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heme/theme3.xml" ContentType="application/vnd.openxmlformats-officedocument.theme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notesSlides/notesSlide1.xml" ContentType="application/vnd.openxmlformats-officedocument.presentationml.notesSlide+xml"/>
  <Override PartName="/ppt/tags/tag918.xml" ContentType="application/vnd.openxmlformats-officedocument.presentationml.tags+xml"/>
  <Override PartName="/ppt/notesSlides/notesSlide2.xml" ContentType="application/vnd.openxmlformats-officedocument.presentationml.notesSlide+xml"/>
  <Override PartName="/ppt/tags/tag919.xml" ContentType="application/vnd.openxmlformats-officedocument.presentationml.tags+xml"/>
  <Override PartName="/ppt/notesSlides/notesSlide3.xml" ContentType="application/vnd.openxmlformats-officedocument.presentationml.notesSlide+xml"/>
  <Override PartName="/ppt/tags/tag920.xml" ContentType="application/vnd.openxmlformats-officedocument.presentationml.tags+xml"/>
  <Override PartName="/ppt/notesSlides/notesSlide4.xml" ContentType="application/vnd.openxmlformats-officedocument.presentationml.notesSlide+xml"/>
  <Override PartName="/ppt/tags/tag921.xml" ContentType="application/vnd.openxmlformats-officedocument.presentationml.tags+xml"/>
  <Override PartName="/ppt/notesSlides/notesSlide5.xml" ContentType="application/vnd.openxmlformats-officedocument.presentationml.notesSlide+xml"/>
  <Override PartName="/ppt/tags/tag922.xml" ContentType="application/vnd.openxmlformats-officedocument.presentationml.tags+xml"/>
  <Override PartName="/ppt/notesSlides/notesSlide6.xml" ContentType="application/vnd.openxmlformats-officedocument.presentationml.notesSlide+xml"/>
  <Override PartName="/ppt/tags/tag923.xml" ContentType="application/vnd.openxmlformats-officedocument.presentationml.tags+xml"/>
  <Override PartName="/ppt/notesSlides/notesSlide7.xml" ContentType="application/vnd.openxmlformats-officedocument.presentationml.notesSlide+xml"/>
  <Override PartName="/ppt/tags/tag924.xml" ContentType="application/vnd.openxmlformats-officedocument.presentationml.tags+xml"/>
  <Override PartName="/ppt/notesSlides/notesSlide8.xml" ContentType="application/vnd.openxmlformats-officedocument.presentationml.notesSlide+xml"/>
  <Override PartName="/ppt/tags/tag925.xml" ContentType="application/vnd.openxmlformats-officedocument.presentationml.tags+xml"/>
  <Override PartName="/ppt/notesSlides/notesSlide9.xml" ContentType="application/vnd.openxmlformats-officedocument.presentationml.notesSlide+xml"/>
  <Override PartName="/ppt/tags/tag926.xml" ContentType="application/vnd.openxmlformats-officedocument.presentationml.tags+xml"/>
  <Override PartName="/ppt/notesSlides/notesSlide10.xml" ContentType="application/vnd.openxmlformats-officedocument.presentationml.notesSlide+xml"/>
  <Override PartName="/ppt/tags/tag927.xml" ContentType="application/vnd.openxmlformats-officedocument.presentationml.tags+xml"/>
  <Override PartName="/ppt/notesSlides/notesSlide11.xml" ContentType="application/vnd.openxmlformats-officedocument.presentationml.notesSlide+xml"/>
  <Override PartName="/ppt/tags/tag928.xml" ContentType="application/vnd.openxmlformats-officedocument.presentationml.tags+xml"/>
  <Override PartName="/ppt/notesSlides/notesSlide12.xml" ContentType="application/vnd.openxmlformats-officedocument.presentationml.notesSlide+xml"/>
  <Override PartName="/ppt/tags/tag929.xml" ContentType="application/vnd.openxmlformats-officedocument.presentationml.tags+xml"/>
  <Override PartName="/ppt/notesSlides/notesSlide13.xml" ContentType="application/vnd.openxmlformats-officedocument.presentationml.notesSlide+xml"/>
  <Override PartName="/ppt/tags/tag930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93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257" r:id="rId3"/>
    <p:sldId id="259" r:id="rId4"/>
    <p:sldId id="258" r:id="rId5"/>
    <p:sldId id="260" r:id="rId6"/>
    <p:sldId id="261" r:id="rId7"/>
    <p:sldId id="262" r:id="rId8"/>
    <p:sldId id="265" r:id="rId9"/>
    <p:sldId id="264" r:id="rId10"/>
    <p:sldId id="263" r:id="rId11"/>
    <p:sldId id="268" r:id="rId12"/>
    <p:sldId id="266" r:id="rId13"/>
    <p:sldId id="269" r:id="rId14"/>
    <p:sldId id="267" r:id="rId15"/>
    <p:sldId id="271" r:id="rId16"/>
    <p:sldId id="270" r:id="rId17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58" autoAdjust="0"/>
  </p:normalViewPr>
  <p:slideViewPr>
    <p:cSldViewPr>
      <p:cViewPr varScale="1">
        <p:scale>
          <a:sx n="88" d="100"/>
          <a:sy n="88" d="100"/>
        </p:scale>
        <p:origin x="-876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6.xml" Id="rId8" /><Relationship Type="http://schemas.openxmlformats.org/officeDocument/2006/relationships/slide" Target="slides/slide11.xml" Id="rId13" /><Relationship Type="http://schemas.openxmlformats.org/officeDocument/2006/relationships/notesMaster" Target="notesMasters/notesMaster1.xml" Id="rId18" /><Relationship Type="http://schemas.openxmlformats.org/officeDocument/2006/relationships/slide" Target="slides/slide1.xml" Id="rId3" /><Relationship Type="http://schemas.openxmlformats.org/officeDocument/2006/relationships/theme" Target="theme/theme1.xml" Id="rId21" /><Relationship Type="http://schemas.openxmlformats.org/officeDocument/2006/relationships/slide" Target="slides/slide5.xml" Id="rId7" /><Relationship Type="http://schemas.openxmlformats.org/officeDocument/2006/relationships/slide" Target="slides/slide10.xml" Id="rId12" /><Relationship Type="http://schemas.openxmlformats.org/officeDocument/2006/relationships/slide" Target="slides/slide15.xml" Id="rId17" /><Relationship Type="http://schemas.openxmlformats.org/officeDocument/2006/relationships/slideMaster" Target="slideMasters/slideMaster2.xml" Id="rId2" /><Relationship Type="http://schemas.openxmlformats.org/officeDocument/2006/relationships/slide" Target="slides/slide14.xml" Id="rId16" /><Relationship Type="http://schemas.openxmlformats.org/officeDocument/2006/relationships/viewProps" Target="viewProps.xml" Id="rId20" /><Relationship Type="http://schemas.openxmlformats.org/officeDocument/2006/relationships/slideMaster" Target="slideMasters/slideMaster1.xml" Id="rId1" /><Relationship Type="http://schemas.openxmlformats.org/officeDocument/2006/relationships/slide" Target="slides/slide4.xml" Id="rId6" /><Relationship Type="http://schemas.openxmlformats.org/officeDocument/2006/relationships/slide" Target="slides/slide9.xml" Id="rId11" /><Relationship Type="http://schemas.openxmlformats.org/officeDocument/2006/relationships/slide" Target="slides/slide3.xml" Id="rId5" /><Relationship Type="http://schemas.openxmlformats.org/officeDocument/2006/relationships/slide" Target="slides/slide13.xml" Id="rId15" /><Relationship Type="http://schemas.openxmlformats.org/officeDocument/2006/relationships/slide" Target="slides/slide8.xml" Id="rId10" /><Relationship Type="http://schemas.openxmlformats.org/officeDocument/2006/relationships/presProps" Target="presProps.xml" Id="rId19" /><Relationship Type="http://schemas.openxmlformats.org/officeDocument/2006/relationships/slide" Target="slides/slide2.xml" Id="rId4" /><Relationship Type="http://schemas.openxmlformats.org/officeDocument/2006/relationships/slide" Target="slides/slide7.xml" Id="rId9" /><Relationship Type="http://schemas.openxmlformats.org/officeDocument/2006/relationships/slide" Target="slides/slide12.xml" Id="rId14" /><Relationship Type="http://schemas.openxmlformats.org/officeDocument/2006/relationships/tableStyles" Target="tableStyles.xml" Id="rId22" /><Relationship Type="http://schemas.openxmlformats.org/officeDocument/2006/relationships/tags" Target="/ppt/tags/tag931.xml" Id="R4e8e318328814f44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A0D05-C012-4D25-9C3E-40D7A8B01D0C}" type="datetimeFigureOut">
              <a:rPr lang="zh-CN" altLang="en-US" smtClean="0"/>
              <a:t>2022-8-6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C9A77-676F-4ACD-BF9E-6D771B8141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1177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1741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lIns="91440" tIns="45720" rIns="91440" bIns="45720" rtlCol="0" anchor="b"/>
          <a:lstStyle/>
          <a:p>
            <a:pPr eaLnBrk="0" hangingPunct="0">
              <a:defRPr/>
            </a:pPr>
            <a:fld id="{39AD698A-D66C-4FA1-BBD8-F72AE9E6E751}" type="slidenum">
              <a:rPr lang="zh-CN" altLang="en-US" smtClean="0">
                <a:solidFill>
                  <a:prstClr val="black"/>
                </a:solidFill>
                <a:latin typeface="Calibri" panose="020F0502020204030204" charset="0"/>
                <a:ea typeface="微软雅黑" panose="020B0503020204020204" charset="-122"/>
              </a:rPr>
              <a:pPr eaLnBrk="0" hangingPunct="0">
                <a:defRPr/>
              </a:pPr>
              <a:t>2</a:t>
            </a:fld>
            <a:endParaRPr lang="zh-CN" altLang="en-US">
              <a:solidFill>
                <a:prstClr val="black"/>
              </a:solidFill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1741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lIns="91440" tIns="45720" rIns="91440" bIns="45720" rtlCol="0" anchor="b"/>
          <a:lstStyle/>
          <a:p>
            <a:pPr eaLnBrk="0" hangingPunct="0">
              <a:defRPr/>
            </a:pPr>
            <a:fld id="{39AD698A-D66C-4FA1-BBD8-F72AE9E6E751}" type="slidenum">
              <a:rPr lang="zh-CN" altLang="en-US" smtClean="0">
                <a:solidFill>
                  <a:prstClr val="black"/>
                </a:solidFill>
                <a:latin typeface="Calibri" panose="020F0502020204030204" charset="0"/>
                <a:ea typeface="微软雅黑" panose="020B0503020204020204" charset="-122"/>
              </a:rPr>
              <a:pPr eaLnBrk="0" hangingPunct="0">
                <a:defRPr/>
              </a:pPr>
              <a:t>11</a:t>
            </a:fld>
            <a:endParaRPr lang="zh-CN" altLang="en-US">
              <a:solidFill>
                <a:prstClr val="black"/>
              </a:solidFill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1741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lIns="91440" tIns="45720" rIns="91440" bIns="45720" rtlCol="0" anchor="b"/>
          <a:lstStyle/>
          <a:p>
            <a:pPr eaLnBrk="0" hangingPunct="0">
              <a:defRPr/>
            </a:pPr>
            <a:fld id="{39AD698A-D66C-4FA1-BBD8-F72AE9E6E751}" type="slidenum">
              <a:rPr lang="zh-CN" altLang="en-US" smtClean="0">
                <a:solidFill>
                  <a:prstClr val="black"/>
                </a:solidFill>
                <a:latin typeface="Calibri" panose="020F0502020204030204" charset="0"/>
                <a:ea typeface="微软雅黑" panose="020B0503020204020204" charset="-122"/>
              </a:rPr>
              <a:pPr eaLnBrk="0" hangingPunct="0">
                <a:defRPr/>
              </a:pPr>
              <a:t>12</a:t>
            </a:fld>
            <a:endParaRPr lang="zh-CN" altLang="en-US">
              <a:solidFill>
                <a:prstClr val="black"/>
              </a:solidFill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1741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lIns="91440" tIns="45720" rIns="91440" bIns="45720" rtlCol="0" anchor="b"/>
          <a:lstStyle/>
          <a:p>
            <a:pPr eaLnBrk="0" hangingPunct="0">
              <a:defRPr/>
            </a:pPr>
            <a:fld id="{39AD698A-D66C-4FA1-BBD8-F72AE9E6E751}" type="slidenum">
              <a:rPr lang="zh-CN" altLang="en-US" smtClean="0">
                <a:solidFill>
                  <a:prstClr val="black"/>
                </a:solidFill>
                <a:latin typeface="Calibri" panose="020F0502020204030204" charset="0"/>
                <a:ea typeface="微软雅黑" panose="020B0503020204020204" charset="-122"/>
              </a:rPr>
              <a:pPr eaLnBrk="0" hangingPunct="0">
                <a:defRPr/>
              </a:pPr>
              <a:t>13</a:t>
            </a:fld>
            <a:endParaRPr lang="zh-CN" altLang="en-US">
              <a:solidFill>
                <a:prstClr val="black"/>
              </a:solidFill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1741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lIns="91440" tIns="45720" rIns="91440" bIns="45720" rtlCol="0" anchor="b"/>
          <a:lstStyle/>
          <a:p>
            <a:pPr eaLnBrk="0" hangingPunct="0">
              <a:defRPr/>
            </a:pPr>
            <a:fld id="{39AD698A-D66C-4FA1-BBD8-F72AE9E6E751}" type="slidenum">
              <a:rPr lang="zh-CN" altLang="en-US" smtClean="0">
                <a:solidFill>
                  <a:prstClr val="black"/>
                </a:solidFill>
                <a:latin typeface="Calibri" panose="020F0502020204030204" charset="0"/>
                <a:ea typeface="微软雅黑" panose="020B0503020204020204" charset="-122"/>
              </a:rPr>
              <a:pPr eaLnBrk="0" hangingPunct="0">
                <a:defRPr/>
              </a:pPr>
              <a:t>14</a:t>
            </a:fld>
            <a:endParaRPr lang="zh-CN" altLang="en-US">
              <a:solidFill>
                <a:prstClr val="black"/>
              </a:solidFill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1741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lIns="91440" tIns="45720" rIns="91440" bIns="45720" rtlCol="0" anchor="b"/>
          <a:lstStyle/>
          <a:p>
            <a:pPr eaLnBrk="0" hangingPunct="0">
              <a:defRPr/>
            </a:pPr>
            <a:fld id="{39AD698A-D66C-4FA1-BBD8-F72AE9E6E751}" type="slidenum">
              <a:rPr lang="zh-CN" altLang="en-US" smtClean="0">
                <a:solidFill>
                  <a:prstClr val="black"/>
                </a:solidFill>
                <a:latin typeface="Calibri" panose="020F0502020204030204" charset="0"/>
                <a:ea typeface="微软雅黑" panose="020B0503020204020204" charset="-122"/>
              </a:rPr>
              <a:pPr eaLnBrk="0" hangingPunct="0">
                <a:defRPr/>
              </a:pPr>
              <a:t>15</a:t>
            </a:fld>
            <a:endParaRPr lang="zh-CN" altLang="en-US">
              <a:solidFill>
                <a:prstClr val="black"/>
              </a:solidFill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1741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lIns="91440" tIns="45720" rIns="91440" bIns="45720" rtlCol="0" anchor="b"/>
          <a:lstStyle/>
          <a:p>
            <a:pPr eaLnBrk="0" hangingPunct="0">
              <a:defRPr/>
            </a:pPr>
            <a:fld id="{39AD698A-D66C-4FA1-BBD8-F72AE9E6E751}" type="slidenum">
              <a:rPr lang="zh-CN" altLang="en-US" smtClean="0">
                <a:solidFill>
                  <a:prstClr val="black"/>
                </a:solidFill>
                <a:latin typeface="Calibri" panose="020F0502020204030204" charset="0"/>
                <a:ea typeface="微软雅黑" panose="020B0503020204020204" charset="-122"/>
              </a:rPr>
              <a:pPr eaLnBrk="0" hangingPunct="0">
                <a:defRPr/>
              </a:pPr>
              <a:t>3</a:t>
            </a:fld>
            <a:endParaRPr lang="zh-CN" altLang="en-US">
              <a:solidFill>
                <a:prstClr val="black"/>
              </a:solidFill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1741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lIns="91440" tIns="45720" rIns="91440" bIns="45720" rtlCol="0" anchor="b"/>
          <a:lstStyle/>
          <a:p>
            <a:pPr eaLnBrk="0" hangingPunct="0">
              <a:defRPr/>
            </a:pPr>
            <a:fld id="{39AD698A-D66C-4FA1-BBD8-F72AE9E6E751}" type="slidenum">
              <a:rPr lang="zh-CN" altLang="en-US" smtClean="0">
                <a:solidFill>
                  <a:prstClr val="black"/>
                </a:solidFill>
                <a:latin typeface="Calibri" panose="020F0502020204030204" charset="0"/>
                <a:ea typeface="微软雅黑" panose="020B0503020204020204" charset="-122"/>
              </a:rPr>
              <a:pPr eaLnBrk="0" hangingPunct="0">
                <a:defRPr/>
              </a:pPr>
              <a:t>4</a:t>
            </a:fld>
            <a:endParaRPr lang="zh-CN" altLang="en-US">
              <a:solidFill>
                <a:prstClr val="black"/>
              </a:solidFill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1741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lIns="91440" tIns="45720" rIns="91440" bIns="45720" rtlCol="0" anchor="b"/>
          <a:lstStyle/>
          <a:p>
            <a:pPr eaLnBrk="0" hangingPunct="0">
              <a:defRPr/>
            </a:pPr>
            <a:fld id="{39AD698A-D66C-4FA1-BBD8-F72AE9E6E751}" type="slidenum">
              <a:rPr lang="zh-CN" altLang="en-US" smtClean="0">
                <a:solidFill>
                  <a:prstClr val="black"/>
                </a:solidFill>
                <a:latin typeface="Calibri" panose="020F0502020204030204" charset="0"/>
                <a:ea typeface="微软雅黑" panose="020B0503020204020204" charset="-122"/>
              </a:rPr>
              <a:pPr eaLnBrk="0" hangingPunct="0">
                <a:defRPr/>
              </a:pPr>
              <a:t>5</a:t>
            </a:fld>
            <a:endParaRPr lang="zh-CN" altLang="en-US">
              <a:solidFill>
                <a:prstClr val="black"/>
              </a:solidFill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1741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lIns="91440" tIns="45720" rIns="91440" bIns="45720" rtlCol="0" anchor="b"/>
          <a:lstStyle/>
          <a:p>
            <a:pPr eaLnBrk="0" hangingPunct="0">
              <a:defRPr/>
            </a:pPr>
            <a:fld id="{39AD698A-D66C-4FA1-BBD8-F72AE9E6E751}" type="slidenum">
              <a:rPr lang="zh-CN" altLang="en-US" smtClean="0">
                <a:solidFill>
                  <a:prstClr val="black"/>
                </a:solidFill>
                <a:latin typeface="Calibri" panose="020F0502020204030204" charset="0"/>
                <a:ea typeface="微软雅黑" panose="020B0503020204020204" charset="-122"/>
              </a:rPr>
              <a:pPr eaLnBrk="0" hangingPunct="0">
                <a:defRPr/>
              </a:pPr>
              <a:t>6</a:t>
            </a:fld>
            <a:endParaRPr lang="zh-CN" altLang="en-US">
              <a:solidFill>
                <a:prstClr val="black"/>
              </a:solidFill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1741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lIns="91440" tIns="45720" rIns="91440" bIns="45720" rtlCol="0" anchor="b"/>
          <a:lstStyle/>
          <a:p>
            <a:pPr eaLnBrk="0" hangingPunct="0">
              <a:defRPr/>
            </a:pPr>
            <a:fld id="{39AD698A-D66C-4FA1-BBD8-F72AE9E6E751}" type="slidenum">
              <a:rPr lang="zh-CN" altLang="en-US" smtClean="0">
                <a:solidFill>
                  <a:prstClr val="black"/>
                </a:solidFill>
                <a:latin typeface="Calibri" panose="020F0502020204030204" charset="0"/>
                <a:ea typeface="微软雅黑" panose="020B0503020204020204" charset="-122"/>
              </a:rPr>
              <a:pPr eaLnBrk="0" hangingPunct="0">
                <a:defRPr/>
              </a:pPr>
              <a:t>7</a:t>
            </a:fld>
            <a:endParaRPr lang="zh-CN" altLang="en-US">
              <a:solidFill>
                <a:prstClr val="black"/>
              </a:solidFill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1741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lIns="91440" tIns="45720" rIns="91440" bIns="45720" rtlCol="0" anchor="b"/>
          <a:lstStyle/>
          <a:p>
            <a:pPr eaLnBrk="0" hangingPunct="0">
              <a:defRPr/>
            </a:pPr>
            <a:fld id="{39AD698A-D66C-4FA1-BBD8-F72AE9E6E751}" type="slidenum">
              <a:rPr lang="zh-CN" altLang="en-US" smtClean="0">
                <a:solidFill>
                  <a:prstClr val="black"/>
                </a:solidFill>
                <a:latin typeface="Calibri" panose="020F0502020204030204" charset="0"/>
                <a:ea typeface="微软雅黑" panose="020B0503020204020204" charset="-122"/>
              </a:rPr>
              <a:pPr eaLnBrk="0" hangingPunct="0">
                <a:defRPr/>
              </a:pPr>
              <a:t>8</a:t>
            </a:fld>
            <a:endParaRPr lang="zh-CN" altLang="en-US">
              <a:solidFill>
                <a:prstClr val="black"/>
              </a:solidFill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1741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lIns="91440" tIns="45720" rIns="91440" bIns="45720" rtlCol="0" anchor="b"/>
          <a:lstStyle/>
          <a:p>
            <a:pPr eaLnBrk="0" hangingPunct="0">
              <a:defRPr/>
            </a:pPr>
            <a:fld id="{39AD698A-D66C-4FA1-BBD8-F72AE9E6E751}" type="slidenum">
              <a:rPr lang="zh-CN" altLang="en-US" smtClean="0">
                <a:solidFill>
                  <a:prstClr val="black"/>
                </a:solidFill>
                <a:latin typeface="Calibri" panose="020F0502020204030204" charset="0"/>
                <a:ea typeface="微软雅黑" panose="020B0503020204020204" charset="-122"/>
              </a:rPr>
              <a:pPr eaLnBrk="0" hangingPunct="0">
                <a:defRPr/>
              </a:pPr>
              <a:t>9</a:t>
            </a:fld>
            <a:endParaRPr lang="zh-CN" altLang="en-US">
              <a:solidFill>
                <a:prstClr val="black"/>
              </a:solidFill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1741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lIns="91440" tIns="45720" rIns="91440" bIns="45720" rtlCol="0" anchor="b"/>
          <a:lstStyle/>
          <a:p>
            <a:pPr eaLnBrk="0" hangingPunct="0">
              <a:defRPr/>
            </a:pPr>
            <a:fld id="{39AD698A-D66C-4FA1-BBD8-F72AE9E6E751}" type="slidenum">
              <a:rPr lang="zh-CN" altLang="en-US" smtClean="0">
                <a:solidFill>
                  <a:prstClr val="black"/>
                </a:solidFill>
                <a:latin typeface="Calibri" panose="020F0502020204030204" charset="0"/>
                <a:ea typeface="微软雅黑" panose="020B0503020204020204" charset="-122"/>
              </a:rPr>
              <a:pPr eaLnBrk="0" hangingPunct="0">
                <a:defRPr/>
              </a:pPr>
              <a:t>10</a:t>
            </a:fld>
            <a:endParaRPr lang="zh-CN" altLang="en-US">
              <a:solidFill>
                <a:prstClr val="black"/>
              </a:solidFill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9.xml"/><Relationship Id="rId7" Type="http://schemas.openxmlformats.org/officeDocument/2006/relationships/image" Target="../media/image1.jpe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48.xml"/><Relationship Id="rId7" Type="http://schemas.openxmlformats.org/officeDocument/2006/relationships/tags" Target="../tags/tag452.xml"/><Relationship Id="rId2" Type="http://schemas.openxmlformats.org/officeDocument/2006/relationships/tags" Target="../tags/tag447.xml"/><Relationship Id="rId1" Type="http://schemas.openxmlformats.org/officeDocument/2006/relationships/tags" Target="../tags/tag446.xml"/><Relationship Id="rId6" Type="http://schemas.openxmlformats.org/officeDocument/2006/relationships/tags" Target="../tags/tag451.xml"/><Relationship Id="rId5" Type="http://schemas.openxmlformats.org/officeDocument/2006/relationships/tags" Target="../tags/tag450.xml"/><Relationship Id="rId4" Type="http://schemas.openxmlformats.org/officeDocument/2006/relationships/tags" Target="../tags/tag449.xml"/><Relationship Id="rId9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455.xml"/><Relationship Id="rId7" Type="http://schemas.openxmlformats.org/officeDocument/2006/relationships/image" Target="../media/image1.jpeg"/><Relationship Id="rId2" Type="http://schemas.openxmlformats.org/officeDocument/2006/relationships/tags" Target="../tags/tag454.xml"/><Relationship Id="rId1" Type="http://schemas.openxmlformats.org/officeDocument/2006/relationships/tags" Target="../tags/tag45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57.xml"/><Relationship Id="rId4" Type="http://schemas.openxmlformats.org/officeDocument/2006/relationships/tags" Target="../tags/tag456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466.xml"/><Relationship Id="rId7" Type="http://schemas.openxmlformats.org/officeDocument/2006/relationships/image" Target="../media/image1.jpeg"/><Relationship Id="rId2" Type="http://schemas.openxmlformats.org/officeDocument/2006/relationships/tags" Target="../tags/tag465.xml"/><Relationship Id="rId1" Type="http://schemas.openxmlformats.org/officeDocument/2006/relationships/tags" Target="../tags/tag46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68.xml"/><Relationship Id="rId4" Type="http://schemas.openxmlformats.org/officeDocument/2006/relationships/tags" Target="../tags/tag467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471.xml"/><Relationship Id="rId7" Type="http://schemas.openxmlformats.org/officeDocument/2006/relationships/tags" Target="../tags/tag475.xml"/><Relationship Id="rId2" Type="http://schemas.openxmlformats.org/officeDocument/2006/relationships/tags" Target="../tags/tag470.xml"/><Relationship Id="rId1" Type="http://schemas.openxmlformats.org/officeDocument/2006/relationships/tags" Target="../tags/tag469.xml"/><Relationship Id="rId6" Type="http://schemas.openxmlformats.org/officeDocument/2006/relationships/tags" Target="../tags/tag474.xml"/><Relationship Id="rId5" Type="http://schemas.openxmlformats.org/officeDocument/2006/relationships/tags" Target="../tags/tag473.xml"/><Relationship Id="rId4" Type="http://schemas.openxmlformats.org/officeDocument/2006/relationships/tags" Target="../tags/tag472.xml"/><Relationship Id="rId9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17" Type="http://schemas.openxmlformats.org/officeDocument/2006/relationships/tags" Target="../tags/tag592.xml"/><Relationship Id="rId299" Type="http://schemas.openxmlformats.org/officeDocument/2006/relationships/tags" Target="../tags/tag774.xml"/><Relationship Id="rId21" Type="http://schemas.openxmlformats.org/officeDocument/2006/relationships/tags" Target="../tags/tag496.xml"/><Relationship Id="rId63" Type="http://schemas.openxmlformats.org/officeDocument/2006/relationships/tags" Target="../tags/tag538.xml"/><Relationship Id="rId159" Type="http://schemas.openxmlformats.org/officeDocument/2006/relationships/tags" Target="../tags/tag634.xml"/><Relationship Id="rId324" Type="http://schemas.openxmlformats.org/officeDocument/2006/relationships/tags" Target="../tags/tag799.xml"/><Relationship Id="rId366" Type="http://schemas.openxmlformats.org/officeDocument/2006/relationships/tags" Target="../tags/tag841.xml"/><Relationship Id="rId170" Type="http://schemas.openxmlformats.org/officeDocument/2006/relationships/tags" Target="../tags/tag645.xml"/><Relationship Id="rId226" Type="http://schemas.openxmlformats.org/officeDocument/2006/relationships/tags" Target="../tags/tag701.xml"/><Relationship Id="rId268" Type="http://schemas.openxmlformats.org/officeDocument/2006/relationships/tags" Target="../tags/tag743.xml"/><Relationship Id="rId32" Type="http://schemas.openxmlformats.org/officeDocument/2006/relationships/tags" Target="../tags/tag507.xml"/><Relationship Id="rId74" Type="http://schemas.openxmlformats.org/officeDocument/2006/relationships/tags" Target="../tags/tag549.xml"/><Relationship Id="rId128" Type="http://schemas.openxmlformats.org/officeDocument/2006/relationships/tags" Target="../tags/tag603.xml"/><Relationship Id="rId335" Type="http://schemas.openxmlformats.org/officeDocument/2006/relationships/tags" Target="../tags/tag810.xml"/><Relationship Id="rId377" Type="http://schemas.openxmlformats.org/officeDocument/2006/relationships/tags" Target="../tags/tag852.xml"/><Relationship Id="rId5" Type="http://schemas.openxmlformats.org/officeDocument/2006/relationships/tags" Target="../tags/tag480.xml"/><Relationship Id="rId181" Type="http://schemas.openxmlformats.org/officeDocument/2006/relationships/tags" Target="../tags/tag656.xml"/><Relationship Id="rId237" Type="http://schemas.openxmlformats.org/officeDocument/2006/relationships/tags" Target="../tags/tag712.xml"/><Relationship Id="rId402" Type="http://schemas.openxmlformats.org/officeDocument/2006/relationships/tags" Target="../tags/tag877.xml"/><Relationship Id="rId279" Type="http://schemas.openxmlformats.org/officeDocument/2006/relationships/tags" Target="../tags/tag754.xml"/><Relationship Id="rId43" Type="http://schemas.openxmlformats.org/officeDocument/2006/relationships/tags" Target="../tags/tag518.xml"/><Relationship Id="rId139" Type="http://schemas.openxmlformats.org/officeDocument/2006/relationships/tags" Target="../tags/tag614.xml"/><Relationship Id="rId290" Type="http://schemas.openxmlformats.org/officeDocument/2006/relationships/tags" Target="../tags/tag765.xml"/><Relationship Id="rId304" Type="http://schemas.openxmlformats.org/officeDocument/2006/relationships/tags" Target="../tags/tag779.xml"/><Relationship Id="rId346" Type="http://schemas.openxmlformats.org/officeDocument/2006/relationships/tags" Target="../tags/tag821.xml"/><Relationship Id="rId388" Type="http://schemas.openxmlformats.org/officeDocument/2006/relationships/tags" Target="../tags/tag863.xml"/><Relationship Id="rId85" Type="http://schemas.openxmlformats.org/officeDocument/2006/relationships/tags" Target="../tags/tag560.xml"/><Relationship Id="rId150" Type="http://schemas.openxmlformats.org/officeDocument/2006/relationships/tags" Target="../tags/tag625.xml"/><Relationship Id="rId192" Type="http://schemas.openxmlformats.org/officeDocument/2006/relationships/tags" Target="../tags/tag667.xml"/><Relationship Id="rId206" Type="http://schemas.openxmlformats.org/officeDocument/2006/relationships/tags" Target="../tags/tag681.xml"/><Relationship Id="rId413" Type="http://schemas.openxmlformats.org/officeDocument/2006/relationships/tags" Target="../tags/tag888.xml"/><Relationship Id="rId248" Type="http://schemas.openxmlformats.org/officeDocument/2006/relationships/tags" Target="../tags/tag723.xml"/><Relationship Id="rId12" Type="http://schemas.openxmlformats.org/officeDocument/2006/relationships/tags" Target="../tags/tag487.xml"/><Relationship Id="rId108" Type="http://schemas.openxmlformats.org/officeDocument/2006/relationships/tags" Target="../tags/tag583.xml"/><Relationship Id="rId315" Type="http://schemas.openxmlformats.org/officeDocument/2006/relationships/tags" Target="../tags/tag790.xml"/><Relationship Id="rId357" Type="http://schemas.openxmlformats.org/officeDocument/2006/relationships/tags" Target="../tags/tag832.xml"/><Relationship Id="rId54" Type="http://schemas.openxmlformats.org/officeDocument/2006/relationships/tags" Target="../tags/tag529.xml"/><Relationship Id="rId96" Type="http://schemas.openxmlformats.org/officeDocument/2006/relationships/tags" Target="../tags/tag571.xml"/><Relationship Id="rId161" Type="http://schemas.openxmlformats.org/officeDocument/2006/relationships/tags" Target="../tags/tag636.xml"/><Relationship Id="rId217" Type="http://schemas.openxmlformats.org/officeDocument/2006/relationships/tags" Target="../tags/tag692.xml"/><Relationship Id="rId399" Type="http://schemas.openxmlformats.org/officeDocument/2006/relationships/tags" Target="../tags/tag874.xml"/><Relationship Id="rId259" Type="http://schemas.openxmlformats.org/officeDocument/2006/relationships/tags" Target="../tags/tag734.xml"/><Relationship Id="rId23" Type="http://schemas.openxmlformats.org/officeDocument/2006/relationships/tags" Target="../tags/tag498.xml"/><Relationship Id="rId119" Type="http://schemas.openxmlformats.org/officeDocument/2006/relationships/tags" Target="../tags/tag594.xml"/><Relationship Id="rId270" Type="http://schemas.openxmlformats.org/officeDocument/2006/relationships/tags" Target="../tags/tag745.xml"/><Relationship Id="rId326" Type="http://schemas.openxmlformats.org/officeDocument/2006/relationships/tags" Target="../tags/tag801.xml"/><Relationship Id="rId65" Type="http://schemas.openxmlformats.org/officeDocument/2006/relationships/tags" Target="../tags/tag540.xml"/><Relationship Id="rId130" Type="http://schemas.openxmlformats.org/officeDocument/2006/relationships/tags" Target="../tags/tag605.xml"/><Relationship Id="rId368" Type="http://schemas.openxmlformats.org/officeDocument/2006/relationships/tags" Target="../tags/tag843.xml"/><Relationship Id="rId172" Type="http://schemas.openxmlformats.org/officeDocument/2006/relationships/tags" Target="../tags/tag647.xml"/><Relationship Id="rId228" Type="http://schemas.openxmlformats.org/officeDocument/2006/relationships/tags" Target="../tags/tag703.xml"/><Relationship Id="rId281" Type="http://schemas.openxmlformats.org/officeDocument/2006/relationships/tags" Target="../tags/tag756.xml"/><Relationship Id="rId337" Type="http://schemas.openxmlformats.org/officeDocument/2006/relationships/tags" Target="../tags/tag812.xml"/><Relationship Id="rId34" Type="http://schemas.openxmlformats.org/officeDocument/2006/relationships/tags" Target="../tags/tag509.xml"/><Relationship Id="rId76" Type="http://schemas.openxmlformats.org/officeDocument/2006/relationships/tags" Target="../tags/tag551.xml"/><Relationship Id="rId141" Type="http://schemas.openxmlformats.org/officeDocument/2006/relationships/tags" Target="../tags/tag616.xml"/><Relationship Id="rId379" Type="http://schemas.openxmlformats.org/officeDocument/2006/relationships/tags" Target="../tags/tag854.xml"/><Relationship Id="rId7" Type="http://schemas.openxmlformats.org/officeDocument/2006/relationships/tags" Target="../tags/tag482.xml"/><Relationship Id="rId183" Type="http://schemas.openxmlformats.org/officeDocument/2006/relationships/tags" Target="../tags/tag658.xml"/><Relationship Id="rId239" Type="http://schemas.openxmlformats.org/officeDocument/2006/relationships/tags" Target="../tags/tag714.xml"/><Relationship Id="rId390" Type="http://schemas.openxmlformats.org/officeDocument/2006/relationships/tags" Target="../tags/tag865.xml"/><Relationship Id="rId404" Type="http://schemas.openxmlformats.org/officeDocument/2006/relationships/tags" Target="../tags/tag879.xml"/><Relationship Id="rId250" Type="http://schemas.openxmlformats.org/officeDocument/2006/relationships/tags" Target="../tags/tag725.xml"/><Relationship Id="rId292" Type="http://schemas.openxmlformats.org/officeDocument/2006/relationships/tags" Target="../tags/tag767.xml"/><Relationship Id="rId306" Type="http://schemas.openxmlformats.org/officeDocument/2006/relationships/tags" Target="../tags/tag781.xml"/><Relationship Id="rId45" Type="http://schemas.openxmlformats.org/officeDocument/2006/relationships/tags" Target="../tags/tag520.xml"/><Relationship Id="rId87" Type="http://schemas.openxmlformats.org/officeDocument/2006/relationships/tags" Target="../tags/tag562.xml"/><Relationship Id="rId110" Type="http://schemas.openxmlformats.org/officeDocument/2006/relationships/tags" Target="../tags/tag585.xml"/><Relationship Id="rId348" Type="http://schemas.openxmlformats.org/officeDocument/2006/relationships/tags" Target="../tags/tag823.xml"/><Relationship Id="rId152" Type="http://schemas.openxmlformats.org/officeDocument/2006/relationships/tags" Target="../tags/tag627.xml"/><Relationship Id="rId194" Type="http://schemas.openxmlformats.org/officeDocument/2006/relationships/tags" Target="../tags/tag669.xml"/><Relationship Id="rId208" Type="http://schemas.openxmlformats.org/officeDocument/2006/relationships/tags" Target="../tags/tag683.xml"/><Relationship Id="rId415" Type="http://schemas.openxmlformats.org/officeDocument/2006/relationships/image" Target="../media/image1.jpeg"/><Relationship Id="rId261" Type="http://schemas.openxmlformats.org/officeDocument/2006/relationships/tags" Target="../tags/tag736.xml"/><Relationship Id="rId14" Type="http://schemas.openxmlformats.org/officeDocument/2006/relationships/tags" Target="../tags/tag489.xml"/><Relationship Id="rId56" Type="http://schemas.openxmlformats.org/officeDocument/2006/relationships/tags" Target="../tags/tag531.xml"/><Relationship Id="rId317" Type="http://schemas.openxmlformats.org/officeDocument/2006/relationships/tags" Target="../tags/tag792.xml"/><Relationship Id="rId359" Type="http://schemas.openxmlformats.org/officeDocument/2006/relationships/tags" Target="../tags/tag834.xml"/><Relationship Id="rId98" Type="http://schemas.openxmlformats.org/officeDocument/2006/relationships/tags" Target="../tags/tag573.xml"/><Relationship Id="rId121" Type="http://schemas.openxmlformats.org/officeDocument/2006/relationships/tags" Target="../tags/tag596.xml"/><Relationship Id="rId163" Type="http://schemas.openxmlformats.org/officeDocument/2006/relationships/tags" Target="../tags/tag638.xml"/><Relationship Id="rId219" Type="http://schemas.openxmlformats.org/officeDocument/2006/relationships/tags" Target="../tags/tag694.xml"/><Relationship Id="rId370" Type="http://schemas.openxmlformats.org/officeDocument/2006/relationships/tags" Target="../tags/tag845.xml"/><Relationship Id="rId230" Type="http://schemas.openxmlformats.org/officeDocument/2006/relationships/tags" Target="../tags/tag705.xml"/><Relationship Id="rId25" Type="http://schemas.openxmlformats.org/officeDocument/2006/relationships/tags" Target="../tags/tag500.xml"/><Relationship Id="rId67" Type="http://schemas.openxmlformats.org/officeDocument/2006/relationships/tags" Target="../tags/tag542.xml"/><Relationship Id="rId272" Type="http://schemas.openxmlformats.org/officeDocument/2006/relationships/tags" Target="../tags/tag747.xml"/><Relationship Id="rId328" Type="http://schemas.openxmlformats.org/officeDocument/2006/relationships/tags" Target="../tags/tag803.xml"/><Relationship Id="rId132" Type="http://schemas.openxmlformats.org/officeDocument/2006/relationships/tags" Target="../tags/tag607.xml"/><Relationship Id="rId174" Type="http://schemas.openxmlformats.org/officeDocument/2006/relationships/tags" Target="../tags/tag649.xml"/><Relationship Id="rId381" Type="http://schemas.openxmlformats.org/officeDocument/2006/relationships/tags" Target="../tags/tag856.xml"/><Relationship Id="rId241" Type="http://schemas.openxmlformats.org/officeDocument/2006/relationships/tags" Target="../tags/tag716.xml"/><Relationship Id="rId36" Type="http://schemas.openxmlformats.org/officeDocument/2006/relationships/tags" Target="../tags/tag511.xml"/><Relationship Id="rId283" Type="http://schemas.openxmlformats.org/officeDocument/2006/relationships/tags" Target="../tags/tag758.xml"/><Relationship Id="rId339" Type="http://schemas.openxmlformats.org/officeDocument/2006/relationships/tags" Target="../tags/tag814.xml"/><Relationship Id="rId78" Type="http://schemas.openxmlformats.org/officeDocument/2006/relationships/tags" Target="../tags/tag553.xml"/><Relationship Id="rId101" Type="http://schemas.openxmlformats.org/officeDocument/2006/relationships/tags" Target="../tags/tag576.xml"/><Relationship Id="rId143" Type="http://schemas.openxmlformats.org/officeDocument/2006/relationships/tags" Target="../tags/tag618.xml"/><Relationship Id="rId185" Type="http://schemas.openxmlformats.org/officeDocument/2006/relationships/tags" Target="../tags/tag660.xml"/><Relationship Id="rId350" Type="http://schemas.openxmlformats.org/officeDocument/2006/relationships/tags" Target="../tags/tag825.xml"/><Relationship Id="rId406" Type="http://schemas.openxmlformats.org/officeDocument/2006/relationships/tags" Target="../tags/tag881.xml"/><Relationship Id="rId9" Type="http://schemas.openxmlformats.org/officeDocument/2006/relationships/tags" Target="../tags/tag484.xml"/><Relationship Id="rId210" Type="http://schemas.openxmlformats.org/officeDocument/2006/relationships/tags" Target="../tags/tag685.xml"/><Relationship Id="rId392" Type="http://schemas.openxmlformats.org/officeDocument/2006/relationships/tags" Target="../tags/tag867.xml"/><Relationship Id="rId252" Type="http://schemas.openxmlformats.org/officeDocument/2006/relationships/tags" Target="../tags/tag727.xml"/><Relationship Id="rId294" Type="http://schemas.openxmlformats.org/officeDocument/2006/relationships/tags" Target="../tags/tag769.xml"/><Relationship Id="rId308" Type="http://schemas.openxmlformats.org/officeDocument/2006/relationships/tags" Target="../tags/tag783.xml"/><Relationship Id="rId47" Type="http://schemas.openxmlformats.org/officeDocument/2006/relationships/tags" Target="../tags/tag522.xml"/><Relationship Id="rId89" Type="http://schemas.openxmlformats.org/officeDocument/2006/relationships/tags" Target="../tags/tag564.xml"/><Relationship Id="rId112" Type="http://schemas.openxmlformats.org/officeDocument/2006/relationships/tags" Target="../tags/tag587.xml"/><Relationship Id="rId154" Type="http://schemas.openxmlformats.org/officeDocument/2006/relationships/tags" Target="../tags/tag629.xml"/><Relationship Id="rId361" Type="http://schemas.openxmlformats.org/officeDocument/2006/relationships/tags" Target="../tags/tag836.xml"/><Relationship Id="rId196" Type="http://schemas.openxmlformats.org/officeDocument/2006/relationships/tags" Target="../tags/tag671.xml"/><Relationship Id="rId16" Type="http://schemas.openxmlformats.org/officeDocument/2006/relationships/tags" Target="../tags/tag491.xml"/><Relationship Id="rId221" Type="http://schemas.openxmlformats.org/officeDocument/2006/relationships/tags" Target="../tags/tag696.xml"/><Relationship Id="rId263" Type="http://schemas.openxmlformats.org/officeDocument/2006/relationships/tags" Target="../tags/tag738.xml"/><Relationship Id="rId319" Type="http://schemas.openxmlformats.org/officeDocument/2006/relationships/tags" Target="../tags/tag794.xml"/><Relationship Id="rId58" Type="http://schemas.openxmlformats.org/officeDocument/2006/relationships/tags" Target="../tags/tag533.xml"/><Relationship Id="rId123" Type="http://schemas.openxmlformats.org/officeDocument/2006/relationships/tags" Target="../tags/tag598.xml"/><Relationship Id="rId330" Type="http://schemas.openxmlformats.org/officeDocument/2006/relationships/tags" Target="../tags/tag805.xml"/><Relationship Id="rId165" Type="http://schemas.openxmlformats.org/officeDocument/2006/relationships/tags" Target="../tags/tag640.xml"/><Relationship Id="rId372" Type="http://schemas.openxmlformats.org/officeDocument/2006/relationships/tags" Target="../tags/tag847.xml"/><Relationship Id="rId232" Type="http://schemas.openxmlformats.org/officeDocument/2006/relationships/tags" Target="../tags/tag707.xml"/><Relationship Id="rId274" Type="http://schemas.openxmlformats.org/officeDocument/2006/relationships/tags" Target="../tags/tag749.xml"/><Relationship Id="rId27" Type="http://schemas.openxmlformats.org/officeDocument/2006/relationships/tags" Target="../tags/tag502.xml"/><Relationship Id="rId69" Type="http://schemas.openxmlformats.org/officeDocument/2006/relationships/tags" Target="../tags/tag544.xml"/><Relationship Id="rId134" Type="http://schemas.openxmlformats.org/officeDocument/2006/relationships/tags" Target="../tags/tag609.xml"/><Relationship Id="rId80" Type="http://schemas.openxmlformats.org/officeDocument/2006/relationships/tags" Target="../tags/tag555.xml"/><Relationship Id="rId155" Type="http://schemas.openxmlformats.org/officeDocument/2006/relationships/tags" Target="../tags/tag630.xml"/><Relationship Id="rId176" Type="http://schemas.openxmlformats.org/officeDocument/2006/relationships/tags" Target="../tags/tag651.xml"/><Relationship Id="rId197" Type="http://schemas.openxmlformats.org/officeDocument/2006/relationships/tags" Target="../tags/tag672.xml"/><Relationship Id="rId341" Type="http://schemas.openxmlformats.org/officeDocument/2006/relationships/tags" Target="../tags/tag816.xml"/><Relationship Id="rId362" Type="http://schemas.openxmlformats.org/officeDocument/2006/relationships/tags" Target="../tags/tag837.xml"/><Relationship Id="rId383" Type="http://schemas.openxmlformats.org/officeDocument/2006/relationships/tags" Target="../tags/tag858.xml"/><Relationship Id="rId201" Type="http://schemas.openxmlformats.org/officeDocument/2006/relationships/tags" Target="../tags/tag676.xml"/><Relationship Id="rId222" Type="http://schemas.openxmlformats.org/officeDocument/2006/relationships/tags" Target="../tags/tag697.xml"/><Relationship Id="rId243" Type="http://schemas.openxmlformats.org/officeDocument/2006/relationships/tags" Target="../tags/tag718.xml"/><Relationship Id="rId264" Type="http://schemas.openxmlformats.org/officeDocument/2006/relationships/tags" Target="../tags/tag739.xml"/><Relationship Id="rId285" Type="http://schemas.openxmlformats.org/officeDocument/2006/relationships/tags" Target="../tags/tag760.xml"/><Relationship Id="rId17" Type="http://schemas.openxmlformats.org/officeDocument/2006/relationships/tags" Target="../tags/tag492.xml"/><Relationship Id="rId38" Type="http://schemas.openxmlformats.org/officeDocument/2006/relationships/tags" Target="../tags/tag513.xml"/><Relationship Id="rId59" Type="http://schemas.openxmlformats.org/officeDocument/2006/relationships/tags" Target="../tags/tag534.xml"/><Relationship Id="rId103" Type="http://schemas.openxmlformats.org/officeDocument/2006/relationships/tags" Target="../tags/tag578.xml"/><Relationship Id="rId124" Type="http://schemas.openxmlformats.org/officeDocument/2006/relationships/tags" Target="../tags/tag599.xml"/><Relationship Id="rId310" Type="http://schemas.openxmlformats.org/officeDocument/2006/relationships/tags" Target="../tags/tag785.xml"/><Relationship Id="rId70" Type="http://schemas.openxmlformats.org/officeDocument/2006/relationships/tags" Target="../tags/tag545.xml"/><Relationship Id="rId91" Type="http://schemas.openxmlformats.org/officeDocument/2006/relationships/tags" Target="../tags/tag566.xml"/><Relationship Id="rId145" Type="http://schemas.openxmlformats.org/officeDocument/2006/relationships/tags" Target="../tags/tag620.xml"/><Relationship Id="rId166" Type="http://schemas.openxmlformats.org/officeDocument/2006/relationships/tags" Target="../tags/tag641.xml"/><Relationship Id="rId187" Type="http://schemas.openxmlformats.org/officeDocument/2006/relationships/tags" Target="../tags/tag662.xml"/><Relationship Id="rId331" Type="http://schemas.openxmlformats.org/officeDocument/2006/relationships/tags" Target="../tags/tag806.xml"/><Relationship Id="rId352" Type="http://schemas.openxmlformats.org/officeDocument/2006/relationships/tags" Target="../tags/tag827.xml"/><Relationship Id="rId373" Type="http://schemas.openxmlformats.org/officeDocument/2006/relationships/tags" Target="../tags/tag848.xml"/><Relationship Id="rId394" Type="http://schemas.openxmlformats.org/officeDocument/2006/relationships/tags" Target="../tags/tag869.xml"/><Relationship Id="rId408" Type="http://schemas.openxmlformats.org/officeDocument/2006/relationships/tags" Target="../tags/tag883.xml"/><Relationship Id="rId1" Type="http://schemas.openxmlformats.org/officeDocument/2006/relationships/tags" Target="../tags/tag476.xml"/><Relationship Id="rId212" Type="http://schemas.openxmlformats.org/officeDocument/2006/relationships/tags" Target="../tags/tag687.xml"/><Relationship Id="rId233" Type="http://schemas.openxmlformats.org/officeDocument/2006/relationships/tags" Target="../tags/tag708.xml"/><Relationship Id="rId254" Type="http://schemas.openxmlformats.org/officeDocument/2006/relationships/tags" Target="../tags/tag729.xml"/><Relationship Id="rId28" Type="http://schemas.openxmlformats.org/officeDocument/2006/relationships/tags" Target="../tags/tag503.xml"/><Relationship Id="rId49" Type="http://schemas.openxmlformats.org/officeDocument/2006/relationships/tags" Target="../tags/tag524.xml"/><Relationship Id="rId114" Type="http://schemas.openxmlformats.org/officeDocument/2006/relationships/tags" Target="../tags/tag589.xml"/><Relationship Id="rId275" Type="http://schemas.openxmlformats.org/officeDocument/2006/relationships/tags" Target="../tags/tag750.xml"/><Relationship Id="rId296" Type="http://schemas.openxmlformats.org/officeDocument/2006/relationships/tags" Target="../tags/tag771.xml"/><Relationship Id="rId300" Type="http://schemas.openxmlformats.org/officeDocument/2006/relationships/tags" Target="../tags/tag775.xml"/><Relationship Id="rId60" Type="http://schemas.openxmlformats.org/officeDocument/2006/relationships/tags" Target="../tags/tag535.xml"/><Relationship Id="rId81" Type="http://schemas.openxmlformats.org/officeDocument/2006/relationships/tags" Target="../tags/tag556.xml"/><Relationship Id="rId135" Type="http://schemas.openxmlformats.org/officeDocument/2006/relationships/tags" Target="../tags/tag610.xml"/><Relationship Id="rId156" Type="http://schemas.openxmlformats.org/officeDocument/2006/relationships/tags" Target="../tags/tag631.xml"/><Relationship Id="rId177" Type="http://schemas.openxmlformats.org/officeDocument/2006/relationships/tags" Target="../tags/tag652.xml"/><Relationship Id="rId198" Type="http://schemas.openxmlformats.org/officeDocument/2006/relationships/tags" Target="../tags/tag673.xml"/><Relationship Id="rId321" Type="http://schemas.openxmlformats.org/officeDocument/2006/relationships/tags" Target="../tags/tag796.xml"/><Relationship Id="rId342" Type="http://schemas.openxmlformats.org/officeDocument/2006/relationships/tags" Target="../tags/tag817.xml"/><Relationship Id="rId363" Type="http://schemas.openxmlformats.org/officeDocument/2006/relationships/tags" Target="../tags/tag838.xml"/><Relationship Id="rId384" Type="http://schemas.openxmlformats.org/officeDocument/2006/relationships/tags" Target="../tags/tag859.xml"/><Relationship Id="rId202" Type="http://schemas.openxmlformats.org/officeDocument/2006/relationships/tags" Target="../tags/tag677.xml"/><Relationship Id="rId223" Type="http://schemas.openxmlformats.org/officeDocument/2006/relationships/tags" Target="../tags/tag698.xml"/><Relationship Id="rId244" Type="http://schemas.openxmlformats.org/officeDocument/2006/relationships/tags" Target="../tags/tag719.xml"/><Relationship Id="rId18" Type="http://schemas.openxmlformats.org/officeDocument/2006/relationships/tags" Target="../tags/tag493.xml"/><Relationship Id="rId39" Type="http://schemas.openxmlformats.org/officeDocument/2006/relationships/tags" Target="../tags/tag514.xml"/><Relationship Id="rId265" Type="http://schemas.openxmlformats.org/officeDocument/2006/relationships/tags" Target="../tags/tag740.xml"/><Relationship Id="rId286" Type="http://schemas.openxmlformats.org/officeDocument/2006/relationships/tags" Target="../tags/tag761.xml"/><Relationship Id="rId50" Type="http://schemas.openxmlformats.org/officeDocument/2006/relationships/tags" Target="../tags/tag525.xml"/><Relationship Id="rId104" Type="http://schemas.openxmlformats.org/officeDocument/2006/relationships/tags" Target="../tags/tag579.xml"/><Relationship Id="rId125" Type="http://schemas.openxmlformats.org/officeDocument/2006/relationships/tags" Target="../tags/tag600.xml"/><Relationship Id="rId146" Type="http://schemas.openxmlformats.org/officeDocument/2006/relationships/tags" Target="../tags/tag621.xml"/><Relationship Id="rId167" Type="http://schemas.openxmlformats.org/officeDocument/2006/relationships/tags" Target="../tags/tag642.xml"/><Relationship Id="rId188" Type="http://schemas.openxmlformats.org/officeDocument/2006/relationships/tags" Target="../tags/tag663.xml"/><Relationship Id="rId311" Type="http://schemas.openxmlformats.org/officeDocument/2006/relationships/tags" Target="../tags/tag786.xml"/><Relationship Id="rId332" Type="http://schemas.openxmlformats.org/officeDocument/2006/relationships/tags" Target="../tags/tag807.xml"/><Relationship Id="rId353" Type="http://schemas.openxmlformats.org/officeDocument/2006/relationships/tags" Target="../tags/tag828.xml"/><Relationship Id="rId374" Type="http://schemas.openxmlformats.org/officeDocument/2006/relationships/tags" Target="../tags/tag849.xml"/><Relationship Id="rId395" Type="http://schemas.openxmlformats.org/officeDocument/2006/relationships/tags" Target="../tags/tag870.xml"/><Relationship Id="rId409" Type="http://schemas.openxmlformats.org/officeDocument/2006/relationships/tags" Target="../tags/tag884.xml"/><Relationship Id="rId71" Type="http://schemas.openxmlformats.org/officeDocument/2006/relationships/tags" Target="../tags/tag546.xml"/><Relationship Id="rId92" Type="http://schemas.openxmlformats.org/officeDocument/2006/relationships/tags" Target="../tags/tag567.xml"/><Relationship Id="rId213" Type="http://schemas.openxmlformats.org/officeDocument/2006/relationships/tags" Target="../tags/tag688.xml"/><Relationship Id="rId234" Type="http://schemas.openxmlformats.org/officeDocument/2006/relationships/tags" Target="../tags/tag709.xml"/><Relationship Id="rId2" Type="http://schemas.openxmlformats.org/officeDocument/2006/relationships/tags" Target="../tags/tag477.xml"/><Relationship Id="rId29" Type="http://schemas.openxmlformats.org/officeDocument/2006/relationships/tags" Target="../tags/tag504.xml"/><Relationship Id="rId255" Type="http://schemas.openxmlformats.org/officeDocument/2006/relationships/tags" Target="../tags/tag730.xml"/><Relationship Id="rId276" Type="http://schemas.openxmlformats.org/officeDocument/2006/relationships/tags" Target="../tags/tag751.xml"/><Relationship Id="rId297" Type="http://schemas.openxmlformats.org/officeDocument/2006/relationships/tags" Target="../tags/tag772.xml"/><Relationship Id="rId40" Type="http://schemas.openxmlformats.org/officeDocument/2006/relationships/tags" Target="../tags/tag515.xml"/><Relationship Id="rId115" Type="http://schemas.openxmlformats.org/officeDocument/2006/relationships/tags" Target="../tags/tag590.xml"/><Relationship Id="rId136" Type="http://schemas.openxmlformats.org/officeDocument/2006/relationships/tags" Target="../tags/tag611.xml"/><Relationship Id="rId157" Type="http://schemas.openxmlformats.org/officeDocument/2006/relationships/tags" Target="../tags/tag632.xml"/><Relationship Id="rId178" Type="http://schemas.openxmlformats.org/officeDocument/2006/relationships/tags" Target="../tags/tag653.xml"/><Relationship Id="rId301" Type="http://schemas.openxmlformats.org/officeDocument/2006/relationships/tags" Target="../tags/tag776.xml"/><Relationship Id="rId322" Type="http://schemas.openxmlformats.org/officeDocument/2006/relationships/tags" Target="../tags/tag797.xml"/><Relationship Id="rId343" Type="http://schemas.openxmlformats.org/officeDocument/2006/relationships/tags" Target="../tags/tag818.xml"/><Relationship Id="rId364" Type="http://schemas.openxmlformats.org/officeDocument/2006/relationships/tags" Target="../tags/tag839.xml"/><Relationship Id="rId61" Type="http://schemas.openxmlformats.org/officeDocument/2006/relationships/tags" Target="../tags/tag536.xml"/><Relationship Id="rId82" Type="http://schemas.openxmlformats.org/officeDocument/2006/relationships/tags" Target="../tags/tag557.xml"/><Relationship Id="rId199" Type="http://schemas.openxmlformats.org/officeDocument/2006/relationships/tags" Target="../tags/tag674.xml"/><Relationship Id="rId203" Type="http://schemas.openxmlformats.org/officeDocument/2006/relationships/tags" Target="../tags/tag678.xml"/><Relationship Id="rId385" Type="http://schemas.openxmlformats.org/officeDocument/2006/relationships/tags" Target="../tags/tag860.xml"/><Relationship Id="rId19" Type="http://schemas.openxmlformats.org/officeDocument/2006/relationships/tags" Target="../tags/tag494.xml"/><Relationship Id="rId224" Type="http://schemas.openxmlformats.org/officeDocument/2006/relationships/tags" Target="../tags/tag699.xml"/><Relationship Id="rId245" Type="http://schemas.openxmlformats.org/officeDocument/2006/relationships/tags" Target="../tags/tag720.xml"/><Relationship Id="rId266" Type="http://schemas.openxmlformats.org/officeDocument/2006/relationships/tags" Target="../tags/tag741.xml"/><Relationship Id="rId287" Type="http://schemas.openxmlformats.org/officeDocument/2006/relationships/tags" Target="../tags/tag762.xml"/><Relationship Id="rId410" Type="http://schemas.openxmlformats.org/officeDocument/2006/relationships/tags" Target="../tags/tag885.xml"/><Relationship Id="rId30" Type="http://schemas.openxmlformats.org/officeDocument/2006/relationships/tags" Target="../tags/tag505.xml"/><Relationship Id="rId105" Type="http://schemas.openxmlformats.org/officeDocument/2006/relationships/tags" Target="../tags/tag580.xml"/><Relationship Id="rId126" Type="http://schemas.openxmlformats.org/officeDocument/2006/relationships/tags" Target="../tags/tag601.xml"/><Relationship Id="rId147" Type="http://schemas.openxmlformats.org/officeDocument/2006/relationships/tags" Target="../tags/tag622.xml"/><Relationship Id="rId168" Type="http://schemas.openxmlformats.org/officeDocument/2006/relationships/tags" Target="../tags/tag643.xml"/><Relationship Id="rId312" Type="http://schemas.openxmlformats.org/officeDocument/2006/relationships/tags" Target="../tags/tag787.xml"/><Relationship Id="rId333" Type="http://schemas.openxmlformats.org/officeDocument/2006/relationships/tags" Target="../tags/tag808.xml"/><Relationship Id="rId354" Type="http://schemas.openxmlformats.org/officeDocument/2006/relationships/tags" Target="../tags/tag829.xml"/><Relationship Id="rId51" Type="http://schemas.openxmlformats.org/officeDocument/2006/relationships/tags" Target="../tags/tag526.xml"/><Relationship Id="rId72" Type="http://schemas.openxmlformats.org/officeDocument/2006/relationships/tags" Target="../tags/tag547.xml"/><Relationship Id="rId93" Type="http://schemas.openxmlformats.org/officeDocument/2006/relationships/tags" Target="../tags/tag568.xml"/><Relationship Id="rId189" Type="http://schemas.openxmlformats.org/officeDocument/2006/relationships/tags" Target="../tags/tag664.xml"/><Relationship Id="rId375" Type="http://schemas.openxmlformats.org/officeDocument/2006/relationships/tags" Target="../tags/tag850.xml"/><Relationship Id="rId396" Type="http://schemas.openxmlformats.org/officeDocument/2006/relationships/tags" Target="../tags/tag871.xml"/><Relationship Id="rId3" Type="http://schemas.openxmlformats.org/officeDocument/2006/relationships/tags" Target="../tags/tag478.xml"/><Relationship Id="rId214" Type="http://schemas.openxmlformats.org/officeDocument/2006/relationships/tags" Target="../tags/tag689.xml"/><Relationship Id="rId235" Type="http://schemas.openxmlformats.org/officeDocument/2006/relationships/tags" Target="../tags/tag710.xml"/><Relationship Id="rId256" Type="http://schemas.openxmlformats.org/officeDocument/2006/relationships/tags" Target="../tags/tag731.xml"/><Relationship Id="rId277" Type="http://schemas.openxmlformats.org/officeDocument/2006/relationships/tags" Target="../tags/tag752.xml"/><Relationship Id="rId298" Type="http://schemas.openxmlformats.org/officeDocument/2006/relationships/tags" Target="../tags/tag773.xml"/><Relationship Id="rId400" Type="http://schemas.openxmlformats.org/officeDocument/2006/relationships/tags" Target="../tags/tag875.xml"/><Relationship Id="rId116" Type="http://schemas.openxmlformats.org/officeDocument/2006/relationships/tags" Target="../tags/tag591.xml"/><Relationship Id="rId137" Type="http://schemas.openxmlformats.org/officeDocument/2006/relationships/tags" Target="../tags/tag612.xml"/><Relationship Id="rId158" Type="http://schemas.openxmlformats.org/officeDocument/2006/relationships/tags" Target="../tags/tag633.xml"/><Relationship Id="rId302" Type="http://schemas.openxmlformats.org/officeDocument/2006/relationships/tags" Target="../tags/tag777.xml"/><Relationship Id="rId323" Type="http://schemas.openxmlformats.org/officeDocument/2006/relationships/tags" Target="../tags/tag798.xml"/><Relationship Id="rId344" Type="http://schemas.openxmlformats.org/officeDocument/2006/relationships/tags" Target="../tags/tag819.xml"/><Relationship Id="rId20" Type="http://schemas.openxmlformats.org/officeDocument/2006/relationships/tags" Target="../tags/tag495.xml"/><Relationship Id="rId41" Type="http://schemas.openxmlformats.org/officeDocument/2006/relationships/tags" Target="../tags/tag516.xml"/><Relationship Id="rId62" Type="http://schemas.openxmlformats.org/officeDocument/2006/relationships/tags" Target="../tags/tag537.xml"/><Relationship Id="rId83" Type="http://schemas.openxmlformats.org/officeDocument/2006/relationships/tags" Target="../tags/tag558.xml"/><Relationship Id="rId179" Type="http://schemas.openxmlformats.org/officeDocument/2006/relationships/tags" Target="../tags/tag654.xml"/><Relationship Id="rId365" Type="http://schemas.openxmlformats.org/officeDocument/2006/relationships/tags" Target="../tags/tag840.xml"/><Relationship Id="rId386" Type="http://schemas.openxmlformats.org/officeDocument/2006/relationships/tags" Target="../tags/tag861.xml"/><Relationship Id="rId190" Type="http://schemas.openxmlformats.org/officeDocument/2006/relationships/tags" Target="../tags/tag665.xml"/><Relationship Id="rId204" Type="http://schemas.openxmlformats.org/officeDocument/2006/relationships/tags" Target="../tags/tag679.xml"/><Relationship Id="rId225" Type="http://schemas.openxmlformats.org/officeDocument/2006/relationships/tags" Target="../tags/tag700.xml"/><Relationship Id="rId246" Type="http://schemas.openxmlformats.org/officeDocument/2006/relationships/tags" Target="../tags/tag721.xml"/><Relationship Id="rId267" Type="http://schemas.openxmlformats.org/officeDocument/2006/relationships/tags" Target="../tags/tag742.xml"/><Relationship Id="rId288" Type="http://schemas.openxmlformats.org/officeDocument/2006/relationships/tags" Target="../tags/tag763.xml"/><Relationship Id="rId411" Type="http://schemas.openxmlformats.org/officeDocument/2006/relationships/tags" Target="../tags/tag886.xml"/><Relationship Id="rId106" Type="http://schemas.openxmlformats.org/officeDocument/2006/relationships/tags" Target="../tags/tag581.xml"/><Relationship Id="rId127" Type="http://schemas.openxmlformats.org/officeDocument/2006/relationships/tags" Target="../tags/tag602.xml"/><Relationship Id="rId313" Type="http://schemas.openxmlformats.org/officeDocument/2006/relationships/tags" Target="../tags/tag788.xml"/><Relationship Id="rId10" Type="http://schemas.openxmlformats.org/officeDocument/2006/relationships/tags" Target="../tags/tag485.xml"/><Relationship Id="rId31" Type="http://schemas.openxmlformats.org/officeDocument/2006/relationships/tags" Target="../tags/tag506.xml"/><Relationship Id="rId52" Type="http://schemas.openxmlformats.org/officeDocument/2006/relationships/tags" Target="../tags/tag527.xml"/><Relationship Id="rId73" Type="http://schemas.openxmlformats.org/officeDocument/2006/relationships/tags" Target="../tags/tag548.xml"/><Relationship Id="rId94" Type="http://schemas.openxmlformats.org/officeDocument/2006/relationships/tags" Target="../tags/tag569.xml"/><Relationship Id="rId148" Type="http://schemas.openxmlformats.org/officeDocument/2006/relationships/tags" Target="../tags/tag623.xml"/><Relationship Id="rId169" Type="http://schemas.openxmlformats.org/officeDocument/2006/relationships/tags" Target="../tags/tag644.xml"/><Relationship Id="rId334" Type="http://schemas.openxmlformats.org/officeDocument/2006/relationships/tags" Target="../tags/tag809.xml"/><Relationship Id="rId355" Type="http://schemas.openxmlformats.org/officeDocument/2006/relationships/tags" Target="../tags/tag830.xml"/><Relationship Id="rId376" Type="http://schemas.openxmlformats.org/officeDocument/2006/relationships/tags" Target="../tags/tag851.xml"/><Relationship Id="rId397" Type="http://schemas.openxmlformats.org/officeDocument/2006/relationships/tags" Target="../tags/tag872.xml"/><Relationship Id="rId4" Type="http://schemas.openxmlformats.org/officeDocument/2006/relationships/tags" Target="../tags/tag479.xml"/><Relationship Id="rId180" Type="http://schemas.openxmlformats.org/officeDocument/2006/relationships/tags" Target="../tags/tag655.xml"/><Relationship Id="rId215" Type="http://schemas.openxmlformats.org/officeDocument/2006/relationships/tags" Target="../tags/tag690.xml"/><Relationship Id="rId236" Type="http://schemas.openxmlformats.org/officeDocument/2006/relationships/tags" Target="../tags/tag711.xml"/><Relationship Id="rId257" Type="http://schemas.openxmlformats.org/officeDocument/2006/relationships/tags" Target="../tags/tag732.xml"/><Relationship Id="rId278" Type="http://schemas.openxmlformats.org/officeDocument/2006/relationships/tags" Target="../tags/tag753.xml"/><Relationship Id="rId401" Type="http://schemas.openxmlformats.org/officeDocument/2006/relationships/tags" Target="../tags/tag876.xml"/><Relationship Id="rId303" Type="http://schemas.openxmlformats.org/officeDocument/2006/relationships/tags" Target="../tags/tag778.xml"/><Relationship Id="rId42" Type="http://schemas.openxmlformats.org/officeDocument/2006/relationships/tags" Target="../tags/tag517.xml"/><Relationship Id="rId84" Type="http://schemas.openxmlformats.org/officeDocument/2006/relationships/tags" Target="../tags/tag559.xml"/><Relationship Id="rId138" Type="http://schemas.openxmlformats.org/officeDocument/2006/relationships/tags" Target="../tags/tag613.xml"/><Relationship Id="rId345" Type="http://schemas.openxmlformats.org/officeDocument/2006/relationships/tags" Target="../tags/tag820.xml"/><Relationship Id="rId387" Type="http://schemas.openxmlformats.org/officeDocument/2006/relationships/tags" Target="../tags/tag862.xml"/><Relationship Id="rId191" Type="http://schemas.openxmlformats.org/officeDocument/2006/relationships/tags" Target="../tags/tag666.xml"/><Relationship Id="rId205" Type="http://schemas.openxmlformats.org/officeDocument/2006/relationships/tags" Target="../tags/tag680.xml"/><Relationship Id="rId247" Type="http://schemas.openxmlformats.org/officeDocument/2006/relationships/tags" Target="../tags/tag722.xml"/><Relationship Id="rId412" Type="http://schemas.openxmlformats.org/officeDocument/2006/relationships/tags" Target="../tags/tag887.xml"/><Relationship Id="rId107" Type="http://schemas.openxmlformats.org/officeDocument/2006/relationships/tags" Target="../tags/tag582.xml"/><Relationship Id="rId289" Type="http://schemas.openxmlformats.org/officeDocument/2006/relationships/tags" Target="../tags/tag764.xml"/><Relationship Id="rId11" Type="http://schemas.openxmlformats.org/officeDocument/2006/relationships/tags" Target="../tags/tag486.xml"/><Relationship Id="rId53" Type="http://schemas.openxmlformats.org/officeDocument/2006/relationships/tags" Target="../tags/tag528.xml"/><Relationship Id="rId149" Type="http://schemas.openxmlformats.org/officeDocument/2006/relationships/tags" Target="../tags/tag624.xml"/><Relationship Id="rId314" Type="http://schemas.openxmlformats.org/officeDocument/2006/relationships/tags" Target="../tags/tag789.xml"/><Relationship Id="rId356" Type="http://schemas.openxmlformats.org/officeDocument/2006/relationships/tags" Target="../tags/tag831.xml"/><Relationship Id="rId398" Type="http://schemas.openxmlformats.org/officeDocument/2006/relationships/tags" Target="../tags/tag873.xml"/><Relationship Id="rId95" Type="http://schemas.openxmlformats.org/officeDocument/2006/relationships/tags" Target="../tags/tag570.xml"/><Relationship Id="rId160" Type="http://schemas.openxmlformats.org/officeDocument/2006/relationships/tags" Target="../tags/tag635.xml"/><Relationship Id="rId216" Type="http://schemas.openxmlformats.org/officeDocument/2006/relationships/tags" Target="../tags/tag691.xml"/><Relationship Id="rId258" Type="http://schemas.openxmlformats.org/officeDocument/2006/relationships/tags" Target="../tags/tag733.xml"/><Relationship Id="rId22" Type="http://schemas.openxmlformats.org/officeDocument/2006/relationships/tags" Target="../tags/tag497.xml"/><Relationship Id="rId64" Type="http://schemas.openxmlformats.org/officeDocument/2006/relationships/tags" Target="../tags/tag539.xml"/><Relationship Id="rId118" Type="http://schemas.openxmlformats.org/officeDocument/2006/relationships/tags" Target="../tags/tag593.xml"/><Relationship Id="rId325" Type="http://schemas.openxmlformats.org/officeDocument/2006/relationships/tags" Target="../tags/tag800.xml"/><Relationship Id="rId367" Type="http://schemas.openxmlformats.org/officeDocument/2006/relationships/tags" Target="../tags/tag842.xml"/><Relationship Id="rId171" Type="http://schemas.openxmlformats.org/officeDocument/2006/relationships/tags" Target="../tags/tag646.xml"/><Relationship Id="rId227" Type="http://schemas.openxmlformats.org/officeDocument/2006/relationships/tags" Target="../tags/tag702.xml"/><Relationship Id="rId269" Type="http://schemas.openxmlformats.org/officeDocument/2006/relationships/tags" Target="../tags/tag744.xml"/><Relationship Id="rId33" Type="http://schemas.openxmlformats.org/officeDocument/2006/relationships/tags" Target="../tags/tag508.xml"/><Relationship Id="rId129" Type="http://schemas.openxmlformats.org/officeDocument/2006/relationships/tags" Target="../tags/tag604.xml"/><Relationship Id="rId280" Type="http://schemas.openxmlformats.org/officeDocument/2006/relationships/tags" Target="../tags/tag755.xml"/><Relationship Id="rId336" Type="http://schemas.openxmlformats.org/officeDocument/2006/relationships/tags" Target="../tags/tag811.xml"/><Relationship Id="rId75" Type="http://schemas.openxmlformats.org/officeDocument/2006/relationships/tags" Target="../tags/tag550.xml"/><Relationship Id="rId140" Type="http://schemas.openxmlformats.org/officeDocument/2006/relationships/tags" Target="../tags/tag615.xml"/><Relationship Id="rId182" Type="http://schemas.openxmlformats.org/officeDocument/2006/relationships/tags" Target="../tags/tag657.xml"/><Relationship Id="rId378" Type="http://schemas.openxmlformats.org/officeDocument/2006/relationships/tags" Target="../tags/tag853.xml"/><Relationship Id="rId403" Type="http://schemas.openxmlformats.org/officeDocument/2006/relationships/tags" Target="../tags/tag878.xml"/><Relationship Id="rId6" Type="http://schemas.openxmlformats.org/officeDocument/2006/relationships/tags" Target="../tags/tag481.xml"/><Relationship Id="rId238" Type="http://schemas.openxmlformats.org/officeDocument/2006/relationships/tags" Target="../tags/tag713.xml"/><Relationship Id="rId291" Type="http://schemas.openxmlformats.org/officeDocument/2006/relationships/tags" Target="../tags/tag766.xml"/><Relationship Id="rId305" Type="http://schemas.openxmlformats.org/officeDocument/2006/relationships/tags" Target="../tags/tag780.xml"/><Relationship Id="rId347" Type="http://schemas.openxmlformats.org/officeDocument/2006/relationships/tags" Target="../tags/tag822.xml"/><Relationship Id="rId44" Type="http://schemas.openxmlformats.org/officeDocument/2006/relationships/tags" Target="../tags/tag519.xml"/><Relationship Id="rId86" Type="http://schemas.openxmlformats.org/officeDocument/2006/relationships/tags" Target="../tags/tag561.xml"/><Relationship Id="rId151" Type="http://schemas.openxmlformats.org/officeDocument/2006/relationships/tags" Target="../tags/tag626.xml"/><Relationship Id="rId389" Type="http://schemas.openxmlformats.org/officeDocument/2006/relationships/tags" Target="../tags/tag864.xml"/><Relationship Id="rId193" Type="http://schemas.openxmlformats.org/officeDocument/2006/relationships/tags" Target="../tags/tag668.xml"/><Relationship Id="rId207" Type="http://schemas.openxmlformats.org/officeDocument/2006/relationships/tags" Target="../tags/tag682.xml"/><Relationship Id="rId249" Type="http://schemas.openxmlformats.org/officeDocument/2006/relationships/tags" Target="../tags/tag724.xml"/><Relationship Id="rId414" Type="http://schemas.openxmlformats.org/officeDocument/2006/relationships/slideMaster" Target="../slideMasters/slideMaster2.xml"/><Relationship Id="rId13" Type="http://schemas.openxmlformats.org/officeDocument/2006/relationships/tags" Target="../tags/tag488.xml"/><Relationship Id="rId109" Type="http://schemas.openxmlformats.org/officeDocument/2006/relationships/tags" Target="../tags/tag584.xml"/><Relationship Id="rId260" Type="http://schemas.openxmlformats.org/officeDocument/2006/relationships/tags" Target="../tags/tag735.xml"/><Relationship Id="rId316" Type="http://schemas.openxmlformats.org/officeDocument/2006/relationships/tags" Target="../tags/tag791.xml"/><Relationship Id="rId55" Type="http://schemas.openxmlformats.org/officeDocument/2006/relationships/tags" Target="../tags/tag530.xml"/><Relationship Id="rId97" Type="http://schemas.openxmlformats.org/officeDocument/2006/relationships/tags" Target="../tags/tag572.xml"/><Relationship Id="rId120" Type="http://schemas.openxmlformats.org/officeDocument/2006/relationships/tags" Target="../tags/tag595.xml"/><Relationship Id="rId358" Type="http://schemas.openxmlformats.org/officeDocument/2006/relationships/tags" Target="../tags/tag833.xml"/><Relationship Id="rId162" Type="http://schemas.openxmlformats.org/officeDocument/2006/relationships/tags" Target="../tags/tag637.xml"/><Relationship Id="rId218" Type="http://schemas.openxmlformats.org/officeDocument/2006/relationships/tags" Target="../tags/tag693.xml"/><Relationship Id="rId271" Type="http://schemas.openxmlformats.org/officeDocument/2006/relationships/tags" Target="../tags/tag746.xml"/><Relationship Id="rId24" Type="http://schemas.openxmlformats.org/officeDocument/2006/relationships/tags" Target="../tags/tag499.xml"/><Relationship Id="rId66" Type="http://schemas.openxmlformats.org/officeDocument/2006/relationships/tags" Target="../tags/tag541.xml"/><Relationship Id="rId131" Type="http://schemas.openxmlformats.org/officeDocument/2006/relationships/tags" Target="../tags/tag606.xml"/><Relationship Id="rId327" Type="http://schemas.openxmlformats.org/officeDocument/2006/relationships/tags" Target="../tags/tag802.xml"/><Relationship Id="rId369" Type="http://schemas.openxmlformats.org/officeDocument/2006/relationships/tags" Target="../tags/tag844.xml"/><Relationship Id="rId173" Type="http://schemas.openxmlformats.org/officeDocument/2006/relationships/tags" Target="../tags/tag648.xml"/><Relationship Id="rId229" Type="http://schemas.openxmlformats.org/officeDocument/2006/relationships/tags" Target="../tags/tag704.xml"/><Relationship Id="rId380" Type="http://schemas.openxmlformats.org/officeDocument/2006/relationships/tags" Target="../tags/tag855.xml"/><Relationship Id="rId240" Type="http://schemas.openxmlformats.org/officeDocument/2006/relationships/tags" Target="../tags/tag715.xml"/><Relationship Id="rId35" Type="http://schemas.openxmlformats.org/officeDocument/2006/relationships/tags" Target="../tags/tag510.xml"/><Relationship Id="rId77" Type="http://schemas.openxmlformats.org/officeDocument/2006/relationships/tags" Target="../tags/tag552.xml"/><Relationship Id="rId100" Type="http://schemas.openxmlformats.org/officeDocument/2006/relationships/tags" Target="../tags/tag575.xml"/><Relationship Id="rId282" Type="http://schemas.openxmlformats.org/officeDocument/2006/relationships/tags" Target="../tags/tag757.xml"/><Relationship Id="rId338" Type="http://schemas.openxmlformats.org/officeDocument/2006/relationships/tags" Target="../tags/tag813.xml"/><Relationship Id="rId8" Type="http://schemas.openxmlformats.org/officeDocument/2006/relationships/tags" Target="../tags/tag483.xml"/><Relationship Id="rId142" Type="http://schemas.openxmlformats.org/officeDocument/2006/relationships/tags" Target="../tags/tag617.xml"/><Relationship Id="rId184" Type="http://schemas.openxmlformats.org/officeDocument/2006/relationships/tags" Target="../tags/tag659.xml"/><Relationship Id="rId391" Type="http://schemas.openxmlformats.org/officeDocument/2006/relationships/tags" Target="../tags/tag866.xml"/><Relationship Id="rId405" Type="http://schemas.openxmlformats.org/officeDocument/2006/relationships/tags" Target="../tags/tag880.xml"/><Relationship Id="rId251" Type="http://schemas.openxmlformats.org/officeDocument/2006/relationships/tags" Target="../tags/tag726.xml"/><Relationship Id="rId46" Type="http://schemas.openxmlformats.org/officeDocument/2006/relationships/tags" Target="../tags/tag521.xml"/><Relationship Id="rId293" Type="http://schemas.openxmlformats.org/officeDocument/2006/relationships/tags" Target="../tags/tag768.xml"/><Relationship Id="rId307" Type="http://schemas.openxmlformats.org/officeDocument/2006/relationships/tags" Target="../tags/tag782.xml"/><Relationship Id="rId349" Type="http://schemas.openxmlformats.org/officeDocument/2006/relationships/tags" Target="../tags/tag824.xml"/><Relationship Id="rId88" Type="http://schemas.openxmlformats.org/officeDocument/2006/relationships/tags" Target="../tags/tag563.xml"/><Relationship Id="rId111" Type="http://schemas.openxmlformats.org/officeDocument/2006/relationships/tags" Target="../tags/tag586.xml"/><Relationship Id="rId153" Type="http://schemas.openxmlformats.org/officeDocument/2006/relationships/tags" Target="../tags/tag628.xml"/><Relationship Id="rId195" Type="http://schemas.openxmlformats.org/officeDocument/2006/relationships/tags" Target="../tags/tag670.xml"/><Relationship Id="rId209" Type="http://schemas.openxmlformats.org/officeDocument/2006/relationships/tags" Target="../tags/tag684.xml"/><Relationship Id="rId360" Type="http://schemas.openxmlformats.org/officeDocument/2006/relationships/tags" Target="../tags/tag835.xml"/><Relationship Id="rId220" Type="http://schemas.openxmlformats.org/officeDocument/2006/relationships/tags" Target="../tags/tag695.xml"/><Relationship Id="rId15" Type="http://schemas.openxmlformats.org/officeDocument/2006/relationships/tags" Target="../tags/tag490.xml"/><Relationship Id="rId57" Type="http://schemas.openxmlformats.org/officeDocument/2006/relationships/tags" Target="../tags/tag532.xml"/><Relationship Id="rId262" Type="http://schemas.openxmlformats.org/officeDocument/2006/relationships/tags" Target="../tags/tag737.xml"/><Relationship Id="rId318" Type="http://schemas.openxmlformats.org/officeDocument/2006/relationships/tags" Target="../tags/tag793.xml"/><Relationship Id="rId99" Type="http://schemas.openxmlformats.org/officeDocument/2006/relationships/tags" Target="../tags/tag574.xml"/><Relationship Id="rId122" Type="http://schemas.openxmlformats.org/officeDocument/2006/relationships/tags" Target="../tags/tag597.xml"/><Relationship Id="rId164" Type="http://schemas.openxmlformats.org/officeDocument/2006/relationships/tags" Target="../tags/tag639.xml"/><Relationship Id="rId371" Type="http://schemas.openxmlformats.org/officeDocument/2006/relationships/tags" Target="../tags/tag846.xml"/><Relationship Id="rId26" Type="http://schemas.openxmlformats.org/officeDocument/2006/relationships/tags" Target="../tags/tag501.xml"/><Relationship Id="rId231" Type="http://schemas.openxmlformats.org/officeDocument/2006/relationships/tags" Target="../tags/tag706.xml"/><Relationship Id="rId273" Type="http://schemas.openxmlformats.org/officeDocument/2006/relationships/tags" Target="../tags/tag748.xml"/><Relationship Id="rId329" Type="http://schemas.openxmlformats.org/officeDocument/2006/relationships/tags" Target="../tags/tag804.xml"/><Relationship Id="rId68" Type="http://schemas.openxmlformats.org/officeDocument/2006/relationships/tags" Target="../tags/tag543.xml"/><Relationship Id="rId133" Type="http://schemas.openxmlformats.org/officeDocument/2006/relationships/tags" Target="../tags/tag608.xml"/><Relationship Id="rId175" Type="http://schemas.openxmlformats.org/officeDocument/2006/relationships/tags" Target="../tags/tag650.xml"/><Relationship Id="rId340" Type="http://schemas.openxmlformats.org/officeDocument/2006/relationships/tags" Target="../tags/tag815.xml"/><Relationship Id="rId200" Type="http://schemas.openxmlformats.org/officeDocument/2006/relationships/tags" Target="../tags/tag675.xml"/><Relationship Id="rId382" Type="http://schemas.openxmlformats.org/officeDocument/2006/relationships/tags" Target="../tags/tag857.xml"/><Relationship Id="rId242" Type="http://schemas.openxmlformats.org/officeDocument/2006/relationships/tags" Target="../tags/tag717.xml"/><Relationship Id="rId284" Type="http://schemas.openxmlformats.org/officeDocument/2006/relationships/tags" Target="../tags/tag759.xml"/><Relationship Id="rId37" Type="http://schemas.openxmlformats.org/officeDocument/2006/relationships/tags" Target="../tags/tag512.xml"/><Relationship Id="rId79" Type="http://schemas.openxmlformats.org/officeDocument/2006/relationships/tags" Target="../tags/tag554.xml"/><Relationship Id="rId102" Type="http://schemas.openxmlformats.org/officeDocument/2006/relationships/tags" Target="../tags/tag577.xml"/><Relationship Id="rId144" Type="http://schemas.openxmlformats.org/officeDocument/2006/relationships/tags" Target="../tags/tag619.xml"/><Relationship Id="rId90" Type="http://schemas.openxmlformats.org/officeDocument/2006/relationships/tags" Target="../tags/tag565.xml"/><Relationship Id="rId186" Type="http://schemas.openxmlformats.org/officeDocument/2006/relationships/tags" Target="../tags/tag661.xml"/><Relationship Id="rId351" Type="http://schemas.openxmlformats.org/officeDocument/2006/relationships/tags" Target="../tags/tag826.xml"/><Relationship Id="rId393" Type="http://schemas.openxmlformats.org/officeDocument/2006/relationships/tags" Target="../tags/tag868.xml"/><Relationship Id="rId407" Type="http://schemas.openxmlformats.org/officeDocument/2006/relationships/tags" Target="../tags/tag882.xml"/><Relationship Id="rId211" Type="http://schemas.openxmlformats.org/officeDocument/2006/relationships/tags" Target="../tags/tag686.xml"/><Relationship Id="rId253" Type="http://schemas.openxmlformats.org/officeDocument/2006/relationships/tags" Target="../tags/tag728.xml"/><Relationship Id="rId295" Type="http://schemas.openxmlformats.org/officeDocument/2006/relationships/tags" Target="../tags/tag770.xml"/><Relationship Id="rId309" Type="http://schemas.openxmlformats.org/officeDocument/2006/relationships/tags" Target="../tags/tag784.xml"/><Relationship Id="rId48" Type="http://schemas.openxmlformats.org/officeDocument/2006/relationships/tags" Target="../tags/tag523.xml"/><Relationship Id="rId113" Type="http://schemas.openxmlformats.org/officeDocument/2006/relationships/tags" Target="../tags/tag588.xml"/><Relationship Id="rId320" Type="http://schemas.openxmlformats.org/officeDocument/2006/relationships/tags" Target="../tags/tag795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891.xml"/><Relationship Id="rId7" Type="http://schemas.openxmlformats.org/officeDocument/2006/relationships/tags" Target="../tags/tag895.xml"/><Relationship Id="rId2" Type="http://schemas.openxmlformats.org/officeDocument/2006/relationships/tags" Target="../tags/tag890.xml"/><Relationship Id="rId1" Type="http://schemas.openxmlformats.org/officeDocument/2006/relationships/tags" Target="../tags/tag889.xml"/><Relationship Id="rId6" Type="http://schemas.openxmlformats.org/officeDocument/2006/relationships/tags" Target="../tags/tag894.xml"/><Relationship Id="rId5" Type="http://schemas.openxmlformats.org/officeDocument/2006/relationships/tags" Target="../tags/tag893.xml"/><Relationship Id="rId4" Type="http://schemas.openxmlformats.org/officeDocument/2006/relationships/tags" Target="../tags/tag892.xml"/><Relationship Id="rId9" Type="http://schemas.openxmlformats.org/officeDocument/2006/relationships/image" Target="../media/image1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898.xml"/><Relationship Id="rId7" Type="http://schemas.openxmlformats.org/officeDocument/2006/relationships/tags" Target="../tags/tag902.xml"/><Relationship Id="rId2" Type="http://schemas.openxmlformats.org/officeDocument/2006/relationships/tags" Target="../tags/tag897.xml"/><Relationship Id="rId1" Type="http://schemas.openxmlformats.org/officeDocument/2006/relationships/tags" Target="../tags/tag896.xml"/><Relationship Id="rId6" Type="http://schemas.openxmlformats.org/officeDocument/2006/relationships/tags" Target="../tags/tag901.xml"/><Relationship Id="rId5" Type="http://schemas.openxmlformats.org/officeDocument/2006/relationships/tags" Target="../tags/tag900.xml"/><Relationship Id="rId4" Type="http://schemas.openxmlformats.org/officeDocument/2006/relationships/tags" Target="../tags/tag899.xml"/><Relationship Id="rId9" Type="http://schemas.openxmlformats.org/officeDocument/2006/relationships/image" Target="../media/image1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9" Type="http://schemas.openxmlformats.org/officeDocument/2006/relationships/image" Target="../media/image1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905.xml"/><Relationship Id="rId7" Type="http://schemas.openxmlformats.org/officeDocument/2006/relationships/tags" Target="../tags/tag909.xml"/><Relationship Id="rId2" Type="http://schemas.openxmlformats.org/officeDocument/2006/relationships/tags" Target="../tags/tag904.xml"/><Relationship Id="rId1" Type="http://schemas.openxmlformats.org/officeDocument/2006/relationships/tags" Target="../tags/tag903.xml"/><Relationship Id="rId6" Type="http://schemas.openxmlformats.org/officeDocument/2006/relationships/tags" Target="../tags/tag908.xml"/><Relationship Id="rId5" Type="http://schemas.openxmlformats.org/officeDocument/2006/relationships/tags" Target="../tags/tag907.xml"/><Relationship Id="rId4" Type="http://schemas.openxmlformats.org/officeDocument/2006/relationships/tags" Target="../tags/tag906.xml"/><Relationship Id="rId9" Type="http://schemas.openxmlformats.org/officeDocument/2006/relationships/image" Target="../media/image1.jpe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912.xml"/><Relationship Id="rId7" Type="http://schemas.openxmlformats.org/officeDocument/2006/relationships/image" Target="../media/image1.jpeg"/><Relationship Id="rId2" Type="http://schemas.openxmlformats.org/officeDocument/2006/relationships/tags" Target="../tags/tag911.xml"/><Relationship Id="rId1" Type="http://schemas.openxmlformats.org/officeDocument/2006/relationships/tags" Target="../tags/tag91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914.xml"/><Relationship Id="rId4" Type="http://schemas.openxmlformats.org/officeDocument/2006/relationships/tags" Target="../tags/tag913.xml"/></Relationships>
</file>

<file path=ppt/slideLayouts/_rels/slideLayout3.xml.rels><?xml version="1.0" encoding="UTF-8" standalone="yes"?>
<Relationships xmlns="http://schemas.openxmlformats.org/package/2006/relationships"><Relationship Id="rId117" Type="http://schemas.openxmlformats.org/officeDocument/2006/relationships/tags" Target="../tags/tag135.xml"/><Relationship Id="rId299" Type="http://schemas.openxmlformats.org/officeDocument/2006/relationships/tags" Target="../tags/tag317.xml"/><Relationship Id="rId21" Type="http://schemas.openxmlformats.org/officeDocument/2006/relationships/tags" Target="../tags/tag39.xml"/><Relationship Id="rId63" Type="http://schemas.openxmlformats.org/officeDocument/2006/relationships/tags" Target="../tags/tag81.xml"/><Relationship Id="rId159" Type="http://schemas.openxmlformats.org/officeDocument/2006/relationships/tags" Target="../tags/tag177.xml"/><Relationship Id="rId324" Type="http://schemas.openxmlformats.org/officeDocument/2006/relationships/tags" Target="../tags/tag342.xml"/><Relationship Id="rId366" Type="http://schemas.openxmlformats.org/officeDocument/2006/relationships/tags" Target="../tags/tag384.xml"/><Relationship Id="rId170" Type="http://schemas.openxmlformats.org/officeDocument/2006/relationships/tags" Target="../tags/tag188.xml"/><Relationship Id="rId226" Type="http://schemas.openxmlformats.org/officeDocument/2006/relationships/tags" Target="../tags/tag244.xml"/><Relationship Id="rId268" Type="http://schemas.openxmlformats.org/officeDocument/2006/relationships/tags" Target="../tags/tag286.xml"/><Relationship Id="rId32" Type="http://schemas.openxmlformats.org/officeDocument/2006/relationships/tags" Target="../tags/tag50.xml"/><Relationship Id="rId74" Type="http://schemas.openxmlformats.org/officeDocument/2006/relationships/tags" Target="../tags/tag92.xml"/><Relationship Id="rId128" Type="http://schemas.openxmlformats.org/officeDocument/2006/relationships/tags" Target="../tags/tag146.xml"/><Relationship Id="rId335" Type="http://schemas.openxmlformats.org/officeDocument/2006/relationships/tags" Target="../tags/tag353.xml"/><Relationship Id="rId377" Type="http://schemas.openxmlformats.org/officeDocument/2006/relationships/tags" Target="../tags/tag395.xml"/><Relationship Id="rId5" Type="http://schemas.openxmlformats.org/officeDocument/2006/relationships/tags" Target="../tags/tag23.xml"/><Relationship Id="rId181" Type="http://schemas.openxmlformats.org/officeDocument/2006/relationships/tags" Target="../tags/tag199.xml"/><Relationship Id="rId237" Type="http://schemas.openxmlformats.org/officeDocument/2006/relationships/tags" Target="../tags/tag255.xml"/><Relationship Id="rId402" Type="http://schemas.openxmlformats.org/officeDocument/2006/relationships/tags" Target="../tags/tag420.xml"/><Relationship Id="rId279" Type="http://schemas.openxmlformats.org/officeDocument/2006/relationships/tags" Target="../tags/tag297.xml"/><Relationship Id="rId43" Type="http://schemas.openxmlformats.org/officeDocument/2006/relationships/tags" Target="../tags/tag61.xml"/><Relationship Id="rId139" Type="http://schemas.openxmlformats.org/officeDocument/2006/relationships/tags" Target="../tags/tag157.xml"/><Relationship Id="rId290" Type="http://schemas.openxmlformats.org/officeDocument/2006/relationships/tags" Target="../tags/tag308.xml"/><Relationship Id="rId304" Type="http://schemas.openxmlformats.org/officeDocument/2006/relationships/tags" Target="../tags/tag322.xml"/><Relationship Id="rId346" Type="http://schemas.openxmlformats.org/officeDocument/2006/relationships/tags" Target="../tags/tag364.xml"/><Relationship Id="rId388" Type="http://schemas.openxmlformats.org/officeDocument/2006/relationships/tags" Target="../tags/tag406.xml"/><Relationship Id="rId85" Type="http://schemas.openxmlformats.org/officeDocument/2006/relationships/tags" Target="../tags/tag103.xml"/><Relationship Id="rId150" Type="http://schemas.openxmlformats.org/officeDocument/2006/relationships/tags" Target="../tags/tag168.xml"/><Relationship Id="rId192" Type="http://schemas.openxmlformats.org/officeDocument/2006/relationships/tags" Target="../tags/tag210.xml"/><Relationship Id="rId206" Type="http://schemas.openxmlformats.org/officeDocument/2006/relationships/tags" Target="../tags/tag224.xml"/><Relationship Id="rId413" Type="http://schemas.openxmlformats.org/officeDocument/2006/relationships/tags" Target="../tags/tag431.xml"/><Relationship Id="rId248" Type="http://schemas.openxmlformats.org/officeDocument/2006/relationships/tags" Target="../tags/tag266.xml"/><Relationship Id="rId12" Type="http://schemas.openxmlformats.org/officeDocument/2006/relationships/tags" Target="../tags/tag30.xml"/><Relationship Id="rId108" Type="http://schemas.openxmlformats.org/officeDocument/2006/relationships/tags" Target="../tags/tag126.xml"/><Relationship Id="rId315" Type="http://schemas.openxmlformats.org/officeDocument/2006/relationships/tags" Target="../tags/tag333.xml"/><Relationship Id="rId357" Type="http://schemas.openxmlformats.org/officeDocument/2006/relationships/tags" Target="../tags/tag375.xml"/><Relationship Id="rId54" Type="http://schemas.openxmlformats.org/officeDocument/2006/relationships/tags" Target="../tags/tag72.xml"/><Relationship Id="rId96" Type="http://schemas.openxmlformats.org/officeDocument/2006/relationships/tags" Target="../tags/tag114.xml"/><Relationship Id="rId161" Type="http://schemas.openxmlformats.org/officeDocument/2006/relationships/tags" Target="../tags/tag179.xml"/><Relationship Id="rId217" Type="http://schemas.openxmlformats.org/officeDocument/2006/relationships/tags" Target="../tags/tag235.xml"/><Relationship Id="rId399" Type="http://schemas.openxmlformats.org/officeDocument/2006/relationships/tags" Target="../tags/tag417.xml"/><Relationship Id="rId259" Type="http://schemas.openxmlformats.org/officeDocument/2006/relationships/tags" Target="../tags/tag277.xml"/><Relationship Id="rId23" Type="http://schemas.openxmlformats.org/officeDocument/2006/relationships/tags" Target="../tags/tag41.xml"/><Relationship Id="rId119" Type="http://schemas.openxmlformats.org/officeDocument/2006/relationships/tags" Target="../tags/tag137.xml"/><Relationship Id="rId270" Type="http://schemas.openxmlformats.org/officeDocument/2006/relationships/tags" Target="../tags/tag288.xml"/><Relationship Id="rId326" Type="http://schemas.openxmlformats.org/officeDocument/2006/relationships/tags" Target="../tags/tag344.xml"/><Relationship Id="rId65" Type="http://schemas.openxmlformats.org/officeDocument/2006/relationships/tags" Target="../tags/tag83.xml"/><Relationship Id="rId130" Type="http://schemas.openxmlformats.org/officeDocument/2006/relationships/tags" Target="../tags/tag148.xml"/><Relationship Id="rId368" Type="http://schemas.openxmlformats.org/officeDocument/2006/relationships/tags" Target="../tags/tag386.xml"/><Relationship Id="rId172" Type="http://schemas.openxmlformats.org/officeDocument/2006/relationships/tags" Target="../tags/tag190.xml"/><Relationship Id="rId228" Type="http://schemas.openxmlformats.org/officeDocument/2006/relationships/tags" Target="../tags/tag246.xml"/><Relationship Id="rId281" Type="http://schemas.openxmlformats.org/officeDocument/2006/relationships/tags" Target="../tags/tag299.xml"/><Relationship Id="rId337" Type="http://schemas.openxmlformats.org/officeDocument/2006/relationships/tags" Target="../tags/tag355.xml"/><Relationship Id="rId34" Type="http://schemas.openxmlformats.org/officeDocument/2006/relationships/tags" Target="../tags/tag52.xml"/><Relationship Id="rId76" Type="http://schemas.openxmlformats.org/officeDocument/2006/relationships/tags" Target="../tags/tag94.xml"/><Relationship Id="rId141" Type="http://schemas.openxmlformats.org/officeDocument/2006/relationships/tags" Target="../tags/tag159.xml"/><Relationship Id="rId379" Type="http://schemas.openxmlformats.org/officeDocument/2006/relationships/tags" Target="../tags/tag397.xml"/><Relationship Id="rId7" Type="http://schemas.openxmlformats.org/officeDocument/2006/relationships/tags" Target="../tags/tag25.xml"/><Relationship Id="rId183" Type="http://schemas.openxmlformats.org/officeDocument/2006/relationships/tags" Target="../tags/tag201.xml"/><Relationship Id="rId239" Type="http://schemas.openxmlformats.org/officeDocument/2006/relationships/tags" Target="../tags/tag257.xml"/><Relationship Id="rId390" Type="http://schemas.openxmlformats.org/officeDocument/2006/relationships/tags" Target="../tags/tag408.xml"/><Relationship Id="rId404" Type="http://schemas.openxmlformats.org/officeDocument/2006/relationships/tags" Target="../tags/tag422.xml"/><Relationship Id="rId250" Type="http://schemas.openxmlformats.org/officeDocument/2006/relationships/tags" Target="../tags/tag268.xml"/><Relationship Id="rId292" Type="http://schemas.openxmlformats.org/officeDocument/2006/relationships/tags" Target="../tags/tag310.xml"/><Relationship Id="rId306" Type="http://schemas.openxmlformats.org/officeDocument/2006/relationships/tags" Target="../tags/tag324.xml"/><Relationship Id="rId45" Type="http://schemas.openxmlformats.org/officeDocument/2006/relationships/tags" Target="../tags/tag63.xml"/><Relationship Id="rId87" Type="http://schemas.openxmlformats.org/officeDocument/2006/relationships/tags" Target="../tags/tag105.xml"/><Relationship Id="rId110" Type="http://schemas.openxmlformats.org/officeDocument/2006/relationships/tags" Target="../tags/tag128.xml"/><Relationship Id="rId348" Type="http://schemas.openxmlformats.org/officeDocument/2006/relationships/tags" Target="../tags/tag366.xml"/><Relationship Id="rId152" Type="http://schemas.openxmlformats.org/officeDocument/2006/relationships/tags" Target="../tags/tag170.xml"/><Relationship Id="rId194" Type="http://schemas.openxmlformats.org/officeDocument/2006/relationships/tags" Target="../tags/tag212.xml"/><Relationship Id="rId208" Type="http://schemas.openxmlformats.org/officeDocument/2006/relationships/tags" Target="../tags/tag226.xml"/><Relationship Id="rId415" Type="http://schemas.openxmlformats.org/officeDocument/2006/relationships/image" Target="../media/image1.jpeg"/><Relationship Id="rId261" Type="http://schemas.openxmlformats.org/officeDocument/2006/relationships/tags" Target="../tags/tag279.xml"/><Relationship Id="rId14" Type="http://schemas.openxmlformats.org/officeDocument/2006/relationships/tags" Target="../tags/tag32.xml"/><Relationship Id="rId56" Type="http://schemas.openxmlformats.org/officeDocument/2006/relationships/tags" Target="../tags/tag74.xml"/><Relationship Id="rId317" Type="http://schemas.openxmlformats.org/officeDocument/2006/relationships/tags" Target="../tags/tag335.xml"/><Relationship Id="rId359" Type="http://schemas.openxmlformats.org/officeDocument/2006/relationships/tags" Target="../tags/tag377.xml"/><Relationship Id="rId98" Type="http://schemas.openxmlformats.org/officeDocument/2006/relationships/tags" Target="../tags/tag116.xml"/><Relationship Id="rId121" Type="http://schemas.openxmlformats.org/officeDocument/2006/relationships/tags" Target="../tags/tag139.xml"/><Relationship Id="rId163" Type="http://schemas.openxmlformats.org/officeDocument/2006/relationships/tags" Target="../tags/tag181.xml"/><Relationship Id="rId219" Type="http://schemas.openxmlformats.org/officeDocument/2006/relationships/tags" Target="../tags/tag237.xml"/><Relationship Id="rId370" Type="http://schemas.openxmlformats.org/officeDocument/2006/relationships/tags" Target="../tags/tag388.xml"/><Relationship Id="rId230" Type="http://schemas.openxmlformats.org/officeDocument/2006/relationships/tags" Target="../tags/tag248.xml"/><Relationship Id="rId25" Type="http://schemas.openxmlformats.org/officeDocument/2006/relationships/tags" Target="../tags/tag43.xml"/><Relationship Id="rId67" Type="http://schemas.openxmlformats.org/officeDocument/2006/relationships/tags" Target="../tags/tag85.xml"/><Relationship Id="rId272" Type="http://schemas.openxmlformats.org/officeDocument/2006/relationships/tags" Target="../tags/tag290.xml"/><Relationship Id="rId328" Type="http://schemas.openxmlformats.org/officeDocument/2006/relationships/tags" Target="../tags/tag346.xml"/><Relationship Id="rId132" Type="http://schemas.openxmlformats.org/officeDocument/2006/relationships/tags" Target="../tags/tag150.xml"/><Relationship Id="rId174" Type="http://schemas.openxmlformats.org/officeDocument/2006/relationships/tags" Target="../tags/tag192.xml"/><Relationship Id="rId381" Type="http://schemas.openxmlformats.org/officeDocument/2006/relationships/tags" Target="../tags/tag399.xml"/><Relationship Id="rId241" Type="http://schemas.openxmlformats.org/officeDocument/2006/relationships/tags" Target="../tags/tag259.xml"/><Relationship Id="rId36" Type="http://schemas.openxmlformats.org/officeDocument/2006/relationships/tags" Target="../tags/tag54.xml"/><Relationship Id="rId283" Type="http://schemas.openxmlformats.org/officeDocument/2006/relationships/tags" Target="../tags/tag301.xml"/><Relationship Id="rId339" Type="http://schemas.openxmlformats.org/officeDocument/2006/relationships/tags" Target="../tags/tag357.xml"/><Relationship Id="rId78" Type="http://schemas.openxmlformats.org/officeDocument/2006/relationships/tags" Target="../tags/tag96.xml"/><Relationship Id="rId101" Type="http://schemas.openxmlformats.org/officeDocument/2006/relationships/tags" Target="../tags/tag119.xml"/><Relationship Id="rId143" Type="http://schemas.openxmlformats.org/officeDocument/2006/relationships/tags" Target="../tags/tag161.xml"/><Relationship Id="rId185" Type="http://schemas.openxmlformats.org/officeDocument/2006/relationships/tags" Target="../tags/tag203.xml"/><Relationship Id="rId350" Type="http://schemas.openxmlformats.org/officeDocument/2006/relationships/tags" Target="../tags/tag368.xml"/><Relationship Id="rId406" Type="http://schemas.openxmlformats.org/officeDocument/2006/relationships/tags" Target="../tags/tag424.xml"/><Relationship Id="rId9" Type="http://schemas.openxmlformats.org/officeDocument/2006/relationships/tags" Target="../tags/tag27.xml"/><Relationship Id="rId210" Type="http://schemas.openxmlformats.org/officeDocument/2006/relationships/tags" Target="../tags/tag228.xml"/><Relationship Id="rId392" Type="http://schemas.openxmlformats.org/officeDocument/2006/relationships/tags" Target="../tags/tag410.xml"/><Relationship Id="rId252" Type="http://schemas.openxmlformats.org/officeDocument/2006/relationships/tags" Target="../tags/tag270.xml"/><Relationship Id="rId294" Type="http://schemas.openxmlformats.org/officeDocument/2006/relationships/tags" Target="../tags/tag312.xml"/><Relationship Id="rId308" Type="http://schemas.openxmlformats.org/officeDocument/2006/relationships/tags" Target="../tags/tag326.xml"/><Relationship Id="rId47" Type="http://schemas.openxmlformats.org/officeDocument/2006/relationships/tags" Target="../tags/tag65.xml"/><Relationship Id="rId89" Type="http://schemas.openxmlformats.org/officeDocument/2006/relationships/tags" Target="../tags/tag107.xml"/><Relationship Id="rId112" Type="http://schemas.openxmlformats.org/officeDocument/2006/relationships/tags" Target="../tags/tag130.xml"/><Relationship Id="rId154" Type="http://schemas.openxmlformats.org/officeDocument/2006/relationships/tags" Target="../tags/tag172.xml"/><Relationship Id="rId361" Type="http://schemas.openxmlformats.org/officeDocument/2006/relationships/tags" Target="../tags/tag379.xml"/><Relationship Id="rId196" Type="http://schemas.openxmlformats.org/officeDocument/2006/relationships/tags" Target="../tags/tag214.xml"/><Relationship Id="rId16" Type="http://schemas.openxmlformats.org/officeDocument/2006/relationships/tags" Target="../tags/tag34.xml"/><Relationship Id="rId221" Type="http://schemas.openxmlformats.org/officeDocument/2006/relationships/tags" Target="../tags/tag239.xml"/><Relationship Id="rId263" Type="http://schemas.openxmlformats.org/officeDocument/2006/relationships/tags" Target="../tags/tag281.xml"/><Relationship Id="rId319" Type="http://schemas.openxmlformats.org/officeDocument/2006/relationships/tags" Target="../tags/tag337.xml"/><Relationship Id="rId58" Type="http://schemas.openxmlformats.org/officeDocument/2006/relationships/tags" Target="../tags/tag76.xml"/><Relationship Id="rId123" Type="http://schemas.openxmlformats.org/officeDocument/2006/relationships/tags" Target="../tags/tag141.xml"/><Relationship Id="rId330" Type="http://schemas.openxmlformats.org/officeDocument/2006/relationships/tags" Target="../tags/tag348.xml"/><Relationship Id="rId165" Type="http://schemas.openxmlformats.org/officeDocument/2006/relationships/tags" Target="../tags/tag183.xml"/><Relationship Id="rId372" Type="http://schemas.openxmlformats.org/officeDocument/2006/relationships/tags" Target="../tags/tag390.xml"/><Relationship Id="rId232" Type="http://schemas.openxmlformats.org/officeDocument/2006/relationships/tags" Target="../tags/tag250.xml"/><Relationship Id="rId274" Type="http://schemas.openxmlformats.org/officeDocument/2006/relationships/tags" Target="../tags/tag292.xml"/><Relationship Id="rId27" Type="http://schemas.openxmlformats.org/officeDocument/2006/relationships/tags" Target="../tags/tag45.xml"/><Relationship Id="rId69" Type="http://schemas.openxmlformats.org/officeDocument/2006/relationships/tags" Target="../tags/tag87.xml"/><Relationship Id="rId134" Type="http://schemas.openxmlformats.org/officeDocument/2006/relationships/tags" Target="../tags/tag152.xml"/><Relationship Id="rId80" Type="http://schemas.openxmlformats.org/officeDocument/2006/relationships/tags" Target="../tags/tag98.xml"/><Relationship Id="rId155" Type="http://schemas.openxmlformats.org/officeDocument/2006/relationships/tags" Target="../tags/tag173.xml"/><Relationship Id="rId176" Type="http://schemas.openxmlformats.org/officeDocument/2006/relationships/tags" Target="../tags/tag194.xml"/><Relationship Id="rId197" Type="http://schemas.openxmlformats.org/officeDocument/2006/relationships/tags" Target="../tags/tag215.xml"/><Relationship Id="rId341" Type="http://schemas.openxmlformats.org/officeDocument/2006/relationships/tags" Target="../tags/tag359.xml"/><Relationship Id="rId362" Type="http://schemas.openxmlformats.org/officeDocument/2006/relationships/tags" Target="../tags/tag380.xml"/><Relationship Id="rId383" Type="http://schemas.openxmlformats.org/officeDocument/2006/relationships/tags" Target="../tags/tag401.xml"/><Relationship Id="rId201" Type="http://schemas.openxmlformats.org/officeDocument/2006/relationships/tags" Target="../tags/tag219.xml"/><Relationship Id="rId222" Type="http://schemas.openxmlformats.org/officeDocument/2006/relationships/tags" Target="../tags/tag240.xml"/><Relationship Id="rId243" Type="http://schemas.openxmlformats.org/officeDocument/2006/relationships/tags" Target="../tags/tag261.xml"/><Relationship Id="rId264" Type="http://schemas.openxmlformats.org/officeDocument/2006/relationships/tags" Target="../tags/tag282.xml"/><Relationship Id="rId285" Type="http://schemas.openxmlformats.org/officeDocument/2006/relationships/tags" Target="../tags/tag303.xml"/><Relationship Id="rId17" Type="http://schemas.openxmlformats.org/officeDocument/2006/relationships/tags" Target="../tags/tag35.xml"/><Relationship Id="rId38" Type="http://schemas.openxmlformats.org/officeDocument/2006/relationships/tags" Target="../tags/tag56.xml"/><Relationship Id="rId59" Type="http://schemas.openxmlformats.org/officeDocument/2006/relationships/tags" Target="../tags/tag77.xml"/><Relationship Id="rId103" Type="http://schemas.openxmlformats.org/officeDocument/2006/relationships/tags" Target="../tags/tag121.xml"/><Relationship Id="rId124" Type="http://schemas.openxmlformats.org/officeDocument/2006/relationships/tags" Target="../tags/tag142.xml"/><Relationship Id="rId310" Type="http://schemas.openxmlformats.org/officeDocument/2006/relationships/tags" Target="../tags/tag328.xml"/><Relationship Id="rId70" Type="http://schemas.openxmlformats.org/officeDocument/2006/relationships/tags" Target="../tags/tag88.xml"/><Relationship Id="rId91" Type="http://schemas.openxmlformats.org/officeDocument/2006/relationships/tags" Target="../tags/tag109.xml"/><Relationship Id="rId145" Type="http://schemas.openxmlformats.org/officeDocument/2006/relationships/tags" Target="../tags/tag163.xml"/><Relationship Id="rId166" Type="http://schemas.openxmlformats.org/officeDocument/2006/relationships/tags" Target="../tags/tag184.xml"/><Relationship Id="rId187" Type="http://schemas.openxmlformats.org/officeDocument/2006/relationships/tags" Target="../tags/tag205.xml"/><Relationship Id="rId331" Type="http://schemas.openxmlformats.org/officeDocument/2006/relationships/tags" Target="../tags/tag349.xml"/><Relationship Id="rId352" Type="http://schemas.openxmlformats.org/officeDocument/2006/relationships/tags" Target="../tags/tag370.xml"/><Relationship Id="rId373" Type="http://schemas.openxmlformats.org/officeDocument/2006/relationships/tags" Target="../tags/tag391.xml"/><Relationship Id="rId394" Type="http://schemas.openxmlformats.org/officeDocument/2006/relationships/tags" Target="../tags/tag412.xml"/><Relationship Id="rId408" Type="http://schemas.openxmlformats.org/officeDocument/2006/relationships/tags" Target="../tags/tag426.xml"/><Relationship Id="rId1" Type="http://schemas.openxmlformats.org/officeDocument/2006/relationships/tags" Target="../tags/tag19.xml"/><Relationship Id="rId212" Type="http://schemas.openxmlformats.org/officeDocument/2006/relationships/tags" Target="../tags/tag230.xml"/><Relationship Id="rId233" Type="http://schemas.openxmlformats.org/officeDocument/2006/relationships/tags" Target="../tags/tag251.xml"/><Relationship Id="rId254" Type="http://schemas.openxmlformats.org/officeDocument/2006/relationships/tags" Target="../tags/tag272.xml"/><Relationship Id="rId28" Type="http://schemas.openxmlformats.org/officeDocument/2006/relationships/tags" Target="../tags/tag46.xml"/><Relationship Id="rId49" Type="http://schemas.openxmlformats.org/officeDocument/2006/relationships/tags" Target="../tags/tag67.xml"/><Relationship Id="rId114" Type="http://schemas.openxmlformats.org/officeDocument/2006/relationships/tags" Target="../tags/tag132.xml"/><Relationship Id="rId275" Type="http://schemas.openxmlformats.org/officeDocument/2006/relationships/tags" Target="../tags/tag293.xml"/><Relationship Id="rId296" Type="http://schemas.openxmlformats.org/officeDocument/2006/relationships/tags" Target="../tags/tag314.xml"/><Relationship Id="rId300" Type="http://schemas.openxmlformats.org/officeDocument/2006/relationships/tags" Target="../tags/tag318.xml"/><Relationship Id="rId60" Type="http://schemas.openxmlformats.org/officeDocument/2006/relationships/tags" Target="../tags/tag78.xml"/><Relationship Id="rId81" Type="http://schemas.openxmlformats.org/officeDocument/2006/relationships/tags" Target="../tags/tag99.xml"/><Relationship Id="rId135" Type="http://schemas.openxmlformats.org/officeDocument/2006/relationships/tags" Target="../tags/tag153.xml"/><Relationship Id="rId156" Type="http://schemas.openxmlformats.org/officeDocument/2006/relationships/tags" Target="../tags/tag174.xml"/><Relationship Id="rId177" Type="http://schemas.openxmlformats.org/officeDocument/2006/relationships/tags" Target="../tags/tag195.xml"/><Relationship Id="rId198" Type="http://schemas.openxmlformats.org/officeDocument/2006/relationships/tags" Target="../tags/tag216.xml"/><Relationship Id="rId321" Type="http://schemas.openxmlformats.org/officeDocument/2006/relationships/tags" Target="../tags/tag339.xml"/><Relationship Id="rId342" Type="http://schemas.openxmlformats.org/officeDocument/2006/relationships/tags" Target="../tags/tag360.xml"/><Relationship Id="rId363" Type="http://schemas.openxmlformats.org/officeDocument/2006/relationships/tags" Target="../tags/tag381.xml"/><Relationship Id="rId384" Type="http://schemas.openxmlformats.org/officeDocument/2006/relationships/tags" Target="../tags/tag402.xml"/><Relationship Id="rId202" Type="http://schemas.openxmlformats.org/officeDocument/2006/relationships/tags" Target="../tags/tag220.xml"/><Relationship Id="rId223" Type="http://schemas.openxmlformats.org/officeDocument/2006/relationships/tags" Target="../tags/tag241.xml"/><Relationship Id="rId244" Type="http://schemas.openxmlformats.org/officeDocument/2006/relationships/tags" Target="../tags/tag262.xml"/><Relationship Id="rId18" Type="http://schemas.openxmlformats.org/officeDocument/2006/relationships/tags" Target="../tags/tag36.xml"/><Relationship Id="rId39" Type="http://schemas.openxmlformats.org/officeDocument/2006/relationships/tags" Target="../tags/tag57.xml"/><Relationship Id="rId265" Type="http://schemas.openxmlformats.org/officeDocument/2006/relationships/tags" Target="../tags/tag283.xml"/><Relationship Id="rId286" Type="http://schemas.openxmlformats.org/officeDocument/2006/relationships/tags" Target="../tags/tag304.xml"/><Relationship Id="rId50" Type="http://schemas.openxmlformats.org/officeDocument/2006/relationships/tags" Target="../tags/tag68.xml"/><Relationship Id="rId104" Type="http://schemas.openxmlformats.org/officeDocument/2006/relationships/tags" Target="../tags/tag122.xml"/><Relationship Id="rId125" Type="http://schemas.openxmlformats.org/officeDocument/2006/relationships/tags" Target="../tags/tag143.xml"/><Relationship Id="rId146" Type="http://schemas.openxmlformats.org/officeDocument/2006/relationships/tags" Target="../tags/tag164.xml"/><Relationship Id="rId167" Type="http://schemas.openxmlformats.org/officeDocument/2006/relationships/tags" Target="../tags/tag185.xml"/><Relationship Id="rId188" Type="http://schemas.openxmlformats.org/officeDocument/2006/relationships/tags" Target="../tags/tag206.xml"/><Relationship Id="rId311" Type="http://schemas.openxmlformats.org/officeDocument/2006/relationships/tags" Target="../tags/tag329.xml"/><Relationship Id="rId332" Type="http://schemas.openxmlformats.org/officeDocument/2006/relationships/tags" Target="../tags/tag350.xml"/><Relationship Id="rId353" Type="http://schemas.openxmlformats.org/officeDocument/2006/relationships/tags" Target="../tags/tag371.xml"/><Relationship Id="rId374" Type="http://schemas.openxmlformats.org/officeDocument/2006/relationships/tags" Target="../tags/tag392.xml"/><Relationship Id="rId395" Type="http://schemas.openxmlformats.org/officeDocument/2006/relationships/tags" Target="../tags/tag413.xml"/><Relationship Id="rId409" Type="http://schemas.openxmlformats.org/officeDocument/2006/relationships/tags" Target="../tags/tag427.xml"/><Relationship Id="rId71" Type="http://schemas.openxmlformats.org/officeDocument/2006/relationships/tags" Target="../tags/tag89.xml"/><Relationship Id="rId92" Type="http://schemas.openxmlformats.org/officeDocument/2006/relationships/tags" Target="../tags/tag110.xml"/><Relationship Id="rId213" Type="http://schemas.openxmlformats.org/officeDocument/2006/relationships/tags" Target="../tags/tag231.xml"/><Relationship Id="rId234" Type="http://schemas.openxmlformats.org/officeDocument/2006/relationships/tags" Target="../tags/tag252.xml"/><Relationship Id="rId2" Type="http://schemas.openxmlformats.org/officeDocument/2006/relationships/tags" Target="../tags/tag20.xml"/><Relationship Id="rId29" Type="http://schemas.openxmlformats.org/officeDocument/2006/relationships/tags" Target="../tags/tag47.xml"/><Relationship Id="rId255" Type="http://schemas.openxmlformats.org/officeDocument/2006/relationships/tags" Target="../tags/tag273.xml"/><Relationship Id="rId276" Type="http://schemas.openxmlformats.org/officeDocument/2006/relationships/tags" Target="../tags/tag294.xml"/><Relationship Id="rId297" Type="http://schemas.openxmlformats.org/officeDocument/2006/relationships/tags" Target="../tags/tag315.xml"/><Relationship Id="rId40" Type="http://schemas.openxmlformats.org/officeDocument/2006/relationships/tags" Target="../tags/tag58.xml"/><Relationship Id="rId115" Type="http://schemas.openxmlformats.org/officeDocument/2006/relationships/tags" Target="../tags/tag133.xml"/><Relationship Id="rId136" Type="http://schemas.openxmlformats.org/officeDocument/2006/relationships/tags" Target="../tags/tag154.xml"/><Relationship Id="rId157" Type="http://schemas.openxmlformats.org/officeDocument/2006/relationships/tags" Target="../tags/tag175.xml"/><Relationship Id="rId178" Type="http://schemas.openxmlformats.org/officeDocument/2006/relationships/tags" Target="../tags/tag196.xml"/><Relationship Id="rId301" Type="http://schemas.openxmlformats.org/officeDocument/2006/relationships/tags" Target="../tags/tag319.xml"/><Relationship Id="rId322" Type="http://schemas.openxmlformats.org/officeDocument/2006/relationships/tags" Target="../tags/tag340.xml"/><Relationship Id="rId343" Type="http://schemas.openxmlformats.org/officeDocument/2006/relationships/tags" Target="../tags/tag361.xml"/><Relationship Id="rId364" Type="http://schemas.openxmlformats.org/officeDocument/2006/relationships/tags" Target="../tags/tag382.xml"/><Relationship Id="rId61" Type="http://schemas.openxmlformats.org/officeDocument/2006/relationships/tags" Target="../tags/tag79.xml"/><Relationship Id="rId82" Type="http://schemas.openxmlformats.org/officeDocument/2006/relationships/tags" Target="../tags/tag100.xml"/><Relationship Id="rId199" Type="http://schemas.openxmlformats.org/officeDocument/2006/relationships/tags" Target="../tags/tag217.xml"/><Relationship Id="rId203" Type="http://schemas.openxmlformats.org/officeDocument/2006/relationships/tags" Target="../tags/tag221.xml"/><Relationship Id="rId385" Type="http://schemas.openxmlformats.org/officeDocument/2006/relationships/tags" Target="../tags/tag403.xml"/><Relationship Id="rId19" Type="http://schemas.openxmlformats.org/officeDocument/2006/relationships/tags" Target="../tags/tag37.xml"/><Relationship Id="rId224" Type="http://schemas.openxmlformats.org/officeDocument/2006/relationships/tags" Target="../tags/tag242.xml"/><Relationship Id="rId245" Type="http://schemas.openxmlformats.org/officeDocument/2006/relationships/tags" Target="../tags/tag263.xml"/><Relationship Id="rId266" Type="http://schemas.openxmlformats.org/officeDocument/2006/relationships/tags" Target="../tags/tag284.xml"/><Relationship Id="rId287" Type="http://schemas.openxmlformats.org/officeDocument/2006/relationships/tags" Target="../tags/tag305.xml"/><Relationship Id="rId410" Type="http://schemas.openxmlformats.org/officeDocument/2006/relationships/tags" Target="../tags/tag428.xml"/><Relationship Id="rId30" Type="http://schemas.openxmlformats.org/officeDocument/2006/relationships/tags" Target="../tags/tag48.xml"/><Relationship Id="rId105" Type="http://schemas.openxmlformats.org/officeDocument/2006/relationships/tags" Target="../tags/tag123.xml"/><Relationship Id="rId126" Type="http://schemas.openxmlformats.org/officeDocument/2006/relationships/tags" Target="../tags/tag144.xml"/><Relationship Id="rId147" Type="http://schemas.openxmlformats.org/officeDocument/2006/relationships/tags" Target="../tags/tag165.xml"/><Relationship Id="rId168" Type="http://schemas.openxmlformats.org/officeDocument/2006/relationships/tags" Target="../tags/tag186.xml"/><Relationship Id="rId312" Type="http://schemas.openxmlformats.org/officeDocument/2006/relationships/tags" Target="../tags/tag330.xml"/><Relationship Id="rId333" Type="http://schemas.openxmlformats.org/officeDocument/2006/relationships/tags" Target="../tags/tag351.xml"/><Relationship Id="rId354" Type="http://schemas.openxmlformats.org/officeDocument/2006/relationships/tags" Target="../tags/tag372.xml"/><Relationship Id="rId51" Type="http://schemas.openxmlformats.org/officeDocument/2006/relationships/tags" Target="../tags/tag69.xml"/><Relationship Id="rId72" Type="http://schemas.openxmlformats.org/officeDocument/2006/relationships/tags" Target="../tags/tag90.xml"/><Relationship Id="rId93" Type="http://schemas.openxmlformats.org/officeDocument/2006/relationships/tags" Target="../tags/tag111.xml"/><Relationship Id="rId189" Type="http://schemas.openxmlformats.org/officeDocument/2006/relationships/tags" Target="../tags/tag207.xml"/><Relationship Id="rId375" Type="http://schemas.openxmlformats.org/officeDocument/2006/relationships/tags" Target="../tags/tag393.xml"/><Relationship Id="rId396" Type="http://schemas.openxmlformats.org/officeDocument/2006/relationships/tags" Target="../tags/tag414.xml"/><Relationship Id="rId3" Type="http://schemas.openxmlformats.org/officeDocument/2006/relationships/tags" Target="../tags/tag21.xml"/><Relationship Id="rId214" Type="http://schemas.openxmlformats.org/officeDocument/2006/relationships/tags" Target="../tags/tag232.xml"/><Relationship Id="rId235" Type="http://schemas.openxmlformats.org/officeDocument/2006/relationships/tags" Target="../tags/tag253.xml"/><Relationship Id="rId256" Type="http://schemas.openxmlformats.org/officeDocument/2006/relationships/tags" Target="../tags/tag274.xml"/><Relationship Id="rId277" Type="http://schemas.openxmlformats.org/officeDocument/2006/relationships/tags" Target="../tags/tag295.xml"/><Relationship Id="rId298" Type="http://schemas.openxmlformats.org/officeDocument/2006/relationships/tags" Target="../tags/tag316.xml"/><Relationship Id="rId400" Type="http://schemas.openxmlformats.org/officeDocument/2006/relationships/tags" Target="../tags/tag418.xml"/><Relationship Id="rId116" Type="http://schemas.openxmlformats.org/officeDocument/2006/relationships/tags" Target="../tags/tag134.xml"/><Relationship Id="rId137" Type="http://schemas.openxmlformats.org/officeDocument/2006/relationships/tags" Target="../tags/tag155.xml"/><Relationship Id="rId158" Type="http://schemas.openxmlformats.org/officeDocument/2006/relationships/tags" Target="../tags/tag176.xml"/><Relationship Id="rId302" Type="http://schemas.openxmlformats.org/officeDocument/2006/relationships/tags" Target="../tags/tag320.xml"/><Relationship Id="rId323" Type="http://schemas.openxmlformats.org/officeDocument/2006/relationships/tags" Target="../tags/tag341.xml"/><Relationship Id="rId344" Type="http://schemas.openxmlformats.org/officeDocument/2006/relationships/tags" Target="../tags/tag362.xml"/><Relationship Id="rId20" Type="http://schemas.openxmlformats.org/officeDocument/2006/relationships/tags" Target="../tags/tag38.xml"/><Relationship Id="rId41" Type="http://schemas.openxmlformats.org/officeDocument/2006/relationships/tags" Target="../tags/tag59.xml"/><Relationship Id="rId62" Type="http://schemas.openxmlformats.org/officeDocument/2006/relationships/tags" Target="../tags/tag80.xml"/><Relationship Id="rId83" Type="http://schemas.openxmlformats.org/officeDocument/2006/relationships/tags" Target="../tags/tag101.xml"/><Relationship Id="rId179" Type="http://schemas.openxmlformats.org/officeDocument/2006/relationships/tags" Target="../tags/tag197.xml"/><Relationship Id="rId365" Type="http://schemas.openxmlformats.org/officeDocument/2006/relationships/tags" Target="../tags/tag383.xml"/><Relationship Id="rId386" Type="http://schemas.openxmlformats.org/officeDocument/2006/relationships/tags" Target="../tags/tag404.xml"/><Relationship Id="rId190" Type="http://schemas.openxmlformats.org/officeDocument/2006/relationships/tags" Target="../tags/tag208.xml"/><Relationship Id="rId204" Type="http://schemas.openxmlformats.org/officeDocument/2006/relationships/tags" Target="../tags/tag222.xml"/><Relationship Id="rId225" Type="http://schemas.openxmlformats.org/officeDocument/2006/relationships/tags" Target="../tags/tag243.xml"/><Relationship Id="rId246" Type="http://schemas.openxmlformats.org/officeDocument/2006/relationships/tags" Target="../tags/tag264.xml"/><Relationship Id="rId267" Type="http://schemas.openxmlformats.org/officeDocument/2006/relationships/tags" Target="../tags/tag285.xml"/><Relationship Id="rId288" Type="http://schemas.openxmlformats.org/officeDocument/2006/relationships/tags" Target="../tags/tag306.xml"/><Relationship Id="rId411" Type="http://schemas.openxmlformats.org/officeDocument/2006/relationships/tags" Target="../tags/tag429.xml"/><Relationship Id="rId106" Type="http://schemas.openxmlformats.org/officeDocument/2006/relationships/tags" Target="../tags/tag124.xml"/><Relationship Id="rId127" Type="http://schemas.openxmlformats.org/officeDocument/2006/relationships/tags" Target="../tags/tag145.xml"/><Relationship Id="rId313" Type="http://schemas.openxmlformats.org/officeDocument/2006/relationships/tags" Target="../tags/tag331.xml"/><Relationship Id="rId10" Type="http://schemas.openxmlformats.org/officeDocument/2006/relationships/tags" Target="../tags/tag28.xml"/><Relationship Id="rId31" Type="http://schemas.openxmlformats.org/officeDocument/2006/relationships/tags" Target="../tags/tag49.xml"/><Relationship Id="rId52" Type="http://schemas.openxmlformats.org/officeDocument/2006/relationships/tags" Target="../tags/tag70.xml"/><Relationship Id="rId73" Type="http://schemas.openxmlformats.org/officeDocument/2006/relationships/tags" Target="../tags/tag91.xml"/><Relationship Id="rId94" Type="http://schemas.openxmlformats.org/officeDocument/2006/relationships/tags" Target="../tags/tag112.xml"/><Relationship Id="rId148" Type="http://schemas.openxmlformats.org/officeDocument/2006/relationships/tags" Target="../tags/tag166.xml"/><Relationship Id="rId169" Type="http://schemas.openxmlformats.org/officeDocument/2006/relationships/tags" Target="../tags/tag187.xml"/><Relationship Id="rId334" Type="http://schemas.openxmlformats.org/officeDocument/2006/relationships/tags" Target="../tags/tag352.xml"/><Relationship Id="rId355" Type="http://schemas.openxmlformats.org/officeDocument/2006/relationships/tags" Target="../tags/tag373.xml"/><Relationship Id="rId376" Type="http://schemas.openxmlformats.org/officeDocument/2006/relationships/tags" Target="../tags/tag394.xml"/><Relationship Id="rId397" Type="http://schemas.openxmlformats.org/officeDocument/2006/relationships/tags" Target="../tags/tag415.xml"/><Relationship Id="rId4" Type="http://schemas.openxmlformats.org/officeDocument/2006/relationships/tags" Target="../tags/tag22.xml"/><Relationship Id="rId180" Type="http://schemas.openxmlformats.org/officeDocument/2006/relationships/tags" Target="../tags/tag198.xml"/><Relationship Id="rId215" Type="http://schemas.openxmlformats.org/officeDocument/2006/relationships/tags" Target="../tags/tag233.xml"/><Relationship Id="rId236" Type="http://schemas.openxmlformats.org/officeDocument/2006/relationships/tags" Target="../tags/tag254.xml"/><Relationship Id="rId257" Type="http://schemas.openxmlformats.org/officeDocument/2006/relationships/tags" Target="../tags/tag275.xml"/><Relationship Id="rId278" Type="http://schemas.openxmlformats.org/officeDocument/2006/relationships/tags" Target="../tags/tag296.xml"/><Relationship Id="rId401" Type="http://schemas.openxmlformats.org/officeDocument/2006/relationships/tags" Target="../tags/tag419.xml"/><Relationship Id="rId303" Type="http://schemas.openxmlformats.org/officeDocument/2006/relationships/tags" Target="../tags/tag321.xml"/><Relationship Id="rId42" Type="http://schemas.openxmlformats.org/officeDocument/2006/relationships/tags" Target="../tags/tag60.xml"/><Relationship Id="rId84" Type="http://schemas.openxmlformats.org/officeDocument/2006/relationships/tags" Target="../tags/tag102.xml"/><Relationship Id="rId138" Type="http://schemas.openxmlformats.org/officeDocument/2006/relationships/tags" Target="../tags/tag156.xml"/><Relationship Id="rId345" Type="http://schemas.openxmlformats.org/officeDocument/2006/relationships/tags" Target="../tags/tag363.xml"/><Relationship Id="rId387" Type="http://schemas.openxmlformats.org/officeDocument/2006/relationships/tags" Target="../tags/tag405.xml"/><Relationship Id="rId191" Type="http://schemas.openxmlformats.org/officeDocument/2006/relationships/tags" Target="../tags/tag209.xml"/><Relationship Id="rId205" Type="http://schemas.openxmlformats.org/officeDocument/2006/relationships/tags" Target="../tags/tag223.xml"/><Relationship Id="rId247" Type="http://schemas.openxmlformats.org/officeDocument/2006/relationships/tags" Target="../tags/tag265.xml"/><Relationship Id="rId412" Type="http://schemas.openxmlformats.org/officeDocument/2006/relationships/tags" Target="../tags/tag430.xml"/><Relationship Id="rId107" Type="http://schemas.openxmlformats.org/officeDocument/2006/relationships/tags" Target="../tags/tag125.xml"/><Relationship Id="rId289" Type="http://schemas.openxmlformats.org/officeDocument/2006/relationships/tags" Target="../tags/tag307.xml"/><Relationship Id="rId11" Type="http://schemas.openxmlformats.org/officeDocument/2006/relationships/tags" Target="../tags/tag29.xml"/><Relationship Id="rId53" Type="http://schemas.openxmlformats.org/officeDocument/2006/relationships/tags" Target="../tags/tag71.xml"/><Relationship Id="rId149" Type="http://schemas.openxmlformats.org/officeDocument/2006/relationships/tags" Target="../tags/tag167.xml"/><Relationship Id="rId314" Type="http://schemas.openxmlformats.org/officeDocument/2006/relationships/tags" Target="../tags/tag332.xml"/><Relationship Id="rId356" Type="http://schemas.openxmlformats.org/officeDocument/2006/relationships/tags" Target="../tags/tag374.xml"/><Relationship Id="rId398" Type="http://schemas.openxmlformats.org/officeDocument/2006/relationships/tags" Target="../tags/tag416.xml"/><Relationship Id="rId95" Type="http://schemas.openxmlformats.org/officeDocument/2006/relationships/tags" Target="../tags/tag113.xml"/><Relationship Id="rId160" Type="http://schemas.openxmlformats.org/officeDocument/2006/relationships/tags" Target="../tags/tag178.xml"/><Relationship Id="rId216" Type="http://schemas.openxmlformats.org/officeDocument/2006/relationships/tags" Target="../tags/tag234.xml"/><Relationship Id="rId258" Type="http://schemas.openxmlformats.org/officeDocument/2006/relationships/tags" Target="../tags/tag276.xml"/><Relationship Id="rId22" Type="http://schemas.openxmlformats.org/officeDocument/2006/relationships/tags" Target="../tags/tag40.xml"/><Relationship Id="rId64" Type="http://schemas.openxmlformats.org/officeDocument/2006/relationships/tags" Target="../tags/tag82.xml"/><Relationship Id="rId118" Type="http://schemas.openxmlformats.org/officeDocument/2006/relationships/tags" Target="../tags/tag136.xml"/><Relationship Id="rId325" Type="http://schemas.openxmlformats.org/officeDocument/2006/relationships/tags" Target="../tags/tag343.xml"/><Relationship Id="rId367" Type="http://schemas.openxmlformats.org/officeDocument/2006/relationships/tags" Target="../tags/tag385.xml"/><Relationship Id="rId171" Type="http://schemas.openxmlformats.org/officeDocument/2006/relationships/tags" Target="../tags/tag189.xml"/><Relationship Id="rId227" Type="http://schemas.openxmlformats.org/officeDocument/2006/relationships/tags" Target="../tags/tag245.xml"/><Relationship Id="rId269" Type="http://schemas.openxmlformats.org/officeDocument/2006/relationships/tags" Target="../tags/tag287.xml"/><Relationship Id="rId33" Type="http://schemas.openxmlformats.org/officeDocument/2006/relationships/tags" Target="../tags/tag51.xml"/><Relationship Id="rId129" Type="http://schemas.openxmlformats.org/officeDocument/2006/relationships/tags" Target="../tags/tag147.xml"/><Relationship Id="rId280" Type="http://schemas.openxmlformats.org/officeDocument/2006/relationships/tags" Target="../tags/tag298.xml"/><Relationship Id="rId336" Type="http://schemas.openxmlformats.org/officeDocument/2006/relationships/tags" Target="../tags/tag354.xml"/><Relationship Id="rId75" Type="http://schemas.openxmlformats.org/officeDocument/2006/relationships/tags" Target="../tags/tag93.xml"/><Relationship Id="rId140" Type="http://schemas.openxmlformats.org/officeDocument/2006/relationships/tags" Target="../tags/tag158.xml"/><Relationship Id="rId182" Type="http://schemas.openxmlformats.org/officeDocument/2006/relationships/tags" Target="../tags/tag200.xml"/><Relationship Id="rId378" Type="http://schemas.openxmlformats.org/officeDocument/2006/relationships/tags" Target="../tags/tag396.xml"/><Relationship Id="rId403" Type="http://schemas.openxmlformats.org/officeDocument/2006/relationships/tags" Target="../tags/tag421.xml"/><Relationship Id="rId6" Type="http://schemas.openxmlformats.org/officeDocument/2006/relationships/tags" Target="../tags/tag24.xml"/><Relationship Id="rId238" Type="http://schemas.openxmlformats.org/officeDocument/2006/relationships/tags" Target="../tags/tag256.xml"/><Relationship Id="rId291" Type="http://schemas.openxmlformats.org/officeDocument/2006/relationships/tags" Target="../tags/tag309.xml"/><Relationship Id="rId305" Type="http://schemas.openxmlformats.org/officeDocument/2006/relationships/tags" Target="../tags/tag323.xml"/><Relationship Id="rId347" Type="http://schemas.openxmlformats.org/officeDocument/2006/relationships/tags" Target="../tags/tag365.xml"/><Relationship Id="rId44" Type="http://schemas.openxmlformats.org/officeDocument/2006/relationships/tags" Target="../tags/tag62.xml"/><Relationship Id="rId86" Type="http://schemas.openxmlformats.org/officeDocument/2006/relationships/tags" Target="../tags/tag104.xml"/><Relationship Id="rId151" Type="http://schemas.openxmlformats.org/officeDocument/2006/relationships/tags" Target="../tags/tag169.xml"/><Relationship Id="rId389" Type="http://schemas.openxmlformats.org/officeDocument/2006/relationships/tags" Target="../tags/tag407.xml"/><Relationship Id="rId193" Type="http://schemas.openxmlformats.org/officeDocument/2006/relationships/tags" Target="../tags/tag211.xml"/><Relationship Id="rId207" Type="http://schemas.openxmlformats.org/officeDocument/2006/relationships/tags" Target="../tags/tag225.xml"/><Relationship Id="rId249" Type="http://schemas.openxmlformats.org/officeDocument/2006/relationships/tags" Target="../tags/tag267.xml"/><Relationship Id="rId414" Type="http://schemas.openxmlformats.org/officeDocument/2006/relationships/slideMaster" Target="../slideMasters/slideMaster1.xml"/><Relationship Id="rId13" Type="http://schemas.openxmlformats.org/officeDocument/2006/relationships/tags" Target="../tags/tag31.xml"/><Relationship Id="rId109" Type="http://schemas.openxmlformats.org/officeDocument/2006/relationships/tags" Target="../tags/tag127.xml"/><Relationship Id="rId260" Type="http://schemas.openxmlformats.org/officeDocument/2006/relationships/tags" Target="../tags/tag278.xml"/><Relationship Id="rId316" Type="http://schemas.openxmlformats.org/officeDocument/2006/relationships/tags" Target="../tags/tag334.xml"/><Relationship Id="rId55" Type="http://schemas.openxmlformats.org/officeDocument/2006/relationships/tags" Target="../tags/tag73.xml"/><Relationship Id="rId97" Type="http://schemas.openxmlformats.org/officeDocument/2006/relationships/tags" Target="../tags/tag115.xml"/><Relationship Id="rId120" Type="http://schemas.openxmlformats.org/officeDocument/2006/relationships/tags" Target="../tags/tag138.xml"/><Relationship Id="rId358" Type="http://schemas.openxmlformats.org/officeDocument/2006/relationships/tags" Target="../tags/tag376.xml"/><Relationship Id="rId162" Type="http://schemas.openxmlformats.org/officeDocument/2006/relationships/tags" Target="../tags/tag180.xml"/><Relationship Id="rId218" Type="http://schemas.openxmlformats.org/officeDocument/2006/relationships/tags" Target="../tags/tag236.xml"/><Relationship Id="rId271" Type="http://schemas.openxmlformats.org/officeDocument/2006/relationships/tags" Target="../tags/tag289.xml"/><Relationship Id="rId24" Type="http://schemas.openxmlformats.org/officeDocument/2006/relationships/tags" Target="../tags/tag42.xml"/><Relationship Id="rId66" Type="http://schemas.openxmlformats.org/officeDocument/2006/relationships/tags" Target="../tags/tag84.xml"/><Relationship Id="rId131" Type="http://schemas.openxmlformats.org/officeDocument/2006/relationships/tags" Target="../tags/tag149.xml"/><Relationship Id="rId327" Type="http://schemas.openxmlformats.org/officeDocument/2006/relationships/tags" Target="../tags/tag345.xml"/><Relationship Id="rId369" Type="http://schemas.openxmlformats.org/officeDocument/2006/relationships/tags" Target="../tags/tag387.xml"/><Relationship Id="rId173" Type="http://schemas.openxmlformats.org/officeDocument/2006/relationships/tags" Target="../tags/tag191.xml"/><Relationship Id="rId229" Type="http://schemas.openxmlformats.org/officeDocument/2006/relationships/tags" Target="../tags/tag247.xml"/><Relationship Id="rId380" Type="http://schemas.openxmlformats.org/officeDocument/2006/relationships/tags" Target="../tags/tag398.xml"/><Relationship Id="rId240" Type="http://schemas.openxmlformats.org/officeDocument/2006/relationships/tags" Target="../tags/tag258.xml"/><Relationship Id="rId35" Type="http://schemas.openxmlformats.org/officeDocument/2006/relationships/tags" Target="../tags/tag53.xml"/><Relationship Id="rId77" Type="http://schemas.openxmlformats.org/officeDocument/2006/relationships/tags" Target="../tags/tag95.xml"/><Relationship Id="rId100" Type="http://schemas.openxmlformats.org/officeDocument/2006/relationships/tags" Target="../tags/tag118.xml"/><Relationship Id="rId282" Type="http://schemas.openxmlformats.org/officeDocument/2006/relationships/tags" Target="../tags/tag300.xml"/><Relationship Id="rId338" Type="http://schemas.openxmlformats.org/officeDocument/2006/relationships/tags" Target="../tags/tag356.xml"/><Relationship Id="rId8" Type="http://schemas.openxmlformats.org/officeDocument/2006/relationships/tags" Target="../tags/tag26.xml"/><Relationship Id="rId142" Type="http://schemas.openxmlformats.org/officeDocument/2006/relationships/tags" Target="../tags/tag160.xml"/><Relationship Id="rId184" Type="http://schemas.openxmlformats.org/officeDocument/2006/relationships/tags" Target="../tags/tag202.xml"/><Relationship Id="rId391" Type="http://schemas.openxmlformats.org/officeDocument/2006/relationships/tags" Target="../tags/tag409.xml"/><Relationship Id="rId405" Type="http://schemas.openxmlformats.org/officeDocument/2006/relationships/tags" Target="../tags/tag423.xml"/><Relationship Id="rId251" Type="http://schemas.openxmlformats.org/officeDocument/2006/relationships/tags" Target="../tags/tag269.xml"/><Relationship Id="rId46" Type="http://schemas.openxmlformats.org/officeDocument/2006/relationships/tags" Target="../tags/tag64.xml"/><Relationship Id="rId293" Type="http://schemas.openxmlformats.org/officeDocument/2006/relationships/tags" Target="../tags/tag311.xml"/><Relationship Id="rId307" Type="http://schemas.openxmlformats.org/officeDocument/2006/relationships/tags" Target="../tags/tag325.xml"/><Relationship Id="rId349" Type="http://schemas.openxmlformats.org/officeDocument/2006/relationships/tags" Target="../tags/tag367.xml"/><Relationship Id="rId88" Type="http://schemas.openxmlformats.org/officeDocument/2006/relationships/tags" Target="../tags/tag106.xml"/><Relationship Id="rId111" Type="http://schemas.openxmlformats.org/officeDocument/2006/relationships/tags" Target="../tags/tag129.xml"/><Relationship Id="rId153" Type="http://schemas.openxmlformats.org/officeDocument/2006/relationships/tags" Target="../tags/tag171.xml"/><Relationship Id="rId195" Type="http://schemas.openxmlformats.org/officeDocument/2006/relationships/tags" Target="../tags/tag213.xml"/><Relationship Id="rId209" Type="http://schemas.openxmlformats.org/officeDocument/2006/relationships/tags" Target="../tags/tag227.xml"/><Relationship Id="rId360" Type="http://schemas.openxmlformats.org/officeDocument/2006/relationships/tags" Target="../tags/tag378.xml"/><Relationship Id="rId220" Type="http://schemas.openxmlformats.org/officeDocument/2006/relationships/tags" Target="../tags/tag238.xml"/><Relationship Id="rId15" Type="http://schemas.openxmlformats.org/officeDocument/2006/relationships/tags" Target="../tags/tag33.xml"/><Relationship Id="rId57" Type="http://schemas.openxmlformats.org/officeDocument/2006/relationships/tags" Target="../tags/tag75.xml"/><Relationship Id="rId262" Type="http://schemas.openxmlformats.org/officeDocument/2006/relationships/tags" Target="../tags/tag280.xml"/><Relationship Id="rId318" Type="http://schemas.openxmlformats.org/officeDocument/2006/relationships/tags" Target="../tags/tag336.xml"/><Relationship Id="rId99" Type="http://schemas.openxmlformats.org/officeDocument/2006/relationships/tags" Target="../tags/tag117.xml"/><Relationship Id="rId122" Type="http://schemas.openxmlformats.org/officeDocument/2006/relationships/tags" Target="../tags/tag140.xml"/><Relationship Id="rId164" Type="http://schemas.openxmlformats.org/officeDocument/2006/relationships/tags" Target="../tags/tag182.xml"/><Relationship Id="rId371" Type="http://schemas.openxmlformats.org/officeDocument/2006/relationships/tags" Target="../tags/tag389.xml"/><Relationship Id="rId26" Type="http://schemas.openxmlformats.org/officeDocument/2006/relationships/tags" Target="../tags/tag44.xml"/><Relationship Id="rId231" Type="http://schemas.openxmlformats.org/officeDocument/2006/relationships/tags" Target="../tags/tag249.xml"/><Relationship Id="rId273" Type="http://schemas.openxmlformats.org/officeDocument/2006/relationships/tags" Target="../tags/tag291.xml"/><Relationship Id="rId329" Type="http://schemas.openxmlformats.org/officeDocument/2006/relationships/tags" Target="../tags/tag347.xml"/><Relationship Id="rId68" Type="http://schemas.openxmlformats.org/officeDocument/2006/relationships/tags" Target="../tags/tag86.xml"/><Relationship Id="rId133" Type="http://schemas.openxmlformats.org/officeDocument/2006/relationships/tags" Target="../tags/tag151.xml"/><Relationship Id="rId175" Type="http://schemas.openxmlformats.org/officeDocument/2006/relationships/tags" Target="../tags/tag193.xml"/><Relationship Id="rId340" Type="http://schemas.openxmlformats.org/officeDocument/2006/relationships/tags" Target="../tags/tag358.xml"/><Relationship Id="rId200" Type="http://schemas.openxmlformats.org/officeDocument/2006/relationships/tags" Target="../tags/tag218.xml"/><Relationship Id="rId382" Type="http://schemas.openxmlformats.org/officeDocument/2006/relationships/tags" Target="../tags/tag400.xml"/><Relationship Id="rId242" Type="http://schemas.openxmlformats.org/officeDocument/2006/relationships/tags" Target="../tags/tag260.xml"/><Relationship Id="rId284" Type="http://schemas.openxmlformats.org/officeDocument/2006/relationships/tags" Target="../tags/tag302.xml"/><Relationship Id="rId37" Type="http://schemas.openxmlformats.org/officeDocument/2006/relationships/tags" Target="../tags/tag55.xml"/><Relationship Id="rId79" Type="http://schemas.openxmlformats.org/officeDocument/2006/relationships/tags" Target="../tags/tag97.xml"/><Relationship Id="rId102" Type="http://schemas.openxmlformats.org/officeDocument/2006/relationships/tags" Target="../tags/tag120.xml"/><Relationship Id="rId144" Type="http://schemas.openxmlformats.org/officeDocument/2006/relationships/tags" Target="../tags/tag162.xml"/><Relationship Id="rId90" Type="http://schemas.openxmlformats.org/officeDocument/2006/relationships/tags" Target="../tags/tag108.xml"/><Relationship Id="rId186" Type="http://schemas.openxmlformats.org/officeDocument/2006/relationships/tags" Target="../tags/tag204.xml"/><Relationship Id="rId351" Type="http://schemas.openxmlformats.org/officeDocument/2006/relationships/tags" Target="../tags/tag369.xml"/><Relationship Id="rId393" Type="http://schemas.openxmlformats.org/officeDocument/2006/relationships/tags" Target="../tags/tag411.xml"/><Relationship Id="rId407" Type="http://schemas.openxmlformats.org/officeDocument/2006/relationships/tags" Target="../tags/tag425.xml"/><Relationship Id="rId211" Type="http://schemas.openxmlformats.org/officeDocument/2006/relationships/tags" Target="../tags/tag229.xml"/><Relationship Id="rId253" Type="http://schemas.openxmlformats.org/officeDocument/2006/relationships/tags" Target="../tags/tag271.xml"/><Relationship Id="rId295" Type="http://schemas.openxmlformats.org/officeDocument/2006/relationships/tags" Target="../tags/tag313.xml"/><Relationship Id="rId309" Type="http://schemas.openxmlformats.org/officeDocument/2006/relationships/tags" Target="../tags/tag327.xml"/><Relationship Id="rId48" Type="http://schemas.openxmlformats.org/officeDocument/2006/relationships/tags" Target="../tags/tag66.xml"/><Relationship Id="rId113" Type="http://schemas.openxmlformats.org/officeDocument/2006/relationships/tags" Target="../tags/tag131.xml"/><Relationship Id="rId320" Type="http://schemas.openxmlformats.org/officeDocument/2006/relationships/tags" Target="../tags/tag338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34.xml"/><Relationship Id="rId7" Type="http://schemas.openxmlformats.org/officeDocument/2006/relationships/tags" Target="../tags/tag438.xml"/><Relationship Id="rId2" Type="http://schemas.openxmlformats.org/officeDocument/2006/relationships/tags" Target="../tags/tag433.xml"/><Relationship Id="rId1" Type="http://schemas.openxmlformats.org/officeDocument/2006/relationships/tags" Target="../tags/tag432.xml"/><Relationship Id="rId6" Type="http://schemas.openxmlformats.org/officeDocument/2006/relationships/tags" Target="../tags/tag437.xml"/><Relationship Id="rId5" Type="http://schemas.openxmlformats.org/officeDocument/2006/relationships/tags" Target="../tags/tag436.xml"/><Relationship Id="rId4" Type="http://schemas.openxmlformats.org/officeDocument/2006/relationships/tags" Target="../tags/tag435.xml"/><Relationship Id="rId9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41.xml"/><Relationship Id="rId7" Type="http://schemas.openxmlformats.org/officeDocument/2006/relationships/tags" Target="../tags/tag445.xml"/><Relationship Id="rId2" Type="http://schemas.openxmlformats.org/officeDocument/2006/relationships/tags" Target="../tags/tag440.xml"/><Relationship Id="rId1" Type="http://schemas.openxmlformats.org/officeDocument/2006/relationships/tags" Target="../tags/tag439.xml"/><Relationship Id="rId6" Type="http://schemas.openxmlformats.org/officeDocument/2006/relationships/tags" Target="../tags/tag444.xml"/><Relationship Id="rId5" Type="http://schemas.openxmlformats.org/officeDocument/2006/relationships/tags" Target="../tags/tag443.xml"/><Relationship Id="rId4" Type="http://schemas.openxmlformats.org/officeDocument/2006/relationships/tags" Target="../tags/tag442.xml"/><Relationship Id="rId9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1" name="组合 9"/>
          <p:cNvGrpSpPr/>
          <p:nvPr/>
        </p:nvGrpSpPr>
        <p:grpSpPr>
          <a:xfrm>
            <a:off x="1763718" y="267893"/>
            <a:ext cx="5616575" cy="4607719"/>
            <a:chOff x="2352676" y="438150"/>
            <a:chExt cx="7486650" cy="6142090"/>
          </a:xfrm>
        </p:grpSpPr>
        <p:pic>
          <p:nvPicPr>
            <p:cNvPr id="2052" name="图片 10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/>
            <a:srcRect t="65298"/>
            <a:stretch>
              <a:fillRect/>
            </a:stretch>
          </p:blipFill>
          <p:spPr>
            <a:xfrm>
              <a:off x="2590801" y="4419600"/>
              <a:ext cx="7010400" cy="216064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3" name="图片 1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8"/>
            <a:srcRect l="2" t="-179" r="-6795" b="56120"/>
            <a:stretch>
              <a:fillRect/>
            </a:stretch>
          </p:blipFill>
          <p:spPr>
            <a:xfrm>
              <a:off x="2352676" y="438150"/>
              <a:ext cx="7486650" cy="27432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764506" y="2268718"/>
            <a:ext cx="5614988" cy="728087"/>
          </a:xfrm>
        </p:spPr>
        <p:txBody>
          <a:bodyPr anchor="b">
            <a:normAutofit/>
          </a:bodyPr>
          <a:lstStyle>
            <a:lvl1pPr algn="dist">
              <a:defRPr sz="6600"/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76153" y="3017370"/>
            <a:ext cx="4991694" cy="245558"/>
          </a:xfrm>
        </p:spPr>
        <p:txBody>
          <a:bodyPr>
            <a:normAutofit/>
          </a:bodyPr>
          <a:lstStyle>
            <a:lvl1pPr marL="0" indent="0" algn="dist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fld id="{AEDA5356-3145-4407-9B71-7EA1CE5D3AE0}" type="datetimeFigureOut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pPr/>
              <a:t>2022-8-6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fld id="{F659374C-2C4E-45DF-9F3B-35209A3EA2CE}" type="slidenum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95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blipFill rotWithShape="0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5"/>
          <p:cNvGrpSpPr/>
          <p:nvPr/>
        </p:nvGrpSpPr>
        <p:grpSpPr>
          <a:xfrm>
            <a:off x="369888" y="296466"/>
            <a:ext cx="711200" cy="483394"/>
            <a:chOff x="3136900" y="5457825"/>
            <a:chExt cx="1235075" cy="863600"/>
          </a:xfrm>
        </p:grpSpPr>
        <p:sp>
          <p:nvSpPr>
            <p:cNvPr id="8" name="Freeform 120"/>
            <p:cNvSpPr/>
            <p:nvPr>
              <p:custDataLst>
                <p:tags r:id="rId4"/>
              </p:custDataLst>
            </p:nvPr>
          </p:nvSpPr>
          <p:spPr bwMode="auto">
            <a:xfrm>
              <a:off x="4310063" y="5719763"/>
              <a:ext cx="34925" cy="138113"/>
            </a:xfrm>
            <a:custGeom>
              <a:avLst/>
              <a:gdLst>
                <a:gd name="T0" fmla="*/ 9 w 55"/>
                <a:gd name="T1" fmla="*/ 214 h 214"/>
                <a:gd name="T2" fmla="*/ 12 w 55"/>
                <a:gd name="T3" fmla="*/ 151 h 214"/>
                <a:gd name="T4" fmla="*/ 40 w 55"/>
                <a:gd name="T5" fmla="*/ 63 h 214"/>
                <a:gd name="T6" fmla="*/ 39 w 55"/>
                <a:gd name="T7" fmla="*/ 28 h 214"/>
                <a:gd name="T8" fmla="*/ 29 w 55"/>
                <a:gd name="T9" fmla="*/ 20 h 214"/>
                <a:gd name="T10" fmla="*/ 55 w 55"/>
                <a:gd name="T11" fmla="*/ 20 h 214"/>
                <a:gd name="T12" fmla="*/ 9 w 55"/>
                <a:gd name="T13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214">
                  <a:moveTo>
                    <a:pt x="9" y="214"/>
                  </a:moveTo>
                  <a:cubicBezTo>
                    <a:pt x="0" y="194"/>
                    <a:pt x="8" y="170"/>
                    <a:pt x="12" y="151"/>
                  </a:cubicBezTo>
                  <a:cubicBezTo>
                    <a:pt x="20" y="120"/>
                    <a:pt x="32" y="90"/>
                    <a:pt x="40" y="63"/>
                  </a:cubicBezTo>
                  <a:cubicBezTo>
                    <a:pt x="40" y="56"/>
                    <a:pt x="40" y="37"/>
                    <a:pt x="39" y="28"/>
                  </a:cubicBezTo>
                  <a:cubicBezTo>
                    <a:pt x="37" y="24"/>
                    <a:pt x="30" y="24"/>
                    <a:pt x="29" y="20"/>
                  </a:cubicBezTo>
                  <a:cubicBezTo>
                    <a:pt x="28" y="0"/>
                    <a:pt x="49" y="8"/>
                    <a:pt x="55" y="20"/>
                  </a:cubicBezTo>
                  <a:cubicBezTo>
                    <a:pt x="54" y="94"/>
                    <a:pt x="19" y="144"/>
                    <a:pt x="9" y="2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Freeform 121"/>
            <p:cNvSpPr/>
            <p:nvPr>
              <p:custDataLst>
                <p:tags r:id="rId5"/>
              </p:custDataLst>
            </p:nvPr>
          </p:nvSpPr>
          <p:spPr bwMode="auto">
            <a:xfrm>
              <a:off x="4165600" y="5883275"/>
              <a:ext cx="142875" cy="325438"/>
            </a:xfrm>
            <a:custGeom>
              <a:avLst/>
              <a:gdLst>
                <a:gd name="T0" fmla="*/ 216 w 221"/>
                <a:gd name="T1" fmla="*/ 0 h 504"/>
                <a:gd name="T2" fmla="*/ 221 w 221"/>
                <a:gd name="T3" fmla="*/ 4 h 504"/>
                <a:gd name="T4" fmla="*/ 189 w 221"/>
                <a:gd name="T5" fmla="*/ 168 h 504"/>
                <a:gd name="T6" fmla="*/ 151 w 221"/>
                <a:gd name="T7" fmla="*/ 284 h 504"/>
                <a:gd name="T8" fmla="*/ 93 w 221"/>
                <a:gd name="T9" fmla="*/ 469 h 504"/>
                <a:gd name="T10" fmla="*/ 0 w 221"/>
                <a:gd name="T11" fmla="*/ 485 h 504"/>
                <a:gd name="T12" fmla="*/ 80 w 221"/>
                <a:gd name="T13" fmla="*/ 459 h 504"/>
                <a:gd name="T14" fmla="*/ 88 w 221"/>
                <a:gd name="T15" fmla="*/ 425 h 504"/>
                <a:gd name="T16" fmla="*/ 118 w 221"/>
                <a:gd name="T17" fmla="*/ 326 h 504"/>
                <a:gd name="T18" fmla="*/ 164 w 221"/>
                <a:gd name="T19" fmla="*/ 188 h 504"/>
                <a:gd name="T20" fmla="*/ 176 w 221"/>
                <a:gd name="T21" fmla="*/ 166 h 504"/>
                <a:gd name="T22" fmla="*/ 208 w 221"/>
                <a:gd name="T23" fmla="*/ 15 h 504"/>
                <a:gd name="T24" fmla="*/ 213 w 221"/>
                <a:gd name="T25" fmla="*/ 4 h 504"/>
                <a:gd name="T26" fmla="*/ 216 w 221"/>
                <a:gd name="T27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504">
                  <a:moveTo>
                    <a:pt x="216" y="0"/>
                  </a:moveTo>
                  <a:cubicBezTo>
                    <a:pt x="218" y="1"/>
                    <a:pt x="218" y="3"/>
                    <a:pt x="221" y="4"/>
                  </a:cubicBezTo>
                  <a:cubicBezTo>
                    <a:pt x="209" y="60"/>
                    <a:pt x="202" y="112"/>
                    <a:pt x="189" y="168"/>
                  </a:cubicBezTo>
                  <a:cubicBezTo>
                    <a:pt x="174" y="204"/>
                    <a:pt x="160" y="242"/>
                    <a:pt x="151" y="284"/>
                  </a:cubicBezTo>
                  <a:cubicBezTo>
                    <a:pt x="121" y="336"/>
                    <a:pt x="116" y="415"/>
                    <a:pt x="93" y="469"/>
                  </a:cubicBezTo>
                  <a:cubicBezTo>
                    <a:pt x="72" y="487"/>
                    <a:pt x="28" y="504"/>
                    <a:pt x="0" y="485"/>
                  </a:cubicBezTo>
                  <a:cubicBezTo>
                    <a:pt x="26" y="482"/>
                    <a:pt x="63" y="481"/>
                    <a:pt x="80" y="459"/>
                  </a:cubicBezTo>
                  <a:cubicBezTo>
                    <a:pt x="86" y="450"/>
                    <a:pt x="84" y="441"/>
                    <a:pt x="88" y="425"/>
                  </a:cubicBezTo>
                  <a:cubicBezTo>
                    <a:pt x="96" y="395"/>
                    <a:pt x="107" y="361"/>
                    <a:pt x="118" y="326"/>
                  </a:cubicBezTo>
                  <a:cubicBezTo>
                    <a:pt x="132" y="279"/>
                    <a:pt x="147" y="232"/>
                    <a:pt x="164" y="188"/>
                  </a:cubicBezTo>
                  <a:cubicBezTo>
                    <a:pt x="167" y="180"/>
                    <a:pt x="173" y="174"/>
                    <a:pt x="176" y="166"/>
                  </a:cubicBezTo>
                  <a:cubicBezTo>
                    <a:pt x="191" y="120"/>
                    <a:pt x="198" y="67"/>
                    <a:pt x="208" y="15"/>
                  </a:cubicBezTo>
                  <a:cubicBezTo>
                    <a:pt x="208" y="12"/>
                    <a:pt x="212" y="4"/>
                    <a:pt x="213" y="4"/>
                  </a:cubicBezTo>
                  <a:cubicBezTo>
                    <a:pt x="213" y="2"/>
                    <a:pt x="216" y="2"/>
                    <a:pt x="2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Freeform 122"/>
            <p:cNvSpPr/>
            <p:nvPr>
              <p:custDataLst>
                <p:tags r:id="rId6"/>
              </p:custDataLst>
            </p:nvPr>
          </p:nvSpPr>
          <p:spPr bwMode="auto">
            <a:xfrm>
              <a:off x="3163888" y="6216650"/>
              <a:ext cx="41275" cy="90488"/>
            </a:xfrm>
            <a:custGeom>
              <a:avLst/>
              <a:gdLst>
                <a:gd name="T0" fmla="*/ 50 w 64"/>
                <a:gd name="T1" fmla="*/ 0 h 138"/>
                <a:gd name="T2" fmla="*/ 57 w 64"/>
                <a:gd name="T3" fmla="*/ 0 h 138"/>
                <a:gd name="T4" fmla="*/ 48 w 64"/>
                <a:gd name="T5" fmla="*/ 25 h 138"/>
                <a:gd name="T6" fmla="*/ 13 w 64"/>
                <a:gd name="T7" fmla="*/ 104 h 138"/>
                <a:gd name="T8" fmla="*/ 23 w 64"/>
                <a:gd name="T9" fmla="*/ 126 h 138"/>
                <a:gd name="T10" fmla="*/ 48 w 64"/>
                <a:gd name="T11" fmla="*/ 134 h 138"/>
                <a:gd name="T12" fmla="*/ 0 w 64"/>
                <a:gd name="T13" fmla="*/ 111 h 138"/>
                <a:gd name="T14" fmla="*/ 50 w 64"/>
                <a:gd name="T1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138">
                  <a:moveTo>
                    <a:pt x="50" y="0"/>
                  </a:moveTo>
                  <a:cubicBezTo>
                    <a:pt x="52" y="0"/>
                    <a:pt x="54" y="0"/>
                    <a:pt x="57" y="0"/>
                  </a:cubicBezTo>
                  <a:cubicBezTo>
                    <a:pt x="64" y="9"/>
                    <a:pt x="52" y="17"/>
                    <a:pt x="48" y="25"/>
                  </a:cubicBezTo>
                  <a:cubicBezTo>
                    <a:pt x="36" y="49"/>
                    <a:pt x="24" y="78"/>
                    <a:pt x="13" y="104"/>
                  </a:cubicBezTo>
                  <a:cubicBezTo>
                    <a:pt x="18" y="110"/>
                    <a:pt x="19" y="120"/>
                    <a:pt x="23" y="126"/>
                  </a:cubicBezTo>
                  <a:cubicBezTo>
                    <a:pt x="30" y="130"/>
                    <a:pt x="46" y="125"/>
                    <a:pt x="48" y="134"/>
                  </a:cubicBezTo>
                  <a:cubicBezTo>
                    <a:pt x="22" y="138"/>
                    <a:pt x="10" y="128"/>
                    <a:pt x="0" y="111"/>
                  </a:cubicBezTo>
                  <a:cubicBezTo>
                    <a:pt x="10" y="68"/>
                    <a:pt x="41" y="38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123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3136900" y="5457825"/>
              <a:ext cx="1235075" cy="863600"/>
            </a:xfrm>
            <a:custGeom>
              <a:avLst/>
              <a:gdLst>
                <a:gd name="T0" fmla="*/ 1104 w 1911"/>
                <a:gd name="T1" fmla="*/ 78 h 1334"/>
                <a:gd name="T2" fmla="*/ 1144 w 1911"/>
                <a:gd name="T3" fmla="*/ 420 h 1334"/>
                <a:gd name="T4" fmla="*/ 1519 w 1911"/>
                <a:gd name="T5" fmla="*/ 177 h 1334"/>
                <a:gd name="T6" fmla="*/ 1652 w 1911"/>
                <a:gd name="T7" fmla="*/ 118 h 1334"/>
                <a:gd name="T8" fmla="*/ 1796 w 1911"/>
                <a:gd name="T9" fmla="*/ 274 h 1334"/>
                <a:gd name="T10" fmla="*/ 1879 w 1911"/>
                <a:gd name="T11" fmla="*/ 589 h 1334"/>
                <a:gd name="T12" fmla="*/ 1504 w 1911"/>
                <a:gd name="T13" fmla="*/ 1194 h 1334"/>
                <a:gd name="T14" fmla="*/ 807 w 1911"/>
                <a:gd name="T15" fmla="*/ 1277 h 1334"/>
                <a:gd name="T16" fmla="*/ 63 w 1911"/>
                <a:gd name="T17" fmla="*/ 1328 h 1334"/>
                <a:gd name="T18" fmla="*/ 28 w 1911"/>
                <a:gd name="T19" fmla="*/ 1028 h 1334"/>
                <a:gd name="T20" fmla="*/ 181 w 1911"/>
                <a:gd name="T21" fmla="*/ 745 h 1334"/>
                <a:gd name="T22" fmla="*/ 747 w 1911"/>
                <a:gd name="T23" fmla="*/ 392 h 1334"/>
                <a:gd name="T24" fmla="*/ 999 w 1911"/>
                <a:gd name="T25" fmla="*/ 662 h 1334"/>
                <a:gd name="T26" fmla="*/ 1084 w 1911"/>
                <a:gd name="T27" fmla="*/ 171 h 1334"/>
                <a:gd name="T28" fmla="*/ 825 w 1911"/>
                <a:gd name="T29" fmla="*/ 607 h 1334"/>
                <a:gd name="T30" fmla="*/ 969 w 1911"/>
                <a:gd name="T31" fmla="*/ 745 h 1334"/>
                <a:gd name="T32" fmla="*/ 1074 w 1911"/>
                <a:gd name="T33" fmla="*/ 539 h 1334"/>
                <a:gd name="T34" fmla="*/ 1014 w 1911"/>
                <a:gd name="T35" fmla="*/ 971 h 1334"/>
                <a:gd name="T36" fmla="*/ 1559 w 1911"/>
                <a:gd name="T37" fmla="*/ 166 h 1334"/>
                <a:gd name="T38" fmla="*/ 1091 w 1911"/>
                <a:gd name="T39" fmla="*/ 915 h 1334"/>
                <a:gd name="T40" fmla="*/ 949 w 1911"/>
                <a:gd name="T41" fmla="*/ 1081 h 1334"/>
                <a:gd name="T42" fmla="*/ 1233 w 1911"/>
                <a:gd name="T43" fmla="*/ 858 h 1334"/>
                <a:gd name="T44" fmla="*/ 1632 w 1911"/>
                <a:gd name="T45" fmla="*/ 166 h 1334"/>
                <a:gd name="T46" fmla="*/ 1730 w 1911"/>
                <a:gd name="T47" fmla="*/ 224 h 1334"/>
                <a:gd name="T48" fmla="*/ 1682 w 1911"/>
                <a:gd name="T49" fmla="*/ 174 h 1334"/>
                <a:gd name="T50" fmla="*/ 1489 w 1911"/>
                <a:gd name="T51" fmla="*/ 798 h 1334"/>
                <a:gd name="T52" fmla="*/ 1597 w 1911"/>
                <a:gd name="T53" fmla="*/ 445 h 1334"/>
                <a:gd name="T54" fmla="*/ 1572 w 1911"/>
                <a:gd name="T55" fmla="*/ 735 h 1334"/>
                <a:gd name="T56" fmla="*/ 1625 w 1911"/>
                <a:gd name="T57" fmla="*/ 694 h 1334"/>
                <a:gd name="T58" fmla="*/ 1167 w 1911"/>
                <a:gd name="T59" fmla="*/ 1009 h 1334"/>
                <a:gd name="T60" fmla="*/ 1712 w 1911"/>
                <a:gd name="T61" fmla="*/ 533 h 1334"/>
                <a:gd name="T62" fmla="*/ 1670 w 1911"/>
                <a:gd name="T63" fmla="*/ 538 h 1334"/>
                <a:gd name="T64" fmla="*/ 400 w 1911"/>
                <a:gd name="T65" fmla="*/ 445 h 1334"/>
                <a:gd name="T66" fmla="*/ 423 w 1911"/>
                <a:gd name="T67" fmla="*/ 1029 h 1334"/>
                <a:gd name="T68" fmla="*/ 817 w 1911"/>
                <a:gd name="T69" fmla="*/ 622 h 1334"/>
                <a:gd name="T70" fmla="*/ 1821 w 1911"/>
                <a:gd name="T71" fmla="*/ 421 h 1334"/>
                <a:gd name="T72" fmla="*/ 1637 w 1911"/>
                <a:gd name="T73" fmla="*/ 1107 h 1334"/>
                <a:gd name="T74" fmla="*/ 1149 w 1911"/>
                <a:gd name="T75" fmla="*/ 1140 h 1334"/>
                <a:gd name="T76" fmla="*/ 1270 w 1911"/>
                <a:gd name="T77" fmla="*/ 1172 h 1334"/>
                <a:gd name="T78" fmla="*/ 1725 w 1911"/>
                <a:gd name="T79" fmla="*/ 1150 h 1334"/>
                <a:gd name="T80" fmla="*/ 1884 w 1911"/>
                <a:gd name="T81" fmla="*/ 498 h 1334"/>
                <a:gd name="T82" fmla="*/ 1625 w 1911"/>
                <a:gd name="T83" fmla="*/ 926 h 1334"/>
                <a:gd name="T84" fmla="*/ 938 w 1911"/>
                <a:gd name="T85" fmla="*/ 1204 h 1334"/>
                <a:gd name="T86" fmla="*/ 1736 w 1911"/>
                <a:gd name="T87" fmla="*/ 722 h 1334"/>
                <a:gd name="T88" fmla="*/ 1672 w 1911"/>
                <a:gd name="T89" fmla="*/ 513 h 1334"/>
                <a:gd name="T90" fmla="*/ 1110 w 1911"/>
                <a:gd name="T91" fmla="*/ 1031 h 1334"/>
                <a:gd name="T92" fmla="*/ 1439 w 1911"/>
                <a:gd name="T93" fmla="*/ 843 h 1334"/>
                <a:gd name="T94" fmla="*/ 1454 w 1911"/>
                <a:gd name="T95" fmla="*/ 803 h 1334"/>
                <a:gd name="T96" fmla="*/ 31 w 1911"/>
                <a:gd name="T97" fmla="*/ 1009 h 1334"/>
                <a:gd name="T98" fmla="*/ 553 w 1911"/>
                <a:gd name="T99" fmla="*/ 1104 h 1334"/>
                <a:gd name="T100" fmla="*/ 335 w 1911"/>
                <a:gd name="T101" fmla="*/ 1087 h 1334"/>
                <a:gd name="T102" fmla="*/ 551 w 1911"/>
                <a:gd name="T103" fmla="*/ 1087 h 1334"/>
                <a:gd name="T104" fmla="*/ 88 w 1911"/>
                <a:gd name="T105" fmla="*/ 1082 h 1334"/>
                <a:gd name="T106" fmla="*/ 611 w 1911"/>
                <a:gd name="T107" fmla="*/ 1157 h 1334"/>
                <a:gd name="T108" fmla="*/ 451 w 1911"/>
                <a:gd name="T109" fmla="*/ 1145 h 1334"/>
                <a:gd name="T110" fmla="*/ 78 w 1911"/>
                <a:gd name="T111" fmla="*/ 1170 h 1334"/>
                <a:gd name="T112" fmla="*/ 793 w 1911"/>
                <a:gd name="T113" fmla="*/ 1242 h 1334"/>
                <a:gd name="T114" fmla="*/ 315 w 1911"/>
                <a:gd name="T115" fmla="*/ 1260 h 1334"/>
                <a:gd name="T116" fmla="*/ 123 w 1911"/>
                <a:gd name="T117" fmla="*/ 1137 h 1334"/>
                <a:gd name="T118" fmla="*/ 146 w 1911"/>
                <a:gd name="T119" fmla="*/ 1243 h 1334"/>
                <a:gd name="T120" fmla="*/ 740 w 1911"/>
                <a:gd name="T121" fmla="*/ 1213 h 1334"/>
                <a:gd name="T122" fmla="*/ 928 w 1911"/>
                <a:gd name="T123" fmla="*/ 1250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11" h="1334">
                  <a:moveTo>
                    <a:pt x="1011" y="260"/>
                  </a:moveTo>
                  <a:cubicBezTo>
                    <a:pt x="1011" y="259"/>
                    <a:pt x="1011" y="257"/>
                    <a:pt x="1009" y="257"/>
                  </a:cubicBezTo>
                  <a:cubicBezTo>
                    <a:pt x="1009" y="264"/>
                    <a:pt x="1006" y="257"/>
                    <a:pt x="1009" y="255"/>
                  </a:cubicBezTo>
                  <a:cubicBezTo>
                    <a:pt x="1010" y="250"/>
                    <a:pt x="1014" y="256"/>
                    <a:pt x="1014" y="252"/>
                  </a:cubicBezTo>
                  <a:cubicBezTo>
                    <a:pt x="1011" y="249"/>
                    <a:pt x="1018" y="243"/>
                    <a:pt x="1022" y="242"/>
                  </a:cubicBezTo>
                  <a:cubicBezTo>
                    <a:pt x="1026" y="225"/>
                    <a:pt x="1042" y="206"/>
                    <a:pt x="1054" y="192"/>
                  </a:cubicBezTo>
                  <a:cubicBezTo>
                    <a:pt x="1060" y="153"/>
                    <a:pt x="1109" y="124"/>
                    <a:pt x="1104" y="78"/>
                  </a:cubicBezTo>
                  <a:cubicBezTo>
                    <a:pt x="1110" y="79"/>
                    <a:pt x="1119" y="63"/>
                    <a:pt x="1112" y="56"/>
                  </a:cubicBezTo>
                  <a:cubicBezTo>
                    <a:pt x="1127" y="49"/>
                    <a:pt x="1124" y="5"/>
                    <a:pt x="1137" y="0"/>
                  </a:cubicBezTo>
                  <a:cubicBezTo>
                    <a:pt x="1154" y="12"/>
                    <a:pt x="1154" y="42"/>
                    <a:pt x="1159" y="65"/>
                  </a:cubicBezTo>
                  <a:cubicBezTo>
                    <a:pt x="1162" y="79"/>
                    <a:pt x="1168" y="92"/>
                    <a:pt x="1170" y="104"/>
                  </a:cubicBezTo>
                  <a:cubicBezTo>
                    <a:pt x="1174" y="124"/>
                    <a:pt x="1172" y="149"/>
                    <a:pt x="1174" y="174"/>
                  </a:cubicBezTo>
                  <a:cubicBezTo>
                    <a:pt x="1175" y="206"/>
                    <a:pt x="1174" y="238"/>
                    <a:pt x="1179" y="257"/>
                  </a:cubicBezTo>
                  <a:cubicBezTo>
                    <a:pt x="1171" y="314"/>
                    <a:pt x="1161" y="369"/>
                    <a:pt x="1144" y="420"/>
                  </a:cubicBezTo>
                  <a:cubicBezTo>
                    <a:pt x="1178" y="388"/>
                    <a:pt x="1215" y="356"/>
                    <a:pt x="1253" y="325"/>
                  </a:cubicBezTo>
                  <a:cubicBezTo>
                    <a:pt x="1264" y="317"/>
                    <a:pt x="1274" y="306"/>
                    <a:pt x="1285" y="299"/>
                  </a:cubicBezTo>
                  <a:cubicBezTo>
                    <a:pt x="1296" y="291"/>
                    <a:pt x="1312" y="289"/>
                    <a:pt x="1320" y="275"/>
                  </a:cubicBezTo>
                  <a:cubicBezTo>
                    <a:pt x="1322" y="277"/>
                    <a:pt x="1324" y="277"/>
                    <a:pt x="1326" y="275"/>
                  </a:cubicBezTo>
                  <a:cubicBezTo>
                    <a:pt x="1353" y="255"/>
                    <a:pt x="1383" y="248"/>
                    <a:pt x="1409" y="227"/>
                  </a:cubicBezTo>
                  <a:cubicBezTo>
                    <a:pt x="1443" y="217"/>
                    <a:pt x="1470" y="199"/>
                    <a:pt x="1504" y="189"/>
                  </a:cubicBezTo>
                  <a:cubicBezTo>
                    <a:pt x="1508" y="184"/>
                    <a:pt x="1514" y="182"/>
                    <a:pt x="1519" y="177"/>
                  </a:cubicBezTo>
                  <a:cubicBezTo>
                    <a:pt x="1524" y="173"/>
                    <a:pt x="1527" y="166"/>
                    <a:pt x="1531" y="162"/>
                  </a:cubicBezTo>
                  <a:cubicBezTo>
                    <a:pt x="1535" y="159"/>
                    <a:pt x="1541" y="159"/>
                    <a:pt x="1544" y="156"/>
                  </a:cubicBezTo>
                  <a:cubicBezTo>
                    <a:pt x="1560" y="142"/>
                    <a:pt x="1568" y="116"/>
                    <a:pt x="1580" y="96"/>
                  </a:cubicBezTo>
                  <a:cubicBezTo>
                    <a:pt x="1581" y="88"/>
                    <a:pt x="1576" y="81"/>
                    <a:pt x="1582" y="76"/>
                  </a:cubicBezTo>
                  <a:cubicBezTo>
                    <a:pt x="1588" y="76"/>
                    <a:pt x="1587" y="78"/>
                    <a:pt x="1592" y="76"/>
                  </a:cubicBezTo>
                  <a:cubicBezTo>
                    <a:pt x="1595" y="96"/>
                    <a:pt x="1605" y="115"/>
                    <a:pt x="1605" y="133"/>
                  </a:cubicBezTo>
                  <a:cubicBezTo>
                    <a:pt x="1625" y="129"/>
                    <a:pt x="1635" y="121"/>
                    <a:pt x="1652" y="118"/>
                  </a:cubicBezTo>
                  <a:cubicBezTo>
                    <a:pt x="1661" y="130"/>
                    <a:pt x="1671" y="143"/>
                    <a:pt x="1678" y="158"/>
                  </a:cubicBezTo>
                  <a:cubicBezTo>
                    <a:pt x="1686" y="158"/>
                    <a:pt x="1691" y="147"/>
                    <a:pt x="1697" y="151"/>
                  </a:cubicBezTo>
                  <a:cubicBezTo>
                    <a:pt x="1711" y="153"/>
                    <a:pt x="1701" y="180"/>
                    <a:pt x="1713" y="184"/>
                  </a:cubicBezTo>
                  <a:cubicBezTo>
                    <a:pt x="1722" y="180"/>
                    <a:pt x="1735" y="174"/>
                    <a:pt x="1743" y="179"/>
                  </a:cubicBezTo>
                  <a:cubicBezTo>
                    <a:pt x="1758" y="212"/>
                    <a:pt x="1742" y="253"/>
                    <a:pt x="1733" y="285"/>
                  </a:cubicBezTo>
                  <a:cubicBezTo>
                    <a:pt x="1744" y="281"/>
                    <a:pt x="1760" y="285"/>
                    <a:pt x="1773" y="282"/>
                  </a:cubicBezTo>
                  <a:cubicBezTo>
                    <a:pt x="1782" y="280"/>
                    <a:pt x="1788" y="271"/>
                    <a:pt x="1796" y="274"/>
                  </a:cubicBezTo>
                  <a:cubicBezTo>
                    <a:pt x="1801" y="283"/>
                    <a:pt x="1794" y="295"/>
                    <a:pt x="1791" y="305"/>
                  </a:cubicBezTo>
                  <a:cubicBezTo>
                    <a:pt x="1783" y="332"/>
                    <a:pt x="1776" y="362"/>
                    <a:pt x="1768" y="388"/>
                  </a:cubicBezTo>
                  <a:cubicBezTo>
                    <a:pt x="1811" y="388"/>
                    <a:pt x="1846" y="384"/>
                    <a:pt x="1886" y="380"/>
                  </a:cubicBezTo>
                  <a:cubicBezTo>
                    <a:pt x="1905" y="401"/>
                    <a:pt x="1911" y="414"/>
                    <a:pt x="1906" y="448"/>
                  </a:cubicBezTo>
                  <a:cubicBezTo>
                    <a:pt x="1903" y="465"/>
                    <a:pt x="1896" y="485"/>
                    <a:pt x="1893" y="506"/>
                  </a:cubicBezTo>
                  <a:cubicBezTo>
                    <a:pt x="1890" y="522"/>
                    <a:pt x="1892" y="539"/>
                    <a:pt x="1889" y="554"/>
                  </a:cubicBezTo>
                  <a:cubicBezTo>
                    <a:pt x="1887" y="567"/>
                    <a:pt x="1881" y="578"/>
                    <a:pt x="1879" y="589"/>
                  </a:cubicBezTo>
                  <a:cubicBezTo>
                    <a:pt x="1876" y="609"/>
                    <a:pt x="1870" y="626"/>
                    <a:pt x="1864" y="647"/>
                  </a:cubicBezTo>
                  <a:cubicBezTo>
                    <a:pt x="1840" y="739"/>
                    <a:pt x="1819" y="838"/>
                    <a:pt x="1795" y="926"/>
                  </a:cubicBezTo>
                  <a:cubicBezTo>
                    <a:pt x="1787" y="954"/>
                    <a:pt x="1775" y="981"/>
                    <a:pt x="1771" y="1008"/>
                  </a:cubicBezTo>
                  <a:cubicBezTo>
                    <a:pt x="1762" y="1068"/>
                    <a:pt x="1753" y="1121"/>
                    <a:pt x="1731" y="1169"/>
                  </a:cubicBezTo>
                  <a:cubicBezTo>
                    <a:pt x="1726" y="1173"/>
                    <a:pt x="1717" y="1175"/>
                    <a:pt x="1712" y="1179"/>
                  </a:cubicBezTo>
                  <a:cubicBezTo>
                    <a:pt x="1689" y="1183"/>
                    <a:pt x="1666" y="1181"/>
                    <a:pt x="1640" y="1179"/>
                  </a:cubicBezTo>
                  <a:cubicBezTo>
                    <a:pt x="1593" y="1175"/>
                    <a:pt x="1547" y="1191"/>
                    <a:pt x="1504" y="1194"/>
                  </a:cubicBezTo>
                  <a:cubicBezTo>
                    <a:pt x="1487" y="1195"/>
                    <a:pt x="1469" y="1189"/>
                    <a:pt x="1456" y="1200"/>
                  </a:cubicBezTo>
                  <a:cubicBezTo>
                    <a:pt x="1380" y="1205"/>
                    <a:pt x="1296" y="1209"/>
                    <a:pt x="1212" y="1215"/>
                  </a:cubicBezTo>
                  <a:cubicBezTo>
                    <a:pt x="1126" y="1221"/>
                    <a:pt x="1032" y="1231"/>
                    <a:pt x="954" y="1255"/>
                  </a:cubicBezTo>
                  <a:cubicBezTo>
                    <a:pt x="953" y="1256"/>
                    <a:pt x="949" y="1258"/>
                    <a:pt x="948" y="1258"/>
                  </a:cubicBezTo>
                  <a:cubicBezTo>
                    <a:pt x="932" y="1266"/>
                    <a:pt x="919" y="1280"/>
                    <a:pt x="901" y="1283"/>
                  </a:cubicBezTo>
                  <a:cubicBezTo>
                    <a:pt x="883" y="1287"/>
                    <a:pt x="860" y="1286"/>
                    <a:pt x="840" y="1285"/>
                  </a:cubicBezTo>
                  <a:cubicBezTo>
                    <a:pt x="830" y="1284"/>
                    <a:pt x="812" y="1276"/>
                    <a:pt x="807" y="1277"/>
                  </a:cubicBezTo>
                  <a:cubicBezTo>
                    <a:pt x="781" y="1280"/>
                    <a:pt x="751" y="1279"/>
                    <a:pt x="724" y="1280"/>
                  </a:cubicBezTo>
                  <a:cubicBezTo>
                    <a:pt x="685" y="1281"/>
                    <a:pt x="651" y="1287"/>
                    <a:pt x="609" y="1293"/>
                  </a:cubicBezTo>
                  <a:cubicBezTo>
                    <a:pt x="566" y="1300"/>
                    <a:pt x="520" y="1301"/>
                    <a:pt x="476" y="1305"/>
                  </a:cubicBezTo>
                  <a:cubicBezTo>
                    <a:pt x="402" y="1312"/>
                    <a:pt x="329" y="1324"/>
                    <a:pt x="252" y="1325"/>
                  </a:cubicBezTo>
                  <a:cubicBezTo>
                    <a:pt x="243" y="1325"/>
                    <a:pt x="233" y="1322"/>
                    <a:pt x="224" y="1323"/>
                  </a:cubicBezTo>
                  <a:cubicBezTo>
                    <a:pt x="198" y="1325"/>
                    <a:pt x="174" y="1332"/>
                    <a:pt x="149" y="1333"/>
                  </a:cubicBezTo>
                  <a:cubicBezTo>
                    <a:pt x="122" y="1334"/>
                    <a:pt x="91" y="1329"/>
                    <a:pt x="63" y="1328"/>
                  </a:cubicBezTo>
                  <a:cubicBezTo>
                    <a:pt x="45" y="1328"/>
                    <a:pt x="30" y="1323"/>
                    <a:pt x="13" y="1318"/>
                  </a:cubicBezTo>
                  <a:cubicBezTo>
                    <a:pt x="9" y="1309"/>
                    <a:pt x="10" y="1294"/>
                    <a:pt x="3" y="1288"/>
                  </a:cubicBezTo>
                  <a:cubicBezTo>
                    <a:pt x="28" y="1234"/>
                    <a:pt x="58" y="1176"/>
                    <a:pt x="86" y="1130"/>
                  </a:cubicBezTo>
                  <a:cubicBezTo>
                    <a:pt x="62" y="1130"/>
                    <a:pt x="41" y="1136"/>
                    <a:pt x="20" y="1135"/>
                  </a:cubicBezTo>
                  <a:cubicBezTo>
                    <a:pt x="13" y="1116"/>
                    <a:pt x="31" y="1095"/>
                    <a:pt x="38" y="1077"/>
                  </a:cubicBezTo>
                  <a:cubicBezTo>
                    <a:pt x="23" y="1069"/>
                    <a:pt x="12" y="1081"/>
                    <a:pt x="3" y="1072"/>
                  </a:cubicBezTo>
                  <a:cubicBezTo>
                    <a:pt x="0" y="1052"/>
                    <a:pt x="22" y="1045"/>
                    <a:pt x="28" y="1028"/>
                  </a:cubicBezTo>
                  <a:cubicBezTo>
                    <a:pt x="26" y="1028"/>
                    <a:pt x="15" y="1030"/>
                    <a:pt x="13" y="1023"/>
                  </a:cubicBezTo>
                  <a:cubicBezTo>
                    <a:pt x="19" y="1000"/>
                    <a:pt x="36" y="988"/>
                    <a:pt x="45" y="968"/>
                  </a:cubicBezTo>
                  <a:cubicBezTo>
                    <a:pt x="36" y="968"/>
                    <a:pt x="22" y="971"/>
                    <a:pt x="18" y="959"/>
                  </a:cubicBezTo>
                  <a:cubicBezTo>
                    <a:pt x="24" y="940"/>
                    <a:pt x="44" y="936"/>
                    <a:pt x="48" y="915"/>
                  </a:cubicBezTo>
                  <a:cubicBezTo>
                    <a:pt x="53" y="916"/>
                    <a:pt x="53" y="912"/>
                    <a:pt x="56" y="911"/>
                  </a:cubicBezTo>
                  <a:cubicBezTo>
                    <a:pt x="91" y="854"/>
                    <a:pt x="139" y="810"/>
                    <a:pt x="171" y="750"/>
                  </a:cubicBezTo>
                  <a:cubicBezTo>
                    <a:pt x="174" y="749"/>
                    <a:pt x="176" y="745"/>
                    <a:pt x="181" y="745"/>
                  </a:cubicBezTo>
                  <a:cubicBezTo>
                    <a:pt x="193" y="725"/>
                    <a:pt x="203" y="703"/>
                    <a:pt x="222" y="689"/>
                  </a:cubicBezTo>
                  <a:cubicBezTo>
                    <a:pt x="264" y="612"/>
                    <a:pt x="311" y="566"/>
                    <a:pt x="347" y="480"/>
                  </a:cubicBezTo>
                  <a:cubicBezTo>
                    <a:pt x="352" y="477"/>
                    <a:pt x="352" y="477"/>
                    <a:pt x="358" y="478"/>
                  </a:cubicBezTo>
                  <a:cubicBezTo>
                    <a:pt x="380" y="442"/>
                    <a:pt x="405" y="411"/>
                    <a:pt x="426" y="375"/>
                  </a:cubicBezTo>
                  <a:cubicBezTo>
                    <a:pt x="434" y="375"/>
                    <a:pt x="433" y="383"/>
                    <a:pt x="440" y="383"/>
                  </a:cubicBezTo>
                  <a:cubicBezTo>
                    <a:pt x="474" y="375"/>
                    <a:pt x="518" y="378"/>
                    <a:pt x="559" y="382"/>
                  </a:cubicBezTo>
                  <a:cubicBezTo>
                    <a:pt x="622" y="387"/>
                    <a:pt x="688" y="386"/>
                    <a:pt x="747" y="392"/>
                  </a:cubicBezTo>
                  <a:cubicBezTo>
                    <a:pt x="789" y="406"/>
                    <a:pt x="855" y="408"/>
                    <a:pt x="908" y="426"/>
                  </a:cubicBezTo>
                  <a:cubicBezTo>
                    <a:pt x="918" y="409"/>
                    <a:pt x="928" y="392"/>
                    <a:pt x="936" y="373"/>
                  </a:cubicBezTo>
                  <a:cubicBezTo>
                    <a:pt x="941" y="371"/>
                    <a:pt x="941" y="374"/>
                    <a:pt x="944" y="372"/>
                  </a:cubicBezTo>
                  <a:cubicBezTo>
                    <a:pt x="968" y="336"/>
                    <a:pt x="987" y="296"/>
                    <a:pt x="1011" y="260"/>
                  </a:cubicBezTo>
                  <a:close/>
                  <a:moveTo>
                    <a:pt x="976" y="737"/>
                  </a:moveTo>
                  <a:cubicBezTo>
                    <a:pt x="982" y="724"/>
                    <a:pt x="985" y="712"/>
                    <a:pt x="989" y="699"/>
                  </a:cubicBezTo>
                  <a:cubicBezTo>
                    <a:pt x="992" y="691"/>
                    <a:pt x="1001" y="662"/>
                    <a:pt x="999" y="662"/>
                  </a:cubicBezTo>
                  <a:cubicBezTo>
                    <a:pt x="1004" y="661"/>
                    <a:pt x="1008" y="648"/>
                    <a:pt x="1008" y="639"/>
                  </a:cubicBezTo>
                  <a:cubicBezTo>
                    <a:pt x="1032" y="593"/>
                    <a:pt x="1055" y="546"/>
                    <a:pt x="1079" y="500"/>
                  </a:cubicBezTo>
                  <a:cubicBezTo>
                    <a:pt x="1085" y="496"/>
                    <a:pt x="1087" y="498"/>
                    <a:pt x="1092" y="493"/>
                  </a:cubicBezTo>
                  <a:cubicBezTo>
                    <a:pt x="1102" y="470"/>
                    <a:pt x="1117" y="453"/>
                    <a:pt x="1130" y="433"/>
                  </a:cubicBezTo>
                  <a:cubicBezTo>
                    <a:pt x="1162" y="308"/>
                    <a:pt x="1182" y="158"/>
                    <a:pt x="1139" y="38"/>
                  </a:cubicBezTo>
                  <a:cubicBezTo>
                    <a:pt x="1122" y="69"/>
                    <a:pt x="1117" y="103"/>
                    <a:pt x="1106" y="134"/>
                  </a:cubicBezTo>
                  <a:cubicBezTo>
                    <a:pt x="1101" y="147"/>
                    <a:pt x="1090" y="161"/>
                    <a:pt x="1084" y="171"/>
                  </a:cubicBezTo>
                  <a:cubicBezTo>
                    <a:pt x="1081" y="175"/>
                    <a:pt x="1081" y="182"/>
                    <a:pt x="1079" y="186"/>
                  </a:cubicBezTo>
                  <a:cubicBezTo>
                    <a:pt x="1073" y="194"/>
                    <a:pt x="1065" y="201"/>
                    <a:pt x="1059" y="209"/>
                  </a:cubicBezTo>
                  <a:cubicBezTo>
                    <a:pt x="1049" y="224"/>
                    <a:pt x="1039" y="239"/>
                    <a:pt x="1031" y="252"/>
                  </a:cubicBezTo>
                  <a:cubicBezTo>
                    <a:pt x="1019" y="271"/>
                    <a:pt x="1008" y="290"/>
                    <a:pt x="999" y="310"/>
                  </a:cubicBezTo>
                  <a:cubicBezTo>
                    <a:pt x="963" y="349"/>
                    <a:pt x="942" y="404"/>
                    <a:pt x="911" y="448"/>
                  </a:cubicBezTo>
                  <a:cubicBezTo>
                    <a:pt x="915" y="454"/>
                    <a:pt x="908" y="455"/>
                    <a:pt x="910" y="463"/>
                  </a:cubicBezTo>
                  <a:cubicBezTo>
                    <a:pt x="881" y="510"/>
                    <a:pt x="845" y="557"/>
                    <a:pt x="825" y="607"/>
                  </a:cubicBezTo>
                  <a:cubicBezTo>
                    <a:pt x="829" y="632"/>
                    <a:pt x="839" y="651"/>
                    <a:pt x="845" y="672"/>
                  </a:cubicBezTo>
                  <a:cubicBezTo>
                    <a:pt x="887" y="829"/>
                    <a:pt x="832" y="979"/>
                    <a:pt x="856" y="1160"/>
                  </a:cubicBezTo>
                  <a:cubicBezTo>
                    <a:pt x="883" y="1028"/>
                    <a:pt x="910" y="916"/>
                    <a:pt x="951" y="800"/>
                  </a:cubicBezTo>
                  <a:cubicBezTo>
                    <a:pt x="956" y="796"/>
                    <a:pt x="949" y="796"/>
                    <a:pt x="949" y="792"/>
                  </a:cubicBezTo>
                  <a:cubicBezTo>
                    <a:pt x="954" y="793"/>
                    <a:pt x="956" y="795"/>
                    <a:pt x="956" y="788"/>
                  </a:cubicBezTo>
                  <a:cubicBezTo>
                    <a:pt x="961" y="774"/>
                    <a:pt x="968" y="761"/>
                    <a:pt x="973" y="745"/>
                  </a:cubicBezTo>
                  <a:cubicBezTo>
                    <a:pt x="972" y="739"/>
                    <a:pt x="970" y="752"/>
                    <a:pt x="969" y="745"/>
                  </a:cubicBezTo>
                  <a:cubicBezTo>
                    <a:pt x="968" y="739"/>
                    <a:pt x="978" y="744"/>
                    <a:pt x="976" y="737"/>
                  </a:cubicBezTo>
                  <a:close/>
                  <a:moveTo>
                    <a:pt x="1559" y="166"/>
                  </a:moveTo>
                  <a:cubicBezTo>
                    <a:pt x="1540" y="182"/>
                    <a:pt x="1519" y="196"/>
                    <a:pt x="1496" y="207"/>
                  </a:cubicBezTo>
                  <a:cubicBezTo>
                    <a:pt x="1428" y="231"/>
                    <a:pt x="1367" y="262"/>
                    <a:pt x="1315" y="295"/>
                  </a:cubicBezTo>
                  <a:cubicBezTo>
                    <a:pt x="1275" y="321"/>
                    <a:pt x="1241" y="351"/>
                    <a:pt x="1205" y="380"/>
                  </a:cubicBezTo>
                  <a:cubicBezTo>
                    <a:pt x="1169" y="409"/>
                    <a:pt x="1137" y="441"/>
                    <a:pt x="1112" y="481"/>
                  </a:cubicBezTo>
                  <a:cubicBezTo>
                    <a:pt x="1100" y="501"/>
                    <a:pt x="1087" y="520"/>
                    <a:pt x="1074" y="539"/>
                  </a:cubicBezTo>
                  <a:cubicBezTo>
                    <a:pt x="1055" y="567"/>
                    <a:pt x="1042" y="606"/>
                    <a:pt x="1029" y="636"/>
                  </a:cubicBezTo>
                  <a:cubicBezTo>
                    <a:pt x="998" y="709"/>
                    <a:pt x="976" y="783"/>
                    <a:pt x="948" y="857"/>
                  </a:cubicBezTo>
                  <a:cubicBezTo>
                    <a:pt x="915" y="941"/>
                    <a:pt x="896" y="1032"/>
                    <a:pt x="873" y="1124"/>
                  </a:cubicBezTo>
                  <a:cubicBezTo>
                    <a:pt x="879" y="1137"/>
                    <a:pt x="865" y="1155"/>
                    <a:pt x="871" y="1167"/>
                  </a:cubicBezTo>
                  <a:cubicBezTo>
                    <a:pt x="878" y="1150"/>
                    <a:pt x="881" y="1130"/>
                    <a:pt x="896" y="1122"/>
                  </a:cubicBezTo>
                  <a:cubicBezTo>
                    <a:pt x="917" y="1088"/>
                    <a:pt x="943" y="1045"/>
                    <a:pt x="968" y="1018"/>
                  </a:cubicBezTo>
                  <a:cubicBezTo>
                    <a:pt x="981" y="1002"/>
                    <a:pt x="999" y="988"/>
                    <a:pt x="1014" y="971"/>
                  </a:cubicBezTo>
                  <a:cubicBezTo>
                    <a:pt x="1029" y="955"/>
                    <a:pt x="1042" y="936"/>
                    <a:pt x="1057" y="923"/>
                  </a:cubicBezTo>
                  <a:cubicBezTo>
                    <a:pt x="1154" y="842"/>
                    <a:pt x="1261" y="760"/>
                    <a:pt x="1418" y="760"/>
                  </a:cubicBezTo>
                  <a:cubicBezTo>
                    <a:pt x="1426" y="681"/>
                    <a:pt x="1443" y="614"/>
                    <a:pt x="1467" y="534"/>
                  </a:cubicBezTo>
                  <a:cubicBezTo>
                    <a:pt x="1481" y="490"/>
                    <a:pt x="1498" y="445"/>
                    <a:pt x="1514" y="403"/>
                  </a:cubicBezTo>
                  <a:cubicBezTo>
                    <a:pt x="1548" y="310"/>
                    <a:pt x="1619" y="220"/>
                    <a:pt x="1590" y="118"/>
                  </a:cubicBezTo>
                  <a:cubicBezTo>
                    <a:pt x="1590" y="117"/>
                    <a:pt x="1590" y="116"/>
                    <a:pt x="1589" y="116"/>
                  </a:cubicBezTo>
                  <a:cubicBezTo>
                    <a:pt x="1582" y="136"/>
                    <a:pt x="1567" y="147"/>
                    <a:pt x="1559" y="166"/>
                  </a:cubicBezTo>
                  <a:close/>
                  <a:moveTo>
                    <a:pt x="1607" y="141"/>
                  </a:moveTo>
                  <a:cubicBezTo>
                    <a:pt x="1620" y="237"/>
                    <a:pt x="1570" y="305"/>
                    <a:pt x="1536" y="380"/>
                  </a:cubicBezTo>
                  <a:cubicBezTo>
                    <a:pt x="1523" y="408"/>
                    <a:pt x="1514" y="440"/>
                    <a:pt x="1504" y="470"/>
                  </a:cubicBezTo>
                  <a:cubicBezTo>
                    <a:pt x="1472" y="565"/>
                    <a:pt x="1439" y="664"/>
                    <a:pt x="1428" y="774"/>
                  </a:cubicBezTo>
                  <a:cubicBezTo>
                    <a:pt x="1393" y="776"/>
                    <a:pt x="1359" y="777"/>
                    <a:pt x="1326" y="778"/>
                  </a:cubicBezTo>
                  <a:cubicBezTo>
                    <a:pt x="1261" y="798"/>
                    <a:pt x="1199" y="829"/>
                    <a:pt x="1145" y="866"/>
                  </a:cubicBezTo>
                  <a:cubicBezTo>
                    <a:pt x="1124" y="881"/>
                    <a:pt x="1107" y="900"/>
                    <a:pt x="1091" y="915"/>
                  </a:cubicBezTo>
                  <a:cubicBezTo>
                    <a:pt x="1079" y="925"/>
                    <a:pt x="1065" y="932"/>
                    <a:pt x="1054" y="943"/>
                  </a:cubicBezTo>
                  <a:cubicBezTo>
                    <a:pt x="1043" y="954"/>
                    <a:pt x="1034" y="966"/>
                    <a:pt x="1022" y="978"/>
                  </a:cubicBezTo>
                  <a:cubicBezTo>
                    <a:pt x="1001" y="1000"/>
                    <a:pt x="977" y="1021"/>
                    <a:pt x="958" y="1046"/>
                  </a:cubicBezTo>
                  <a:cubicBezTo>
                    <a:pt x="919" y="1096"/>
                    <a:pt x="887" y="1151"/>
                    <a:pt x="860" y="1210"/>
                  </a:cubicBezTo>
                  <a:cubicBezTo>
                    <a:pt x="875" y="1198"/>
                    <a:pt x="882" y="1171"/>
                    <a:pt x="893" y="1152"/>
                  </a:cubicBezTo>
                  <a:cubicBezTo>
                    <a:pt x="900" y="1140"/>
                    <a:pt x="912" y="1132"/>
                    <a:pt x="921" y="1121"/>
                  </a:cubicBezTo>
                  <a:cubicBezTo>
                    <a:pt x="931" y="1108"/>
                    <a:pt x="939" y="1094"/>
                    <a:pt x="949" y="1081"/>
                  </a:cubicBezTo>
                  <a:cubicBezTo>
                    <a:pt x="959" y="1069"/>
                    <a:pt x="966" y="1050"/>
                    <a:pt x="981" y="1047"/>
                  </a:cubicBezTo>
                  <a:cubicBezTo>
                    <a:pt x="958" y="1088"/>
                    <a:pt x="921" y="1123"/>
                    <a:pt x="900" y="1164"/>
                  </a:cubicBezTo>
                  <a:cubicBezTo>
                    <a:pt x="892" y="1178"/>
                    <a:pt x="884" y="1193"/>
                    <a:pt x="881" y="1209"/>
                  </a:cubicBezTo>
                  <a:cubicBezTo>
                    <a:pt x="887" y="1210"/>
                    <a:pt x="894" y="1204"/>
                    <a:pt x="901" y="1205"/>
                  </a:cubicBezTo>
                  <a:cubicBezTo>
                    <a:pt x="964" y="1118"/>
                    <a:pt x="1026" y="1030"/>
                    <a:pt x="1102" y="956"/>
                  </a:cubicBezTo>
                  <a:cubicBezTo>
                    <a:pt x="1107" y="956"/>
                    <a:pt x="1110" y="954"/>
                    <a:pt x="1114" y="953"/>
                  </a:cubicBezTo>
                  <a:cubicBezTo>
                    <a:pt x="1151" y="921"/>
                    <a:pt x="1191" y="887"/>
                    <a:pt x="1233" y="858"/>
                  </a:cubicBezTo>
                  <a:cubicBezTo>
                    <a:pt x="1285" y="823"/>
                    <a:pt x="1338" y="793"/>
                    <a:pt x="1414" y="792"/>
                  </a:cubicBezTo>
                  <a:cubicBezTo>
                    <a:pt x="1432" y="791"/>
                    <a:pt x="1436" y="794"/>
                    <a:pt x="1453" y="792"/>
                  </a:cubicBezTo>
                  <a:cubicBezTo>
                    <a:pt x="1487" y="671"/>
                    <a:pt x="1526" y="557"/>
                    <a:pt x="1550" y="426"/>
                  </a:cubicBezTo>
                  <a:cubicBezTo>
                    <a:pt x="1552" y="420"/>
                    <a:pt x="1558" y="420"/>
                    <a:pt x="1559" y="413"/>
                  </a:cubicBezTo>
                  <a:cubicBezTo>
                    <a:pt x="1577" y="370"/>
                    <a:pt x="1578" y="317"/>
                    <a:pt x="1595" y="275"/>
                  </a:cubicBezTo>
                  <a:cubicBezTo>
                    <a:pt x="1597" y="271"/>
                    <a:pt x="1602" y="268"/>
                    <a:pt x="1604" y="264"/>
                  </a:cubicBezTo>
                  <a:cubicBezTo>
                    <a:pt x="1615" y="232"/>
                    <a:pt x="1622" y="195"/>
                    <a:pt x="1632" y="166"/>
                  </a:cubicBezTo>
                  <a:cubicBezTo>
                    <a:pt x="1635" y="157"/>
                    <a:pt x="1643" y="146"/>
                    <a:pt x="1638" y="136"/>
                  </a:cubicBezTo>
                  <a:cubicBezTo>
                    <a:pt x="1627" y="138"/>
                    <a:pt x="1620" y="144"/>
                    <a:pt x="1607" y="141"/>
                  </a:cubicBezTo>
                  <a:close/>
                  <a:moveTo>
                    <a:pt x="1670" y="538"/>
                  </a:moveTo>
                  <a:cubicBezTo>
                    <a:pt x="1664" y="534"/>
                    <a:pt x="1667" y="542"/>
                    <a:pt x="1662" y="548"/>
                  </a:cubicBezTo>
                  <a:cubicBezTo>
                    <a:pt x="1671" y="473"/>
                    <a:pt x="1691" y="394"/>
                    <a:pt x="1705" y="312"/>
                  </a:cubicBezTo>
                  <a:cubicBezTo>
                    <a:pt x="1708" y="307"/>
                    <a:pt x="1711" y="304"/>
                    <a:pt x="1713" y="299"/>
                  </a:cubicBezTo>
                  <a:cubicBezTo>
                    <a:pt x="1712" y="280"/>
                    <a:pt x="1726" y="248"/>
                    <a:pt x="1730" y="224"/>
                  </a:cubicBezTo>
                  <a:cubicBezTo>
                    <a:pt x="1734" y="220"/>
                    <a:pt x="1737" y="215"/>
                    <a:pt x="1738" y="207"/>
                  </a:cubicBezTo>
                  <a:cubicBezTo>
                    <a:pt x="1733" y="200"/>
                    <a:pt x="1728" y="198"/>
                    <a:pt x="1720" y="196"/>
                  </a:cubicBezTo>
                  <a:cubicBezTo>
                    <a:pt x="1702" y="210"/>
                    <a:pt x="1708" y="249"/>
                    <a:pt x="1693" y="267"/>
                  </a:cubicBezTo>
                  <a:cubicBezTo>
                    <a:pt x="1691" y="251"/>
                    <a:pt x="1700" y="222"/>
                    <a:pt x="1703" y="201"/>
                  </a:cubicBezTo>
                  <a:cubicBezTo>
                    <a:pt x="1696" y="196"/>
                    <a:pt x="1698" y="182"/>
                    <a:pt x="1693" y="174"/>
                  </a:cubicBezTo>
                  <a:cubicBezTo>
                    <a:pt x="1686" y="195"/>
                    <a:pt x="1684" y="222"/>
                    <a:pt x="1672" y="239"/>
                  </a:cubicBezTo>
                  <a:cubicBezTo>
                    <a:pt x="1672" y="215"/>
                    <a:pt x="1682" y="193"/>
                    <a:pt x="1682" y="174"/>
                  </a:cubicBezTo>
                  <a:cubicBezTo>
                    <a:pt x="1672" y="184"/>
                    <a:pt x="1674" y="200"/>
                    <a:pt x="1670" y="214"/>
                  </a:cubicBezTo>
                  <a:cubicBezTo>
                    <a:pt x="1662" y="240"/>
                    <a:pt x="1651" y="268"/>
                    <a:pt x="1647" y="294"/>
                  </a:cubicBezTo>
                  <a:cubicBezTo>
                    <a:pt x="1645" y="308"/>
                    <a:pt x="1645" y="318"/>
                    <a:pt x="1637" y="320"/>
                  </a:cubicBezTo>
                  <a:cubicBezTo>
                    <a:pt x="1642" y="264"/>
                    <a:pt x="1661" y="220"/>
                    <a:pt x="1668" y="162"/>
                  </a:cubicBezTo>
                  <a:cubicBezTo>
                    <a:pt x="1663" y="157"/>
                    <a:pt x="1661" y="149"/>
                    <a:pt x="1653" y="146"/>
                  </a:cubicBezTo>
                  <a:cubicBezTo>
                    <a:pt x="1582" y="349"/>
                    <a:pt x="1535" y="578"/>
                    <a:pt x="1464" y="785"/>
                  </a:cubicBezTo>
                  <a:cubicBezTo>
                    <a:pt x="1470" y="792"/>
                    <a:pt x="1475" y="800"/>
                    <a:pt x="1489" y="798"/>
                  </a:cubicBezTo>
                  <a:cubicBezTo>
                    <a:pt x="1491" y="766"/>
                    <a:pt x="1506" y="738"/>
                    <a:pt x="1514" y="707"/>
                  </a:cubicBezTo>
                  <a:cubicBezTo>
                    <a:pt x="1518" y="691"/>
                    <a:pt x="1515" y="673"/>
                    <a:pt x="1526" y="659"/>
                  </a:cubicBezTo>
                  <a:cubicBezTo>
                    <a:pt x="1523" y="706"/>
                    <a:pt x="1506" y="749"/>
                    <a:pt x="1499" y="797"/>
                  </a:cubicBezTo>
                  <a:cubicBezTo>
                    <a:pt x="1506" y="793"/>
                    <a:pt x="1511" y="799"/>
                    <a:pt x="1516" y="797"/>
                  </a:cubicBezTo>
                  <a:cubicBezTo>
                    <a:pt x="1530" y="722"/>
                    <a:pt x="1557" y="646"/>
                    <a:pt x="1570" y="564"/>
                  </a:cubicBezTo>
                  <a:cubicBezTo>
                    <a:pt x="1580" y="554"/>
                    <a:pt x="1578" y="538"/>
                    <a:pt x="1580" y="521"/>
                  </a:cubicBezTo>
                  <a:cubicBezTo>
                    <a:pt x="1585" y="496"/>
                    <a:pt x="1592" y="471"/>
                    <a:pt x="1597" y="445"/>
                  </a:cubicBezTo>
                  <a:cubicBezTo>
                    <a:pt x="1599" y="432"/>
                    <a:pt x="1604" y="419"/>
                    <a:pt x="1607" y="407"/>
                  </a:cubicBezTo>
                  <a:cubicBezTo>
                    <a:pt x="1610" y="394"/>
                    <a:pt x="1608" y="378"/>
                    <a:pt x="1620" y="372"/>
                  </a:cubicBezTo>
                  <a:cubicBezTo>
                    <a:pt x="1609" y="460"/>
                    <a:pt x="1584" y="561"/>
                    <a:pt x="1560" y="654"/>
                  </a:cubicBezTo>
                  <a:cubicBezTo>
                    <a:pt x="1555" y="674"/>
                    <a:pt x="1554" y="696"/>
                    <a:pt x="1549" y="715"/>
                  </a:cubicBezTo>
                  <a:cubicBezTo>
                    <a:pt x="1540" y="749"/>
                    <a:pt x="1517" y="792"/>
                    <a:pt x="1519" y="825"/>
                  </a:cubicBezTo>
                  <a:cubicBezTo>
                    <a:pt x="1528" y="833"/>
                    <a:pt x="1531" y="831"/>
                    <a:pt x="1544" y="835"/>
                  </a:cubicBezTo>
                  <a:cubicBezTo>
                    <a:pt x="1546" y="798"/>
                    <a:pt x="1563" y="767"/>
                    <a:pt x="1572" y="735"/>
                  </a:cubicBezTo>
                  <a:cubicBezTo>
                    <a:pt x="1580" y="706"/>
                    <a:pt x="1577" y="676"/>
                    <a:pt x="1594" y="651"/>
                  </a:cubicBezTo>
                  <a:cubicBezTo>
                    <a:pt x="1589" y="683"/>
                    <a:pt x="1585" y="740"/>
                    <a:pt x="1565" y="767"/>
                  </a:cubicBezTo>
                  <a:cubicBezTo>
                    <a:pt x="1560" y="789"/>
                    <a:pt x="1555" y="812"/>
                    <a:pt x="1550" y="835"/>
                  </a:cubicBezTo>
                  <a:cubicBezTo>
                    <a:pt x="1559" y="829"/>
                    <a:pt x="1560" y="853"/>
                    <a:pt x="1567" y="858"/>
                  </a:cubicBezTo>
                  <a:cubicBezTo>
                    <a:pt x="1579" y="780"/>
                    <a:pt x="1615" y="707"/>
                    <a:pt x="1630" y="627"/>
                  </a:cubicBezTo>
                  <a:cubicBezTo>
                    <a:pt x="1632" y="620"/>
                    <a:pt x="1627" y="609"/>
                    <a:pt x="1637" y="606"/>
                  </a:cubicBezTo>
                  <a:cubicBezTo>
                    <a:pt x="1638" y="633"/>
                    <a:pt x="1633" y="663"/>
                    <a:pt x="1625" y="694"/>
                  </a:cubicBezTo>
                  <a:cubicBezTo>
                    <a:pt x="1611" y="749"/>
                    <a:pt x="1584" y="813"/>
                    <a:pt x="1574" y="873"/>
                  </a:cubicBezTo>
                  <a:cubicBezTo>
                    <a:pt x="1568" y="875"/>
                    <a:pt x="1565" y="880"/>
                    <a:pt x="1560" y="883"/>
                  </a:cubicBezTo>
                  <a:cubicBezTo>
                    <a:pt x="1541" y="885"/>
                    <a:pt x="1520" y="878"/>
                    <a:pt x="1494" y="883"/>
                  </a:cubicBezTo>
                  <a:cubicBezTo>
                    <a:pt x="1453" y="892"/>
                    <a:pt x="1405" y="907"/>
                    <a:pt x="1363" y="916"/>
                  </a:cubicBezTo>
                  <a:cubicBezTo>
                    <a:pt x="1316" y="927"/>
                    <a:pt x="1277" y="954"/>
                    <a:pt x="1238" y="971"/>
                  </a:cubicBezTo>
                  <a:cubicBezTo>
                    <a:pt x="1219" y="980"/>
                    <a:pt x="1205" y="990"/>
                    <a:pt x="1192" y="998"/>
                  </a:cubicBezTo>
                  <a:cubicBezTo>
                    <a:pt x="1184" y="1002"/>
                    <a:pt x="1174" y="1005"/>
                    <a:pt x="1167" y="1009"/>
                  </a:cubicBezTo>
                  <a:cubicBezTo>
                    <a:pt x="1104" y="1056"/>
                    <a:pt x="1034" y="1096"/>
                    <a:pt x="983" y="1157"/>
                  </a:cubicBezTo>
                  <a:cubicBezTo>
                    <a:pt x="1044" y="1120"/>
                    <a:pt x="1108" y="1087"/>
                    <a:pt x="1174" y="1054"/>
                  </a:cubicBezTo>
                  <a:cubicBezTo>
                    <a:pt x="1180" y="1051"/>
                    <a:pt x="1184" y="1045"/>
                    <a:pt x="1190" y="1042"/>
                  </a:cubicBezTo>
                  <a:cubicBezTo>
                    <a:pt x="1271" y="1006"/>
                    <a:pt x="1368" y="987"/>
                    <a:pt x="1462" y="971"/>
                  </a:cubicBezTo>
                  <a:cubicBezTo>
                    <a:pt x="1509" y="957"/>
                    <a:pt x="1549" y="959"/>
                    <a:pt x="1600" y="953"/>
                  </a:cubicBezTo>
                  <a:cubicBezTo>
                    <a:pt x="1632" y="858"/>
                    <a:pt x="1649" y="770"/>
                    <a:pt x="1672" y="672"/>
                  </a:cubicBezTo>
                  <a:cubicBezTo>
                    <a:pt x="1682" y="627"/>
                    <a:pt x="1701" y="577"/>
                    <a:pt x="1712" y="533"/>
                  </a:cubicBezTo>
                  <a:cubicBezTo>
                    <a:pt x="1718" y="506"/>
                    <a:pt x="1722" y="484"/>
                    <a:pt x="1728" y="456"/>
                  </a:cubicBezTo>
                  <a:cubicBezTo>
                    <a:pt x="1734" y="432"/>
                    <a:pt x="1748" y="410"/>
                    <a:pt x="1750" y="385"/>
                  </a:cubicBezTo>
                  <a:cubicBezTo>
                    <a:pt x="1763" y="362"/>
                    <a:pt x="1769" y="320"/>
                    <a:pt x="1776" y="292"/>
                  </a:cubicBezTo>
                  <a:cubicBezTo>
                    <a:pt x="1760" y="293"/>
                    <a:pt x="1742" y="298"/>
                    <a:pt x="1731" y="300"/>
                  </a:cubicBezTo>
                  <a:cubicBezTo>
                    <a:pt x="1714" y="340"/>
                    <a:pt x="1711" y="395"/>
                    <a:pt x="1695" y="436"/>
                  </a:cubicBezTo>
                  <a:cubicBezTo>
                    <a:pt x="1695" y="435"/>
                    <a:pt x="1694" y="432"/>
                    <a:pt x="1693" y="435"/>
                  </a:cubicBezTo>
                  <a:cubicBezTo>
                    <a:pt x="1691" y="471"/>
                    <a:pt x="1677" y="501"/>
                    <a:pt x="1670" y="538"/>
                  </a:cubicBezTo>
                  <a:close/>
                  <a:moveTo>
                    <a:pt x="745" y="412"/>
                  </a:moveTo>
                  <a:cubicBezTo>
                    <a:pt x="727" y="401"/>
                    <a:pt x="705" y="407"/>
                    <a:pt x="684" y="405"/>
                  </a:cubicBezTo>
                  <a:cubicBezTo>
                    <a:pt x="654" y="402"/>
                    <a:pt x="627" y="392"/>
                    <a:pt x="606" y="397"/>
                  </a:cubicBezTo>
                  <a:cubicBezTo>
                    <a:pt x="607" y="396"/>
                    <a:pt x="608" y="398"/>
                    <a:pt x="606" y="398"/>
                  </a:cubicBezTo>
                  <a:cubicBezTo>
                    <a:pt x="578" y="397"/>
                    <a:pt x="554" y="390"/>
                    <a:pt x="526" y="390"/>
                  </a:cubicBezTo>
                  <a:cubicBezTo>
                    <a:pt x="500" y="390"/>
                    <a:pt x="474" y="390"/>
                    <a:pt x="443" y="390"/>
                  </a:cubicBezTo>
                  <a:cubicBezTo>
                    <a:pt x="425" y="403"/>
                    <a:pt x="413" y="424"/>
                    <a:pt x="400" y="445"/>
                  </a:cubicBezTo>
                  <a:cubicBezTo>
                    <a:pt x="368" y="496"/>
                    <a:pt x="326" y="542"/>
                    <a:pt x="300" y="593"/>
                  </a:cubicBezTo>
                  <a:cubicBezTo>
                    <a:pt x="296" y="597"/>
                    <a:pt x="298" y="588"/>
                    <a:pt x="294" y="593"/>
                  </a:cubicBezTo>
                  <a:cubicBezTo>
                    <a:pt x="271" y="653"/>
                    <a:pt x="218" y="697"/>
                    <a:pt x="191" y="759"/>
                  </a:cubicBezTo>
                  <a:cubicBezTo>
                    <a:pt x="143" y="820"/>
                    <a:pt x="94" y="880"/>
                    <a:pt x="51" y="946"/>
                  </a:cubicBezTo>
                  <a:cubicBezTo>
                    <a:pt x="118" y="950"/>
                    <a:pt x="183" y="967"/>
                    <a:pt x="249" y="984"/>
                  </a:cubicBezTo>
                  <a:cubicBezTo>
                    <a:pt x="276" y="991"/>
                    <a:pt x="302" y="1002"/>
                    <a:pt x="328" y="1009"/>
                  </a:cubicBezTo>
                  <a:cubicBezTo>
                    <a:pt x="362" y="1018"/>
                    <a:pt x="398" y="1028"/>
                    <a:pt x="423" y="1029"/>
                  </a:cubicBezTo>
                  <a:cubicBezTo>
                    <a:pt x="484" y="1047"/>
                    <a:pt x="560" y="1072"/>
                    <a:pt x="629" y="1097"/>
                  </a:cubicBezTo>
                  <a:cubicBezTo>
                    <a:pt x="638" y="1101"/>
                    <a:pt x="646" y="1108"/>
                    <a:pt x="656" y="1112"/>
                  </a:cubicBezTo>
                  <a:cubicBezTo>
                    <a:pt x="690" y="1126"/>
                    <a:pt x="730" y="1126"/>
                    <a:pt x="754" y="1150"/>
                  </a:cubicBezTo>
                  <a:cubicBezTo>
                    <a:pt x="793" y="1158"/>
                    <a:pt x="817" y="1182"/>
                    <a:pt x="848" y="1199"/>
                  </a:cubicBezTo>
                  <a:cubicBezTo>
                    <a:pt x="836" y="1142"/>
                    <a:pt x="837" y="1090"/>
                    <a:pt x="833" y="1041"/>
                  </a:cubicBezTo>
                  <a:cubicBezTo>
                    <a:pt x="843" y="937"/>
                    <a:pt x="846" y="846"/>
                    <a:pt x="843" y="750"/>
                  </a:cubicBezTo>
                  <a:cubicBezTo>
                    <a:pt x="842" y="704"/>
                    <a:pt x="819" y="667"/>
                    <a:pt x="817" y="622"/>
                  </a:cubicBezTo>
                  <a:cubicBezTo>
                    <a:pt x="810" y="613"/>
                    <a:pt x="808" y="606"/>
                    <a:pt x="807" y="598"/>
                  </a:cubicBezTo>
                  <a:cubicBezTo>
                    <a:pt x="843" y="555"/>
                    <a:pt x="872" y="491"/>
                    <a:pt x="903" y="438"/>
                  </a:cubicBezTo>
                  <a:cubicBezTo>
                    <a:pt x="850" y="428"/>
                    <a:pt x="790" y="407"/>
                    <a:pt x="745" y="412"/>
                  </a:cubicBezTo>
                  <a:close/>
                  <a:moveTo>
                    <a:pt x="1831" y="402"/>
                  </a:moveTo>
                  <a:cubicBezTo>
                    <a:pt x="1809" y="402"/>
                    <a:pt x="1795" y="401"/>
                    <a:pt x="1776" y="407"/>
                  </a:cubicBezTo>
                  <a:cubicBezTo>
                    <a:pt x="1768" y="409"/>
                    <a:pt x="1756" y="409"/>
                    <a:pt x="1760" y="421"/>
                  </a:cubicBezTo>
                  <a:cubicBezTo>
                    <a:pt x="1777" y="426"/>
                    <a:pt x="1798" y="427"/>
                    <a:pt x="1821" y="421"/>
                  </a:cubicBezTo>
                  <a:cubicBezTo>
                    <a:pt x="1821" y="425"/>
                    <a:pt x="1823" y="427"/>
                    <a:pt x="1826" y="426"/>
                  </a:cubicBezTo>
                  <a:cubicBezTo>
                    <a:pt x="1825" y="503"/>
                    <a:pt x="1786" y="571"/>
                    <a:pt x="1770" y="637"/>
                  </a:cubicBezTo>
                  <a:cubicBezTo>
                    <a:pt x="1761" y="670"/>
                    <a:pt x="1755" y="705"/>
                    <a:pt x="1746" y="737"/>
                  </a:cubicBezTo>
                  <a:cubicBezTo>
                    <a:pt x="1737" y="772"/>
                    <a:pt x="1725" y="809"/>
                    <a:pt x="1715" y="845"/>
                  </a:cubicBezTo>
                  <a:cubicBezTo>
                    <a:pt x="1705" y="880"/>
                    <a:pt x="1690" y="914"/>
                    <a:pt x="1683" y="948"/>
                  </a:cubicBezTo>
                  <a:cubicBezTo>
                    <a:pt x="1678" y="977"/>
                    <a:pt x="1673" y="1006"/>
                    <a:pt x="1667" y="1034"/>
                  </a:cubicBezTo>
                  <a:cubicBezTo>
                    <a:pt x="1661" y="1059"/>
                    <a:pt x="1655" y="1087"/>
                    <a:pt x="1637" y="1107"/>
                  </a:cubicBezTo>
                  <a:cubicBezTo>
                    <a:pt x="1631" y="1104"/>
                    <a:pt x="1624" y="1103"/>
                    <a:pt x="1619" y="1099"/>
                  </a:cubicBezTo>
                  <a:cubicBezTo>
                    <a:pt x="1570" y="1100"/>
                    <a:pt x="1511" y="1091"/>
                    <a:pt x="1467" y="1101"/>
                  </a:cubicBezTo>
                  <a:cubicBezTo>
                    <a:pt x="1453" y="1090"/>
                    <a:pt x="1446" y="1101"/>
                    <a:pt x="1434" y="1104"/>
                  </a:cubicBezTo>
                  <a:cubicBezTo>
                    <a:pt x="1414" y="1108"/>
                    <a:pt x="1388" y="1107"/>
                    <a:pt x="1366" y="1109"/>
                  </a:cubicBezTo>
                  <a:cubicBezTo>
                    <a:pt x="1347" y="1111"/>
                    <a:pt x="1329" y="1114"/>
                    <a:pt x="1310" y="1116"/>
                  </a:cubicBezTo>
                  <a:cubicBezTo>
                    <a:pt x="1265" y="1120"/>
                    <a:pt x="1217" y="1124"/>
                    <a:pt x="1172" y="1132"/>
                  </a:cubicBezTo>
                  <a:cubicBezTo>
                    <a:pt x="1164" y="1134"/>
                    <a:pt x="1157" y="1139"/>
                    <a:pt x="1149" y="1140"/>
                  </a:cubicBezTo>
                  <a:cubicBezTo>
                    <a:pt x="1095" y="1152"/>
                    <a:pt x="1044" y="1164"/>
                    <a:pt x="1001" y="1194"/>
                  </a:cubicBezTo>
                  <a:cubicBezTo>
                    <a:pt x="1091" y="1180"/>
                    <a:pt x="1183" y="1171"/>
                    <a:pt x="1275" y="1159"/>
                  </a:cubicBezTo>
                  <a:cubicBezTo>
                    <a:pt x="1314" y="1154"/>
                    <a:pt x="1355" y="1143"/>
                    <a:pt x="1396" y="1144"/>
                  </a:cubicBezTo>
                  <a:cubicBezTo>
                    <a:pt x="1423" y="1144"/>
                    <a:pt x="1445" y="1146"/>
                    <a:pt x="1467" y="1145"/>
                  </a:cubicBezTo>
                  <a:cubicBezTo>
                    <a:pt x="1478" y="1145"/>
                    <a:pt x="1498" y="1137"/>
                    <a:pt x="1499" y="1154"/>
                  </a:cubicBezTo>
                  <a:cubicBezTo>
                    <a:pt x="1479" y="1164"/>
                    <a:pt x="1457" y="1156"/>
                    <a:pt x="1436" y="1155"/>
                  </a:cubicBezTo>
                  <a:cubicBezTo>
                    <a:pt x="1377" y="1155"/>
                    <a:pt x="1315" y="1168"/>
                    <a:pt x="1270" y="1172"/>
                  </a:cubicBezTo>
                  <a:cubicBezTo>
                    <a:pt x="1223" y="1176"/>
                    <a:pt x="1190" y="1179"/>
                    <a:pt x="1154" y="1184"/>
                  </a:cubicBezTo>
                  <a:cubicBezTo>
                    <a:pt x="1127" y="1187"/>
                    <a:pt x="1101" y="1196"/>
                    <a:pt x="1076" y="1199"/>
                  </a:cubicBezTo>
                  <a:cubicBezTo>
                    <a:pt x="1021" y="1204"/>
                    <a:pt x="976" y="1207"/>
                    <a:pt x="936" y="1233"/>
                  </a:cubicBezTo>
                  <a:cubicBezTo>
                    <a:pt x="940" y="1235"/>
                    <a:pt x="942" y="1240"/>
                    <a:pt x="941" y="1247"/>
                  </a:cubicBezTo>
                  <a:cubicBezTo>
                    <a:pt x="966" y="1235"/>
                    <a:pt x="995" y="1224"/>
                    <a:pt x="1026" y="1220"/>
                  </a:cubicBezTo>
                  <a:cubicBezTo>
                    <a:pt x="1201" y="1197"/>
                    <a:pt x="1410" y="1192"/>
                    <a:pt x="1597" y="1167"/>
                  </a:cubicBezTo>
                  <a:cubicBezTo>
                    <a:pt x="1642" y="1161"/>
                    <a:pt x="1696" y="1180"/>
                    <a:pt x="1725" y="1150"/>
                  </a:cubicBezTo>
                  <a:cubicBezTo>
                    <a:pt x="1751" y="1082"/>
                    <a:pt x="1756" y="1007"/>
                    <a:pt x="1775" y="935"/>
                  </a:cubicBezTo>
                  <a:cubicBezTo>
                    <a:pt x="1781" y="911"/>
                    <a:pt x="1792" y="889"/>
                    <a:pt x="1798" y="865"/>
                  </a:cubicBezTo>
                  <a:cubicBezTo>
                    <a:pt x="1805" y="839"/>
                    <a:pt x="1812" y="813"/>
                    <a:pt x="1818" y="787"/>
                  </a:cubicBezTo>
                  <a:cubicBezTo>
                    <a:pt x="1823" y="761"/>
                    <a:pt x="1831" y="736"/>
                    <a:pt x="1836" y="710"/>
                  </a:cubicBezTo>
                  <a:cubicBezTo>
                    <a:pt x="1842" y="684"/>
                    <a:pt x="1847" y="656"/>
                    <a:pt x="1854" y="631"/>
                  </a:cubicBezTo>
                  <a:cubicBezTo>
                    <a:pt x="1857" y="621"/>
                    <a:pt x="1864" y="612"/>
                    <a:pt x="1866" y="602"/>
                  </a:cubicBezTo>
                  <a:cubicBezTo>
                    <a:pt x="1874" y="568"/>
                    <a:pt x="1875" y="530"/>
                    <a:pt x="1884" y="498"/>
                  </a:cubicBezTo>
                  <a:cubicBezTo>
                    <a:pt x="1881" y="472"/>
                    <a:pt x="1906" y="427"/>
                    <a:pt x="1886" y="403"/>
                  </a:cubicBezTo>
                  <a:cubicBezTo>
                    <a:pt x="1869" y="396"/>
                    <a:pt x="1850" y="401"/>
                    <a:pt x="1831" y="402"/>
                  </a:cubicBezTo>
                  <a:close/>
                  <a:moveTo>
                    <a:pt x="1755" y="435"/>
                  </a:moveTo>
                  <a:cubicBezTo>
                    <a:pt x="1732" y="509"/>
                    <a:pt x="1720" y="583"/>
                    <a:pt x="1698" y="657"/>
                  </a:cubicBezTo>
                  <a:cubicBezTo>
                    <a:pt x="1692" y="679"/>
                    <a:pt x="1686" y="699"/>
                    <a:pt x="1680" y="720"/>
                  </a:cubicBezTo>
                  <a:cubicBezTo>
                    <a:pt x="1674" y="743"/>
                    <a:pt x="1670" y="765"/>
                    <a:pt x="1665" y="788"/>
                  </a:cubicBezTo>
                  <a:cubicBezTo>
                    <a:pt x="1655" y="835"/>
                    <a:pt x="1637" y="881"/>
                    <a:pt x="1625" y="926"/>
                  </a:cubicBezTo>
                  <a:cubicBezTo>
                    <a:pt x="1623" y="935"/>
                    <a:pt x="1627" y="947"/>
                    <a:pt x="1615" y="953"/>
                  </a:cubicBezTo>
                  <a:cubicBezTo>
                    <a:pt x="1618" y="958"/>
                    <a:pt x="1620" y="963"/>
                    <a:pt x="1615" y="968"/>
                  </a:cubicBezTo>
                  <a:cubicBezTo>
                    <a:pt x="1563" y="969"/>
                    <a:pt x="1506" y="973"/>
                    <a:pt x="1448" y="984"/>
                  </a:cubicBezTo>
                  <a:cubicBezTo>
                    <a:pt x="1360" y="1001"/>
                    <a:pt x="1274" y="1022"/>
                    <a:pt x="1198" y="1056"/>
                  </a:cubicBezTo>
                  <a:cubicBezTo>
                    <a:pt x="1149" y="1078"/>
                    <a:pt x="1103" y="1107"/>
                    <a:pt x="1057" y="1132"/>
                  </a:cubicBezTo>
                  <a:cubicBezTo>
                    <a:pt x="1034" y="1145"/>
                    <a:pt x="1010" y="1158"/>
                    <a:pt x="988" y="1172"/>
                  </a:cubicBezTo>
                  <a:cubicBezTo>
                    <a:pt x="971" y="1183"/>
                    <a:pt x="952" y="1192"/>
                    <a:pt x="938" y="1204"/>
                  </a:cubicBezTo>
                  <a:cubicBezTo>
                    <a:pt x="935" y="1206"/>
                    <a:pt x="927" y="1211"/>
                    <a:pt x="930" y="1217"/>
                  </a:cubicBezTo>
                  <a:cubicBezTo>
                    <a:pt x="937" y="1219"/>
                    <a:pt x="943" y="1208"/>
                    <a:pt x="949" y="1204"/>
                  </a:cubicBezTo>
                  <a:cubicBezTo>
                    <a:pt x="962" y="1195"/>
                    <a:pt x="979" y="1188"/>
                    <a:pt x="994" y="1180"/>
                  </a:cubicBezTo>
                  <a:cubicBezTo>
                    <a:pt x="1009" y="1173"/>
                    <a:pt x="1026" y="1166"/>
                    <a:pt x="1041" y="1159"/>
                  </a:cubicBezTo>
                  <a:cubicBezTo>
                    <a:pt x="1135" y="1115"/>
                    <a:pt x="1249" y="1107"/>
                    <a:pt x="1363" y="1096"/>
                  </a:cubicBezTo>
                  <a:cubicBezTo>
                    <a:pt x="1452" y="1087"/>
                    <a:pt x="1547" y="1072"/>
                    <a:pt x="1638" y="1089"/>
                  </a:cubicBezTo>
                  <a:cubicBezTo>
                    <a:pt x="1666" y="968"/>
                    <a:pt x="1702" y="836"/>
                    <a:pt x="1736" y="722"/>
                  </a:cubicBezTo>
                  <a:cubicBezTo>
                    <a:pt x="1739" y="713"/>
                    <a:pt x="1739" y="704"/>
                    <a:pt x="1741" y="694"/>
                  </a:cubicBezTo>
                  <a:cubicBezTo>
                    <a:pt x="1745" y="681"/>
                    <a:pt x="1753" y="670"/>
                    <a:pt x="1756" y="657"/>
                  </a:cubicBezTo>
                  <a:cubicBezTo>
                    <a:pt x="1761" y="643"/>
                    <a:pt x="1762" y="627"/>
                    <a:pt x="1766" y="612"/>
                  </a:cubicBezTo>
                  <a:cubicBezTo>
                    <a:pt x="1784" y="556"/>
                    <a:pt x="1806" y="496"/>
                    <a:pt x="1811" y="445"/>
                  </a:cubicBezTo>
                  <a:cubicBezTo>
                    <a:pt x="1794" y="440"/>
                    <a:pt x="1773" y="439"/>
                    <a:pt x="1755" y="435"/>
                  </a:cubicBezTo>
                  <a:close/>
                  <a:moveTo>
                    <a:pt x="1668" y="534"/>
                  </a:moveTo>
                  <a:cubicBezTo>
                    <a:pt x="1669" y="528"/>
                    <a:pt x="1675" y="518"/>
                    <a:pt x="1672" y="513"/>
                  </a:cubicBezTo>
                  <a:cubicBezTo>
                    <a:pt x="1670" y="518"/>
                    <a:pt x="1665" y="529"/>
                    <a:pt x="1668" y="534"/>
                  </a:cubicBezTo>
                  <a:close/>
                  <a:moveTo>
                    <a:pt x="1376" y="805"/>
                  </a:moveTo>
                  <a:cubicBezTo>
                    <a:pt x="1316" y="813"/>
                    <a:pt x="1274" y="847"/>
                    <a:pt x="1227" y="875"/>
                  </a:cubicBezTo>
                  <a:cubicBezTo>
                    <a:pt x="1192" y="906"/>
                    <a:pt x="1153" y="931"/>
                    <a:pt x="1117" y="961"/>
                  </a:cubicBezTo>
                  <a:cubicBezTo>
                    <a:pt x="1046" y="1034"/>
                    <a:pt x="974" y="1116"/>
                    <a:pt x="920" y="1200"/>
                  </a:cubicBezTo>
                  <a:cubicBezTo>
                    <a:pt x="963" y="1150"/>
                    <a:pt x="1011" y="1105"/>
                    <a:pt x="1064" y="1064"/>
                  </a:cubicBezTo>
                  <a:cubicBezTo>
                    <a:pt x="1081" y="1060"/>
                    <a:pt x="1096" y="1043"/>
                    <a:pt x="1110" y="1031"/>
                  </a:cubicBezTo>
                  <a:cubicBezTo>
                    <a:pt x="1148" y="1013"/>
                    <a:pt x="1179" y="983"/>
                    <a:pt x="1217" y="963"/>
                  </a:cubicBezTo>
                  <a:cubicBezTo>
                    <a:pt x="1254" y="943"/>
                    <a:pt x="1289" y="921"/>
                    <a:pt x="1333" y="908"/>
                  </a:cubicBezTo>
                  <a:cubicBezTo>
                    <a:pt x="1335" y="904"/>
                    <a:pt x="1341" y="904"/>
                    <a:pt x="1343" y="900"/>
                  </a:cubicBezTo>
                  <a:cubicBezTo>
                    <a:pt x="1400" y="881"/>
                    <a:pt x="1484" y="852"/>
                    <a:pt x="1554" y="868"/>
                  </a:cubicBezTo>
                  <a:cubicBezTo>
                    <a:pt x="1556" y="858"/>
                    <a:pt x="1550" y="857"/>
                    <a:pt x="1549" y="850"/>
                  </a:cubicBezTo>
                  <a:cubicBezTo>
                    <a:pt x="1538" y="849"/>
                    <a:pt x="1529" y="848"/>
                    <a:pt x="1522" y="848"/>
                  </a:cubicBezTo>
                  <a:cubicBezTo>
                    <a:pt x="1500" y="836"/>
                    <a:pt x="1468" y="839"/>
                    <a:pt x="1439" y="843"/>
                  </a:cubicBezTo>
                  <a:cubicBezTo>
                    <a:pt x="1400" y="849"/>
                    <a:pt x="1356" y="862"/>
                    <a:pt x="1326" y="880"/>
                  </a:cubicBezTo>
                  <a:cubicBezTo>
                    <a:pt x="1313" y="888"/>
                    <a:pt x="1303" y="901"/>
                    <a:pt x="1288" y="901"/>
                  </a:cubicBezTo>
                  <a:cubicBezTo>
                    <a:pt x="1293" y="895"/>
                    <a:pt x="1302" y="892"/>
                    <a:pt x="1310" y="888"/>
                  </a:cubicBezTo>
                  <a:cubicBezTo>
                    <a:pt x="1350" y="842"/>
                    <a:pt x="1434" y="832"/>
                    <a:pt x="1509" y="827"/>
                  </a:cubicBezTo>
                  <a:cubicBezTo>
                    <a:pt x="1510" y="820"/>
                    <a:pt x="1509" y="814"/>
                    <a:pt x="1506" y="812"/>
                  </a:cubicBezTo>
                  <a:cubicBezTo>
                    <a:pt x="1447" y="810"/>
                    <a:pt x="1378" y="834"/>
                    <a:pt x="1331" y="850"/>
                  </a:cubicBezTo>
                  <a:cubicBezTo>
                    <a:pt x="1362" y="825"/>
                    <a:pt x="1414" y="814"/>
                    <a:pt x="1454" y="803"/>
                  </a:cubicBezTo>
                  <a:cubicBezTo>
                    <a:pt x="1427" y="803"/>
                    <a:pt x="1401" y="802"/>
                    <a:pt x="1376" y="805"/>
                  </a:cubicBezTo>
                  <a:close/>
                  <a:moveTo>
                    <a:pt x="411" y="1047"/>
                  </a:moveTo>
                  <a:cubicBezTo>
                    <a:pt x="407" y="1046"/>
                    <a:pt x="403" y="1045"/>
                    <a:pt x="398" y="1044"/>
                  </a:cubicBezTo>
                  <a:cubicBezTo>
                    <a:pt x="343" y="1029"/>
                    <a:pt x="290" y="1012"/>
                    <a:pt x="240" y="1001"/>
                  </a:cubicBezTo>
                  <a:cubicBezTo>
                    <a:pt x="184" y="988"/>
                    <a:pt x="124" y="978"/>
                    <a:pt x="74" y="969"/>
                  </a:cubicBezTo>
                  <a:cubicBezTo>
                    <a:pt x="66" y="974"/>
                    <a:pt x="62" y="971"/>
                    <a:pt x="54" y="973"/>
                  </a:cubicBezTo>
                  <a:cubicBezTo>
                    <a:pt x="47" y="986"/>
                    <a:pt x="37" y="995"/>
                    <a:pt x="31" y="1009"/>
                  </a:cubicBezTo>
                  <a:cubicBezTo>
                    <a:pt x="59" y="1010"/>
                    <a:pt x="79" y="1013"/>
                    <a:pt x="103" y="1016"/>
                  </a:cubicBezTo>
                  <a:cubicBezTo>
                    <a:pt x="193" y="1029"/>
                    <a:pt x="282" y="1046"/>
                    <a:pt x="368" y="1057"/>
                  </a:cubicBezTo>
                  <a:cubicBezTo>
                    <a:pt x="405" y="1062"/>
                    <a:pt x="447" y="1065"/>
                    <a:pt x="491" y="1072"/>
                  </a:cubicBezTo>
                  <a:cubicBezTo>
                    <a:pt x="494" y="1073"/>
                    <a:pt x="502" y="1078"/>
                    <a:pt x="504" y="1072"/>
                  </a:cubicBezTo>
                  <a:cubicBezTo>
                    <a:pt x="475" y="1064"/>
                    <a:pt x="441" y="1058"/>
                    <a:pt x="411" y="1047"/>
                  </a:cubicBezTo>
                  <a:close/>
                  <a:moveTo>
                    <a:pt x="617" y="1129"/>
                  </a:moveTo>
                  <a:cubicBezTo>
                    <a:pt x="596" y="1121"/>
                    <a:pt x="576" y="1112"/>
                    <a:pt x="553" y="1104"/>
                  </a:cubicBezTo>
                  <a:cubicBezTo>
                    <a:pt x="543" y="1101"/>
                    <a:pt x="532" y="1096"/>
                    <a:pt x="521" y="1092"/>
                  </a:cubicBezTo>
                  <a:cubicBezTo>
                    <a:pt x="499" y="1086"/>
                    <a:pt x="470" y="1087"/>
                    <a:pt x="445" y="1082"/>
                  </a:cubicBezTo>
                  <a:cubicBezTo>
                    <a:pt x="408" y="1076"/>
                    <a:pt x="366" y="1072"/>
                    <a:pt x="327" y="1067"/>
                  </a:cubicBezTo>
                  <a:cubicBezTo>
                    <a:pt x="229" y="1056"/>
                    <a:pt x="137" y="1030"/>
                    <a:pt x="46" y="1024"/>
                  </a:cubicBezTo>
                  <a:cubicBezTo>
                    <a:pt x="35" y="1032"/>
                    <a:pt x="26" y="1050"/>
                    <a:pt x="23" y="1061"/>
                  </a:cubicBezTo>
                  <a:cubicBezTo>
                    <a:pt x="67" y="1062"/>
                    <a:pt x="112" y="1071"/>
                    <a:pt x="161" y="1076"/>
                  </a:cubicBezTo>
                  <a:cubicBezTo>
                    <a:pt x="214" y="1081"/>
                    <a:pt x="288" y="1081"/>
                    <a:pt x="335" y="1087"/>
                  </a:cubicBezTo>
                  <a:cubicBezTo>
                    <a:pt x="358" y="1091"/>
                    <a:pt x="382" y="1091"/>
                    <a:pt x="402" y="1096"/>
                  </a:cubicBezTo>
                  <a:cubicBezTo>
                    <a:pt x="407" y="1097"/>
                    <a:pt x="412" y="1101"/>
                    <a:pt x="416" y="1102"/>
                  </a:cubicBezTo>
                  <a:cubicBezTo>
                    <a:pt x="446" y="1110"/>
                    <a:pt x="478" y="1107"/>
                    <a:pt x="508" y="1114"/>
                  </a:cubicBezTo>
                  <a:cubicBezTo>
                    <a:pt x="556" y="1126"/>
                    <a:pt x="600" y="1138"/>
                    <a:pt x="642" y="1150"/>
                  </a:cubicBezTo>
                  <a:cubicBezTo>
                    <a:pt x="658" y="1155"/>
                    <a:pt x="674" y="1163"/>
                    <a:pt x="690" y="1160"/>
                  </a:cubicBezTo>
                  <a:cubicBezTo>
                    <a:pt x="662" y="1154"/>
                    <a:pt x="640" y="1137"/>
                    <a:pt x="617" y="1129"/>
                  </a:cubicBezTo>
                  <a:close/>
                  <a:moveTo>
                    <a:pt x="551" y="1087"/>
                  </a:moveTo>
                  <a:cubicBezTo>
                    <a:pt x="537" y="1082"/>
                    <a:pt x="522" y="1077"/>
                    <a:pt x="508" y="1072"/>
                  </a:cubicBezTo>
                  <a:cubicBezTo>
                    <a:pt x="518" y="1080"/>
                    <a:pt x="540" y="1085"/>
                    <a:pt x="551" y="1087"/>
                  </a:cubicBezTo>
                  <a:close/>
                  <a:moveTo>
                    <a:pt x="446" y="1119"/>
                  </a:moveTo>
                  <a:cubicBezTo>
                    <a:pt x="423" y="1116"/>
                    <a:pt x="404" y="1112"/>
                    <a:pt x="378" y="1109"/>
                  </a:cubicBezTo>
                  <a:cubicBezTo>
                    <a:pt x="340" y="1105"/>
                    <a:pt x="301" y="1094"/>
                    <a:pt x="265" y="1092"/>
                  </a:cubicBezTo>
                  <a:cubicBezTo>
                    <a:pt x="211" y="1090"/>
                    <a:pt x="164" y="1092"/>
                    <a:pt x="119" y="1086"/>
                  </a:cubicBezTo>
                  <a:cubicBezTo>
                    <a:pt x="108" y="1084"/>
                    <a:pt x="98" y="1083"/>
                    <a:pt x="88" y="1082"/>
                  </a:cubicBezTo>
                  <a:cubicBezTo>
                    <a:pt x="78" y="1081"/>
                    <a:pt x="60" y="1075"/>
                    <a:pt x="53" y="1077"/>
                  </a:cubicBezTo>
                  <a:cubicBezTo>
                    <a:pt x="38" y="1082"/>
                    <a:pt x="33" y="1108"/>
                    <a:pt x="30" y="1122"/>
                  </a:cubicBezTo>
                  <a:cubicBezTo>
                    <a:pt x="55" y="1116"/>
                    <a:pt x="89" y="1123"/>
                    <a:pt x="101" y="1109"/>
                  </a:cubicBezTo>
                  <a:cubicBezTo>
                    <a:pt x="114" y="1122"/>
                    <a:pt x="141" y="1112"/>
                    <a:pt x="162" y="1112"/>
                  </a:cubicBezTo>
                  <a:cubicBezTo>
                    <a:pt x="171" y="1112"/>
                    <a:pt x="181" y="1117"/>
                    <a:pt x="191" y="1117"/>
                  </a:cubicBezTo>
                  <a:cubicBezTo>
                    <a:pt x="234" y="1119"/>
                    <a:pt x="284" y="1121"/>
                    <a:pt x="332" y="1121"/>
                  </a:cubicBezTo>
                  <a:cubicBezTo>
                    <a:pt x="431" y="1121"/>
                    <a:pt x="525" y="1151"/>
                    <a:pt x="611" y="1157"/>
                  </a:cubicBezTo>
                  <a:cubicBezTo>
                    <a:pt x="563" y="1140"/>
                    <a:pt x="505" y="1126"/>
                    <a:pt x="446" y="1119"/>
                  </a:cubicBezTo>
                  <a:close/>
                  <a:moveTo>
                    <a:pt x="722" y="1155"/>
                  </a:moveTo>
                  <a:cubicBezTo>
                    <a:pt x="755" y="1171"/>
                    <a:pt x="795" y="1189"/>
                    <a:pt x="827" y="1200"/>
                  </a:cubicBezTo>
                  <a:cubicBezTo>
                    <a:pt x="757" y="1159"/>
                    <a:pt x="681" y="1132"/>
                    <a:pt x="597" y="1104"/>
                  </a:cubicBezTo>
                  <a:cubicBezTo>
                    <a:pt x="638" y="1121"/>
                    <a:pt x="680" y="1145"/>
                    <a:pt x="722" y="1155"/>
                  </a:cubicBezTo>
                  <a:close/>
                  <a:moveTo>
                    <a:pt x="519" y="1157"/>
                  </a:moveTo>
                  <a:cubicBezTo>
                    <a:pt x="496" y="1154"/>
                    <a:pt x="474" y="1149"/>
                    <a:pt x="451" y="1145"/>
                  </a:cubicBezTo>
                  <a:cubicBezTo>
                    <a:pt x="358" y="1129"/>
                    <a:pt x="232" y="1131"/>
                    <a:pt x="149" y="1127"/>
                  </a:cubicBezTo>
                  <a:cubicBezTo>
                    <a:pt x="120" y="1147"/>
                    <a:pt x="122" y="1195"/>
                    <a:pt x="101" y="1227"/>
                  </a:cubicBezTo>
                  <a:cubicBezTo>
                    <a:pt x="166" y="1205"/>
                    <a:pt x="245" y="1183"/>
                    <a:pt x="330" y="1177"/>
                  </a:cubicBezTo>
                  <a:cubicBezTo>
                    <a:pt x="472" y="1167"/>
                    <a:pt x="616" y="1184"/>
                    <a:pt x="732" y="1199"/>
                  </a:cubicBezTo>
                  <a:cubicBezTo>
                    <a:pt x="660" y="1178"/>
                    <a:pt x="590" y="1167"/>
                    <a:pt x="519" y="1157"/>
                  </a:cubicBezTo>
                  <a:close/>
                  <a:moveTo>
                    <a:pt x="111" y="1127"/>
                  </a:moveTo>
                  <a:cubicBezTo>
                    <a:pt x="95" y="1138"/>
                    <a:pt x="89" y="1152"/>
                    <a:pt x="78" y="1170"/>
                  </a:cubicBezTo>
                  <a:cubicBezTo>
                    <a:pt x="71" y="1181"/>
                    <a:pt x="64" y="1192"/>
                    <a:pt x="58" y="1204"/>
                  </a:cubicBezTo>
                  <a:cubicBezTo>
                    <a:pt x="38" y="1239"/>
                    <a:pt x="22" y="1266"/>
                    <a:pt x="23" y="1305"/>
                  </a:cubicBezTo>
                  <a:cubicBezTo>
                    <a:pt x="90" y="1333"/>
                    <a:pt x="179" y="1311"/>
                    <a:pt x="244" y="1311"/>
                  </a:cubicBezTo>
                  <a:cubicBezTo>
                    <a:pt x="322" y="1312"/>
                    <a:pt x="402" y="1298"/>
                    <a:pt x="480" y="1292"/>
                  </a:cubicBezTo>
                  <a:cubicBezTo>
                    <a:pt x="522" y="1288"/>
                    <a:pt x="563" y="1283"/>
                    <a:pt x="602" y="1282"/>
                  </a:cubicBezTo>
                  <a:cubicBezTo>
                    <a:pt x="663" y="1264"/>
                    <a:pt x="736" y="1266"/>
                    <a:pt x="800" y="1263"/>
                  </a:cubicBezTo>
                  <a:cubicBezTo>
                    <a:pt x="798" y="1256"/>
                    <a:pt x="796" y="1248"/>
                    <a:pt x="793" y="1242"/>
                  </a:cubicBezTo>
                  <a:cubicBezTo>
                    <a:pt x="700" y="1248"/>
                    <a:pt x="613" y="1249"/>
                    <a:pt x="529" y="1263"/>
                  </a:cubicBezTo>
                  <a:cubicBezTo>
                    <a:pt x="514" y="1266"/>
                    <a:pt x="501" y="1271"/>
                    <a:pt x="486" y="1272"/>
                  </a:cubicBezTo>
                  <a:cubicBezTo>
                    <a:pt x="480" y="1272"/>
                    <a:pt x="474" y="1269"/>
                    <a:pt x="468" y="1270"/>
                  </a:cubicBezTo>
                  <a:cubicBezTo>
                    <a:pt x="397" y="1278"/>
                    <a:pt x="318" y="1298"/>
                    <a:pt x="242" y="1297"/>
                  </a:cubicBezTo>
                  <a:cubicBezTo>
                    <a:pt x="280" y="1281"/>
                    <a:pt x="322" y="1286"/>
                    <a:pt x="362" y="1277"/>
                  </a:cubicBezTo>
                  <a:cubicBezTo>
                    <a:pt x="408" y="1266"/>
                    <a:pt x="456" y="1255"/>
                    <a:pt x="503" y="1253"/>
                  </a:cubicBezTo>
                  <a:cubicBezTo>
                    <a:pt x="447" y="1252"/>
                    <a:pt x="385" y="1252"/>
                    <a:pt x="315" y="1260"/>
                  </a:cubicBezTo>
                  <a:cubicBezTo>
                    <a:pt x="299" y="1262"/>
                    <a:pt x="284" y="1262"/>
                    <a:pt x="269" y="1263"/>
                  </a:cubicBezTo>
                  <a:cubicBezTo>
                    <a:pt x="236" y="1267"/>
                    <a:pt x="204" y="1275"/>
                    <a:pt x="174" y="1275"/>
                  </a:cubicBezTo>
                  <a:cubicBezTo>
                    <a:pt x="151" y="1275"/>
                    <a:pt x="129" y="1271"/>
                    <a:pt x="108" y="1273"/>
                  </a:cubicBezTo>
                  <a:cubicBezTo>
                    <a:pt x="99" y="1274"/>
                    <a:pt x="90" y="1281"/>
                    <a:pt x="81" y="1278"/>
                  </a:cubicBezTo>
                  <a:cubicBezTo>
                    <a:pt x="77" y="1270"/>
                    <a:pt x="82" y="1261"/>
                    <a:pt x="86" y="1257"/>
                  </a:cubicBezTo>
                  <a:cubicBezTo>
                    <a:pt x="83" y="1247"/>
                    <a:pt x="85" y="1231"/>
                    <a:pt x="86" y="1228"/>
                  </a:cubicBezTo>
                  <a:cubicBezTo>
                    <a:pt x="97" y="1202"/>
                    <a:pt x="116" y="1169"/>
                    <a:pt x="123" y="1137"/>
                  </a:cubicBezTo>
                  <a:cubicBezTo>
                    <a:pt x="126" y="1136"/>
                    <a:pt x="138" y="1128"/>
                    <a:pt x="131" y="1127"/>
                  </a:cubicBezTo>
                  <a:cubicBezTo>
                    <a:pt x="126" y="1128"/>
                    <a:pt x="117" y="1128"/>
                    <a:pt x="111" y="1127"/>
                  </a:cubicBezTo>
                  <a:close/>
                  <a:moveTo>
                    <a:pt x="358" y="1187"/>
                  </a:moveTo>
                  <a:cubicBezTo>
                    <a:pt x="356" y="1187"/>
                    <a:pt x="357" y="1190"/>
                    <a:pt x="355" y="1190"/>
                  </a:cubicBezTo>
                  <a:cubicBezTo>
                    <a:pt x="315" y="1190"/>
                    <a:pt x="271" y="1198"/>
                    <a:pt x="227" y="1205"/>
                  </a:cubicBezTo>
                  <a:cubicBezTo>
                    <a:pt x="185" y="1212"/>
                    <a:pt x="141" y="1224"/>
                    <a:pt x="104" y="1243"/>
                  </a:cubicBezTo>
                  <a:cubicBezTo>
                    <a:pt x="118" y="1244"/>
                    <a:pt x="134" y="1239"/>
                    <a:pt x="146" y="1243"/>
                  </a:cubicBezTo>
                  <a:cubicBezTo>
                    <a:pt x="130" y="1253"/>
                    <a:pt x="101" y="1244"/>
                    <a:pt x="98" y="1262"/>
                  </a:cubicBezTo>
                  <a:cubicBezTo>
                    <a:pt x="231" y="1259"/>
                    <a:pt x="378" y="1237"/>
                    <a:pt x="504" y="1238"/>
                  </a:cubicBezTo>
                  <a:cubicBezTo>
                    <a:pt x="610" y="1240"/>
                    <a:pt x="679" y="1236"/>
                    <a:pt x="775" y="1227"/>
                  </a:cubicBezTo>
                  <a:cubicBezTo>
                    <a:pt x="731" y="1225"/>
                    <a:pt x="685" y="1216"/>
                    <a:pt x="627" y="1215"/>
                  </a:cubicBezTo>
                  <a:cubicBezTo>
                    <a:pt x="636" y="1210"/>
                    <a:pt x="653" y="1206"/>
                    <a:pt x="664" y="1209"/>
                  </a:cubicBezTo>
                  <a:cubicBezTo>
                    <a:pt x="557" y="1177"/>
                    <a:pt x="446" y="1195"/>
                    <a:pt x="358" y="1187"/>
                  </a:cubicBezTo>
                  <a:close/>
                  <a:moveTo>
                    <a:pt x="740" y="1213"/>
                  </a:moveTo>
                  <a:cubicBezTo>
                    <a:pt x="727" y="1212"/>
                    <a:pt x="710" y="1207"/>
                    <a:pt x="697" y="1210"/>
                  </a:cubicBezTo>
                  <a:cubicBezTo>
                    <a:pt x="712" y="1211"/>
                    <a:pt x="732" y="1216"/>
                    <a:pt x="740" y="1213"/>
                  </a:cubicBezTo>
                  <a:close/>
                  <a:moveTo>
                    <a:pt x="868" y="1252"/>
                  </a:moveTo>
                  <a:cubicBezTo>
                    <a:pt x="863" y="1253"/>
                    <a:pt x="854" y="1249"/>
                    <a:pt x="858" y="1255"/>
                  </a:cubicBezTo>
                  <a:cubicBezTo>
                    <a:pt x="845" y="1252"/>
                    <a:pt x="823" y="1246"/>
                    <a:pt x="808" y="1242"/>
                  </a:cubicBezTo>
                  <a:cubicBezTo>
                    <a:pt x="806" y="1257"/>
                    <a:pt x="818" y="1259"/>
                    <a:pt x="822" y="1268"/>
                  </a:cubicBezTo>
                  <a:cubicBezTo>
                    <a:pt x="862" y="1274"/>
                    <a:pt x="906" y="1279"/>
                    <a:pt x="928" y="1250"/>
                  </a:cubicBezTo>
                  <a:cubicBezTo>
                    <a:pt x="927" y="1244"/>
                    <a:pt x="923" y="1238"/>
                    <a:pt x="916" y="1230"/>
                  </a:cubicBezTo>
                  <a:cubicBezTo>
                    <a:pt x="908" y="1233"/>
                    <a:pt x="901" y="1236"/>
                    <a:pt x="896" y="1242"/>
                  </a:cubicBezTo>
                  <a:cubicBezTo>
                    <a:pt x="892" y="1235"/>
                    <a:pt x="879" y="1248"/>
                    <a:pt x="868" y="1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716820"/>
            <a:ext cx="7886700" cy="3861304"/>
          </a:xfrm>
        </p:spPr>
        <p:txBody>
          <a:bodyPr/>
          <a:lstStyle>
            <a:lvl1pPr>
              <a:defRPr sz="2000"/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fld id="{9EFD9D74-47D9-4702-A33C-335B63B48DBF}" type="datetimeFigureOut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pPr/>
              <a:t>2022-8-6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fld id="{FABC47A4-756D-490B-A52F-7D9E2C9FC05F}" type="slidenum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587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8"/>
          <p:cNvGrpSpPr/>
          <p:nvPr/>
        </p:nvGrpSpPr>
        <p:grpSpPr>
          <a:xfrm>
            <a:off x="1763718" y="267893"/>
            <a:ext cx="5616575" cy="4607719"/>
            <a:chOff x="2352676" y="438150"/>
            <a:chExt cx="7486650" cy="6142090"/>
          </a:xfrm>
        </p:grpSpPr>
        <p:pic>
          <p:nvPicPr>
            <p:cNvPr id="8196" name="图片 9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/>
            <a:srcRect t="65298"/>
            <a:stretch>
              <a:fillRect/>
            </a:stretch>
          </p:blipFill>
          <p:spPr>
            <a:xfrm>
              <a:off x="2590801" y="4419600"/>
              <a:ext cx="7010400" cy="216064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197" name="图片 1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8"/>
            <a:srcRect l="2" t="-179" r="-6795" b="56120"/>
            <a:stretch>
              <a:fillRect/>
            </a:stretch>
          </p:blipFill>
          <p:spPr>
            <a:xfrm>
              <a:off x="2352676" y="438150"/>
              <a:ext cx="7486650" cy="27432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764506" y="2220191"/>
            <a:ext cx="5614988" cy="759081"/>
          </a:xfrm>
        </p:spPr>
        <p:txBody>
          <a:bodyPr>
            <a:normAutofit/>
          </a:bodyPr>
          <a:lstStyle>
            <a:lvl1pPr algn="dist">
              <a:defRPr sz="6600"/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13" name="内容占位符 12"/>
          <p:cNvSpPr>
            <a:spLocks noGrp="1"/>
          </p:cNvSpPr>
          <p:nvPr>
            <p:ph sz="quarter" idx="13" hasCustomPrompt="1"/>
          </p:nvPr>
        </p:nvSpPr>
        <p:spPr>
          <a:xfrm>
            <a:off x="1957393" y="3019690"/>
            <a:ext cx="5229225" cy="234866"/>
          </a:xfrm>
        </p:spPr>
        <p:txBody>
          <a:bodyPr>
            <a:normAutofit/>
          </a:bodyPr>
          <a:lstStyle>
            <a:lvl1pPr marL="0" indent="0" algn="dist">
              <a:buNone/>
              <a:defRPr sz="1800"/>
            </a:lvl1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fld id="{AEDA5356-3145-4407-9B71-7EA1CE5D3AE0}" type="datetimeFigureOut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pPr/>
              <a:t>2022-8-6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fld id="{F659374C-2C4E-45DF-9F3B-35209A3EA2CE}" type="slidenum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500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1" name="组合 9"/>
          <p:cNvGrpSpPr/>
          <p:nvPr/>
        </p:nvGrpSpPr>
        <p:grpSpPr>
          <a:xfrm>
            <a:off x="1763716" y="267892"/>
            <a:ext cx="5616575" cy="4607719"/>
            <a:chOff x="2352676" y="438150"/>
            <a:chExt cx="7486650" cy="6142090"/>
          </a:xfrm>
        </p:grpSpPr>
        <p:pic>
          <p:nvPicPr>
            <p:cNvPr id="2052" name="图片 10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/>
            <a:srcRect t="65298"/>
            <a:stretch>
              <a:fillRect/>
            </a:stretch>
          </p:blipFill>
          <p:spPr>
            <a:xfrm>
              <a:off x="2590801" y="4419600"/>
              <a:ext cx="7010400" cy="216064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3" name="图片 1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8"/>
            <a:srcRect l="2" t="-179" r="-6795" b="56120"/>
            <a:stretch>
              <a:fillRect/>
            </a:stretch>
          </p:blipFill>
          <p:spPr>
            <a:xfrm>
              <a:off x="2352676" y="438150"/>
              <a:ext cx="7486650" cy="27432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764506" y="2268717"/>
            <a:ext cx="5614988" cy="728087"/>
          </a:xfrm>
        </p:spPr>
        <p:txBody>
          <a:bodyPr anchor="b">
            <a:normAutofit/>
          </a:bodyPr>
          <a:lstStyle>
            <a:lvl1pPr algn="dist">
              <a:defRPr sz="6600"/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76153" y="3017370"/>
            <a:ext cx="4991694" cy="245558"/>
          </a:xfrm>
        </p:spPr>
        <p:txBody>
          <a:bodyPr>
            <a:normAutofit/>
          </a:bodyPr>
          <a:lstStyle>
            <a:lvl1pPr marL="0" indent="0" algn="dist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fld id="{AEDA5356-3145-4407-9B71-7EA1CE5D3AE0}" type="datetimeFigureOut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pPr/>
              <a:t>2022-8-6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fld id="{F659374C-2C4E-45DF-9F3B-35209A3EA2CE}" type="slidenum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036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组合 6"/>
          <p:cNvGrpSpPr/>
          <p:nvPr/>
        </p:nvGrpSpPr>
        <p:grpSpPr>
          <a:xfrm>
            <a:off x="369888" y="296466"/>
            <a:ext cx="711200" cy="483394"/>
            <a:chOff x="3136900" y="5457825"/>
            <a:chExt cx="1235075" cy="863600"/>
          </a:xfrm>
        </p:grpSpPr>
        <p:sp>
          <p:nvSpPr>
            <p:cNvPr id="8" name="Freeform 120"/>
            <p:cNvSpPr/>
            <p:nvPr>
              <p:custDataLst>
                <p:tags r:id="rId4"/>
              </p:custDataLst>
            </p:nvPr>
          </p:nvSpPr>
          <p:spPr bwMode="auto">
            <a:xfrm>
              <a:off x="4310063" y="5719763"/>
              <a:ext cx="34925" cy="138113"/>
            </a:xfrm>
            <a:custGeom>
              <a:avLst/>
              <a:gdLst>
                <a:gd name="T0" fmla="*/ 9 w 55"/>
                <a:gd name="T1" fmla="*/ 214 h 214"/>
                <a:gd name="T2" fmla="*/ 12 w 55"/>
                <a:gd name="T3" fmla="*/ 151 h 214"/>
                <a:gd name="T4" fmla="*/ 40 w 55"/>
                <a:gd name="T5" fmla="*/ 63 h 214"/>
                <a:gd name="T6" fmla="*/ 39 w 55"/>
                <a:gd name="T7" fmla="*/ 28 h 214"/>
                <a:gd name="T8" fmla="*/ 29 w 55"/>
                <a:gd name="T9" fmla="*/ 20 h 214"/>
                <a:gd name="T10" fmla="*/ 55 w 55"/>
                <a:gd name="T11" fmla="*/ 20 h 214"/>
                <a:gd name="T12" fmla="*/ 9 w 55"/>
                <a:gd name="T13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214">
                  <a:moveTo>
                    <a:pt x="9" y="214"/>
                  </a:moveTo>
                  <a:cubicBezTo>
                    <a:pt x="0" y="194"/>
                    <a:pt x="8" y="170"/>
                    <a:pt x="12" y="151"/>
                  </a:cubicBezTo>
                  <a:cubicBezTo>
                    <a:pt x="20" y="120"/>
                    <a:pt x="32" y="90"/>
                    <a:pt x="40" y="63"/>
                  </a:cubicBezTo>
                  <a:cubicBezTo>
                    <a:pt x="40" y="56"/>
                    <a:pt x="40" y="37"/>
                    <a:pt x="39" y="28"/>
                  </a:cubicBezTo>
                  <a:cubicBezTo>
                    <a:pt x="37" y="24"/>
                    <a:pt x="30" y="24"/>
                    <a:pt x="29" y="20"/>
                  </a:cubicBezTo>
                  <a:cubicBezTo>
                    <a:pt x="28" y="0"/>
                    <a:pt x="49" y="8"/>
                    <a:pt x="55" y="20"/>
                  </a:cubicBezTo>
                  <a:cubicBezTo>
                    <a:pt x="54" y="94"/>
                    <a:pt x="19" y="144"/>
                    <a:pt x="9" y="2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Freeform 121"/>
            <p:cNvSpPr/>
            <p:nvPr>
              <p:custDataLst>
                <p:tags r:id="rId5"/>
              </p:custDataLst>
            </p:nvPr>
          </p:nvSpPr>
          <p:spPr bwMode="auto">
            <a:xfrm>
              <a:off x="4165600" y="5883275"/>
              <a:ext cx="142875" cy="325438"/>
            </a:xfrm>
            <a:custGeom>
              <a:avLst/>
              <a:gdLst>
                <a:gd name="T0" fmla="*/ 216 w 221"/>
                <a:gd name="T1" fmla="*/ 0 h 504"/>
                <a:gd name="T2" fmla="*/ 221 w 221"/>
                <a:gd name="T3" fmla="*/ 4 h 504"/>
                <a:gd name="T4" fmla="*/ 189 w 221"/>
                <a:gd name="T5" fmla="*/ 168 h 504"/>
                <a:gd name="T6" fmla="*/ 151 w 221"/>
                <a:gd name="T7" fmla="*/ 284 h 504"/>
                <a:gd name="T8" fmla="*/ 93 w 221"/>
                <a:gd name="T9" fmla="*/ 469 h 504"/>
                <a:gd name="T10" fmla="*/ 0 w 221"/>
                <a:gd name="T11" fmla="*/ 485 h 504"/>
                <a:gd name="T12" fmla="*/ 80 w 221"/>
                <a:gd name="T13" fmla="*/ 459 h 504"/>
                <a:gd name="T14" fmla="*/ 88 w 221"/>
                <a:gd name="T15" fmla="*/ 425 h 504"/>
                <a:gd name="T16" fmla="*/ 118 w 221"/>
                <a:gd name="T17" fmla="*/ 326 h 504"/>
                <a:gd name="T18" fmla="*/ 164 w 221"/>
                <a:gd name="T19" fmla="*/ 188 h 504"/>
                <a:gd name="T20" fmla="*/ 176 w 221"/>
                <a:gd name="T21" fmla="*/ 166 h 504"/>
                <a:gd name="T22" fmla="*/ 208 w 221"/>
                <a:gd name="T23" fmla="*/ 15 h 504"/>
                <a:gd name="T24" fmla="*/ 213 w 221"/>
                <a:gd name="T25" fmla="*/ 4 h 504"/>
                <a:gd name="T26" fmla="*/ 216 w 221"/>
                <a:gd name="T27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504">
                  <a:moveTo>
                    <a:pt x="216" y="0"/>
                  </a:moveTo>
                  <a:cubicBezTo>
                    <a:pt x="218" y="1"/>
                    <a:pt x="218" y="3"/>
                    <a:pt x="221" y="4"/>
                  </a:cubicBezTo>
                  <a:cubicBezTo>
                    <a:pt x="209" y="60"/>
                    <a:pt x="202" y="112"/>
                    <a:pt x="189" y="168"/>
                  </a:cubicBezTo>
                  <a:cubicBezTo>
                    <a:pt x="174" y="204"/>
                    <a:pt x="160" y="242"/>
                    <a:pt x="151" y="284"/>
                  </a:cubicBezTo>
                  <a:cubicBezTo>
                    <a:pt x="121" y="336"/>
                    <a:pt x="116" y="415"/>
                    <a:pt x="93" y="469"/>
                  </a:cubicBezTo>
                  <a:cubicBezTo>
                    <a:pt x="72" y="487"/>
                    <a:pt x="28" y="504"/>
                    <a:pt x="0" y="485"/>
                  </a:cubicBezTo>
                  <a:cubicBezTo>
                    <a:pt x="26" y="482"/>
                    <a:pt x="63" y="481"/>
                    <a:pt x="80" y="459"/>
                  </a:cubicBezTo>
                  <a:cubicBezTo>
                    <a:pt x="86" y="450"/>
                    <a:pt x="84" y="441"/>
                    <a:pt x="88" y="425"/>
                  </a:cubicBezTo>
                  <a:cubicBezTo>
                    <a:pt x="96" y="395"/>
                    <a:pt x="107" y="361"/>
                    <a:pt x="118" y="326"/>
                  </a:cubicBezTo>
                  <a:cubicBezTo>
                    <a:pt x="132" y="279"/>
                    <a:pt x="147" y="232"/>
                    <a:pt x="164" y="188"/>
                  </a:cubicBezTo>
                  <a:cubicBezTo>
                    <a:pt x="167" y="180"/>
                    <a:pt x="173" y="174"/>
                    <a:pt x="176" y="166"/>
                  </a:cubicBezTo>
                  <a:cubicBezTo>
                    <a:pt x="191" y="120"/>
                    <a:pt x="198" y="67"/>
                    <a:pt x="208" y="15"/>
                  </a:cubicBezTo>
                  <a:cubicBezTo>
                    <a:pt x="208" y="12"/>
                    <a:pt x="212" y="4"/>
                    <a:pt x="213" y="4"/>
                  </a:cubicBezTo>
                  <a:cubicBezTo>
                    <a:pt x="213" y="2"/>
                    <a:pt x="216" y="2"/>
                    <a:pt x="2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Freeform 122"/>
            <p:cNvSpPr/>
            <p:nvPr>
              <p:custDataLst>
                <p:tags r:id="rId6"/>
              </p:custDataLst>
            </p:nvPr>
          </p:nvSpPr>
          <p:spPr bwMode="auto">
            <a:xfrm>
              <a:off x="3163888" y="6216650"/>
              <a:ext cx="41275" cy="90488"/>
            </a:xfrm>
            <a:custGeom>
              <a:avLst/>
              <a:gdLst>
                <a:gd name="T0" fmla="*/ 50 w 64"/>
                <a:gd name="T1" fmla="*/ 0 h 138"/>
                <a:gd name="T2" fmla="*/ 57 w 64"/>
                <a:gd name="T3" fmla="*/ 0 h 138"/>
                <a:gd name="T4" fmla="*/ 48 w 64"/>
                <a:gd name="T5" fmla="*/ 25 h 138"/>
                <a:gd name="T6" fmla="*/ 13 w 64"/>
                <a:gd name="T7" fmla="*/ 104 h 138"/>
                <a:gd name="T8" fmla="*/ 23 w 64"/>
                <a:gd name="T9" fmla="*/ 126 h 138"/>
                <a:gd name="T10" fmla="*/ 48 w 64"/>
                <a:gd name="T11" fmla="*/ 134 h 138"/>
                <a:gd name="T12" fmla="*/ 0 w 64"/>
                <a:gd name="T13" fmla="*/ 111 h 138"/>
                <a:gd name="T14" fmla="*/ 50 w 64"/>
                <a:gd name="T1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138">
                  <a:moveTo>
                    <a:pt x="50" y="0"/>
                  </a:moveTo>
                  <a:cubicBezTo>
                    <a:pt x="52" y="0"/>
                    <a:pt x="54" y="0"/>
                    <a:pt x="57" y="0"/>
                  </a:cubicBezTo>
                  <a:cubicBezTo>
                    <a:pt x="64" y="9"/>
                    <a:pt x="52" y="17"/>
                    <a:pt x="48" y="25"/>
                  </a:cubicBezTo>
                  <a:cubicBezTo>
                    <a:pt x="36" y="49"/>
                    <a:pt x="24" y="78"/>
                    <a:pt x="13" y="104"/>
                  </a:cubicBezTo>
                  <a:cubicBezTo>
                    <a:pt x="18" y="110"/>
                    <a:pt x="19" y="120"/>
                    <a:pt x="23" y="126"/>
                  </a:cubicBezTo>
                  <a:cubicBezTo>
                    <a:pt x="30" y="130"/>
                    <a:pt x="46" y="125"/>
                    <a:pt x="48" y="134"/>
                  </a:cubicBezTo>
                  <a:cubicBezTo>
                    <a:pt x="22" y="138"/>
                    <a:pt x="10" y="128"/>
                    <a:pt x="0" y="111"/>
                  </a:cubicBezTo>
                  <a:cubicBezTo>
                    <a:pt x="10" y="68"/>
                    <a:pt x="41" y="38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123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3136900" y="5457825"/>
              <a:ext cx="1235075" cy="863600"/>
            </a:xfrm>
            <a:custGeom>
              <a:avLst/>
              <a:gdLst>
                <a:gd name="T0" fmla="*/ 1104 w 1911"/>
                <a:gd name="T1" fmla="*/ 78 h 1334"/>
                <a:gd name="T2" fmla="*/ 1144 w 1911"/>
                <a:gd name="T3" fmla="*/ 420 h 1334"/>
                <a:gd name="T4" fmla="*/ 1519 w 1911"/>
                <a:gd name="T5" fmla="*/ 177 h 1334"/>
                <a:gd name="T6" fmla="*/ 1652 w 1911"/>
                <a:gd name="T7" fmla="*/ 118 h 1334"/>
                <a:gd name="T8" fmla="*/ 1796 w 1911"/>
                <a:gd name="T9" fmla="*/ 274 h 1334"/>
                <a:gd name="T10" fmla="*/ 1879 w 1911"/>
                <a:gd name="T11" fmla="*/ 589 h 1334"/>
                <a:gd name="T12" fmla="*/ 1504 w 1911"/>
                <a:gd name="T13" fmla="*/ 1194 h 1334"/>
                <a:gd name="T14" fmla="*/ 807 w 1911"/>
                <a:gd name="T15" fmla="*/ 1277 h 1334"/>
                <a:gd name="T16" fmla="*/ 63 w 1911"/>
                <a:gd name="T17" fmla="*/ 1328 h 1334"/>
                <a:gd name="T18" fmla="*/ 28 w 1911"/>
                <a:gd name="T19" fmla="*/ 1028 h 1334"/>
                <a:gd name="T20" fmla="*/ 181 w 1911"/>
                <a:gd name="T21" fmla="*/ 745 h 1334"/>
                <a:gd name="T22" fmla="*/ 747 w 1911"/>
                <a:gd name="T23" fmla="*/ 392 h 1334"/>
                <a:gd name="T24" fmla="*/ 999 w 1911"/>
                <a:gd name="T25" fmla="*/ 662 h 1334"/>
                <a:gd name="T26" fmla="*/ 1084 w 1911"/>
                <a:gd name="T27" fmla="*/ 171 h 1334"/>
                <a:gd name="T28" fmla="*/ 825 w 1911"/>
                <a:gd name="T29" fmla="*/ 607 h 1334"/>
                <a:gd name="T30" fmla="*/ 969 w 1911"/>
                <a:gd name="T31" fmla="*/ 745 h 1334"/>
                <a:gd name="T32" fmla="*/ 1074 w 1911"/>
                <a:gd name="T33" fmla="*/ 539 h 1334"/>
                <a:gd name="T34" fmla="*/ 1014 w 1911"/>
                <a:gd name="T35" fmla="*/ 971 h 1334"/>
                <a:gd name="T36" fmla="*/ 1559 w 1911"/>
                <a:gd name="T37" fmla="*/ 166 h 1334"/>
                <a:gd name="T38" fmla="*/ 1091 w 1911"/>
                <a:gd name="T39" fmla="*/ 915 h 1334"/>
                <a:gd name="T40" fmla="*/ 949 w 1911"/>
                <a:gd name="T41" fmla="*/ 1081 h 1334"/>
                <a:gd name="T42" fmla="*/ 1233 w 1911"/>
                <a:gd name="T43" fmla="*/ 858 h 1334"/>
                <a:gd name="T44" fmla="*/ 1632 w 1911"/>
                <a:gd name="T45" fmla="*/ 166 h 1334"/>
                <a:gd name="T46" fmla="*/ 1730 w 1911"/>
                <a:gd name="T47" fmla="*/ 224 h 1334"/>
                <a:gd name="T48" fmla="*/ 1682 w 1911"/>
                <a:gd name="T49" fmla="*/ 174 h 1334"/>
                <a:gd name="T50" fmla="*/ 1489 w 1911"/>
                <a:gd name="T51" fmla="*/ 798 h 1334"/>
                <a:gd name="T52" fmla="*/ 1597 w 1911"/>
                <a:gd name="T53" fmla="*/ 445 h 1334"/>
                <a:gd name="T54" fmla="*/ 1572 w 1911"/>
                <a:gd name="T55" fmla="*/ 735 h 1334"/>
                <a:gd name="T56" fmla="*/ 1625 w 1911"/>
                <a:gd name="T57" fmla="*/ 694 h 1334"/>
                <a:gd name="T58" fmla="*/ 1167 w 1911"/>
                <a:gd name="T59" fmla="*/ 1009 h 1334"/>
                <a:gd name="T60" fmla="*/ 1712 w 1911"/>
                <a:gd name="T61" fmla="*/ 533 h 1334"/>
                <a:gd name="T62" fmla="*/ 1670 w 1911"/>
                <a:gd name="T63" fmla="*/ 538 h 1334"/>
                <a:gd name="T64" fmla="*/ 400 w 1911"/>
                <a:gd name="T65" fmla="*/ 445 h 1334"/>
                <a:gd name="T66" fmla="*/ 423 w 1911"/>
                <a:gd name="T67" fmla="*/ 1029 h 1334"/>
                <a:gd name="T68" fmla="*/ 817 w 1911"/>
                <a:gd name="T69" fmla="*/ 622 h 1334"/>
                <a:gd name="T70" fmla="*/ 1821 w 1911"/>
                <a:gd name="T71" fmla="*/ 421 h 1334"/>
                <a:gd name="T72" fmla="*/ 1637 w 1911"/>
                <a:gd name="T73" fmla="*/ 1107 h 1334"/>
                <a:gd name="T74" fmla="*/ 1149 w 1911"/>
                <a:gd name="T75" fmla="*/ 1140 h 1334"/>
                <a:gd name="T76" fmla="*/ 1270 w 1911"/>
                <a:gd name="T77" fmla="*/ 1172 h 1334"/>
                <a:gd name="T78" fmla="*/ 1725 w 1911"/>
                <a:gd name="T79" fmla="*/ 1150 h 1334"/>
                <a:gd name="T80" fmla="*/ 1884 w 1911"/>
                <a:gd name="T81" fmla="*/ 498 h 1334"/>
                <a:gd name="T82" fmla="*/ 1625 w 1911"/>
                <a:gd name="T83" fmla="*/ 926 h 1334"/>
                <a:gd name="T84" fmla="*/ 938 w 1911"/>
                <a:gd name="T85" fmla="*/ 1204 h 1334"/>
                <a:gd name="T86" fmla="*/ 1736 w 1911"/>
                <a:gd name="T87" fmla="*/ 722 h 1334"/>
                <a:gd name="T88" fmla="*/ 1672 w 1911"/>
                <a:gd name="T89" fmla="*/ 513 h 1334"/>
                <a:gd name="T90" fmla="*/ 1110 w 1911"/>
                <a:gd name="T91" fmla="*/ 1031 h 1334"/>
                <a:gd name="T92" fmla="*/ 1439 w 1911"/>
                <a:gd name="T93" fmla="*/ 843 h 1334"/>
                <a:gd name="T94" fmla="*/ 1454 w 1911"/>
                <a:gd name="T95" fmla="*/ 803 h 1334"/>
                <a:gd name="T96" fmla="*/ 31 w 1911"/>
                <a:gd name="T97" fmla="*/ 1009 h 1334"/>
                <a:gd name="T98" fmla="*/ 553 w 1911"/>
                <a:gd name="T99" fmla="*/ 1104 h 1334"/>
                <a:gd name="T100" fmla="*/ 335 w 1911"/>
                <a:gd name="T101" fmla="*/ 1087 h 1334"/>
                <a:gd name="T102" fmla="*/ 551 w 1911"/>
                <a:gd name="T103" fmla="*/ 1087 h 1334"/>
                <a:gd name="T104" fmla="*/ 88 w 1911"/>
                <a:gd name="T105" fmla="*/ 1082 h 1334"/>
                <a:gd name="T106" fmla="*/ 611 w 1911"/>
                <a:gd name="T107" fmla="*/ 1157 h 1334"/>
                <a:gd name="T108" fmla="*/ 451 w 1911"/>
                <a:gd name="T109" fmla="*/ 1145 h 1334"/>
                <a:gd name="T110" fmla="*/ 78 w 1911"/>
                <a:gd name="T111" fmla="*/ 1170 h 1334"/>
                <a:gd name="T112" fmla="*/ 793 w 1911"/>
                <a:gd name="T113" fmla="*/ 1242 h 1334"/>
                <a:gd name="T114" fmla="*/ 315 w 1911"/>
                <a:gd name="T115" fmla="*/ 1260 h 1334"/>
                <a:gd name="T116" fmla="*/ 123 w 1911"/>
                <a:gd name="T117" fmla="*/ 1137 h 1334"/>
                <a:gd name="T118" fmla="*/ 146 w 1911"/>
                <a:gd name="T119" fmla="*/ 1243 h 1334"/>
                <a:gd name="T120" fmla="*/ 740 w 1911"/>
                <a:gd name="T121" fmla="*/ 1213 h 1334"/>
                <a:gd name="T122" fmla="*/ 928 w 1911"/>
                <a:gd name="T123" fmla="*/ 1250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11" h="1334">
                  <a:moveTo>
                    <a:pt x="1011" y="260"/>
                  </a:moveTo>
                  <a:cubicBezTo>
                    <a:pt x="1011" y="259"/>
                    <a:pt x="1011" y="257"/>
                    <a:pt x="1009" y="257"/>
                  </a:cubicBezTo>
                  <a:cubicBezTo>
                    <a:pt x="1009" y="264"/>
                    <a:pt x="1006" y="257"/>
                    <a:pt x="1009" y="255"/>
                  </a:cubicBezTo>
                  <a:cubicBezTo>
                    <a:pt x="1010" y="250"/>
                    <a:pt x="1014" y="256"/>
                    <a:pt x="1014" y="252"/>
                  </a:cubicBezTo>
                  <a:cubicBezTo>
                    <a:pt x="1011" y="249"/>
                    <a:pt x="1018" y="243"/>
                    <a:pt x="1022" y="242"/>
                  </a:cubicBezTo>
                  <a:cubicBezTo>
                    <a:pt x="1026" y="225"/>
                    <a:pt x="1042" y="206"/>
                    <a:pt x="1054" y="192"/>
                  </a:cubicBezTo>
                  <a:cubicBezTo>
                    <a:pt x="1060" y="153"/>
                    <a:pt x="1109" y="124"/>
                    <a:pt x="1104" y="78"/>
                  </a:cubicBezTo>
                  <a:cubicBezTo>
                    <a:pt x="1110" y="79"/>
                    <a:pt x="1119" y="63"/>
                    <a:pt x="1112" y="56"/>
                  </a:cubicBezTo>
                  <a:cubicBezTo>
                    <a:pt x="1127" y="49"/>
                    <a:pt x="1124" y="5"/>
                    <a:pt x="1137" y="0"/>
                  </a:cubicBezTo>
                  <a:cubicBezTo>
                    <a:pt x="1154" y="12"/>
                    <a:pt x="1154" y="42"/>
                    <a:pt x="1159" y="65"/>
                  </a:cubicBezTo>
                  <a:cubicBezTo>
                    <a:pt x="1162" y="79"/>
                    <a:pt x="1168" y="92"/>
                    <a:pt x="1170" y="104"/>
                  </a:cubicBezTo>
                  <a:cubicBezTo>
                    <a:pt x="1174" y="124"/>
                    <a:pt x="1172" y="149"/>
                    <a:pt x="1174" y="174"/>
                  </a:cubicBezTo>
                  <a:cubicBezTo>
                    <a:pt x="1175" y="206"/>
                    <a:pt x="1174" y="238"/>
                    <a:pt x="1179" y="257"/>
                  </a:cubicBezTo>
                  <a:cubicBezTo>
                    <a:pt x="1171" y="314"/>
                    <a:pt x="1161" y="369"/>
                    <a:pt x="1144" y="420"/>
                  </a:cubicBezTo>
                  <a:cubicBezTo>
                    <a:pt x="1178" y="388"/>
                    <a:pt x="1215" y="356"/>
                    <a:pt x="1253" y="325"/>
                  </a:cubicBezTo>
                  <a:cubicBezTo>
                    <a:pt x="1264" y="317"/>
                    <a:pt x="1274" y="306"/>
                    <a:pt x="1285" y="299"/>
                  </a:cubicBezTo>
                  <a:cubicBezTo>
                    <a:pt x="1296" y="291"/>
                    <a:pt x="1312" y="289"/>
                    <a:pt x="1320" y="275"/>
                  </a:cubicBezTo>
                  <a:cubicBezTo>
                    <a:pt x="1322" y="277"/>
                    <a:pt x="1324" y="277"/>
                    <a:pt x="1326" y="275"/>
                  </a:cubicBezTo>
                  <a:cubicBezTo>
                    <a:pt x="1353" y="255"/>
                    <a:pt x="1383" y="248"/>
                    <a:pt x="1409" y="227"/>
                  </a:cubicBezTo>
                  <a:cubicBezTo>
                    <a:pt x="1443" y="217"/>
                    <a:pt x="1470" y="199"/>
                    <a:pt x="1504" y="189"/>
                  </a:cubicBezTo>
                  <a:cubicBezTo>
                    <a:pt x="1508" y="184"/>
                    <a:pt x="1514" y="182"/>
                    <a:pt x="1519" y="177"/>
                  </a:cubicBezTo>
                  <a:cubicBezTo>
                    <a:pt x="1524" y="173"/>
                    <a:pt x="1527" y="166"/>
                    <a:pt x="1531" y="162"/>
                  </a:cubicBezTo>
                  <a:cubicBezTo>
                    <a:pt x="1535" y="159"/>
                    <a:pt x="1541" y="159"/>
                    <a:pt x="1544" y="156"/>
                  </a:cubicBezTo>
                  <a:cubicBezTo>
                    <a:pt x="1560" y="142"/>
                    <a:pt x="1568" y="116"/>
                    <a:pt x="1580" y="96"/>
                  </a:cubicBezTo>
                  <a:cubicBezTo>
                    <a:pt x="1581" y="88"/>
                    <a:pt x="1576" y="81"/>
                    <a:pt x="1582" y="76"/>
                  </a:cubicBezTo>
                  <a:cubicBezTo>
                    <a:pt x="1588" y="76"/>
                    <a:pt x="1587" y="78"/>
                    <a:pt x="1592" y="76"/>
                  </a:cubicBezTo>
                  <a:cubicBezTo>
                    <a:pt x="1595" y="96"/>
                    <a:pt x="1605" y="115"/>
                    <a:pt x="1605" y="133"/>
                  </a:cubicBezTo>
                  <a:cubicBezTo>
                    <a:pt x="1625" y="129"/>
                    <a:pt x="1635" y="121"/>
                    <a:pt x="1652" y="118"/>
                  </a:cubicBezTo>
                  <a:cubicBezTo>
                    <a:pt x="1661" y="130"/>
                    <a:pt x="1671" y="143"/>
                    <a:pt x="1678" y="158"/>
                  </a:cubicBezTo>
                  <a:cubicBezTo>
                    <a:pt x="1686" y="158"/>
                    <a:pt x="1691" y="147"/>
                    <a:pt x="1697" y="151"/>
                  </a:cubicBezTo>
                  <a:cubicBezTo>
                    <a:pt x="1711" y="153"/>
                    <a:pt x="1701" y="180"/>
                    <a:pt x="1713" y="184"/>
                  </a:cubicBezTo>
                  <a:cubicBezTo>
                    <a:pt x="1722" y="180"/>
                    <a:pt x="1735" y="174"/>
                    <a:pt x="1743" y="179"/>
                  </a:cubicBezTo>
                  <a:cubicBezTo>
                    <a:pt x="1758" y="212"/>
                    <a:pt x="1742" y="253"/>
                    <a:pt x="1733" y="285"/>
                  </a:cubicBezTo>
                  <a:cubicBezTo>
                    <a:pt x="1744" y="281"/>
                    <a:pt x="1760" y="285"/>
                    <a:pt x="1773" y="282"/>
                  </a:cubicBezTo>
                  <a:cubicBezTo>
                    <a:pt x="1782" y="280"/>
                    <a:pt x="1788" y="271"/>
                    <a:pt x="1796" y="274"/>
                  </a:cubicBezTo>
                  <a:cubicBezTo>
                    <a:pt x="1801" y="283"/>
                    <a:pt x="1794" y="295"/>
                    <a:pt x="1791" y="305"/>
                  </a:cubicBezTo>
                  <a:cubicBezTo>
                    <a:pt x="1783" y="332"/>
                    <a:pt x="1776" y="362"/>
                    <a:pt x="1768" y="388"/>
                  </a:cubicBezTo>
                  <a:cubicBezTo>
                    <a:pt x="1811" y="388"/>
                    <a:pt x="1846" y="384"/>
                    <a:pt x="1886" y="380"/>
                  </a:cubicBezTo>
                  <a:cubicBezTo>
                    <a:pt x="1905" y="401"/>
                    <a:pt x="1911" y="414"/>
                    <a:pt x="1906" y="448"/>
                  </a:cubicBezTo>
                  <a:cubicBezTo>
                    <a:pt x="1903" y="465"/>
                    <a:pt x="1896" y="485"/>
                    <a:pt x="1893" y="506"/>
                  </a:cubicBezTo>
                  <a:cubicBezTo>
                    <a:pt x="1890" y="522"/>
                    <a:pt x="1892" y="539"/>
                    <a:pt x="1889" y="554"/>
                  </a:cubicBezTo>
                  <a:cubicBezTo>
                    <a:pt x="1887" y="567"/>
                    <a:pt x="1881" y="578"/>
                    <a:pt x="1879" y="589"/>
                  </a:cubicBezTo>
                  <a:cubicBezTo>
                    <a:pt x="1876" y="609"/>
                    <a:pt x="1870" y="626"/>
                    <a:pt x="1864" y="647"/>
                  </a:cubicBezTo>
                  <a:cubicBezTo>
                    <a:pt x="1840" y="739"/>
                    <a:pt x="1819" y="838"/>
                    <a:pt x="1795" y="926"/>
                  </a:cubicBezTo>
                  <a:cubicBezTo>
                    <a:pt x="1787" y="954"/>
                    <a:pt x="1775" y="981"/>
                    <a:pt x="1771" y="1008"/>
                  </a:cubicBezTo>
                  <a:cubicBezTo>
                    <a:pt x="1762" y="1068"/>
                    <a:pt x="1753" y="1121"/>
                    <a:pt x="1731" y="1169"/>
                  </a:cubicBezTo>
                  <a:cubicBezTo>
                    <a:pt x="1726" y="1173"/>
                    <a:pt x="1717" y="1175"/>
                    <a:pt x="1712" y="1179"/>
                  </a:cubicBezTo>
                  <a:cubicBezTo>
                    <a:pt x="1689" y="1183"/>
                    <a:pt x="1666" y="1181"/>
                    <a:pt x="1640" y="1179"/>
                  </a:cubicBezTo>
                  <a:cubicBezTo>
                    <a:pt x="1593" y="1175"/>
                    <a:pt x="1547" y="1191"/>
                    <a:pt x="1504" y="1194"/>
                  </a:cubicBezTo>
                  <a:cubicBezTo>
                    <a:pt x="1487" y="1195"/>
                    <a:pt x="1469" y="1189"/>
                    <a:pt x="1456" y="1200"/>
                  </a:cubicBezTo>
                  <a:cubicBezTo>
                    <a:pt x="1380" y="1205"/>
                    <a:pt x="1296" y="1209"/>
                    <a:pt x="1212" y="1215"/>
                  </a:cubicBezTo>
                  <a:cubicBezTo>
                    <a:pt x="1126" y="1221"/>
                    <a:pt x="1032" y="1231"/>
                    <a:pt x="954" y="1255"/>
                  </a:cubicBezTo>
                  <a:cubicBezTo>
                    <a:pt x="953" y="1256"/>
                    <a:pt x="949" y="1258"/>
                    <a:pt x="948" y="1258"/>
                  </a:cubicBezTo>
                  <a:cubicBezTo>
                    <a:pt x="932" y="1266"/>
                    <a:pt x="919" y="1280"/>
                    <a:pt x="901" y="1283"/>
                  </a:cubicBezTo>
                  <a:cubicBezTo>
                    <a:pt x="883" y="1287"/>
                    <a:pt x="860" y="1286"/>
                    <a:pt x="840" y="1285"/>
                  </a:cubicBezTo>
                  <a:cubicBezTo>
                    <a:pt x="830" y="1284"/>
                    <a:pt x="812" y="1276"/>
                    <a:pt x="807" y="1277"/>
                  </a:cubicBezTo>
                  <a:cubicBezTo>
                    <a:pt x="781" y="1280"/>
                    <a:pt x="751" y="1279"/>
                    <a:pt x="724" y="1280"/>
                  </a:cubicBezTo>
                  <a:cubicBezTo>
                    <a:pt x="685" y="1281"/>
                    <a:pt x="651" y="1287"/>
                    <a:pt x="609" y="1293"/>
                  </a:cubicBezTo>
                  <a:cubicBezTo>
                    <a:pt x="566" y="1300"/>
                    <a:pt x="520" y="1301"/>
                    <a:pt x="476" y="1305"/>
                  </a:cubicBezTo>
                  <a:cubicBezTo>
                    <a:pt x="402" y="1312"/>
                    <a:pt x="329" y="1324"/>
                    <a:pt x="252" y="1325"/>
                  </a:cubicBezTo>
                  <a:cubicBezTo>
                    <a:pt x="243" y="1325"/>
                    <a:pt x="233" y="1322"/>
                    <a:pt x="224" y="1323"/>
                  </a:cubicBezTo>
                  <a:cubicBezTo>
                    <a:pt x="198" y="1325"/>
                    <a:pt x="174" y="1332"/>
                    <a:pt x="149" y="1333"/>
                  </a:cubicBezTo>
                  <a:cubicBezTo>
                    <a:pt x="122" y="1334"/>
                    <a:pt x="91" y="1329"/>
                    <a:pt x="63" y="1328"/>
                  </a:cubicBezTo>
                  <a:cubicBezTo>
                    <a:pt x="45" y="1328"/>
                    <a:pt x="30" y="1323"/>
                    <a:pt x="13" y="1318"/>
                  </a:cubicBezTo>
                  <a:cubicBezTo>
                    <a:pt x="9" y="1309"/>
                    <a:pt x="10" y="1294"/>
                    <a:pt x="3" y="1288"/>
                  </a:cubicBezTo>
                  <a:cubicBezTo>
                    <a:pt x="28" y="1234"/>
                    <a:pt x="58" y="1176"/>
                    <a:pt x="86" y="1130"/>
                  </a:cubicBezTo>
                  <a:cubicBezTo>
                    <a:pt x="62" y="1130"/>
                    <a:pt x="41" y="1136"/>
                    <a:pt x="20" y="1135"/>
                  </a:cubicBezTo>
                  <a:cubicBezTo>
                    <a:pt x="13" y="1116"/>
                    <a:pt x="31" y="1095"/>
                    <a:pt x="38" y="1077"/>
                  </a:cubicBezTo>
                  <a:cubicBezTo>
                    <a:pt x="23" y="1069"/>
                    <a:pt x="12" y="1081"/>
                    <a:pt x="3" y="1072"/>
                  </a:cubicBezTo>
                  <a:cubicBezTo>
                    <a:pt x="0" y="1052"/>
                    <a:pt x="22" y="1045"/>
                    <a:pt x="28" y="1028"/>
                  </a:cubicBezTo>
                  <a:cubicBezTo>
                    <a:pt x="26" y="1028"/>
                    <a:pt x="15" y="1030"/>
                    <a:pt x="13" y="1023"/>
                  </a:cubicBezTo>
                  <a:cubicBezTo>
                    <a:pt x="19" y="1000"/>
                    <a:pt x="36" y="988"/>
                    <a:pt x="45" y="968"/>
                  </a:cubicBezTo>
                  <a:cubicBezTo>
                    <a:pt x="36" y="968"/>
                    <a:pt x="22" y="971"/>
                    <a:pt x="18" y="959"/>
                  </a:cubicBezTo>
                  <a:cubicBezTo>
                    <a:pt x="24" y="940"/>
                    <a:pt x="44" y="936"/>
                    <a:pt x="48" y="915"/>
                  </a:cubicBezTo>
                  <a:cubicBezTo>
                    <a:pt x="53" y="916"/>
                    <a:pt x="53" y="912"/>
                    <a:pt x="56" y="911"/>
                  </a:cubicBezTo>
                  <a:cubicBezTo>
                    <a:pt x="91" y="854"/>
                    <a:pt x="139" y="810"/>
                    <a:pt x="171" y="750"/>
                  </a:cubicBezTo>
                  <a:cubicBezTo>
                    <a:pt x="174" y="749"/>
                    <a:pt x="176" y="745"/>
                    <a:pt x="181" y="745"/>
                  </a:cubicBezTo>
                  <a:cubicBezTo>
                    <a:pt x="193" y="725"/>
                    <a:pt x="203" y="703"/>
                    <a:pt x="222" y="689"/>
                  </a:cubicBezTo>
                  <a:cubicBezTo>
                    <a:pt x="264" y="612"/>
                    <a:pt x="311" y="566"/>
                    <a:pt x="347" y="480"/>
                  </a:cubicBezTo>
                  <a:cubicBezTo>
                    <a:pt x="352" y="477"/>
                    <a:pt x="352" y="477"/>
                    <a:pt x="358" y="478"/>
                  </a:cubicBezTo>
                  <a:cubicBezTo>
                    <a:pt x="380" y="442"/>
                    <a:pt x="405" y="411"/>
                    <a:pt x="426" y="375"/>
                  </a:cubicBezTo>
                  <a:cubicBezTo>
                    <a:pt x="434" y="375"/>
                    <a:pt x="433" y="383"/>
                    <a:pt x="440" y="383"/>
                  </a:cubicBezTo>
                  <a:cubicBezTo>
                    <a:pt x="474" y="375"/>
                    <a:pt x="518" y="378"/>
                    <a:pt x="559" y="382"/>
                  </a:cubicBezTo>
                  <a:cubicBezTo>
                    <a:pt x="622" y="387"/>
                    <a:pt x="688" y="386"/>
                    <a:pt x="747" y="392"/>
                  </a:cubicBezTo>
                  <a:cubicBezTo>
                    <a:pt x="789" y="406"/>
                    <a:pt x="855" y="408"/>
                    <a:pt x="908" y="426"/>
                  </a:cubicBezTo>
                  <a:cubicBezTo>
                    <a:pt x="918" y="409"/>
                    <a:pt x="928" y="392"/>
                    <a:pt x="936" y="373"/>
                  </a:cubicBezTo>
                  <a:cubicBezTo>
                    <a:pt x="941" y="371"/>
                    <a:pt x="941" y="374"/>
                    <a:pt x="944" y="372"/>
                  </a:cubicBezTo>
                  <a:cubicBezTo>
                    <a:pt x="968" y="336"/>
                    <a:pt x="987" y="296"/>
                    <a:pt x="1011" y="260"/>
                  </a:cubicBezTo>
                  <a:close/>
                  <a:moveTo>
                    <a:pt x="976" y="737"/>
                  </a:moveTo>
                  <a:cubicBezTo>
                    <a:pt x="982" y="724"/>
                    <a:pt x="985" y="712"/>
                    <a:pt x="989" y="699"/>
                  </a:cubicBezTo>
                  <a:cubicBezTo>
                    <a:pt x="992" y="691"/>
                    <a:pt x="1001" y="662"/>
                    <a:pt x="999" y="662"/>
                  </a:cubicBezTo>
                  <a:cubicBezTo>
                    <a:pt x="1004" y="661"/>
                    <a:pt x="1008" y="648"/>
                    <a:pt x="1008" y="639"/>
                  </a:cubicBezTo>
                  <a:cubicBezTo>
                    <a:pt x="1032" y="593"/>
                    <a:pt x="1055" y="546"/>
                    <a:pt x="1079" y="500"/>
                  </a:cubicBezTo>
                  <a:cubicBezTo>
                    <a:pt x="1085" y="496"/>
                    <a:pt x="1087" y="498"/>
                    <a:pt x="1092" y="493"/>
                  </a:cubicBezTo>
                  <a:cubicBezTo>
                    <a:pt x="1102" y="470"/>
                    <a:pt x="1117" y="453"/>
                    <a:pt x="1130" y="433"/>
                  </a:cubicBezTo>
                  <a:cubicBezTo>
                    <a:pt x="1162" y="308"/>
                    <a:pt x="1182" y="158"/>
                    <a:pt x="1139" y="38"/>
                  </a:cubicBezTo>
                  <a:cubicBezTo>
                    <a:pt x="1122" y="69"/>
                    <a:pt x="1117" y="103"/>
                    <a:pt x="1106" y="134"/>
                  </a:cubicBezTo>
                  <a:cubicBezTo>
                    <a:pt x="1101" y="147"/>
                    <a:pt x="1090" y="161"/>
                    <a:pt x="1084" y="171"/>
                  </a:cubicBezTo>
                  <a:cubicBezTo>
                    <a:pt x="1081" y="175"/>
                    <a:pt x="1081" y="182"/>
                    <a:pt x="1079" y="186"/>
                  </a:cubicBezTo>
                  <a:cubicBezTo>
                    <a:pt x="1073" y="194"/>
                    <a:pt x="1065" y="201"/>
                    <a:pt x="1059" y="209"/>
                  </a:cubicBezTo>
                  <a:cubicBezTo>
                    <a:pt x="1049" y="224"/>
                    <a:pt x="1039" y="239"/>
                    <a:pt x="1031" y="252"/>
                  </a:cubicBezTo>
                  <a:cubicBezTo>
                    <a:pt x="1019" y="271"/>
                    <a:pt x="1008" y="290"/>
                    <a:pt x="999" y="310"/>
                  </a:cubicBezTo>
                  <a:cubicBezTo>
                    <a:pt x="963" y="349"/>
                    <a:pt x="942" y="404"/>
                    <a:pt x="911" y="448"/>
                  </a:cubicBezTo>
                  <a:cubicBezTo>
                    <a:pt x="915" y="454"/>
                    <a:pt x="908" y="455"/>
                    <a:pt x="910" y="463"/>
                  </a:cubicBezTo>
                  <a:cubicBezTo>
                    <a:pt x="881" y="510"/>
                    <a:pt x="845" y="557"/>
                    <a:pt x="825" y="607"/>
                  </a:cubicBezTo>
                  <a:cubicBezTo>
                    <a:pt x="829" y="632"/>
                    <a:pt x="839" y="651"/>
                    <a:pt x="845" y="672"/>
                  </a:cubicBezTo>
                  <a:cubicBezTo>
                    <a:pt x="887" y="829"/>
                    <a:pt x="832" y="979"/>
                    <a:pt x="856" y="1160"/>
                  </a:cubicBezTo>
                  <a:cubicBezTo>
                    <a:pt x="883" y="1028"/>
                    <a:pt x="910" y="916"/>
                    <a:pt x="951" y="800"/>
                  </a:cubicBezTo>
                  <a:cubicBezTo>
                    <a:pt x="956" y="796"/>
                    <a:pt x="949" y="796"/>
                    <a:pt x="949" y="792"/>
                  </a:cubicBezTo>
                  <a:cubicBezTo>
                    <a:pt x="954" y="793"/>
                    <a:pt x="956" y="795"/>
                    <a:pt x="956" y="788"/>
                  </a:cubicBezTo>
                  <a:cubicBezTo>
                    <a:pt x="961" y="774"/>
                    <a:pt x="968" y="761"/>
                    <a:pt x="973" y="745"/>
                  </a:cubicBezTo>
                  <a:cubicBezTo>
                    <a:pt x="972" y="739"/>
                    <a:pt x="970" y="752"/>
                    <a:pt x="969" y="745"/>
                  </a:cubicBezTo>
                  <a:cubicBezTo>
                    <a:pt x="968" y="739"/>
                    <a:pt x="978" y="744"/>
                    <a:pt x="976" y="737"/>
                  </a:cubicBezTo>
                  <a:close/>
                  <a:moveTo>
                    <a:pt x="1559" y="166"/>
                  </a:moveTo>
                  <a:cubicBezTo>
                    <a:pt x="1540" y="182"/>
                    <a:pt x="1519" y="196"/>
                    <a:pt x="1496" y="207"/>
                  </a:cubicBezTo>
                  <a:cubicBezTo>
                    <a:pt x="1428" y="231"/>
                    <a:pt x="1367" y="262"/>
                    <a:pt x="1315" y="295"/>
                  </a:cubicBezTo>
                  <a:cubicBezTo>
                    <a:pt x="1275" y="321"/>
                    <a:pt x="1241" y="351"/>
                    <a:pt x="1205" y="380"/>
                  </a:cubicBezTo>
                  <a:cubicBezTo>
                    <a:pt x="1169" y="409"/>
                    <a:pt x="1137" y="441"/>
                    <a:pt x="1112" y="481"/>
                  </a:cubicBezTo>
                  <a:cubicBezTo>
                    <a:pt x="1100" y="501"/>
                    <a:pt x="1087" y="520"/>
                    <a:pt x="1074" y="539"/>
                  </a:cubicBezTo>
                  <a:cubicBezTo>
                    <a:pt x="1055" y="567"/>
                    <a:pt x="1042" y="606"/>
                    <a:pt x="1029" y="636"/>
                  </a:cubicBezTo>
                  <a:cubicBezTo>
                    <a:pt x="998" y="709"/>
                    <a:pt x="976" y="783"/>
                    <a:pt x="948" y="857"/>
                  </a:cubicBezTo>
                  <a:cubicBezTo>
                    <a:pt x="915" y="941"/>
                    <a:pt x="896" y="1032"/>
                    <a:pt x="873" y="1124"/>
                  </a:cubicBezTo>
                  <a:cubicBezTo>
                    <a:pt x="879" y="1137"/>
                    <a:pt x="865" y="1155"/>
                    <a:pt x="871" y="1167"/>
                  </a:cubicBezTo>
                  <a:cubicBezTo>
                    <a:pt x="878" y="1150"/>
                    <a:pt x="881" y="1130"/>
                    <a:pt x="896" y="1122"/>
                  </a:cubicBezTo>
                  <a:cubicBezTo>
                    <a:pt x="917" y="1088"/>
                    <a:pt x="943" y="1045"/>
                    <a:pt x="968" y="1018"/>
                  </a:cubicBezTo>
                  <a:cubicBezTo>
                    <a:pt x="981" y="1002"/>
                    <a:pt x="999" y="988"/>
                    <a:pt x="1014" y="971"/>
                  </a:cubicBezTo>
                  <a:cubicBezTo>
                    <a:pt x="1029" y="955"/>
                    <a:pt x="1042" y="936"/>
                    <a:pt x="1057" y="923"/>
                  </a:cubicBezTo>
                  <a:cubicBezTo>
                    <a:pt x="1154" y="842"/>
                    <a:pt x="1261" y="760"/>
                    <a:pt x="1418" y="760"/>
                  </a:cubicBezTo>
                  <a:cubicBezTo>
                    <a:pt x="1426" y="681"/>
                    <a:pt x="1443" y="614"/>
                    <a:pt x="1467" y="534"/>
                  </a:cubicBezTo>
                  <a:cubicBezTo>
                    <a:pt x="1481" y="490"/>
                    <a:pt x="1498" y="445"/>
                    <a:pt x="1514" y="403"/>
                  </a:cubicBezTo>
                  <a:cubicBezTo>
                    <a:pt x="1548" y="310"/>
                    <a:pt x="1619" y="220"/>
                    <a:pt x="1590" y="118"/>
                  </a:cubicBezTo>
                  <a:cubicBezTo>
                    <a:pt x="1590" y="117"/>
                    <a:pt x="1590" y="116"/>
                    <a:pt x="1589" y="116"/>
                  </a:cubicBezTo>
                  <a:cubicBezTo>
                    <a:pt x="1582" y="136"/>
                    <a:pt x="1567" y="147"/>
                    <a:pt x="1559" y="166"/>
                  </a:cubicBezTo>
                  <a:close/>
                  <a:moveTo>
                    <a:pt x="1607" y="141"/>
                  </a:moveTo>
                  <a:cubicBezTo>
                    <a:pt x="1620" y="237"/>
                    <a:pt x="1570" y="305"/>
                    <a:pt x="1536" y="380"/>
                  </a:cubicBezTo>
                  <a:cubicBezTo>
                    <a:pt x="1523" y="408"/>
                    <a:pt x="1514" y="440"/>
                    <a:pt x="1504" y="470"/>
                  </a:cubicBezTo>
                  <a:cubicBezTo>
                    <a:pt x="1472" y="565"/>
                    <a:pt x="1439" y="664"/>
                    <a:pt x="1428" y="774"/>
                  </a:cubicBezTo>
                  <a:cubicBezTo>
                    <a:pt x="1393" y="776"/>
                    <a:pt x="1359" y="777"/>
                    <a:pt x="1326" y="778"/>
                  </a:cubicBezTo>
                  <a:cubicBezTo>
                    <a:pt x="1261" y="798"/>
                    <a:pt x="1199" y="829"/>
                    <a:pt x="1145" y="866"/>
                  </a:cubicBezTo>
                  <a:cubicBezTo>
                    <a:pt x="1124" y="881"/>
                    <a:pt x="1107" y="900"/>
                    <a:pt x="1091" y="915"/>
                  </a:cubicBezTo>
                  <a:cubicBezTo>
                    <a:pt x="1079" y="925"/>
                    <a:pt x="1065" y="932"/>
                    <a:pt x="1054" y="943"/>
                  </a:cubicBezTo>
                  <a:cubicBezTo>
                    <a:pt x="1043" y="954"/>
                    <a:pt x="1034" y="966"/>
                    <a:pt x="1022" y="978"/>
                  </a:cubicBezTo>
                  <a:cubicBezTo>
                    <a:pt x="1001" y="1000"/>
                    <a:pt x="977" y="1021"/>
                    <a:pt x="958" y="1046"/>
                  </a:cubicBezTo>
                  <a:cubicBezTo>
                    <a:pt x="919" y="1096"/>
                    <a:pt x="887" y="1151"/>
                    <a:pt x="860" y="1210"/>
                  </a:cubicBezTo>
                  <a:cubicBezTo>
                    <a:pt x="875" y="1198"/>
                    <a:pt x="882" y="1171"/>
                    <a:pt x="893" y="1152"/>
                  </a:cubicBezTo>
                  <a:cubicBezTo>
                    <a:pt x="900" y="1140"/>
                    <a:pt x="912" y="1132"/>
                    <a:pt x="921" y="1121"/>
                  </a:cubicBezTo>
                  <a:cubicBezTo>
                    <a:pt x="931" y="1108"/>
                    <a:pt x="939" y="1094"/>
                    <a:pt x="949" y="1081"/>
                  </a:cubicBezTo>
                  <a:cubicBezTo>
                    <a:pt x="959" y="1069"/>
                    <a:pt x="966" y="1050"/>
                    <a:pt x="981" y="1047"/>
                  </a:cubicBezTo>
                  <a:cubicBezTo>
                    <a:pt x="958" y="1088"/>
                    <a:pt x="921" y="1123"/>
                    <a:pt x="900" y="1164"/>
                  </a:cubicBezTo>
                  <a:cubicBezTo>
                    <a:pt x="892" y="1178"/>
                    <a:pt x="884" y="1193"/>
                    <a:pt x="881" y="1209"/>
                  </a:cubicBezTo>
                  <a:cubicBezTo>
                    <a:pt x="887" y="1210"/>
                    <a:pt x="894" y="1204"/>
                    <a:pt x="901" y="1205"/>
                  </a:cubicBezTo>
                  <a:cubicBezTo>
                    <a:pt x="964" y="1118"/>
                    <a:pt x="1026" y="1030"/>
                    <a:pt x="1102" y="956"/>
                  </a:cubicBezTo>
                  <a:cubicBezTo>
                    <a:pt x="1107" y="956"/>
                    <a:pt x="1110" y="954"/>
                    <a:pt x="1114" y="953"/>
                  </a:cubicBezTo>
                  <a:cubicBezTo>
                    <a:pt x="1151" y="921"/>
                    <a:pt x="1191" y="887"/>
                    <a:pt x="1233" y="858"/>
                  </a:cubicBezTo>
                  <a:cubicBezTo>
                    <a:pt x="1285" y="823"/>
                    <a:pt x="1338" y="793"/>
                    <a:pt x="1414" y="792"/>
                  </a:cubicBezTo>
                  <a:cubicBezTo>
                    <a:pt x="1432" y="791"/>
                    <a:pt x="1436" y="794"/>
                    <a:pt x="1453" y="792"/>
                  </a:cubicBezTo>
                  <a:cubicBezTo>
                    <a:pt x="1487" y="671"/>
                    <a:pt x="1526" y="557"/>
                    <a:pt x="1550" y="426"/>
                  </a:cubicBezTo>
                  <a:cubicBezTo>
                    <a:pt x="1552" y="420"/>
                    <a:pt x="1558" y="420"/>
                    <a:pt x="1559" y="413"/>
                  </a:cubicBezTo>
                  <a:cubicBezTo>
                    <a:pt x="1577" y="370"/>
                    <a:pt x="1578" y="317"/>
                    <a:pt x="1595" y="275"/>
                  </a:cubicBezTo>
                  <a:cubicBezTo>
                    <a:pt x="1597" y="271"/>
                    <a:pt x="1602" y="268"/>
                    <a:pt x="1604" y="264"/>
                  </a:cubicBezTo>
                  <a:cubicBezTo>
                    <a:pt x="1615" y="232"/>
                    <a:pt x="1622" y="195"/>
                    <a:pt x="1632" y="166"/>
                  </a:cubicBezTo>
                  <a:cubicBezTo>
                    <a:pt x="1635" y="157"/>
                    <a:pt x="1643" y="146"/>
                    <a:pt x="1638" y="136"/>
                  </a:cubicBezTo>
                  <a:cubicBezTo>
                    <a:pt x="1627" y="138"/>
                    <a:pt x="1620" y="144"/>
                    <a:pt x="1607" y="141"/>
                  </a:cubicBezTo>
                  <a:close/>
                  <a:moveTo>
                    <a:pt x="1670" y="538"/>
                  </a:moveTo>
                  <a:cubicBezTo>
                    <a:pt x="1664" y="534"/>
                    <a:pt x="1667" y="542"/>
                    <a:pt x="1662" y="548"/>
                  </a:cubicBezTo>
                  <a:cubicBezTo>
                    <a:pt x="1671" y="473"/>
                    <a:pt x="1691" y="394"/>
                    <a:pt x="1705" y="312"/>
                  </a:cubicBezTo>
                  <a:cubicBezTo>
                    <a:pt x="1708" y="307"/>
                    <a:pt x="1711" y="304"/>
                    <a:pt x="1713" y="299"/>
                  </a:cubicBezTo>
                  <a:cubicBezTo>
                    <a:pt x="1712" y="280"/>
                    <a:pt x="1726" y="248"/>
                    <a:pt x="1730" y="224"/>
                  </a:cubicBezTo>
                  <a:cubicBezTo>
                    <a:pt x="1734" y="220"/>
                    <a:pt x="1737" y="215"/>
                    <a:pt x="1738" y="207"/>
                  </a:cubicBezTo>
                  <a:cubicBezTo>
                    <a:pt x="1733" y="200"/>
                    <a:pt x="1728" y="198"/>
                    <a:pt x="1720" y="196"/>
                  </a:cubicBezTo>
                  <a:cubicBezTo>
                    <a:pt x="1702" y="210"/>
                    <a:pt x="1708" y="249"/>
                    <a:pt x="1693" y="267"/>
                  </a:cubicBezTo>
                  <a:cubicBezTo>
                    <a:pt x="1691" y="251"/>
                    <a:pt x="1700" y="222"/>
                    <a:pt x="1703" y="201"/>
                  </a:cubicBezTo>
                  <a:cubicBezTo>
                    <a:pt x="1696" y="196"/>
                    <a:pt x="1698" y="182"/>
                    <a:pt x="1693" y="174"/>
                  </a:cubicBezTo>
                  <a:cubicBezTo>
                    <a:pt x="1686" y="195"/>
                    <a:pt x="1684" y="222"/>
                    <a:pt x="1672" y="239"/>
                  </a:cubicBezTo>
                  <a:cubicBezTo>
                    <a:pt x="1672" y="215"/>
                    <a:pt x="1682" y="193"/>
                    <a:pt x="1682" y="174"/>
                  </a:cubicBezTo>
                  <a:cubicBezTo>
                    <a:pt x="1672" y="184"/>
                    <a:pt x="1674" y="200"/>
                    <a:pt x="1670" y="214"/>
                  </a:cubicBezTo>
                  <a:cubicBezTo>
                    <a:pt x="1662" y="240"/>
                    <a:pt x="1651" y="268"/>
                    <a:pt x="1647" y="294"/>
                  </a:cubicBezTo>
                  <a:cubicBezTo>
                    <a:pt x="1645" y="308"/>
                    <a:pt x="1645" y="318"/>
                    <a:pt x="1637" y="320"/>
                  </a:cubicBezTo>
                  <a:cubicBezTo>
                    <a:pt x="1642" y="264"/>
                    <a:pt x="1661" y="220"/>
                    <a:pt x="1668" y="162"/>
                  </a:cubicBezTo>
                  <a:cubicBezTo>
                    <a:pt x="1663" y="157"/>
                    <a:pt x="1661" y="149"/>
                    <a:pt x="1653" y="146"/>
                  </a:cubicBezTo>
                  <a:cubicBezTo>
                    <a:pt x="1582" y="349"/>
                    <a:pt x="1535" y="578"/>
                    <a:pt x="1464" y="785"/>
                  </a:cubicBezTo>
                  <a:cubicBezTo>
                    <a:pt x="1470" y="792"/>
                    <a:pt x="1475" y="800"/>
                    <a:pt x="1489" y="798"/>
                  </a:cubicBezTo>
                  <a:cubicBezTo>
                    <a:pt x="1491" y="766"/>
                    <a:pt x="1506" y="738"/>
                    <a:pt x="1514" y="707"/>
                  </a:cubicBezTo>
                  <a:cubicBezTo>
                    <a:pt x="1518" y="691"/>
                    <a:pt x="1515" y="673"/>
                    <a:pt x="1526" y="659"/>
                  </a:cubicBezTo>
                  <a:cubicBezTo>
                    <a:pt x="1523" y="706"/>
                    <a:pt x="1506" y="749"/>
                    <a:pt x="1499" y="797"/>
                  </a:cubicBezTo>
                  <a:cubicBezTo>
                    <a:pt x="1506" y="793"/>
                    <a:pt x="1511" y="799"/>
                    <a:pt x="1516" y="797"/>
                  </a:cubicBezTo>
                  <a:cubicBezTo>
                    <a:pt x="1530" y="722"/>
                    <a:pt x="1557" y="646"/>
                    <a:pt x="1570" y="564"/>
                  </a:cubicBezTo>
                  <a:cubicBezTo>
                    <a:pt x="1580" y="554"/>
                    <a:pt x="1578" y="538"/>
                    <a:pt x="1580" y="521"/>
                  </a:cubicBezTo>
                  <a:cubicBezTo>
                    <a:pt x="1585" y="496"/>
                    <a:pt x="1592" y="471"/>
                    <a:pt x="1597" y="445"/>
                  </a:cubicBezTo>
                  <a:cubicBezTo>
                    <a:pt x="1599" y="432"/>
                    <a:pt x="1604" y="419"/>
                    <a:pt x="1607" y="407"/>
                  </a:cubicBezTo>
                  <a:cubicBezTo>
                    <a:pt x="1610" y="394"/>
                    <a:pt x="1608" y="378"/>
                    <a:pt x="1620" y="372"/>
                  </a:cubicBezTo>
                  <a:cubicBezTo>
                    <a:pt x="1609" y="460"/>
                    <a:pt x="1584" y="561"/>
                    <a:pt x="1560" y="654"/>
                  </a:cubicBezTo>
                  <a:cubicBezTo>
                    <a:pt x="1555" y="674"/>
                    <a:pt x="1554" y="696"/>
                    <a:pt x="1549" y="715"/>
                  </a:cubicBezTo>
                  <a:cubicBezTo>
                    <a:pt x="1540" y="749"/>
                    <a:pt x="1517" y="792"/>
                    <a:pt x="1519" y="825"/>
                  </a:cubicBezTo>
                  <a:cubicBezTo>
                    <a:pt x="1528" y="833"/>
                    <a:pt x="1531" y="831"/>
                    <a:pt x="1544" y="835"/>
                  </a:cubicBezTo>
                  <a:cubicBezTo>
                    <a:pt x="1546" y="798"/>
                    <a:pt x="1563" y="767"/>
                    <a:pt x="1572" y="735"/>
                  </a:cubicBezTo>
                  <a:cubicBezTo>
                    <a:pt x="1580" y="706"/>
                    <a:pt x="1577" y="676"/>
                    <a:pt x="1594" y="651"/>
                  </a:cubicBezTo>
                  <a:cubicBezTo>
                    <a:pt x="1589" y="683"/>
                    <a:pt x="1585" y="740"/>
                    <a:pt x="1565" y="767"/>
                  </a:cubicBezTo>
                  <a:cubicBezTo>
                    <a:pt x="1560" y="789"/>
                    <a:pt x="1555" y="812"/>
                    <a:pt x="1550" y="835"/>
                  </a:cubicBezTo>
                  <a:cubicBezTo>
                    <a:pt x="1559" y="829"/>
                    <a:pt x="1560" y="853"/>
                    <a:pt x="1567" y="858"/>
                  </a:cubicBezTo>
                  <a:cubicBezTo>
                    <a:pt x="1579" y="780"/>
                    <a:pt x="1615" y="707"/>
                    <a:pt x="1630" y="627"/>
                  </a:cubicBezTo>
                  <a:cubicBezTo>
                    <a:pt x="1632" y="620"/>
                    <a:pt x="1627" y="609"/>
                    <a:pt x="1637" y="606"/>
                  </a:cubicBezTo>
                  <a:cubicBezTo>
                    <a:pt x="1638" y="633"/>
                    <a:pt x="1633" y="663"/>
                    <a:pt x="1625" y="694"/>
                  </a:cubicBezTo>
                  <a:cubicBezTo>
                    <a:pt x="1611" y="749"/>
                    <a:pt x="1584" y="813"/>
                    <a:pt x="1574" y="873"/>
                  </a:cubicBezTo>
                  <a:cubicBezTo>
                    <a:pt x="1568" y="875"/>
                    <a:pt x="1565" y="880"/>
                    <a:pt x="1560" y="883"/>
                  </a:cubicBezTo>
                  <a:cubicBezTo>
                    <a:pt x="1541" y="885"/>
                    <a:pt x="1520" y="878"/>
                    <a:pt x="1494" y="883"/>
                  </a:cubicBezTo>
                  <a:cubicBezTo>
                    <a:pt x="1453" y="892"/>
                    <a:pt x="1405" y="907"/>
                    <a:pt x="1363" y="916"/>
                  </a:cubicBezTo>
                  <a:cubicBezTo>
                    <a:pt x="1316" y="927"/>
                    <a:pt x="1277" y="954"/>
                    <a:pt x="1238" y="971"/>
                  </a:cubicBezTo>
                  <a:cubicBezTo>
                    <a:pt x="1219" y="980"/>
                    <a:pt x="1205" y="990"/>
                    <a:pt x="1192" y="998"/>
                  </a:cubicBezTo>
                  <a:cubicBezTo>
                    <a:pt x="1184" y="1002"/>
                    <a:pt x="1174" y="1005"/>
                    <a:pt x="1167" y="1009"/>
                  </a:cubicBezTo>
                  <a:cubicBezTo>
                    <a:pt x="1104" y="1056"/>
                    <a:pt x="1034" y="1096"/>
                    <a:pt x="983" y="1157"/>
                  </a:cubicBezTo>
                  <a:cubicBezTo>
                    <a:pt x="1044" y="1120"/>
                    <a:pt x="1108" y="1087"/>
                    <a:pt x="1174" y="1054"/>
                  </a:cubicBezTo>
                  <a:cubicBezTo>
                    <a:pt x="1180" y="1051"/>
                    <a:pt x="1184" y="1045"/>
                    <a:pt x="1190" y="1042"/>
                  </a:cubicBezTo>
                  <a:cubicBezTo>
                    <a:pt x="1271" y="1006"/>
                    <a:pt x="1368" y="987"/>
                    <a:pt x="1462" y="971"/>
                  </a:cubicBezTo>
                  <a:cubicBezTo>
                    <a:pt x="1509" y="957"/>
                    <a:pt x="1549" y="959"/>
                    <a:pt x="1600" y="953"/>
                  </a:cubicBezTo>
                  <a:cubicBezTo>
                    <a:pt x="1632" y="858"/>
                    <a:pt x="1649" y="770"/>
                    <a:pt x="1672" y="672"/>
                  </a:cubicBezTo>
                  <a:cubicBezTo>
                    <a:pt x="1682" y="627"/>
                    <a:pt x="1701" y="577"/>
                    <a:pt x="1712" y="533"/>
                  </a:cubicBezTo>
                  <a:cubicBezTo>
                    <a:pt x="1718" y="506"/>
                    <a:pt x="1722" y="484"/>
                    <a:pt x="1728" y="456"/>
                  </a:cubicBezTo>
                  <a:cubicBezTo>
                    <a:pt x="1734" y="432"/>
                    <a:pt x="1748" y="410"/>
                    <a:pt x="1750" y="385"/>
                  </a:cubicBezTo>
                  <a:cubicBezTo>
                    <a:pt x="1763" y="362"/>
                    <a:pt x="1769" y="320"/>
                    <a:pt x="1776" y="292"/>
                  </a:cubicBezTo>
                  <a:cubicBezTo>
                    <a:pt x="1760" y="293"/>
                    <a:pt x="1742" y="298"/>
                    <a:pt x="1731" y="300"/>
                  </a:cubicBezTo>
                  <a:cubicBezTo>
                    <a:pt x="1714" y="340"/>
                    <a:pt x="1711" y="395"/>
                    <a:pt x="1695" y="436"/>
                  </a:cubicBezTo>
                  <a:cubicBezTo>
                    <a:pt x="1695" y="435"/>
                    <a:pt x="1694" y="432"/>
                    <a:pt x="1693" y="435"/>
                  </a:cubicBezTo>
                  <a:cubicBezTo>
                    <a:pt x="1691" y="471"/>
                    <a:pt x="1677" y="501"/>
                    <a:pt x="1670" y="538"/>
                  </a:cubicBezTo>
                  <a:close/>
                  <a:moveTo>
                    <a:pt x="745" y="412"/>
                  </a:moveTo>
                  <a:cubicBezTo>
                    <a:pt x="727" y="401"/>
                    <a:pt x="705" y="407"/>
                    <a:pt x="684" y="405"/>
                  </a:cubicBezTo>
                  <a:cubicBezTo>
                    <a:pt x="654" y="402"/>
                    <a:pt x="627" y="392"/>
                    <a:pt x="606" y="397"/>
                  </a:cubicBezTo>
                  <a:cubicBezTo>
                    <a:pt x="607" y="396"/>
                    <a:pt x="608" y="398"/>
                    <a:pt x="606" y="398"/>
                  </a:cubicBezTo>
                  <a:cubicBezTo>
                    <a:pt x="578" y="397"/>
                    <a:pt x="554" y="390"/>
                    <a:pt x="526" y="390"/>
                  </a:cubicBezTo>
                  <a:cubicBezTo>
                    <a:pt x="500" y="390"/>
                    <a:pt x="474" y="390"/>
                    <a:pt x="443" y="390"/>
                  </a:cubicBezTo>
                  <a:cubicBezTo>
                    <a:pt x="425" y="403"/>
                    <a:pt x="413" y="424"/>
                    <a:pt x="400" y="445"/>
                  </a:cubicBezTo>
                  <a:cubicBezTo>
                    <a:pt x="368" y="496"/>
                    <a:pt x="326" y="542"/>
                    <a:pt x="300" y="593"/>
                  </a:cubicBezTo>
                  <a:cubicBezTo>
                    <a:pt x="296" y="597"/>
                    <a:pt x="298" y="588"/>
                    <a:pt x="294" y="593"/>
                  </a:cubicBezTo>
                  <a:cubicBezTo>
                    <a:pt x="271" y="653"/>
                    <a:pt x="218" y="697"/>
                    <a:pt x="191" y="759"/>
                  </a:cubicBezTo>
                  <a:cubicBezTo>
                    <a:pt x="143" y="820"/>
                    <a:pt x="94" y="880"/>
                    <a:pt x="51" y="946"/>
                  </a:cubicBezTo>
                  <a:cubicBezTo>
                    <a:pt x="118" y="950"/>
                    <a:pt x="183" y="967"/>
                    <a:pt x="249" y="984"/>
                  </a:cubicBezTo>
                  <a:cubicBezTo>
                    <a:pt x="276" y="991"/>
                    <a:pt x="302" y="1002"/>
                    <a:pt x="328" y="1009"/>
                  </a:cubicBezTo>
                  <a:cubicBezTo>
                    <a:pt x="362" y="1018"/>
                    <a:pt x="398" y="1028"/>
                    <a:pt x="423" y="1029"/>
                  </a:cubicBezTo>
                  <a:cubicBezTo>
                    <a:pt x="484" y="1047"/>
                    <a:pt x="560" y="1072"/>
                    <a:pt x="629" y="1097"/>
                  </a:cubicBezTo>
                  <a:cubicBezTo>
                    <a:pt x="638" y="1101"/>
                    <a:pt x="646" y="1108"/>
                    <a:pt x="656" y="1112"/>
                  </a:cubicBezTo>
                  <a:cubicBezTo>
                    <a:pt x="690" y="1126"/>
                    <a:pt x="730" y="1126"/>
                    <a:pt x="754" y="1150"/>
                  </a:cubicBezTo>
                  <a:cubicBezTo>
                    <a:pt x="793" y="1158"/>
                    <a:pt x="817" y="1182"/>
                    <a:pt x="848" y="1199"/>
                  </a:cubicBezTo>
                  <a:cubicBezTo>
                    <a:pt x="836" y="1142"/>
                    <a:pt x="837" y="1090"/>
                    <a:pt x="833" y="1041"/>
                  </a:cubicBezTo>
                  <a:cubicBezTo>
                    <a:pt x="843" y="937"/>
                    <a:pt x="846" y="846"/>
                    <a:pt x="843" y="750"/>
                  </a:cubicBezTo>
                  <a:cubicBezTo>
                    <a:pt x="842" y="704"/>
                    <a:pt x="819" y="667"/>
                    <a:pt x="817" y="622"/>
                  </a:cubicBezTo>
                  <a:cubicBezTo>
                    <a:pt x="810" y="613"/>
                    <a:pt x="808" y="606"/>
                    <a:pt x="807" y="598"/>
                  </a:cubicBezTo>
                  <a:cubicBezTo>
                    <a:pt x="843" y="555"/>
                    <a:pt x="872" y="491"/>
                    <a:pt x="903" y="438"/>
                  </a:cubicBezTo>
                  <a:cubicBezTo>
                    <a:pt x="850" y="428"/>
                    <a:pt x="790" y="407"/>
                    <a:pt x="745" y="412"/>
                  </a:cubicBezTo>
                  <a:close/>
                  <a:moveTo>
                    <a:pt x="1831" y="402"/>
                  </a:moveTo>
                  <a:cubicBezTo>
                    <a:pt x="1809" y="402"/>
                    <a:pt x="1795" y="401"/>
                    <a:pt x="1776" y="407"/>
                  </a:cubicBezTo>
                  <a:cubicBezTo>
                    <a:pt x="1768" y="409"/>
                    <a:pt x="1756" y="409"/>
                    <a:pt x="1760" y="421"/>
                  </a:cubicBezTo>
                  <a:cubicBezTo>
                    <a:pt x="1777" y="426"/>
                    <a:pt x="1798" y="427"/>
                    <a:pt x="1821" y="421"/>
                  </a:cubicBezTo>
                  <a:cubicBezTo>
                    <a:pt x="1821" y="425"/>
                    <a:pt x="1823" y="427"/>
                    <a:pt x="1826" y="426"/>
                  </a:cubicBezTo>
                  <a:cubicBezTo>
                    <a:pt x="1825" y="503"/>
                    <a:pt x="1786" y="571"/>
                    <a:pt x="1770" y="637"/>
                  </a:cubicBezTo>
                  <a:cubicBezTo>
                    <a:pt x="1761" y="670"/>
                    <a:pt x="1755" y="705"/>
                    <a:pt x="1746" y="737"/>
                  </a:cubicBezTo>
                  <a:cubicBezTo>
                    <a:pt x="1737" y="772"/>
                    <a:pt x="1725" y="809"/>
                    <a:pt x="1715" y="845"/>
                  </a:cubicBezTo>
                  <a:cubicBezTo>
                    <a:pt x="1705" y="880"/>
                    <a:pt x="1690" y="914"/>
                    <a:pt x="1683" y="948"/>
                  </a:cubicBezTo>
                  <a:cubicBezTo>
                    <a:pt x="1678" y="977"/>
                    <a:pt x="1673" y="1006"/>
                    <a:pt x="1667" y="1034"/>
                  </a:cubicBezTo>
                  <a:cubicBezTo>
                    <a:pt x="1661" y="1059"/>
                    <a:pt x="1655" y="1087"/>
                    <a:pt x="1637" y="1107"/>
                  </a:cubicBezTo>
                  <a:cubicBezTo>
                    <a:pt x="1631" y="1104"/>
                    <a:pt x="1624" y="1103"/>
                    <a:pt x="1619" y="1099"/>
                  </a:cubicBezTo>
                  <a:cubicBezTo>
                    <a:pt x="1570" y="1100"/>
                    <a:pt x="1511" y="1091"/>
                    <a:pt x="1467" y="1101"/>
                  </a:cubicBezTo>
                  <a:cubicBezTo>
                    <a:pt x="1453" y="1090"/>
                    <a:pt x="1446" y="1101"/>
                    <a:pt x="1434" y="1104"/>
                  </a:cubicBezTo>
                  <a:cubicBezTo>
                    <a:pt x="1414" y="1108"/>
                    <a:pt x="1388" y="1107"/>
                    <a:pt x="1366" y="1109"/>
                  </a:cubicBezTo>
                  <a:cubicBezTo>
                    <a:pt x="1347" y="1111"/>
                    <a:pt x="1329" y="1114"/>
                    <a:pt x="1310" y="1116"/>
                  </a:cubicBezTo>
                  <a:cubicBezTo>
                    <a:pt x="1265" y="1120"/>
                    <a:pt x="1217" y="1124"/>
                    <a:pt x="1172" y="1132"/>
                  </a:cubicBezTo>
                  <a:cubicBezTo>
                    <a:pt x="1164" y="1134"/>
                    <a:pt x="1157" y="1139"/>
                    <a:pt x="1149" y="1140"/>
                  </a:cubicBezTo>
                  <a:cubicBezTo>
                    <a:pt x="1095" y="1152"/>
                    <a:pt x="1044" y="1164"/>
                    <a:pt x="1001" y="1194"/>
                  </a:cubicBezTo>
                  <a:cubicBezTo>
                    <a:pt x="1091" y="1180"/>
                    <a:pt x="1183" y="1171"/>
                    <a:pt x="1275" y="1159"/>
                  </a:cubicBezTo>
                  <a:cubicBezTo>
                    <a:pt x="1314" y="1154"/>
                    <a:pt x="1355" y="1143"/>
                    <a:pt x="1396" y="1144"/>
                  </a:cubicBezTo>
                  <a:cubicBezTo>
                    <a:pt x="1423" y="1144"/>
                    <a:pt x="1445" y="1146"/>
                    <a:pt x="1467" y="1145"/>
                  </a:cubicBezTo>
                  <a:cubicBezTo>
                    <a:pt x="1478" y="1145"/>
                    <a:pt x="1498" y="1137"/>
                    <a:pt x="1499" y="1154"/>
                  </a:cubicBezTo>
                  <a:cubicBezTo>
                    <a:pt x="1479" y="1164"/>
                    <a:pt x="1457" y="1156"/>
                    <a:pt x="1436" y="1155"/>
                  </a:cubicBezTo>
                  <a:cubicBezTo>
                    <a:pt x="1377" y="1155"/>
                    <a:pt x="1315" y="1168"/>
                    <a:pt x="1270" y="1172"/>
                  </a:cubicBezTo>
                  <a:cubicBezTo>
                    <a:pt x="1223" y="1176"/>
                    <a:pt x="1190" y="1179"/>
                    <a:pt x="1154" y="1184"/>
                  </a:cubicBezTo>
                  <a:cubicBezTo>
                    <a:pt x="1127" y="1187"/>
                    <a:pt x="1101" y="1196"/>
                    <a:pt x="1076" y="1199"/>
                  </a:cubicBezTo>
                  <a:cubicBezTo>
                    <a:pt x="1021" y="1204"/>
                    <a:pt x="976" y="1207"/>
                    <a:pt x="936" y="1233"/>
                  </a:cubicBezTo>
                  <a:cubicBezTo>
                    <a:pt x="940" y="1235"/>
                    <a:pt x="942" y="1240"/>
                    <a:pt x="941" y="1247"/>
                  </a:cubicBezTo>
                  <a:cubicBezTo>
                    <a:pt x="966" y="1235"/>
                    <a:pt x="995" y="1224"/>
                    <a:pt x="1026" y="1220"/>
                  </a:cubicBezTo>
                  <a:cubicBezTo>
                    <a:pt x="1201" y="1197"/>
                    <a:pt x="1410" y="1192"/>
                    <a:pt x="1597" y="1167"/>
                  </a:cubicBezTo>
                  <a:cubicBezTo>
                    <a:pt x="1642" y="1161"/>
                    <a:pt x="1696" y="1180"/>
                    <a:pt x="1725" y="1150"/>
                  </a:cubicBezTo>
                  <a:cubicBezTo>
                    <a:pt x="1751" y="1082"/>
                    <a:pt x="1756" y="1007"/>
                    <a:pt x="1775" y="935"/>
                  </a:cubicBezTo>
                  <a:cubicBezTo>
                    <a:pt x="1781" y="911"/>
                    <a:pt x="1792" y="889"/>
                    <a:pt x="1798" y="865"/>
                  </a:cubicBezTo>
                  <a:cubicBezTo>
                    <a:pt x="1805" y="839"/>
                    <a:pt x="1812" y="813"/>
                    <a:pt x="1818" y="787"/>
                  </a:cubicBezTo>
                  <a:cubicBezTo>
                    <a:pt x="1823" y="761"/>
                    <a:pt x="1831" y="736"/>
                    <a:pt x="1836" y="710"/>
                  </a:cubicBezTo>
                  <a:cubicBezTo>
                    <a:pt x="1842" y="684"/>
                    <a:pt x="1847" y="656"/>
                    <a:pt x="1854" y="631"/>
                  </a:cubicBezTo>
                  <a:cubicBezTo>
                    <a:pt x="1857" y="621"/>
                    <a:pt x="1864" y="612"/>
                    <a:pt x="1866" y="602"/>
                  </a:cubicBezTo>
                  <a:cubicBezTo>
                    <a:pt x="1874" y="568"/>
                    <a:pt x="1875" y="530"/>
                    <a:pt x="1884" y="498"/>
                  </a:cubicBezTo>
                  <a:cubicBezTo>
                    <a:pt x="1881" y="472"/>
                    <a:pt x="1906" y="427"/>
                    <a:pt x="1886" y="403"/>
                  </a:cubicBezTo>
                  <a:cubicBezTo>
                    <a:pt x="1869" y="396"/>
                    <a:pt x="1850" y="401"/>
                    <a:pt x="1831" y="402"/>
                  </a:cubicBezTo>
                  <a:close/>
                  <a:moveTo>
                    <a:pt x="1755" y="435"/>
                  </a:moveTo>
                  <a:cubicBezTo>
                    <a:pt x="1732" y="509"/>
                    <a:pt x="1720" y="583"/>
                    <a:pt x="1698" y="657"/>
                  </a:cubicBezTo>
                  <a:cubicBezTo>
                    <a:pt x="1692" y="679"/>
                    <a:pt x="1686" y="699"/>
                    <a:pt x="1680" y="720"/>
                  </a:cubicBezTo>
                  <a:cubicBezTo>
                    <a:pt x="1674" y="743"/>
                    <a:pt x="1670" y="765"/>
                    <a:pt x="1665" y="788"/>
                  </a:cubicBezTo>
                  <a:cubicBezTo>
                    <a:pt x="1655" y="835"/>
                    <a:pt x="1637" y="881"/>
                    <a:pt x="1625" y="926"/>
                  </a:cubicBezTo>
                  <a:cubicBezTo>
                    <a:pt x="1623" y="935"/>
                    <a:pt x="1627" y="947"/>
                    <a:pt x="1615" y="953"/>
                  </a:cubicBezTo>
                  <a:cubicBezTo>
                    <a:pt x="1618" y="958"/>
                    <a:pt x="1620" y="963"/>
                    <a:pt x="1615" y="968"/>
                  </a:cubicBezTo>
                  <a:cubicBezTo>
                    <a:pt x="1563" y="969"/>
                    <a:pt x="1506" y="973"/>
                    <a:pt x="1448" y="984"/>
                  </a:cubicBezTo>
                  <a:cubicBezTo>
                    <a:pt x="1360" y="1001"/>
                    <a:pt x="1274" y="1022"/>
                    <a:pt x="1198" y="1056"/>
                  </a:cubicBezTo>
                  <a:cubicBezTo>
                    <a:pt x="1149" y="1078"/>
                    <a:pt x="1103" y="1107"/>
                    <a:pt x="1057" y="1132"/>
                  </a:cubicBezTo>
                  <a:cubicBezTo>
                    <a:pt x="1034" y="1145"/>
                    <a:pt x="1010" y="1158"/>
                    <a:pt x="988" y="1172"/>
                  </a:cubicBezTo>
                  <a:cubicBezTo>
                    <a:pt x="971" y="1183"/>
                    <a:pt x="952" y="1192"/>
                    <a:pt x="938" y="1204"/>
                  </a:cubicBezTo>
                  <a:cubicBezTo>
                    <a:pt x="935" y="1206"/>
                    <a:pt x="927" y="1211"/>
                    <a:pt x="930" y="1217"/>
                  </a:cubicBezTo>
                  <a:cubicBezTo>
                    <a:pt x="937" y="1219"/>
                    <a:pt x="943" y="1208"/>
                    <a:pt x="949" y="1204"/>
                  </a:cubicBezTo>
                  <a:cubicBezTo>
                    <a:pt x="962" y="1195"/>
                    <a:pt x="979" y="1188"/>
                    <a:pt x="994" y="1180"/>
                  </a:cubicBezTo>
                  <a:cubicBezTo>
                    <a:pt x="1009" y="1173"/>
                    <a:pt x="1026" y="1166"/>
                    <a:pt x="1041" y="1159"/>
                  </a:cubicBezTo>
                  <a:cubicBezTo>
                    <a:pt x="1135" y="1115"/>
                    <a:pt x="1249" y="1107"/>
                    <a:pt x="1363" y="1096"/>
                  </a:cubicBezTo>
                  <a:cubicBezTo>
                    <a:pt x="1452" y="1087"/>
                    <a:pt x="1547" y="1072"/>
                    <a:pt x="1638" y="1089"/>
                  </a:cubicBezTo>
                  <a:cubicBezTo>
                    <a:pt x="1666" y="968"/>
                    <a:pt x="1702" y="836"/>
                    <a:pt x="1736" y="722"/>
                  </a:cubicBezTo>
                  <a:cubicBezTo>
                    <a:pt x="1739" y="713"/>
                    <a:pt x="1739" y="704"/>
                    <a:pt x="1741" y="694"/>
                  </a:cubicBezTo>
                  <a:cubicBezTo>
                    <a:pt x="1745" y="681"/>
                    <a:pt x="1753" y="670"/>
                    <a:pt x="1756" y="657"/>
                  </a:cubicBezTo>
                  <a:cubicBezTo>
                    <a:pt x="1761" y="643"/>
                    <a:pt x="1762" y="627"/>
                    <a:pt x="1766" y="612"/>
                  </a:cubicBezTo>
                  <a:cubicBezTo>
                    <a:pt x="1784" y="556"/>
                    <a:pt x="1806" y="496"/>
                    <a:pt x="1811" y="445"/>
                  </a:cubicBezTo>
                  <a:cubicBezTo>
                    <a:pt x="1794" y="440"/>
                    <a:pt x="1773" y="439"/>
                    <a:pt x="1755" y="435"/>
                  </a:cubicBezTo>
                  <a:close/>
                  <a:moveTo>
                    <a:pt x="1668" y="534"/>
                  </a:moveTo>
                  <a:cubicBezTo>
                    <a:pt x="1669" y="528"/>
                    <a:pt x="1675" y="518"/>
                    <a:pt x="1672" y="513"/>
                  </a:cubicBezTo>
                  <a:cubicBezTo>
                    <a:pt x="1670" y="518"/>
                    <a:pt x="1665" y="529"/>
                    <a:pt x="1668" y="534"/>
                  </a:cubicBezTo>
                  <a:close/>
                  <a:moveTo>
                    <a:pt x="1376" y="805"/>
                  </a:moveTo>
                  <a:cubicBezTo>
                    <a:pt x="1316" y="813"/>
                    <a:pt x="1274" y="847"/>
                    <a:pt x="1227" y="875"/>
                  </a:cubicBezTo>
                  <a:cubicBezTo>
                    <a:pt x="1192" y="906"/>
                    <a:pt x="1153" y="931"/>
                    <a:pt x="1117" y="961"/>
                  </a:cubicBezTo>
                  <a:cubicBezTo>
                    <a:pt x="1046" y="1034"/>
                    <a:pt x="974" y="1116"/>
                    <a:pt x="920" y="1200"/>
                  </a:cubicBezTo>
                  <a:cubicBezTo>
                    <a:pt x="963" y="1150"/>
                    <a:pt x="1011" y="1105"/>
                    <a:pt x="1064" y="1064"/>
                  </a:cubicBezTo>
                  <a:cubicBezTo>
                    <a:pt x="1081" y="1060"/>
                    <a:pt x="1096" y="1043"/>
                    <a:pt x="1110" y="1031"/>
                  </a:cubicBezTo>
                  <a:cubicBezTo>
                    <a:pt x="1148" y="1013"/>
                    <a:pt x="1179" y="983"/>
                    <a:pt x="1217" y="963"/>
                  </a:cubicBezTo>
                  <a:cubicBezTo>
                    <a:pt x="1254" y="943"/>
                    <a:pt x="1289" y="921"/>
                    <a:pt x="1333" y="908"/>
                  </a:cubicBezTo>
                  <a:cubicBezTo>
                    <a:pt x="1335" y="904"/>
                    <a:pt x="1341" y="904"/>
                    <a:pt x="1343" y="900"/>
                  </a:cubicBezTo>
                  <a:cubicBezTo>
                    <a:pt x="1400" y="881"/>
                    <a:pt x="1484" y="852"/>
                    <a:pt x="1554" y="868"/>
                  </a:cubicBezTo>
                  <a:cubicBezTo>
                    <a:pt x="1556" y="858"/>
                    <a:pt x="1550" y="857"/>
                    <a:pt x="1549" y="850"/>
                  </a:cubicBezTo>
                  <a:cubicBezTo>
                    <a:pt x="1538" y="849"/>
                    <a:pt x="1529" y="848"/>
                    <a:pt x="1522" y="848"/>
                  </a:cubicBezTo>
                  <a:cubicBezTo>
                    <a:pt x="1500" y="836"/>
                    <a:pt x="1468" y="839"/>
                    <a:pt x="1439" y="843"/>
                  </a:cubicBezTo>
                  <a:cubicBezTo>
                    <a:pt x="1400" y="849"/>
                    <a:pt x="1356" y="862"/>
                    <a:pt x="1326" y="880"/>
                  </a:cubicBezTo>
                  <a:cubicBezTo>
                    <a:pt x="1313" y="888"/>
                    <a:pt x="1303" y="901"/>
                    <a:pt x="1288" y="901"/>
                  </a:cubicBezTo>
                  <a:cubicBezTo>
                    <a:pt x="1293" y="895"/>
                    <a:pt x="1302" y="892"/>
                    <a:pt x="1310" y="888"/>
                  </a:cubicBezTo>
                  <a:cubicBezTo>
                    <a:pt x="1350" y="842"/>
                    <a:pt x="1434" y="832"/>
                    <a:pt x="1509" y="827"/>
                  </a:cubicBezTo>
                  <a:cubicBezTo>
                    <a:pt x="1510" y="820"/>
                    <a:pt x="1509" y="814"/>
                    <a:pt x="1506" y="812"/>
                  </a:cubicBezTo>
                  <a:cubicBezTo>
                    <a:pt x="1447" y="810"/>
                    <a:pt x="1378" y="834"/>
                    <a:pt x="1331" y="850"/>
                  </a:cubicBezTo>
                  <a:cubicBezTo>
                    <a:pt x="1362" y="825"/>
                    <a:pt x="1414" y="814"/>
                    <a:pt x="1454" y="803"/>
                  </a:cubicBezTo>
                  <a:cubicBezTo>
                    <a:pt x="1427" y="803"/>
                    <a:pt x="1401" y="802"/>
                    <a:pt x="1376" y="805"/>
                  </a:cubicBezTo>
                  <a:close/>
                  <a:moveTo>
                    <a:pt x="411" y="1047"/>
                  </a:moveTo>
                  <a:cubicBezTo>
                    <a:pt x="407" y="1046"/>
                    <a:pt x="403" y="1045"/>
                    <a:pt x="398" y="1044"/>
                  </a:cubicBezTo>
                  <a:cubicBezTo>
                    <a:pt x="343" y="1029"/>
                    <a:pt x="290" y="1012"/>
                    <a:pt x="240" y="1001"/>
                  </a:cubicBezTo>
                  <a:cubicBezTo>
                    <a:pt x="184" y="988"/>
                    <a:pt x="124" y="978"/>
                    <a:pt x="74" y="969"/>
                  </a:cubicBezTo>
                  <a:cubicBezTo>
                    <a:pt x="66" y="974"/>
                    <a:pt x="62" y="971"/>
                    <a:pt x="54" y="973"/>
                  </a:cubicBezTo>
                  <a:cubicBezTo>
                    <a:pt x="47" y="986"/>
                    <a:pt x="37" y="995"/>
                    <a:pt x="31" y="1009"/>
                  </a:cubicBezTo>
                  <a:cubicBezTo>
                    <a:pt x="59" y="1010"/>
                    <a:pt x="79" y="1013"/>
                    <a:pt x="103" y="1016"/>
                  </a:cubicBezTo>
                  <a:cubicBezTo>
                    <a:pt x="193" y="1029"/>
                    <a:pt x="282" y="1046"/>
                    <a:pt x="368" y="1057"/>
                  </a:cubicBezTo>
                  <a:cubicBezTo>
                    <a:pt x="405" y="1062"/>
                    <a:pt x="447" y="1065"/>
                    <a:pt x="491" y="1072"/>
                  </a:cubicBezTo>
                  <a:cubicBezTo>
                    <a:pt x="494" y="1073"/>
                    <a:pt x="502" y="1078"/>
                    <a:pt x="504" y="1072"/>
                  </a:cubicBezTo>
                  <a:cubicBezTo>
                    <a:pt x="475" y="1064"/>
                    <a:pt x="441" y="1058"/>
                    <a:pt x="411" y="1047"/>
                  </a:cubicBezTo>
                  <a:close/>
                  <a:moveTo>
                    <a:pt x="617" y="1129"/>
                  </a:moveTo>
                  <a:cubicBezTo>
                    <a:pt x="596" y="1121"/>
                    <a:pt x="576" y="1112"/>
                    <a:pt x="553" y="1104"/>
                  </a:cubicBezTo>
                  <a:cubicBezTo>
                    <a:pt x="543" y="1101"/>
                    <a:pt x="532" y="1096"/>
                    <a:pt x="521" y="1092"/>
                  </a:cubicBezTo>
                  <a:cubicBezTo>
                    <a:pt x="499" y="1086"/>
                    <a:pt x="470" y="1087"/>
                    <a:pt x="445" y="1082"/>
                  </a:cubicBezTo>
                  <a:cubicBezTo>
                    <a:pt x="408" y="1076"/>
                    <a:pt x="366" y="1072"/>
                    <a:pt x="327" y="1067"/>
                  </a:cubicBezTo>
                  <a:cubicBezTo>
                    <a:pt x="229" y="1056"/>
                    <a:pt x="137" y="1030"/>
                    <a:pt x="46" y="1024"/>
                  </a:cubicBezTo>
                  <a:cubicBezTo>
                    <a:pt x="35" y="1032"/>
                    <a:pt x="26" y="1050"/>
                    <a:pt x="23" y="1061"/>
                  </a:cubicBezTo>
                  <a:cubicBezTo>
                    <a:pt x="67" y="1062"/>
                    <a:pt x="112" y="1071"/>
                    <a:pt x="161" y="1076"/>
                  </a:cubicBezTo>
                  <a:cubicBezTo>
                    <a:pt x="214" y="1081"/>
                    <a:pt x="288" y="1081"/>
                    <a:pt x="335" y="1087"/>
                  </a:cubicBezTo>
                  <a:cubicBezTo>
                    <a:pt x="358" y="1091"/>
                    <a:pt x="382" y="1091"/>
                    <a:pt x="402" y="1096"/>
                  </a:cubicBezTo>
                  <a:cubicBezTo>
                    <a:pt x="407" y="1097"/>
                    <a:pt x="412" y="1101"/>
                    <a:pt x="416" y="1102"/>
                  </a:cubicBezTo>
                  <a:cubicBezTo>
                    <a:pt x="446" y="1110"/>
                    <a:pt x="478" y="1107"/>
                    <a:pt x="508" y="1114"/>
                  </a:cubicBezTo>
                  <a:cubicBezTo>
                    <a:pt x="556" y="1126"/>
                    <a:pt x="600" y="1138"/>
                    <a:pt x="642" y="1150"/>
                  </a:cubicBezTo>
                  <a:cubicBezTo>
                    <a:pt x="658" y="1155"/>
                    <a:pt x="674" y="1163"/>
                    <a:pt x="690" y="1160"/>
                  </a:cubicBezTo>
                  <a:cubicBezTo>
                    <a:pt x="662" y="1154"/>
                    <a:pt x="640" y="1137"/>
                    <a:pt x="617" y="1129"/>
                  </a:cubicBezTo>
                  <a:close/>
                  <a:moveTo>
                    <a:pt x="551" y="1087"/>
                  </a:moveTo>
                  <a:cubicBezTo>
                    <a:pt x="537" y="1082"/>
                    <a:pt x="522" y="1077"/>
                    <a:pt x="508" y="1072"/>
                  </a:cubicBezTo>
                  <a:cubicBezTo>
                    <a:pt x="518" y="1080"/>
                    <a:pt x="540" y="1085"/>
                    <a:pt x="551" y="1087"/>
                  </a:cubicBezTo>
                  <a:close/>
                  <a:moveTo>
                    <a:pt x="446" y="1119"/>
                  </a:moveTo>
                  <a:cubicBezTo>
                    <a:pt x="423" y="1116"/>
                    <a:pt x="404" y="1112"/>
                    <a:pt x="378" y="1109"/>
                  </a:cubicBezTo>
                  <a:cubicBezTo>
                    <a:pt x="340" y="1105"/>
                    <a:pt x="301" y="1094"/>
                    <a:pt x="265" y="1092"/>
                  </a:cubicBezTo>
                  <a:cubicBezTo>
                    <a:pt x="211" y="1090"/>
                    <a:pt x="164" y="1092"/>
                    <a:pt x="119" y="1086"/>
                  </a:cubicBezTo>
                  <a:cubicBezTo>
                    <a:pt x="108" y="1084"/>
                    <a:pt x="98" y="1083"/>
                    <a:pt x="88" y="1082"/>
                  </a:cubicBezTo>
                  <a:cubicBezTo>
                    <a:pt x="78" y="1081"/>
                    <a:pt x="60" y="1075"/>
                    <a:pt x="53" y="1077"/>
                  </a:cubicBezTo>
                  <a:cubicBezTo>
                    <a:pt x="38" y="1082"/>
                    <a:pt x="33" y="1108"/>
                    <a:pt x="30" y="1122"/>
                  </a:cubicBezTo>
                  <a:cubicBezTo>
                    <a:pt x="55" y="1116"/>
                    <a:pt x="89" y="1123"/>
                    <a:pt x="101" y="1109"/>
                  </a:cubicBezTo>
                  <a:cubicBezTo>
                    <a:pt x="114" y="1122"/>
                    <a:pt x="141" y="1112"/>
                    <a:pt x="162" y="1112"/>
                  </a:cubicBezTo>
                  <a:cubicBezTo>
                    <a:pt x="171" y="1112"/>
                    <a:pt x="181" y="1117"/>
                    <a:pt x="191" y="1117"/>
                  </a:cubicBezTo>
                  <a:cubicBezTo>
                    <a:pt x="234" y="1119"/>
                    <a:pt x="284" y="1121"/>
                    <a:pt x="332" y="1121"/>
                  </a:cubicBezTo>
                  <a:cubicBezTo>
                    <a:pt x="431" y="1121"/>
                    <a:pt x="525" y="1151"/>
                    <a:pt x="611" y="1157"/>
                  </a:cubicBezTo>
                  <a:cubicBezTo>
                    <a:pt x="563" y="1140"/>
                    <a:pt x="505" y="1126"/>
                    <a:pt x="446" y="1119"/>
                  </a:cubicBezTo>
                  <a:close/>
                  <a:moveTo>
                    <a:pt x="722" y="1155"/>
                  </a:moveTo>
                  <a:cubicBezTo>
                    <a:pt x="755" y="1171"/>
                    <a:pt x="795" y="1189"/>
                    <a:pt x="827" y="1200"/>
                  </a:cubicBezTo>
                  <a:cubicBezTo>
                    <a:pt x="757" y="1159"/>
                    <a:pt x="681" y="1132"/>
                    <a:pt x="597" y="1104"/>
                  </a:cubicBezTo>
                  <a:cubicBezTo>
                    <a:pt x="638" y="1121"/>
                    <a:pt x="680" y="1145"/>
                    <a:pt x="722" y="1155"/>
                  </a:cubicBezTo>
                  <a:close/>
                  <a:moveTo>
                    <a:pt x="519" y="1157"/>
                  </a:moveTo>
                  <a:cubicBezTo>
                    <a:pt x="496" y="1154"/>
                    <a:pt x="474" y="1149"/>
                    <a:pt x="451" y="1145"/>
                  </a:cubicBezTo>
                  <a:cubicBezTo>
                    <a:pt x="358" y="1129"/>
                    <a:pt x="232" y="1131"/>
                    <a:pt x="149" y="1127"/>
                  </a:cubicBezTo>
                  <a:cubicBezTo>
                    <a:pt x="120" y="1147"/>
                    <a:pt x="122" y="1195"/>
                    <a:pt x="101" y="1227"/>
                  </a:cubicBezTo>
                  <a:cubicBezTo>
                    <a:pt x="166" y="1205"/>
                    <a:pt x="245" y="1183"/>
                    <a:pt x="330" y="1177"/>
                  </a:cubicBezTo>
                  <a:cubicBezTo>
                    <a:pt x="472" y="1167"/>
                    <a:pt x="616" y="1184"/>
                    <a:pt x="732" y="1199"/>
                  </a:cubicBezTo>
                  <a:cubicBezTo>
                    <a:pt x="660" y="1178"/>
                    <a:pt x="590" y="1167"/>
                    <a:pt x="519" y="1157"/>
                  </a:cubicBezTo>
                  <a:close/>
                  <a:moveTo>
                    <a:pt x="111" y="1127"/>
                  </a:moveTo>
                  <a:cubicBezTo>
                    <a:pt x="95" y="1138"/>
                    <a:pt x="89" y="1152"/>
                    <a:pt x="78" y="1170"/>
                  </a:cubicBezTo>
                  <a:cubicBezTo>
                    <a:pt x="71" y="1181"/>
                    <a:pt x="64" y="1192"/>
                    <a:pt x="58" y="1204"/>
                  </a:cubicBezTo>
                  <a:cubicBezTo>
                    <a:pt x="38" y="1239"/>
                    <a:pt x="22" y="1266"/>
                    <a:pt x="23" y="1305"/>
                  </a:cubicBezTo>
                  <a:cubicBezTo>
                    <a:pt x="90" y="1333"/>
                    <a:pt x="179" y="1311"/>
                    <a:pt x="244" y="1311"/>
                  </a:cubicBezTo>
                  <a:cubicBezTo>
                    <a:pt x="322" y="1312"/>
                    <a:pt x="402" y="1298"/>
                    <a:pt x="480" y="1292"/>
                  </a:cubicBezTo>
                  <a:cubicBezTo>
                    <a:pt x="522" y="1288"/>
                    <a:pt x="563" y="1283"/>
                    <a:pt x="602" y="1282"/>
                  </a:cubicBezTo>
                  <a:cubicBezTo>
                    <a:pt x="663" y="1264"/>
                    <a:pt x="736" y="1266"/>
                    <a:pt x="800" y="1263"/>
                  </a:cubicBezTo>
                  <a:cubicBezTo>
                    <a:pt x="798" y="1256"/>
                    <a:pt x="796" y="1248"/>
                    <a:pt x="793" y="1242"/>
                  </a:cubicBezTo>
                  <a:cubicBezTo>
                    <a:pt x="700" y="1248"/>
                    <a:pt x="613" y="1249"/>
                    <a:pt x="529" y="1263"/>
                  </a:cubicBezTo>
                  <a:cubicBezTo>
                    <a:pt x="514" y="1266"/>
                    <a:pt x="501" y="1271"/>
                    <a:pt x="486" y="1272"/>
                  </a:cubicBezTo>
                  <a:cubicBezTo>
                    <a:pt x="480" y="1272"/>
                    <a:pt x="474" y="1269"/>
                    <a:pt x="468" y="1270"/>
                  </a:cubicBezTo>
                  <a:cubicBezTo>
                    <a:pt x="397" y="1278"/>
                    <a:pt x="318" y="1298"/>
                    <a:pt x="242" y="1297"/>
                  </a:cubicBezTo>
                  <a:cubicBezTo>
                    <a:pt x="280" y="1281"/>
                    <a:pt x="322" y="1286"/>
                    <a:pt x="362" y="1277"/>
                  </a:cubicBezTo>
                  <a:cubicBezTo>
                    <a:pt x="408" y="1266"/>
                    <a:pt x="456" y="1255"/>
                    <a:pt x="503" y="1253"/>
                  </a:cubicBezTo>
                  <a:cubicBezTo>
                    <a:pt x="447" y="1252"/>
                    <a:pt x="385" y="1252"/>
                    <a:pt x="315" y="1260"/>
                  </a:cubicBezTo>
                  <a:cubicBezTo>
                    <a:pt x="299" y="1262"/>
                    <a:pt x="284" y="1262"/>
                    <a:pt x="269" y="1263"/>
                  </a:cubicBezTo>
                  <a:cubicBezTo>
                    <a:pt x="236" y="1267"/>
                    <a:pt x="204" y="1275"/>
                    <a:pt x="174" y="1275"/>
                  </a:cubicBezTo>
                  <a:cubicBezTo>
                    <a:pt x="151" y="1275"/>
                    <a:pt x="129" y="1271"/>
                    <a:pt x="108" y="1273"/>
                  </a:cubicBezTo>
                  <a:cubicBezTo>
                    <a:pt x="99" y="1274"/>
                    <a:pt x="90" y="1281"/>
                    <a:pt x="81" y="1278"/>
                  </a:cubicBezTo>
                  <a:cubicBezTo>
                    <a:pt x="77" y="1270"/>
                    <a:pt x="82" y="1261"/>
                    <a:pt x="86" y="1257"/>
                  </a:cubicBezTo>
                  <a:cubicBezTo>
                    <a:pt x="83" y="1247"/>
                    <a:pt x="85" y="1231"/>
                    <a:pt x="86" y="1228"/>
                  </a:cubicBezTo>
                  <a:cubicBezTo>
                    <a:pt x="97" y="1202"/>
                    <a:pt x="116" y="1169"/>
                    <a:pt x="123" y="1137"/>
                  </a:cubicBezTo>
                  <a:cubicBezTo>
                    <a:pt x="126" y="1136"/>
                    <a:pt x="138" y="1128"/>
                    <a:pt x="131" y="1127"/>
                  </a:cubicBezTo>
                  <a:cubicBezTo>
                    <a:pt x="126" y="1128"/>
                    <a:pt x="117" y="1128"/>
                    <a:pt x="111" y="1127"/>
                  </a:cubicBezTo>
                  <a:close/>
                  <a:moveTo>
                    <a:pt x="358" y="1187"/>
                  </a:moveTo>
                  <a:cubicBezTo>
                    <a:pt x="356" y="1187"/>
                    <a:pt x="357" y="1190"/>
                    <a:pt x="355" y="1190"/>
                  </a:cubicBezTo>
                  <a:cubicBezTo>
                    <a:pt x="315" y="1190"/>
                    <a:pt x="271" y="1198"/>
                    <a:pt x="227" y="1205"/>
                  </a:cubicBezTo>
                  <a:cubicBezTo>
                    <a:pt x="185" y="1212"/>
                    <a:pt x="141" y="1224"/>
                    <a:pt x="104" y="1243"/>
                  </a:cubicBezTo>
                  <a:cubicBezTo>
                    <a:pt x="118" y="1244"/>
                    <a:pt x="134" y="1239"/>
                    <a:pt x="146" y="1243"/>
                  </a:cubicBezTo>
                  <a:cubicBezTo>
                    <a:pt x="130" y="1253"/>
                    <a:pt x="101" y="1244"/>
                    <a:pt x="98" y="1262"/>
                  </a:cubicBezTo>
                  <a:cubicBezTo>
                    <a:pt x="231" y="1259"/>
                    <a:pt x="378" y="1237"/>
                    <a:pt x="504" y="1238"/>
                  </a:cubicBezTo>
                  <a:cubicBezTo>
                    <a:pt x="610" y="1240"/>
                    <a:pt x="679" y="1236"/>
                    <a:pt x="775" y="1227"/>
                  </a:cubicBezTo>
                  <a:cubicBezTo>
                    <a:pt x="731" y="1225"/>
                    <a:pt x="685" y="1216"/>
                    <a:pt x="627" y="1215"/>
                  </a:cubicBezTo>
                  <a:cubicBezTo>
                    <a:pt x="636" y="1210"/>
                    <a:pt x="653" y="1206"/>
                    <a:pt x="664" y="1209"/>
                  </a:cubicBezTo>
                  <a:cubicBezTo>
                    <a:pt x="557" y="1177"/>
                    <a:pt x="446" y="1195"/>
                    <a:pt x="358" y="1187"/>
                  </a:cubicBezTo>
                  <a:close/>
                  <a:moveTo>
                    <a:pt x="740" y="1213"/>
                  </a:moveTo>
                  <a:cubicBezTo>
                    <a:pt x="727" y="1212"/>
                    <a:pt x="710" y="1207"/>
                    <a:pt x="697" y="1210"/>
                  </a:cubicBezTo>
                  <a:cubicBezTo>
                    <a:pt x="712" y="1211"/>
                    <a:pt x="732" y="1216"/>
                    <a:pt x="740" y="1213"/>
                  </a:cubicBezTo>
                  <a:close/>
                  <a:moveTo>
                    <a:pt x="868" y="1252"/>
                  </a:moveTo>
                  <a:cubicBezTo>
                    <a:pt x="863" y="1253"/>
                    <a:pt x="854" y="1249"/>
                    <a:pt x="858" y="1255"/>
                  </a:cubicBezTo>
                  <a:cubicBezTo>
                    <a:pt x="845" y="1252"/>
                    <a:pt x="823" y="1246"/>
                    <a:pt x="808" y="1242"/>
                  </a:cubicBezTo>
                  <a:cubicBezTo>
                    <a:pt x="806" y="1257"/>
                    <a:pt x="818" y="1259"/>
                    <a:pt x="822" y="1268"/>
                  </a:cubicBezTo>
                  <a:cubicBezTo>
                    <a:pt x="862" y="1274"/>
                    <a:pt x="906" y="1279"/>
                    <a:pt x="928" y="1250"/>
                  </a:cubicBezTo>
                  <a:cubicBezTo>
                    <a:pt x="927" y="1244"/>
                    <a:pt x="923" y="1238"/>
                    <a:pt x="916" y="1230"/>
                  </a:cubicBezTo>
                  <a:cubicBezTo>
                    <a:pt x="908" y="1233"/>
                    <a:pt x="901" y="1236"/>
                    <a:pt x="896" y="1242"/>
                  </a:cubicBezTo>
                  <a:cubicBezTo>
                    <a:pt x="892" y="1235"/>
                    <a:pt x="879" y="1248"/>
                    <a:pt x="868" y="1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96928" y="156410"/>
            <a:ext cx="7418422" cy="837762"/>
          </a:xfr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140642"/>
            <a:ext cx="7886700" cy="3263504"/>
          </a:xfrm>
        </p:spPr>
        <p:txBody>
          <a:bodyPr/>
          <a:lstStyle>
            <a:lvl1pPr>
              <a:defRPr sz="2000"/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fld id="{AEDA5356-3145-4407-9B71-7EA1CE5D3AE0}" type="datetimeFigureOut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pPr/>
              <a:t>2022-8-6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fld id="{F659374C-2C4E-45DF-9F3B-35209A3EA2CE}" type="slidenum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385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4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/>
        </p:nvGrpSpPr>
        <p:grpSpPr>
          <a:xfrm>
            <a:off x="641350" y="1893095"/>
            <a:ext cx="2159000" cy="2522935"/>
            <a:chOff x="854353" y="2524126"/>
            <a:chExt cx="2879724" cy="3363913"/>
          </a:xfrm>
        </p:grpSpPr>
        <p:grpSp>
          <p:nvGrpSpPr>
            <p:cNvPr id="4100" name="Group 205"/>
            <p:cNvGrpSpPr/>
            <p:nvPr/>
          </p:nvGrpSpPr>
          <p:grpSpPr>
            <a:xfrm>
              <a:off x="854353" y="2524126"/>
              <a:ext cx="2879724" cy="2844800"/>
              <a:chOff x="5611" y="1292"/>
              <a:chExt cx="1814" cy="1792"/>
            </a:xfrm>
          </p:grpSpPr>
          <p:sp>
            <p:nvSpPr>
              <p:cNvPr id="220" name="Freeform 5"/>
              <p:cNvSpPr/>
              <p:nvPr>
                <p:custDataLst>
                  <p:tags r:id="rId214"/>
                </p:custDataLst>
              </p:nvPr>
            </p:nvSpPr>
            <p:spPr bwMode="auto">
              <a:xfrm>
                <a:off x="6199" y="2286"/>
                <a:ext cx="14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cubicBezTo>
                      <a:pt x="1" y="0"/>
                      <a:pt x="3" y="0"/>
                      <a:pt x="6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21" name="Freeform 6"/>
              <p:cNvSpPr/>
              <p:nvPr>
                <p:custDataLst>
                  <p:tags r:id="rId215"/>
                </p:custDataLst>
              </p:nvPr>
            </p:nvSpPr>
            <p:spPr bwMode="auto">
              <a:xfrm>
                <a:off x="6163" y="2051"/>
                <a:ext cx="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2 w 2"/>
                  <a:gd name="T5" fmla="*/ 2 w 2"/>
                  <a:gd name="T6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22" name="Freeform 7"/>
              <p:cNvSpPr/>
              <p:nvPr>
                <p:custDataLst>
                  <p:tags r:id="rId216"/>
                </p:custDataLst>
              </p:nvPr>
            </p:nvSpPr>
            <p:spPr bwMode="auto">
              <a:xfrm>
                <a:off x="6206" y="2063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23" name="Freeform 8"/>
              <p:cNvSpPr/>
              <p:nvPr>
                <p:custDataLst>
                  <p:tags r:id="rId217"/>
                </p:custDataLst>
              </p:nvPr>
            </p:nvSpPr>
            <p:spPr bwMode="auto">
              <a:xfrm>
                <a:off x="6151" y="2051"/>
                <a:ext cx="7" cy="0"/>
              </a:xfrm>
              <a:custGeom>
                <a:avLst/>
                <a:gdLst>
                  <a:gd name="T0" fmla="*/ 3 w 3"/>
                  <a:gd name="T1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0" y="0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24" name="Freeform 9"/>
              <p:cNvSpPr/>
              <p:nvPr>
                <p:custDataLst>
                  <p:tags r:id="rId218"/>
                </p:custDataLst>
              </p:nvPr>
            </p:nvSpPr>
            <p:spPr bwMode="auto">
              <a:xfrm>
                <a:off x="6436" y="2511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25" name="Freeform 10"/>
              <p:cNvSpPr/>
              <p:nvPr>
                <p:custDataLst>
                  <p:tags r:id="rId219"/>
                </p:custDataLst>
              </p:nvPr>
            </p:nvSpPr>
            <p:spPr bwMode="auto">
              <a:xfrm>
                <a:off x="6237" y="240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26" name="Freeform 11"/>
              <p:cNvSpPr/>
              <p:nvPr>
                <p:custDataLst>
                  <p:tags r:id="rId220"/>
                </p:custDataLst>
              </p:nvPr>
            </p:nvSpPr>
            <p:spPr bwMode="auto">
              <a:xfrm>
                <a:off x="6132" y="2342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27" name="Freeform 12"/>
              <p:cNvSpPr/>
              <p:nvPr>
                <p:custDataLst>
                  <p:tags r:id="rId221"/>
                </p:custDataLst>
              </p:nvPr>
            </p:nvSpPr>
            <p:spPr bwMode="auto">
              <a:xfrm>
                <a:off x="6201" y="2053"/>
                <a:ext cx="10" cy="10"/>
              </a:xfrm>
              <a:custGeom>
                <a:avLst/>
                <a:gdLst>
                  <a:gd name="T0" fmla="*/ 1 w 4"/>
                  <a:gd name="T1" fmla="*/ 1 h 4"/>
                  <a:gd name="T2" fmla="*/ 1 w 4"/>
                  <a:gd name="T3" fmla="*/ 2 h 4"/>
                  <a:gd name="T4" fmla="*/ 0 w 4"/>
                  <a:gd name="T5" fmla="*/ 2 h 4"/>
                  <a:gd name="T6" fmla="*/ 2 w 4"/>
                  <a:gd name="T7" fmla="*/ 4 h 4"/>
                  <a:gd name="T8" fmla="*/ 2 w 4"/>
                  <a:gd name="T9" fmla="*/ 2 h 4"/>
                  <a:gd name="T10" fmla="*/ 3 w 4"/>
                  <a:gd name="T11" fmla="*/ 1 h 4"/>
                  <a:gd name="T12" fmla="*/ 4 w 4"/>
                  <a:gd name="T13" fmla="*/ 0 h 4"/>
                  <a:gd name="T14" fmla="*/ 4 w 4"/>
                  <a:gd name="T15" fmla="*/ 0 h 4"/>
                  <a:gd name="T16" fmla="*/ 4 w 4"/>
                  <a:gd name="T17" fmla="*/ 0 h 4"/>
                  <a:gd name="T18" fmla="*/ 2 w 4"/>
                  <a:gd name="T19" fmla="*/ 0 h 4"/>
                  <a:gd name="T20" fmla="*/ 2 w 4"/>
                  <a:gd name="T21" fmla="*/ 0 h 4"/>
                  <a:gd name="T22" fmla="*/ 1 w 4"/>
                  <a:gd name="T2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28" name="Freeform 13"/>
              <p:cNvSpPr/>
              <p:nvPr>
                <p:custDataLst>
                  <p:tags r:id="rId222"/>
                </p:custDataLst>
              </p:nvPr>
            </p:nvSpPr>
            <p:spPr bwMode="auto">
              <a:xfrm>
                <a:off x="6554" y="2075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29" name="Freeform 14"/>
              <p:cNvSpPr/>
              <p:nvPr>
                <p:custDataLst>
                  <p:tags r:id="rId223"/>
                </p:custDataLst>
              </p:nvPr>
            </p:nvSpPr>
            <p:spPr bwMode="auto">
              <a:xfrm>
                <a:off x="6424" y="1918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30" name="Freeform 15"/>
              <p:cNvSpPr/>
              <p:nvPr>
                <p:custDataLst>
                  <p:tags r:id="rId224"/>
                </p:custDataLst>
              </p:nvPr>
            </p:nvSpPr>
            <p:spPr bwMode="auto">
              <a:xfrm>
                <a:off x="6464" y="270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31" name="Freeform 16"/>
              <p:cNvSpPr/>
              <p:nvPr>
                <p:custDataLst>
                  <p:tags r:id="rId225"/>
                </p:custDataLst>
              </p:nvPr>
            </p:nvSpPr>
            <p:spPr bwMode="auto">
              <a:xfrm>
                <a:off x="6573" y="278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32" name="Freeform 17"/>
              <p:cNvSpPr/>
              <p:nvPr>
                <p:custDataLst>
                  <p:tags r:id="rId226"/>
                </p:custDataLst>
              </p:nvPr>
            </p:nvSpPr>
            <p:spPr bwMode="auto">
              <a:xfrm>
                <a:off x="6464" y="2700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33" name="Freeform 18"/>
              <p:cNvSpPr/>
              <p:nvPr>
                <p:custDataLst>
                  <p:tags r:id="rId227"/>
                </p:custDataLst>
              </p:nvPr>
            </p:nvSpPr>
            <p:spPr bwMode="auto">
              <a:xfrm>
                <a:off x="6811" y="24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34" name="Freeform 19"/>
              <p:cNvSpPr/>
              <p:nvPr>
                <p:custDataLst>
                  <p:tags r:id="rId228"/>
                </p:custDataLst>
              </p:nvPr>
            </p:nvSpPr>
            <p:spPr bwMode="auto">
              <a:xfrm>
                <a:off x="6699" y="2409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35" name="Freeform 20"/>
              <p:cNvSpPr/>
              <p:nvPr>
                <p:custDataLst>
                  <p:tags r:id="rId229"/>
                </p:custDataLst>
              </p:nvPr>
            </p:nvSpPr>
            <p:spPr bwMode="auto">
              <a:xfrm>
                <a:off x="6455" y="2696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36" name="Freeform 21"/>
              <p:cNvSpPr/>
              <p:nvPr>
                <p:custDataLst>
                  <p:tags r:id="rId230"/>
                </p:custDataLst>
              </p:nvPr>
            </p:nvSpPr>
            <p:spPr bwMode="auto">
              <a:xfrm>
                <a:off x="6585" y="2518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37" name="Freeform 22"/>
              <p:cNvSpPr/>
              <p:nvPr>
                <p:custDataLst>
                  <p:tags r:id="rId231"/>
                </p:custDataLst>
              </p:nvPr>
            </p:nvSpPr>
            <p:spPr bwMode="auto">
              <a:xfrm>
                <a:off x="6163" y="20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38" name="Freeform 23"/>
              <p:cNvSpPr/>
              <p:nvPr>
                <p:custDataLst>
                  <p:tags r:id="rId232"/>
                </p:custDataLst>
              </p:nvPr>
            </p:nvSpPr>
            <p:spPr bwMode="auto">
              <a:xfrm>
                <a:off x="5833" y="27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39" name="Freeform 24"/>
              <p:cNvSpPr/>
              <p:nvPr>
                <p:custDataLst>
                  <p:tags r:id="rId233"/>
                </p:custDataLst>
              </p:nvPr>
            </p:nvSpPr>
            <p:spPr bwMode="auto">
              <a:xfrm>
                <a:off x="5926" y="2696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40" name="Freeform 25"/>
              <p:cNvSpPr/>
              <p:nvPr>
                <p:custDataLst>
                  <p:tags r:id="rId234"/>
                </p:custDataLst>
              </p:nvPr>
            </p:nvSpPr>
            <p:spPr bwMode="auto">
              <a:xfrm>
                <a:off x="5921" y="2696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41" name="Freeform 26"/>
              <p:cNvSpPr/>
              <p:nvPr>
                <p:custDataLst>
                  <p:tags r:id="rId235"/>
                </p:custDataLst>
              </p:nvPr>
            </p:nvSpPr>
            <p:spPr bwMode="auto">
              <a:xfrm>
                <a:off x="5914" y="2696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42" name="Freeform 27"/>
              <p:cNvSpPr/>
              <p:nvPr>
                <p:custDataLst>
                  <p:tags r:id="rId236"/>
                </p:custDataLst>
              </p:nvPr>
            </p:nvSpPr>
            <p:spPr bwMode="auto">
              <a:xfrm>
                <a:off x="5957" y="2710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43" name="Freeform 28"/>
              <p:cNvSpPr/>
              <p:nvPr>
                <p:custDataLst>
                  <p:tags r:id="rId237"/>
                </p:custDataLst>
              </p:nvPr>
            </p:nvSpPr>
            <p:spPr bwMode="auto">
              <a:xfrm>
                <a:off x="5954" y="2707"/>
                <a:ext cx="3" cy="8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44" name="Freeform 29"/>
              <p:cNvSpPr/>
              <p:nvPr>
                <p:custDataLst>
                  <p:tags r:id="rId238"/>
                </p:custDataLst>
              </p:nvPr>
            </p:nvSpPr>
            <p:spPr bwMode="auto">
              <a:xfrm>
                <a:off x="5900" y="2700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45" name="Freeform 30"/>
              <p:cNvSpPr/>
              <p:nvPr>
                <p:custDataLst>
                  <p:tags r:id="rId239"/>
                </p:custDataLst>
              </p:nvPr>
            </p:nvSpPr>
            <p:spPr bwMode="auto">
              <a:xfrm>
                <a:off x="6438" y="2482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1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46" name="Freeform 31"/>
              <p:cNvSpPr/>
              <p:nvPr>
                <p:custDataLst>
                  <p:tags r:id="rId240"/>
                </p:custDataLst>
              </p:nvPr>
            </p:nvSpPr>
            <p:spPr bwMode="auto">
              <a:xfrm>
                <a:off x="5845" y="2762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47" name="Freeform 32"/>
              <p:cNvSpPr/>
              <p:nvPr>
                <p:custDataLst>
                  <p:tags r:id="rId241"/>
                </p:custDataLst>
              </p:nvPr>
            </p:nvSpPr>
            <p:spPr bwMode="auto">
              <a:xfrm>
                <a:off x="6301" y="3061"/>
                <a:ext cx="7" cy="4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1"/>
                      <a:pt x="2" y="0"/>
                      <a:pt x="2" y="0"/>
                    </a:cubicBezTo>
                    <a:cubicBezTo>
                      <a:pt x="0" y="0"/>
                      <a:pt x="3" y="1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48" name="Freeform 33"/>
              <p:cNvSpPr/>
              <p:nvPr>
                <p:custDataLst>
                  <p:tags r:id="rId242"/>
                </p:custDataLst>
              </p:nvPr>
            </p:nvSpPr>
            <p:spPr bwMode="auto">
              <a:xfrm>
                <a:off x="7325" y="2025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49" name="Freeform 34"/>
              <p:cNvSpPr/>
              <p:nvPr>
                <p:custDataLst>
                  <p:tags r:id="rId243"/>
                </p:custDataLst>
              </p:nvPr>
            </p:nvSpPr>
            <p:spPr bwMode="auto">
              <a:xfrm>
                <a:off x="5812" y="2805"/>
                <a:ext cx="5" cy="4"/>
              </a:xfrm>
              <a:custGeom>
                <a:avLst/>
                <a:gdLst>
                  <a:gd name="T0" fmla="*/ 0 w 5"/>
                  <a:gd name="T1" fmla="*/ 2 h 4"/>
                  <a:gd name="T2" fmla="*/ 5 w 5"/>
                  <a:gd name="T3" fmla="*/ 4 h 4"/>
                  <a:gd name="T4" fmla="*/ 0 w 5"/>
                  <a:gd name="T5" fmla="*/ 0 h 4"/>
                  <a:gd name="T6" fmla="*/ 0 w 5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lnTo>
                      <a:pt x="5" y="4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50" name="Freeform 35"/>
              <p:cNvSpPr/>
              <p:nvPr>
                <p:custDataLst>
                  <p:tags r:id="rId244"/>
                </p:custDataLst>
              </p:nvPr>
            </p:nvSpPr>
            <p:spPr bwMode="auto">
              <a:xfrm>
                <a:off x="6156" y="2051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2 w 3"/>
                  <a:gd name="T11" fmla="*/ 1 h 3"/>
                  <a:gd name="T12" fmla="*/ 0 w 3"/>
                  <a:gd name="T13" fmla="*/ 2 h 3"/>
                  <a:gd name="T14" fmla="*/ 2 w 3"/>
                  <a:gd name="T15" fmla="*/ 2 h 3"/>
                  <a:gd name="T16" fmla="*/ 3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0" y="0"/>
                      <a:pt x="0" y="2"/>
                    </a:cubicBezTo>
                    <a:cubicBezTo>
                      <a:pt x="0" y="3"/>
                      <a:pt x="1" y="3"/>
                      <a:pt x="2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51" name="Freeform 36"/>
              <p:cNvSpPr/>
              <p:nvPr>
                <p:custDataLst>
                  <p:tags r:id="rId245"/>
                </p:custDataLst>
              </p:nvPr>
            </p:nvSpPr>
            <p:spPr bwMode="auto">
              <a:xfrm>
                <a:off x="5750" y="2691"/>
                <a:ext cx="204" cy="194"/>
              </a:xfrm>
              <a:custGeom>
                <a:avLst/>
                <a:gdLst>
                  <a:gd name="T0" fmla="*/ 83 w 86"/>
                  <a:gd name="T1" fmla="*/ 5 h 82"/>
                  <a:gd name="T2" fmla="*/ 80 w 86"/>
                  <a:gd name="T3" fmla="*/ 4 h 82"/>
                  <a:gd name="T4" fmla="*/ 77 w 86"/>
                  <a:gd name="T5" fmla="*/ 8 h 82"/>
                  <a:gd name="T6" fmla="*/ 76 w 86"/>
                  <a:gd name="T7" fmla="*/ 6 h 82"/>
                  <a:gd name="T8" fmla="*/ 72 w 86"/>
                  <a:gd name="T9" fmla="*/ 7 h 82"/>
                  <a:gd name="T10" fmla="*/ 70 w 86"/>
                  <a:gd name="T11" fmla="*/ 4 h 82"/>
                  <a:gd name="T12" fmla="*/ 67 w 86"/>
                  <a:gd name="T13" fmla="*/ 1 h 82"/>
                  <a:gd name="T14" fmla="*/ 68 w 86"/>
                  <a:gd name="T15" fmla="*/ 6 h 82"/>
                  <a:gd name="T16" fmla="*/ 70 w 86"/>
                  <a:gd name="T17" fmla="*/ 10 h 82"/>
                  <a:gd name="T18" fmla="*/ 65 w 86"/>
                  <a:gd name="T19" fmla="*/ 6 h 82"/>
                  <a:gd name="T20" fmla="*/ 65 w 86"/>
                  <a:gd name="T21" fmla="*/ 8 h 82"/>
                  <a:gd name="T22" fmla="*/ 62 w 86"/>
                  <a:gd name="T23" fmla="*/ 6 h 82"/>
                  <a:gd name="T24" fmla="*/ 61 w 86"/>
                  <a:gd name="T25" fmla="*/ 8 h 82"/>
                  <a:gd name="T26" fmla="*/ 59 w 86"/>
                  <a:gd name="T27" fmla="*/ 9 h 82"/>
                  <a:gd name="T28" fmla="*/ 62 w 86"/>
                  <a:gd name="T29" fmla="*/ 15 h 82"/>
                  <a:gd name="T30" fmla="*/ 58 w 86"/>
                  <a:gd name="T31" fmla="*/ 10 h 82"/>
                  <a:gd name="T32" fmla="*/ 57 w 86"/>
                  <a:gd name="T33" fmla="*/ 12 h 82"/>
                  <a:gd name="T34" fmla="*/ 53 w 86"/>
                  <a:gd name="T35" fmla="*/ 17 h 82"/>
                  <a:gd name="T36" fmla="*/ 51 w 86"/>
                  <a:gd name="T37" fmla="*/ 19 h 82"/>
                  <a:gd name="T38" fmla="*/ 48 w 86"/>
                  <a:gd name="T39" fmla="*/ 22 h 82"/>
                  <a:gd name="T40" fmla="*/ 48 w 86"/>
                  <a:gd name="T41" fmla="*/ 24 h 82"/>
                  <a:gd name="T42" fmla="*/ 46 w 86"/>
                  <a:gd name="T43" fmla="*/ 24 h 82"/>
                  <a:gd name="T44" fmla="*/ 45 w 86"/>
                  <a:gd name="T45" fmla="*/ 25 h 82"/>
                  <a:gd name="T46" fmla="*/ 46 w 86"/>
                  <a:gd name="T47" fmla="*/ 27 h 82"/>
                  <a:gd name="T48" fmla="*/ 43 w 86"/>
                  <a:gd name="T49" fmla="*/ 28 h 82"/>
                  <a:gd name="T50" fmla="*/ 40 w 86"/>
                  <a:gd name="T51" fmla="*/ 30 h 82"/>
                  <a:gd name="T52" fmla="*/ 38 w 86"/>
                  <a:gd name="T53" fmla="*/ 32 h 82"/>
                  <a:gd name="T54" fmla="*/ 36 w 86"/>
                  <a:gd name="T55" fmla="*/ 34 h 82"/>
                  <a:gd name="T56" fmla="*/ 36 w 86"/>
                  <a:gd name="T57" fmla="*/ 37 h 82"/>
                  <a:gd name="T58" fmla="*/ 34 w 86"/>
                  <a:gd name="T59" fmla="*/ 36 h 82"/>
                  <a:gd name="T60" fmla="*/ 34 w 86"/>
                  <a:gd name="T61" fmla="*/ 37 h 82"/>
                  <a:gd name="T62" fmla="*/ 31 w 86"/>
                  <a:gd name="T63" fmla="*/ 41 h 82"/>
                  <a:gd name="T64" fmla="*/ 32 w 86"/>
                  <a:gd name="T65" fmla="*/ 45 h 82"/>
                  <a:gd name="T66" fmla="*/ 31 w 86"/>
                  <a:gd name="T67" fmla="*/ 48 h 82"/>
                  <a:gd name="T68" fmla="*/ 28 w 86"/>
                  <a:gd name="T69" fmla="*/ 47 h 82"/>
                  <a:gd name="T70" fmla="*/ 25 w 86"/>
                  <a:gd name="T71" fmla="*/ 53 h 82"/>
                  <a:gd name="T72" fmla="*/ 24 w 86"/>
                  <a:gd name="T73" fmla="*/ 55 h 82"/>
                  <a:gd name="T74" fmla="*/ 18 w 86"/>
                  <a:gd name="T75" fmla="*/ 59 h 82"/>
                  <a:gd name="T76" fmla="*/ 15 w 86"/>
                  <a:gd name="T77" fmla="*/ 59 h 82"/>
                  <a:gd name="T78" fmla="*/ 14 w 86"/>
                  <a:gd name="T79" fmla="*/ 60 h 82"/>
                  <a:gd name="T80" fmla="*/ 11 w 86"/>
                  <a:gd name="T81" fmla="*/ 69 h 82"/>
                  <a:gd name="T82" fmla="*/ 2 w 86"/>
                  <a:gd name="T83" fmla="*/ 75 h 82"/>
                  <a:gd name="T84" fmla="*/ 23 w 86"/>
                  <a:gd name="T85" fmla="*/ 72 h 82"/>
                  <a:gd name="T86" fmla="*/ 28 w 86"/>
                  <a:gd name="T87" fmla="*/ 68 h 82"/>
                  <a:gd name="T88" fmla="*/ 42 w 86"/>
                  <a:gd name="T89" fmla="*/ 48 h 82"/>
                  <a:gd name="T90" fmla="*/ 49 w 86"/>
                  <a:gd name="T91" fmla="*/ 45 h 82"/>
                  <a:gd name="T92" fmla="*/ 55 w 86"/>
                  <a:gd name="T93" fmla="*/ 43 h 82"/>
                  <a:gd name="T94" fmla="*/ 63 w 86"/>
                  <a:gd name="T95" fmla="*/ 35 h 82"/>
                  <a:gd name="T96" fmla="*/ 68 w 86"/>
                  <a:gd name="T97" fmla="*/ 31 h 82"/>
                  <a:gd name="T98" fmla="*/ 74 w 86"/>
                  <a:gd name="T99" fmla="*/ 23 h 82"/>
                  <a:gd name="T100" fmla="*/ 75 w 86"/>
                  <a:gd name="T101" fmla="*/ 16 h 82"/>
                  <a:gd name="T102" fmla="*/ 82 w 86"/>
                  <a:gd name="T103" fmla="*/ 14 h 82"/>
                  <a:gd name="T104" fmla="*/ 84 w 86"/>
                  <a:gd name="T105" fmla="*/ 13 h 82"/>
                  <a:gd name="T106" fmla="*/ 84 w 86"/>
                  <a:gd name="T107" fmla="*/ 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6" h="82">
                    <a:moveTo>
                      <a:pt x="84" y="7"/>
                    </a:moveTo>
                    <a:cubicBezTo>
                      <a:pt x="85" y="8"/>
                      <a:pt x="85" y="9"/>
                      <a:pt x="86" y="10"/>
                    </a:cubicBezTo>
                    <a:cubicBezTo>
                      <a:pt x="85" y="6"/>
                      <a:pt x="85" y="6"/>
                      <a:pt x="85" y="6"/>
                    </a:cubicBezTo>
                    <a:cubicBezTo>
                      <a:pt x="85" y="7"/>
                      <a:pt x="85" y="6"/>
                      <a:pt x="84" y="5"/>
                    </a:cubicBezTo>
                    <a:cubicBezTo>
                      <a:pt x="84" y="6"/>
                      <a:pt x="84" y="6"/>
                      <a:pt x="84" y="6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5"/>
                      <a:pt x="82" y="4"/>
                      <a:pt x="82" y="6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3" y="7"/>
                      <a:pt x="84" y="9"/>
                      <a:pt x="83" y="8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82" y="7"/>
                      <a:pt x="80" y="5"/>
                      <a:pt x="81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79" y="5"/>
                      <a:pt x="81" y="7"/>
                      <a:pt x="81" y="7"/>
                    </a:cubicBezTo>
                    <a:cubicBezTo>
                      <a:pt x="80" y="7"/>
                      <a:pt x="79" y="5"/>
                      <a:pt x="79" y="4"/>
                    </a:cubicBezTo>
                    <a:cubicBezTo>
                      <a:pt x="78" y="4"/>
                      <a:pt x="79" y="6"/>
                      <a:pt x="77" y="5"/>
                    </a:cubicBezTo>
                    <a:cubicBezTo>
                      <a:pt x="77" y="5"/>
                      <a:pt x="77" y="6"/>
                      <a:pt x="77" y="8"/>
                    </a:cubicBezTo>
                    <a:cubicBezTo>
                      <a:pt x="77" y="8"/>
                      <a:pt x="76" y="5"/>
                      <a:pt x="76" y="6"/>
                    </a:cubicBezTo>
                    <a:cubicBezTo>
                      <a:pt x="75" y="5"/>
                      <a:pt x="74" y="3"/>
                      <a:pt x="74" y="2"/>
                    </a:cubicBezTo>
                    <a:cubicBezTo>
                      <a:pt x="74" y="2"/>
                      <a:pt x="73" y="1"/>
                      <a:pt x="73" y="2"/>
                    </a:cubicBezTo>
                    <a:cubicBezTo>
                      <a:pt x="73" y="1"/>
                      <a:pt x="72" y="0"/>
                      <a:pt x="72" y="0"/>
                    </a:cubicBezTo>
                    <a:cubicBezTo>
                      <a:pt x="73" y="1"/>
                      <a:pt x="74" y="3"/>
                      <a:pt x="74" y="3"/>
                    </a:cubicBezTo>
                    <a:cubicBezTo>
                      <a:pt x="76" y="5"/>
                      <a:pt x="74" y="4"/>
                      <a:pt x="76" y="6"/>
                    </a:cubicBezTo>
                    <a:cubicBezTo>
                      <a:pt x="75" y="6"/>
                      <a:pt x="74" y="6"/>
                      <a:pt x="74" y="7"/>
                    </a:cubicBezTo>
                    <a:cubicBezTo>
                      <a:pt x="74" y="7"/>
                      <a:pt x="73" y="5"/>
                      <a:pt x="73" y="4"/>
                    </a:cubicBezTo>
                    <a:cubicBezTo>
                      <a:pt x="73" y="6"/>
                      <a:pt x="73" y="7"/>
                      <a:pt x="73" y="7"/>
                    </a:cubicBezTo>
                    <a:cubicBezTo>
                      <a:pt x="74" y="8"/>
                      <a:pt x="74" y="8"/>
                      <a:pt x="75" y="10"/>
                    </a:cubicBezTo>
                    <a:cubicBezTo>
                      <a:pt x="75" y="10"/>
                      <a:pt x="75" y="11"/>
                      <a:pt x="75" y="11"/>
                    </a:cubicBezTo>
                    <a:cubicBezTo>
                      <a:pt x="74" y="9"/>
                      <a:pt x="72" y="7"/>
                      <a:pt x="72" y="7"/>
                    </a:cubicBezTo>
                    <a:cubicBezTo>
                      <a:pt x="71" y="5"/>
                      <a:pt x="73" y="7"/>
                      <a:pt x="71" y="5"/>
                    </a:cubicBezTo>
                    <a:cubicBezTo>
                      <a:pt x="70" y="3"/>
                      <a:pt x="71" y="2"/>
                      <a:pt x="72" y="3"/>
                    </a:cubicBezTo>
                    <a:cubicBezTo>
                      <a:pt x="71" y="1"/>
                      <a:pt x="71" y="3"/>
                      <a:pt x="70" y="1"/>
                    </a:cubicBezTo>
                    <a:cubicBezTo>
                      <a:pt x="70" y="1"/>
                      <a:pt x="70" y="3"/>
                      <a:pt x="70" y="3"/>
                    </a:cubicBezTo>
                    <a:cubicBezTo>
                      <a:pt x="71" y="4"/>
                      <a:pt x="71" y="4"/>
                      <a:pt x="71" y="5"/>
                    </a:cubicBezTo>
                    <a:cubicBezTo>
                      <a:pt x="72" y="8"/>
                      <a:pt x="70" y="4"/>
                      <a:pt x="70" y="4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4"/>
                      <a:pt x="69" y="4"/>
                    </a:cubicBezTo>
                    <a:cubicBezTo>
                      <a:pt x="67" y="2"/>
                      <a:pt x="69" y="4"/>
                      <a:pt x="68" y="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6" y="0"/>
                      <a:pt x="68" y="2"/>
                      <a:pt x="67" y="2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7" y="2"/>
                      <a:pt x="67" y="2"/>
                      <a:pt x="67" y="2"/>
                    </a:cubicBezTo>
                    <a:cubicBezTo>
                      <a:pt x="68" y="3"/>
                      <a:pt x="69" y="4"/>
                      <a:pt x="69" y="4"/>
                    </a:cubicBezTo>
                    <a:cubicBezTo>
                      <a:pt x="70" y="7"/>
                      <a:pt x="69" y="4"/>
                      <a:pt x="69" y="5"/>
                    </a:cubicBezTo>
                    <a:cubicBezTo>
                      <a:pt x="69" y="7"/>
                      <a:pt x="69" y="5"/>
                      <a:pt x="70" y="6"/>
                    </a:cubicBezTo>
                    <a:cubicBezTo>
                      <a:pt x="71" y="8"/>
                      <a:pt x="70" y="8"/>
                      <a:pt x="70" y="8"/>
                    </a:cubicBezTo>
                    <a:cubicBezTo>
                      <a:pt x="70" y="9"/>
                      <a:pt x="69" y="7"/>
                      <a:pt x="68" y="6"/>
                    </a:cubicBezTo>
                    <a:cubicBezTo>
                      <a:pt x="68" y="6"/>
                      <a:pt x="68" y="5"/>
                      <a:pt x="69" y="6"/>
                    </a:cubicBezTo>
                    <a:cubicBezTo>
                      <a:pt x="68" y="4"/>
                      <a:pt x="67" y="3"/>
                      <a:pt x="66" y="2"/>
                    </a:cubicBezTo>
                    <a:cubicBezTo>
                      <a:pt x="65" y="1"/>
                      <a:pt x="67" y="4"/>
                      <a:pt x="67" y="4"/>
                    </a:cubicBezTo>
                    <a:cubicBezTo>
                      <a:pt x="67" y="3"/>
                      <a:pt x="68" y="5"/>
                      <a:pt x="68" y="6"/>
                    </a:cubicBezTo>
                    <a:cubicBezTo>
                      <a:pt x="70" y="10"/>
                      <a:pt x="66" y="3"/>
                      <a:pt x="66" y="4"/>
                    </a:cubicBezTo>
                    <a:cubicBezTo>
                      <a:pt x="68" y="6"/>
                      <a:pt x="67" y="8"/>
                      <a:pt x="70" y="10"/>
                    </a:cubicBezTo>
                    <a:cubicBezTo>
                      <a:pt x="70" y="11"/>
                      <a:pt x="70" y="12"/>
                      <a:pt x="70" y="12"/>
                    </a:cubicBezTo>
                    <a:cubicBezTo>
                      <a:pt x="69" y="10"/>
                      <a:pt x="69" y="10"/>
                      <a:pt x="68" y="8"/>
                    </a:cubicBezTo>
                    <a:cubicBezTo>
                      <a:pt x="68" y="9"/>
                      <a:pt x="68" y="9"/>
                      <a:pt x="68" y="9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4"/>
                      <a:pt x="65" y="5"/>
                      <a:pt x="65" y="6"/>
                    </a:cubicBezTo>
                    <a:cubicBezTo>
                      <a:pt x="64" y="5"/>
                      <a:pt x="64" y="4"/>
                      <a:pt x="64" y="4"/>
                    </a:cubicBezTo>
                    <a:cubicBezTo>
                      <a:pt x="64" y="5"/>
                      <a:pt x="65" y="7"/>
                      <a:pt x="65" y="7"/>
                    </a:cubicBezTo>
                    <a:cubicBezTo>
                      <a:pt x="65" y="7"/>
                      <a:pt x="64" y="6"/>
                      <a:pt x="63" y="5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3" y="5"/>
                      <a:pt x="62" y="3"/>
                      <a:pt x="62" y="4"/>
                    </a:cubicBezTo>
                    <a:cubicBezTo>
                      <a:pt x="63" y="5"/>
                      <a:pt x="64" y="6"/>
                      <a:pt x="65" y="8"/>
                    </a:cubicBezTo>
                    <a:cubicBezTo>
                      <a:pt x="65" y="8"/>
                      <a:pt x="64" y="7"/>
                      <a:pt x="64" y="7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3" y="7"/>
                      <a:pt x="62" y="4"/>
                      <a:pt x="62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2" y="6"/>
                      <a:pt x="62" y="5"/>
                      <a:pt x="61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2" y="6"/>
                      <a:pt x="63" y="8"/>
                      <a:pt x="61" y="6"/>
                    </a:cubicBezTo>
                    <a:cubicBezTo>
                      <a:pt x="63" y="8"/>
                      <a:pt x="61" y="6"/>
                      <a:pt x="62" y="7"/>
                    </a:cubicBezTo>
                    <a:cubicBezTo>
                      <a:pt x="64" y="9"/>
                      <a:pt x="63" y="9"/>
                      <a:pt x="63" y="9"/>
                    </a:cubicBezTo>
                    <a:cubicBezTo>
                      <a:pt x="62" y="7"/>
                      <a:pt x="63" y="9"/>
                      <a:pt x="63" y="9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60" y="6"/>
                      <a:pt x="62" y="10"/>
                      <a:pt x="61" y="10"/>
                    </a:cubicBezTo>
                    <a:cubicBezTo>
                      <a:pt x="61" y="9"/>
                      <a:pt x="60" y="7"/>
                      <a:pt x="60" y="7"/>
                    </a:cubicBezTo>
                    <a:cubicBezTo>
                      <a:pt x="61" y="9"/>
                      <a:pt x="61" y="10"/>
                      <a:pt x="62" y="11"/>
                    </a:cubicBezTo>
                    <a:cubicBezTo>
                      <a:pt x="61" y="11"/>
                      <a:pt x="60" y="9"/>
                      <a:pt x="59" y="7"/>
                    </a:cubicBezTo>
                    <a:cubicBezTo>
                      <a:pt x="60" y="9"/>
                      <a:pt x="58" y="7"/>
                      <a:pt x="59" y="9"/>
                    </a:cubicBezTo>
                    <a:cubicBezTo>
                      <a:pt x="60" y="9"/>
                      <a:pt x="60" y="10"/>
                      <a:pt x="61" y="11"/>
                    </a:cubicBezTo>
                    <a:cubicBezTo>
                      <a:pt x="61" y="11"/>
                      <a:pt x="60" y="10"/>
                      <a:pt x="60" y="10"/>
                    </a:cubicBezTo>
                    <a:cubicBezTo>
                      <a:pt x="60" y="10"/>
                      <a:pt x="61" y="12"/>
                      <a:pt x="61" y="12"/>
                    </a:cubicBezTo>
                    <a:cubicBezTo>
                      <a:pt x="61" y="12"/>
                      <a:pt x="62" y="14"/>
                      <a:pt x="61" y="13"/>
                    </a:cubicBezTo>
                    <a:cubicBezTo>
                      <a:pt x="60" y="12"/>
                      <a:pt x="61" y="12"/>
                      <a:pt x="60" y="11"/>
                    </a:cubicBezTo>
                    <a:cubicBezTo>
                      <a:pt x="60" y="11"/>
                      <a:pt x="62" y="15"/>
                      <a:pt x="62" y="15"/>
                    </a:cubicBezTo>
                    <a:cubicBezTo>
                      <a:pt x="63" y="16"/>
                      <a:pt x="65" y="18"/>
                      <a:pt x="65" y="19"/>
                    </a:cubicBezTo>
                    <a:cubicBezTo>
                      <a:pt x="64" y="19"/>
                      <a:pt x="65" y="18"/>
                      <a:pt x="63" y="17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5"/>
                      <a:pt x="61" y="13"/>
                      <a:pt x="59" y="11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59" y="12"/>
                      <a:pt x="58" y="10"/>
                      <a:pt x="58" y="10"/>
                    </a:cubicBezTo>
                    <a:cubicBezTo>
                      <a:pt x="59" y="12"/>
                      <a:pt x="57" y="11"/>
                      <a:pt x="58" y="11"/>
                    </a:cubicBezTo>
                    <a:cubicBezTo>
                      <a:pt x="59" y="12"/>
                      <a:pt x="58" y="11"/>
                      <a:pt x="58" y="12"/>
                    </a:cubicBezTo>
                    <a:cubicBezTo>
                      <a:pt x="58" y="12"/>
                      <a:pt x="60" y="14"/>
                      <a:pt x="59" y="14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6" y="11"/>
                      <a:pt x="58" y="13"/>
                      <a:pt x="57" y="1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6" y="12"/>
                      <a:pt x="55" y="13"/>
                      <a:pt x="57" y="17"/>
                    </a:cubicBezTo>
                    <a:cubicBezTo>
                      <a:pt x="56" y="16"/>
                      <a:pt x="55" y="16"/>
                      <a:pt x="54" y="15"/>
                    </a:cubicBezTo>
                    <a:cubicBezTo>
                      <a:pt x="55" y="16"/>
                      <a:pt x="55" y="17"/>
                      <a:pt x="55" y="17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5"/>
                      <a:pt x="54" y="17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6"/>
                      <a:pt x="54" y="18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9"/>
                      <a:pt x="53" y="19"/>
                      <a:pt x="52" y="17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2" y="18"/>
                      <a:pt x="51" y="18"/>
                      <a:pt x="51" y="19"/>
                    </a:cubicBezTo>
                    <a:cubicBezTo>
                      <a:pt x="52" y="19"/>
                      <a:pt x="52" y="20"/>
                      <a:pt x="53" y="21"/>
                    </a:cubicBezTo>
                    <a:cubicBezTo>
                      <a:pt x="55" y="22"/>
                      <a:pt x="53" y="20"/>
                      <a:pt x="54" y="22"/>
                    </a:cubicBezTo>
                    <a:cubicBezTo>
                      <a:pt x="53" y="21"/>
                      <a:pt x="52" y="20"/>
                      <a:pt x="52" y="20"/>
                    </a:cubicBezTo>
                    <a:cubicBezTo>
                      <a:pt x="49" y="18"/>
                      <a:pt x="50" y="21"/>
                      <a:pt x="50" y="20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48" y="20"/>
                      <a:pt x="50" y="22"/>
                      <a:pt x="48" y="22"/>
                    </a:cubicBezTo>
                    <a:cubicBezTo>
                      <a:pt x="49" y="22"/>
                      <a:pt x="51" y="25"/>
                      <a:pt x="51" y="25"/>
                    </a:cubicBezTo>
                    <a:cubicBezTo>
                      <a:pt x="52" y="26"/>
                      <a:pt x="49" y="23"/>
                      <a:pt x="48" y="22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4"/>
                      <a:pt x="49" y="25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7" y="23"/>
                      <a:pt x="47" y="23"/>
                    </a:cubicBezTo>
                    <a:cubicBezTo>
                      <a:pt x="48" y="25"/>
                      <a:pt x="47" y="24"/>
                      <a:pt x="48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5" y="24"/>
                      <a:pt x="47" y="25"/>
                      <a:pt x="47" y="26"/>
                    </a:cubicBezTo>
                    <a:cubicBezTo>
                      <a:pt x="48" y="27"/>
                      <a:pt x="47" y="26"/>
                      <a:pt x="46" y="26"/>
                    </a:cubicBezTo>
                    <a:cubicBezTo>
                      <a:pt x="46" y="25"/>
                      <a:pt x="47" y="26"/>
                      <a:pt x="47" y="25"/>
                    </a:cubicBezTo>
                    <a:cubicBezTo>
                      <a:pt x="46" y="24"/>
                      <a:pt x="46" y="25"/>
                      <a:pt x="46" y="25"/>
                    </a:cubicBezTo>
                    <a:cubicBezTo>
                      <a:pt x="46" y="25"/>
                      <a:pt x="47" y="26"/>
                      <a:pt x="46" y="26"/>
                    </a:cubicBezTo>
                    <a:cubicBezTo>
                      <a:pt x="46" y="26"/>
                      <a:pt x="46" y="26"/>
                      <a:pt x="45" y="25"/>
                    </a:cubicBezTo>
                    <a:cubicBezTo>
                      <a:pt x="46" y="26"/>
                      <a:pt x="45" y="26"/>
                      <a:pt x="46" y="27"/>
                    </a:cubicBezTo>
                    <a:cubicBezTo>
                      <a:pt x="46" y="27"/>
                      <a:pt x="47" y="27"/>
                      <a:pt x="47" y="28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8"/>
                      <a:pt x="46" y="28"/>
                      <a:pt x="47" y="29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7" y="28"/>
                      <a:pt x="46" y="28"/>
                      <a:pt x="46" y="29"/>
                    </a:cubicBezTo>
                    <a:cubicBezTo>
                      <a:pt x="45" y="27"/>
                      <a:pt x="44" y="26"/>
                      <a:pt x="44" y="26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8"/>
                      <a:pt x="44" y="27"/>
                      <a:pt x="43" y="27"/>
                    </a:cubicBezTo>
                    <a:cubicBezTo>
                      <a:pt x="42" y="26"/>
                      <a:pt x="46" y="31"/>
                      <a:pt x="45" y="30"/>
                    </a:cubicBezTo>
                    <a:cubicBezTo>
                      <a:pt x="44" y="28"/>
                      <a:pt x="43" y="28"/>
                      <a:pt x="43" y="28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4" y="29"/>
                      <a:pt x="42" y="28"/>
                      <a:pt x="44" y="28"/>
                    </a:cubicBezTo>
                    <a:cubicBezTo>
                      <a:pt x="44" y="29"/>
                      <a:pt x="44" y="29"/>
                      <a:pt x="44" y="30"/>
                    </a:cubicBezTo>
                    <a:cubicBezTo>
                      <a:pt x="41" y="27"/>
                      <a:pt x="42" y="30"/>
                      <a:pt x="40" y="29"/>
                    </a:cubicBezTo>
                    <a:cubicBezTo>
                      <a:pt x="42" y="30"/>
                      <a:pt x="41" y="29"/>
                      <a:pt x="41" y="30"/>
                    </a:cubicBezTo>
                    <a:cubicBezTo>
                      <a:pt x="39" y="28"/>
                      <a:pt x="41" y="31"/>
                      <a:pt x="40" y="30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0" y="31"/>
                      <a:pt x="44" y="35"/>
                      <a:pt x="41" y="33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38" y="29"/>
                      <a:pt x="41" y="33"/>
                      <a:pt x="39" y="31"/>
                    </a:cubicBezTo>
                    <a:cubicBezTo>
                      <a:pt x="39" y="32"/>
                      <a:pt x="40" y="33"/>
                      <a:pt x="41" y="34"/>
                    </a:cubicBezTo>
                    <a:cubicBezTo>
                      <a:pt x="40" y="33"/>
                      <a:pt x="39" y="33"/>
                      <a:pt x="38" y="32"/>
                    </a:cubicBezTo>
                    <a:cubicBezTo>
                      <a:pt x="39" y="33"/>
                      <a:pt x="39" y="33"/>
                      <a:pt x="38" y="33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7" y="32"/>
                      <a:pt x="38" y="33"/>
                      <a:pt x="38" y="33"/>
                    </a:cubicBezTo>
                    <a:cubicBezTo>
                      <a:pt x="37" y="32"/>
                      <a:pt x="37" y="33"/>
                      <a:pt x="36" y="33"/>
                    </a:cubicBezTo>
                    <a:cubicBezTo>
                      <a:pt x="37" y="35"/>
                      <a:pt x="35" y="32"/>
                      <a:pt x="37" y="35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7" y="35"/>
                      <a:pt x="38" y="36"/>
                      <a:pt x="38" y="37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5" y="33"/>
                      <a:pt x="36" y="35"/>
                      <a:pt x="35" y="34"/>
                    </a:cubicBezTo>
                    <a:cubicBezTo>
                      <a:pt x="36" y="35"/>
                      <a:pt x="35" y="34"/>
                      <a:pt x="36" y="35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38"/>
                      <a:pt x="35" y="36"/>
                      <a:pt x="35" y="36"/>
                    </a:cubicBezTo>
                    <a:cubicBezTo>
                      <a:pt x="34" y="35"/>
                      <a:pt x="34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4" y="36"/>
                    </a:cubicBezTo>
                    <a:cubicBezTo>
                      <a:pt x="34" y="36"/>
                      <a:pt x="34" y="36"/>
                      <a:pt x="35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5"/>
                      <a:pt x="33" y="36"/>
                      <a:pt x="34" y="37"/>
                    </a:cubicBezTo>
                    <a:cubicBezTo>
                      <a:pt x="32" y="36"/>
                      <a:pt x="33" y="38"/>
                      <a:pt x="33" y="39"/>
                    </a:cubicBezTo>
                    <a:cubicBezTo>
                      <a:pt x="33" y="39"/>
                      <a:pt x="32" y="38"/>
                      <a:pt x="33" y="38"/>
                    </a:cubicBezTo>
                    <a:cubicBezTo>
                      <a:pt x="33" y="39"/>
                      <a:pt x="33" y="40"/>
                      <a:pt x="33" y="39"/>
                    </a:cubicBezTo>
                    <a:cubicBezTo>
                      <a:pt x="33" y="40"/>
                      <a:pt x="32" y="38"/>
                      <a:pt x="32" y="38"/>
                    </a:cubicBezTo>
                    <a:cubicBezTo>
                      <a:pt x="31" y="38"/>
                      <a:pt x="33" y="40"/>
                      <a:pt x="32" y="40"/>
                    </a:cubicBezTo>
                    <a:cubicBezTo>
                      <a:pt x="30" y="38"/>
                      <a:pt x="33" y="42"/>
                      <a:pt x="31" y="41"/>
                    </a:cubicBezTo>
                    <a:cubicBezTo>
                      <a:pt x="31" y="41"/>
                      <a:pt x="31" y="40"/>
                      <a:pt x="30" y="39"/>
                    </a:cubicBezTo>
                    <a:cubicBezTo>
                      <a:pt x="30" y="40"/>
                      <a:pt x="30" y="41"/>
                      <a:pt x="31" y="43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0" y="42"/>
                      <a:pt x="31" y="43"/>
                    </a:cubicBezTo>
                    <a:cubicBezTo>
                      <a:pt x="32" y="44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29" y="43"/>
                      <a:pt x="29" y="44"/>
                      <a:pt x="29" y="44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6"/>
                      <a:pt x="29" y="44"/>
                      <a:pt x="29" y="44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1" y="48"/>
                      <a:pt x="30" y="47"/>
                      <a:pt x="29" y="46"/>
                    </a:cubicBezTo>
                    <a:cubicBezTo>
                      <a:pt x="29" y="46"/>
                      <a:pt x="31" y="49"/>
                      <a:pt x="31" y="50"/>
                    </a:cubicBezTo>
                    <a:cubicBezTo>
                      <a:pt x="31" y="50"/>
                      <a:pt x="31" y="51"/>
                      <a:pt x="31" y="51"/>
                    </a:cubicBezTo>
                    <a:cubicBezTo>
                      <a:pt x="30" y="50"/>
                      <a:pt x="31" y="51"/>
                      <a:pt x="31" y="51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28" y="48"/>
                      <a:pt x="28" y="47"/>
                    </a:cubicBezTo>
                    <a:cubicBezTo>
                      <a:pt x="28" y="48"/>
                      <a:pt x="27" y="47"/>
                      <a:pt x="26" y="47"/>
                    </a:cubicBezTo>
                    <a:cubicBezTo>
                      <a:pt x="28" y="49"/>
                      <a:pt x="27" y="49"/>
                      <a:pt x="28" y="51"/>
                    </a:cubicBezTo>
                    <a:cubicBezTo>
                      <a:pt x="28" y="51"/>
                      <a:pt x="27" y="49"/>
                      <a:pt x="26" y="49"/>
                    </a:cubicBezTo>
                    <a:cubicBezTo>
                      <a:pt x="27" y="50"/>
                      <a:pt x="26" y="50"/>
                      <a:pt x="25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51"/>
                      <a:pt x="24" y="51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4" y="51"/>
                      <a:pt x="27" y="54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3"/>
                      <a:pt x="23" y="52"/>
                      <a:pt x="24" y="54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24" y="53"/>
                      <a:pt x="23" y="53"/>
                      <a:pt x="24" y="55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2" y="52"/>
                      <a:pt x="24" y="55"/>
                      <a:pt x="23" y="55"/>
                    </a:cubicBezTo>
                    <a:cubicBezTo>
                      <a:pt x="23" y="55"/>
                      <a:pt x="22" y="54"/>
                      <a:pt x="22" y="54"/>
                    </a:cubicBezTo>
                    <a:cubicBezTo>
                      <a:pt x="23" y="55"/>
                      <a:pt x="22" y="55"/>
                      <a:pt x="23" y="55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0" y="55"/>
                      <a:pt x="18" y="56"/>
                      <a:pt x="18" y="59"/>
                    </a:cubicBezTo>
                    <a:cubicBezTo>
                      <a:pt x="16" y="57"/>
                      <a:pt x="17" y="57"/>
                      <a:pt x="16" y="56"/>
                    </a:cubicBezTo>
                    <a:cubicBezTo>
                      <a:pt x="18" y="58"/>
                      <a:pt x="16" y="57"/>
                      <a:pt x="16" y="58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6" y="58"/>
                      <a:pt x="15" y="57"/>
                      <a:pt x="16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7" y="59"/>
                      <a:pt x="14" y="56"/>
                      <a:pt x="15" y="59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6" y="60"/>
                      <a:pt x="13" y="57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3" y="58"/>
                      <a:pt x="15" y="61"/>
                      <a:pt x="14" y="60"/>
                    </a:cubicBezTo>
                    <a:cubicBezTo>
                      <a:pt x="14" y="60"/>
                      <a:pt x="14" y="61"/>
                      <a:pt x="15" y="63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3" y="62"/>
                      <a:pt x="12" y="63"/>
                      <a:pt x="13" y="65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3" y="67"/>
                      <a:pt x="9" y="64"/>
                      <a:pt x="12" y="67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68"/>
                      <a:pt x="10" y="68"/>
                      <a:pt x="11" y="69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10" y="68"/>
                      <a:pt x="11" y="70"/>
                      <a:pt x="11" y="70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7" y="68"/>
                      <a:pt x="4" y="67"/>
                      <a:pt x="5" y="71"/>
                    </a:cubicBezTo>
                    <a:cubicBezTo>
                      <a:pt x="5" y="72"/>
                      <a:pt x="3" y="70"/>
                      <a:pt x="3" y="70"/>
                    </a:cubicBezTo>
                    <a:cubicBezTo>
                      <a:pt x="5" y="73"/>
                      <a:pt x="0" y="70"/>
                      <a:pt x="2" y="75"/>
                    </a:cubicBezTo>
                    <a:cubicBezTo>
                      <a:pt x="2" y="77"/>
                      <a:pt x="6" y="82"/>
                      <a:pt x="6" y="82"/>
                    </a:cubicBezTo>
                    <a:cubicBezTo>
                      <a:pt x="7" y="78"/>
                      <a:pt x="10" y="79"/>
                      <a:pt x="14" y="80"/>
                    </a:cubicBezTo>
                    <a:cubicBezTo>
                      <a:pt x="14" y="79"/>
                      <a:pt x="14" y="77"/>
                      <a:pt x="15" y="78"/>
                    </a:cubicBezTo>
                    <a:cubicBezTo>
                      <a:pt x="18" y="75"/>
                      <a:pt x="23" y="77"/>
                      <a:pt x="24" y="73"/>
                    </a:cubicBezTo>
                    <a:cubicBezTo>
                      <a:pt x="23" y="73"/>
                      <a:pt x="23" y="72"/>
                      <a:pt x="23" y="71"/>
                    </a:cubicBezTo>
                    <a:cubicBezTo>
                      <a:pt x="23" y="72"/>
                      <a:pt x="23" y="72"/>
                      <a:pt x="23" y="72"/>
                    </a:cubicBezTo>
                    <a:cubicBezTo>
                      <a:pt x="22" y="71"/>
                      <a:pt x="22" y="71"/>
                      <a:pt x="22" y="71"/>
                    </a:cubicBezTo>
                    <a:cubicBezTo>
                      <a:pt x="23" y="70"/>
                      <a:pt x="24" y="72"/>
                      <a:pt x="24" y="72"/>
                    </a:cubicBezTo>
                    <a:cubicBezTo>
                      <a:pt x="25" y="71"/>
                      <a:pt x="25" y="70"/>
                      <a:pt x="26" y="70"/>
                    </a:cubicBezTo>
                    <a:cubicBezTo>
                      <a:pt x="25" y="68"/>
                      <a:pt x="27" y="69"/>
                      <a:pt x="25" y="67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7"/>
                      <a:pt x="26" y="67"/>
                      <a:pt x="28" y="68"/>
                    </a:cubicBezTo>
                    <a:cubicBezTo>
                      <a:pt x="32" y="68"/>
                      <a:pt x="33" y="64"/>
                      <a:pt x="36" y="63"/>
                    </a:cubicBezTo>
                    <a:cubicBezTo>
                      <a:pt x="39" y="60"/>
                      <a:pt x="40" y="57"/>
                      <a:pt x="43" y="54"/>
                    </a:cubicBezTo>
                    <a:cubicBezTo>
                      <a:pt x="41" y="51"/>
                      <a:pt x="42" y="52"/>
                      <a:pt x="41" y="49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41" y="48"/>
                      <a:pt x="42" y="49"/>
                      <a:pt x="44" y="50"/>
                    </a:cubicBezTo>
                    <a:cubicBezTo>
                      <a:pt x="43" y="49"/>
                      <a:pt x="44" y="50"/>
                      <a:pt x="42" y="48"/>
                    </a:cubicBezTo>
                    <a:cubicBezTo>
                      <a:pt x="41" y="47"/>
                      <a:pt x="44" y="50"/>
                      <a:pt x="44" y="49"/>
                    </a:cubicBezTo>
                    <a:cubicBezTo>
                      <a:pt x="45" y="50"/>
                      <a:pt x="43" y="48"/>
                      <a:pt x="44" y="49"/>
                    </a:cubicBezTo>
                    <a:cubicBezTo>
                      <a:pt x="43" y="46"/>
                      <a:pt x="44" y="50"/>
                      <a:pt x="47" y="50"/>
                    </a:cubicBezTo>
                    <a:cubicBezTo>
                      <a:pt x="47" y="49"/>
                      <a:pt x="47" y="46"/>
                      <a:pt x="49" y="46"/>
                    </a:cubicBezTo>
                    <a:cubicBezTo>
                      <a:pt x="49" y="46"/>
                      <a:pt x="48" y="45"/>
                      <a:pt x="48" y="45"/>
                    </a:cubicBezTo>
                    <a:cubicBezTo>
                      <a:pt x="50" y="47"/>
                      <a:pt x="48" y="44"/>
                      <a:pt x="49" y="45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1" y="46"/>
                      <a:pt x="50" y="45"/>
                      <a:pt x="52" y="45"/>
                    </a:cubicBezTo>
                    <a:cubicBezTo>
                      <a:pt x="51" y="44"/>
                      <a:pt x="54" y="45"/>
                      <a:pt x="53" y="44"/>
                    </a:cubicBezTo>
                    <a:cubicBezTo>
                      <a:pt x="54" y="45"/>
                      <a:pt x="54" y="44"/>
                      <a:pt x="54" y="45"/>
                    </a:cubicBezTo>
                    <a:cubicBezTo>
                      <a:pt x="52" y="42"/>
                      <a:pt x="56" y="45"/>
                      <a:pt x="55" y="43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6" y="42"/>
                      <a:pt x="58" y="42"/>
                      <a:pt x="58" y="39"/>
                    </a:cubicBezTo>
                    <a:cubicBezTo>
                      <a:pt x="59" y="38"/>
                      <a:pt x="62" y="40"/>
                      <a:pt x="62" y="38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1" y="36"/>
                      <a:pt x="62" y="37"/>
                      <a:pt x="62" y="38"/>
                    </a:cubicBezTo>
                    <a:cubicBezTo>
                      <a:pt x="61" y="36"/>
                      <a:pt x="63" y="37"/>
                      <a:pt x="64" y="37"/>
                    </a:cubicBezTo>
                    <a:cubicBezTo>
                      <a:pt x="63" y="36"/>
                      <a:pt x="63" y="36"/>
                      <a:pt x="63" y="35"/>
                    </a:cubicBezTo>
                    <a:cubicBezTo>
                      <a:pt x="66" y="36"/>
                      <a:pt x="63" y="33"/>
                      <a:pt x="66" y="34"/>
                    </a:cubicBezTo>
                    <a:cubicBezTo>
                      <a:pt x="63" y="32"/>
                      <a:pt x="65" y="33"/>
                      <a:pt x="64" y="32"/>
                    </a:cubicBezTo>
                    <a:cubicBezTo>
                      <a:pt x="64" y="32"/>
                      <a:pt x="65" y="33"/>
                      <a:pt x="65" y="33"/>
                    </a:cubicBezTo>
                    <a:cubicBezTo>
                      <a:pt x="66" y="33"/>
                      <a:pt x="66" y="32"/>
                      <a:pt x="67" y="33"/>
                    </a:cubicBezTo>
                    <a:cubicBezTo>
                      <a:pt x="67" y="32"/>
                      <a:pt x="66" y="31"/>
                      <a:pt x="66" y="31"/>
                    </a:cubicBezTo>
                    <a:cubicBezTo>
                      <a:pt x="68" y="33"/>
                      <a:pt x="67" y="31"/>
                      <a:pt x="68" y="31"/>
                    </a:cubicBezTo>
                    <a:cubicBezTo>
                      <a:pt x="66" y="29"/>
                      <a:pt x="66" y="28"/>
                      <a:pt x="66" y="28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68" y="29"/>
                      <a:pt x="71" y="30"/>
                      <a:pt x="70" y="27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25"/>
                      <a:pt x="73" y="26"/>
                      <a:pt x="72" y="23"/>
                    </a:cubicBezTo>
                    <a:cubicBezTo>
                      <a:pt x="73" y="23"/>
                      <a:pt x="73" y="24"/>
                      <a:pt x="74" y="23"/>
                    </a:cubicBezTo>
                    <a:cubicBezTo>
                      <a:pt x="73" y="22"/>
                      <a:pt x="73" y="22"/>
                      <a:pt x="72" y="20"/>
                    </a:cubicBezTo>
                    <a:cubicBezTo>
                      <a:pt x="72" y="20"/>
                      <a:pt x="73" y="21"/>
                      <a:pt x="74" y="21"/>
                    </a:cubicBezTo>
                    <a:cubicBezTo>
                      <a:pt x="74" y="21"/>
                      <a:pt x="76" y="23"/>
                      <a:pt x="75" y="20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0"/>
                      <a:pt x="75" y="18"/>
                      <a:pt x="76" y="19"/>
                    </a:cubicBezTo>
                    <a:cubicBezTo>
                      <a:pt x="76" y="18"/>
                      <a:pt x="76" y="17"/>
                      <a:pt x="75" y="16"/>
                    </a:cubicBezTo>
                    <a:cubicBezTo>
                      <a:pt x="75" y="16"/>
                      <a:pt x="76" y="18"/>
                      <a:pt x="76" y="17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8" y="18"/>
                      <a:pt x="78" y="17"/>
                      <a:pt x="79" y="15"/>
                    </a:cubicBezTo>
                    <a:cubicBezTo>
                      <a:pt x="80" y="17"/>
                      <a:pt x="80" y="15"/>
                      <a:pt x="81" y="15"/>
                    </a:cubicBezTo>
                    <a:cubicBezTo>
                      <a:pt x="81" y="14"/>
                      <a:pt x="82" y="15"/>
                      <a:pt x="81" y="13"/>
                    </a:cubicBezTo>
                    <a:cubicBezTo>
                      <a:pt x="82" y="14"/>
                      <a:pt x="82" y="14"/>
                      <a:pt x="82" y="14"/>
                    </a:cubicBezTo>
                    <a:cubicBezTo>
                      <a:pt x="82" y="14"/>
                      <a:pt x="83" y="13"/>
                      <a:pt x="84" y="14"/>
                    </a:cubicBezTo>
                    <a:cubicBezTo>
                      <a:pt x="84" y="14"/>
                      <a:pt x="83" y="12"/>
                      <a:pt x="83" y="11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84" y="11"/>
                      <a:pt x="83" y="10"/>
                      <a:pt x="82" y="8"/>
                    </a:cubicBezTo>
                    <a:cubicBezTo>
                      <a:pt x="83" y="9"/>
                      <a:pt x="82" y="8"/>
                      <a:pt x="83" y="9"/>
                    </a:cubicBezTo>
                    <a:cubicBezTo>
                      <a:pt x="83" y="10"/>
                      <a:pt x="84" y="11"/>
                      <a:pt x="84" y="13"/>
                    </a:cubicBezTo>
                    <a:cubicBezTo>
                      <a:pt x="85" y="13"/>
                      <a:pt x="84" y="10"/>
                      <a:pt x="85" y="11"/>
                    </a:cubicBezTo>
                    <a:cubicBezTo>
                      <a:pt x="86" y="12"/>
                      <a:pt x="86" y="11"/>
                      <a:pt x="85" y="9"/>
                    </a:cubicBezTo>
                    <a:cubicBezTo>
                      <a:pt x="85" y="10"/>
                      <a:pt x="85" y="10"/>
                      <a:pt x="86" y="11"/>
                    </a:cubicBezTo>
                    <a:cubicBezTo>
                      <a:pt x="86" y="11"/>
                      <a:pt x="86" y="11"/>
                      <a:pt x="86" y="10"/>
                    </a:cubicBezTo>
                    <a:cubicBezTo>
                      <a:pt x="86" y="10"/>
                      <a:pt x="85" y="10"/>
                      <a:pt x="85" y="10"/>
                    </a:cubicBezTo>
                    <a:cubicBezTo>
                      <a:pt x="85" y="9"/>
                      <a:pt x="85" y="8"/>
                      <a:pt x="84" y="7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83" y="6"/>
                      <a:pt x="84" y="5"/>
                      <a:pt x="84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52" name="Freeform 37"/>
              <p:cNvSpPr/>
              <p:nvPr>
                <p:custDataLst>
                  <p:tags r:id="rId246"/>
                </p:custDataLst>
              </p:nvPr>
            </p:nvSpPr>
            <p:spPr bwMode="auto">
              <a:xfrm>
                <a:off x="6329" y="247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53" name="Freeform 38"/>
              <p:cNvSpPr/>
              <p:nvPr>
                <p:custDataLst>
                  <p:tags r:id="rId247"/>
                </p:custDataLst>
              </p:nvPr>
            </p:nvSpPr>
            <p:spPr bwMode="auto">
              <a:xfrm>
                <a:off x="6049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54" name="Freeform 39"/>
              <p:cNvSpPr/>
              <p:nvPr>
                <p:custDataLst>
                  <p:tags r:id="rId248"/>
                </p:custDataLst>
              </p:nvPr>
            </p:nvSpPr>
            <p:spPr bwMode="auto">
              <a:xfrm>
                <a:off x="6412" y="2850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55" name="Freeform 40"/>
              <p:cNvSpPr/>
              <p:nvPr>
                <p:custDataLst>
                  <p:tags r:id="rId249"/>
                </p:custDataLst>
              </p:nvPr>
            </p:nvSpPr>
            <p:spPr bwMode="auto">
              <a:xfrm>
                <a:off x="6045" y="2259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56" name="Freeform 41"/>
              <p:cNvSpPr/>
              <p:nvPr>
                <p:custDataLst>
                  <p:tags r:id="rId250"/>
                </p:custDataLst>
              </p:nvPr>
            </p:nvSpPr>
            <p:spPr bwMode="auto">
              <a:xfrm>
                <a:off x="6441" y="30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57" name="Freeform 42"/>
              <p:cNvSpPr/>
              <p:nvPr>
                <p:custDataLst>
                  <p:tags r:id="rId251"/>
                </p:custDataLst>
              </p:nvPr>
            </p:nvSpPr>
            <p:spPr bwMode="auto">
              <a:xfrm>
                <a:off x="6040" y="234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58" name="Freeform 43"/>
              <p:cNvSpPr/>
              <p:nvPr>
                <p:custDataLst>
                  <p:tags r:id="rId252"/>
                </p:custDataLst>
              </p:nvPr>
            </p:nvSpPr>
            <p:spPr bwMode="auto">
              <a:xfrm>
                <a:off x="6543" y="2821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59" name="Freeform 44"/>
              <p:cNvSpPr/>
              <p:nvPr>
                <p:custDataLst>
                  <p:tags r:id="rId253"/>
                </p:custDataLst>
              </p:nvPr>
            </p:nvSpPr>
            <p:spPr bwMode="auto">
              <a:xfrm>
                <a:off x="6524" y="304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60" name="Freeform 45"/>
              <p:cNvSpPr/>
              <p:nvPr>
                <p:custDataLst>
                  <p:tags r:id="rId254"/>
                </p:custDataLst>
              </p:nvPr>
            </p:nvSpPr>
            <p:spPr bwMode="auto">
              <a:xfrm>
                <a:off x="6554" y="2821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61" name="Freeform 46"/>
              <p:cNvSpPr/>
              <p:nvPr>
                <p:custDataLst>
                  <p:tags r:id="rId255"/>
                </p:custDataLst>
              </p:nvPr>
            </p:nvSpPr>
            <p:spPr bwMode="auto">
              <a:xfrm>
                <a:off x="6469" y="294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62" name="Freeform 47"/>
              <p:cNvSpPr/>
              <p:nvPr>
                <p:custDataLst>
                  <p:tags r:id="rId256"/>
                </p:custDataLst>
              </p:nvPr>
            </p:nvSpPr>
            <p:spPr bwMode="auto">
              <a:xfrm>
                <a:off x="6554" y="28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63" name="Freeform 48"/>
              <p:cNvSpPr/>
              <p:nvPr>
                <p:custDataLst>
                  <p:tags r:id="rId257"/>
                </p:custDataLst>
              </p:nvPr>
            </p:nvSpPr>
            <p:spPr bwMode="auto">
              <a:xfrm>
                <a:off x="6424" y="30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64" name="Freeform 49"/>
              <p:cNvSpPr/>
              <p:nvPr>
                <p:custDataLst>
                  <p:tags r:id="rId258"/>
                </p:custDataLst>
              </p:nvPr>
            </p:nvSpPr>
            <p:spPr bwMode="auto">
              <a:xfrm>
                <a:off x="6443" y="2473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65" name="Freeform 50"/>
              <p:cNvSpPr/>
              <p:nvPr>
                <p:custDataLst>
                  <p:tags r:id="rId259"/>
                </p:custDataLst>
              </p:nvPr>
            </p:nvSpPr>
            <p:spPr bwMode="auto">
              <a:xfrm>
                <a:off x="6045" y="22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66" name="Freeform 51"/>
              <p:cNvSpPr/>
              <p:nvPr>
                <p:custDataLst>
                  <p:tags r:id="rId260"/>
                </p:custDataLst>
              </p:nvPr>
            </p:nvSpPr>
            <p:spPr bwMode="auto">
              <a:xfrm>
                <a:off x="7192" y="2542"/>
                <a:ext cx="3" cy="4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1" y="0"/>
                      <a:pt x="0" y="1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67" name="Freeform 52"/>
              <p:cNvSpPr/>
              <p:nvPr>
                <p:custDataLst>
                  <p:tags r:id="rId261"/>
                </p:custDataLst>
              </p:nvPr>
            </p:nvSpPr>
            <p:spPr bwMode="auto">
              <a:xfrm>
                <a:off x="7159" y="2527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68" name="Freeform 53"/>
              <p:cNvSpPr/>
              <p:nvPr>
                <p:custDataLst>
                  <p:tags r:id="rId262"/>
                </p:custDataLst>
              </p:nvPr>
            </p:nvSpPr>
            <p:spPr bwMode="auto">
              <a:xfrm>
                <a:off x="7140" y="2473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69" name="Freeform 54"/>
              <p:cNvSpPr/>
              <p:nvPr>
                <p:custDataLst>
                  <p:tags r:id="rId263"/>
                </p:custDataLst>
              </p:nvPr>
            </p:nvSpPr>
            <p:spPr bwMode="auto">
              <a:xfrm>
                <a:off x="7067" y="2494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70" name="Freeform 55"/>
              <p:cNvSpPr/>
              <p:nvPr>
                <p:custDataLst>
                  <p:tags r:id="rId264"/>
                </p:custDataLst>
              </p:nvPr>
            </p:nvSpPr>
            <p:spPr bwMode="auto">
              <a:xfrm>
                <a:off x="7062" y="2480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1 h 1"/>
                  <a:gd name="T4" fmla="*/ 1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71" name="Freeform 56"/>
              <p:cNvSpPr/>
              <p:nvPr>
                <p:custDataLst>
                  <p:tags r:id="rId265"/>
                </p:custDataLst>
              </p:nvPr>
            </p:nvSpPr>
            <p:spPr bwMode="auto">
              <a:xfrm>
                <a:off x="7064" y="2485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72" name="Freeform 57"/>
              <p:cNvSpPr/>
              <p:nvPr>
                <p:custDataLst>
                  <p:tags r:id="rId266"/>
                </p:custDataLst>
              </p:nvPr>
            </p:nvSpPr>
            <p:spPr bwMode="auto">
              <a:xfrm>
                <a:off x="7199" y="253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73" name="Freeform 58"/>
              <p:cNvSpPr/>
              <p:nvPr>
                <p:custDataLst>
                  <p:tags r:id="rId267"/>
                </p:custDataLst>
              </p:nvPr>
            </p:nvSpPr>
            <p:spPr bwMode="auto">
              <a:xfrm>
                <a:off x="6192" y="2051"/>
                <a:ext cx="30" cy="2"/>
              </a:xfrm>
              <a:custGeom>
                <a:avLst/>
                <a:gdLst>
                  <a:gd name="T0" fmla="*/ 4 w 13"/>
                  <a:gd name="T1" fmla="*/ 1 h 1"/>
                  <a:gd name="T2" fmla="*/ 6 w 13"/>
                  <a:gd name="T3" fmla="*/ 1 h 1"/>
                  <a:gd name="T4" fmla="*/ 6 w 13"/>
                  <a:gd name="T5" fmla="*/ 1 h 1"/>
                  <a:gd name="T6" fmla="*/ 6 w 13"/>
                  <a:gd name="T7" fmla="*/ 1 h 1"/>
                  <a:gd name="T8" fmla="*/ 6 w 13"/>
                  <a:gd name="T9" fmla="*/ 1 h 1"/>
                  <a:gd name="T10" fmla="*/ 6 w 13"/>
                  <a:gd name="T11" fmla="*/ 1 h 1"/>
                  <a:gd name="T12" fmla="*/ 6 w 13"/>
                  <a:gd name="T13" fmla="*/ 1 h 1"/>
                  <a:gd name="T14" fmla="*/ 6 w 13"/>
                  <a:gd name="T15" fmla="*/ 1 h 1"/>
                  <a:gd name="T16" fmla="*/ 4 w 13"/>
                  <a:gd name="T17" fmla="*/ 1 h 1"/>
                  <a:gd name="T18" fmla="*/ 4 w 13"/>
                  <a:gd name="T1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">
                    <a:moveTo>
                      <a:pt x="4" y="1"/>
                    </a:moveTo>
                    <a:cubicBezTo>
                      <a:pt x="4" y="1"/>
                      <a:pt x="5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0" y="0"/>
                      <a:pt x="1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74" name="Freeform 59"/>
              <p:cNvSpPr/>
              <p:nvPr>
                <p:custDataLst>
                  <p:tags r:id="rId268"/>
                </p:custDataLst>
              </p:nvPr>
            </p:nvSpPr>
            <p:spPr bwMode="auto">
              <a:xfrm>
                <a:off x="7190" y="254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75" name="Freeform 60"/>
              <p:cNvSpPr/>
              <p:nvPr>
                <p:custDataLst>
                  <p:tags r:id="rId269"/>
                </p:custDataLst>
              </p:nvPr>
            </p:nvSpPr>
            <p:spPr bwMode="auto">
              <a:xfrm>
                <a:off x="7062" y="2480"/>
                <a:ext cx="5" cy="9"/>
              </a:xfrm>
              <a:custGeom>
                <a:avLst/>
                <a:gdLst>
                  <a:gd name="T0" fmla="*/ 2 w 2"/>
                  <a:gd name="T1" fmla="*/ 1 h 4"/>
                  <a:gd name="T2" fmla="*/ 2 w 2"/>
                  <a:gd name="T3" fmla="*/ 0 h 4"/>
                  <a:gd name="T4" fmla="*/ 1 w 2"/>
                  <a:gd name="T5" fmla="*/ 2 h 4"/>
                  <a:gd name="T6" fmla="*/ 1 w 2"/>
                  <a:gd name="T7" fmla="*/ 2 h 4"/>
                  <a:gd name="T8" fmla="*/ 0 w 2"/>
                  <a:gd name="T9" fmla="*/ 4 h 4"/>
                  <a:gd name="T10" fmla="*/ 2 w 2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1" y="3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76" name="Freeform 61"/>
              <p:cNvSpPr/>
              <p:nvPr>
                <p:custDataLst>
                  <p:tags r:id="rId270"/>
                </p:custDataLst>
              </p:nvPr>
            </p:nvSpPr>
            <p:spPr bwMode="auto">
              <a:xfrm>
                <a:off x="7216" y="2537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77" name="Freeform 62"/>
              <p:cNvSpPr/>
              <p:nvPr>
                <p:custDataLst>
                  <p:tags r:id="rId271"/>
                </p:custDataLst>
              </p:nvPr>
            </p:nvSpPr>
            <p:spPr bwMode="auto">
              <a:xfrm>
                <a:off x="7199" y="2534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78" name="Freeform 63"/>
              <p:cNvSpPr/>
              <p:nvPr>
                <p:custDataLst>
                  <p:tags r:id="rId272"/>
                </p:custDataLst>
              </p:nvPr>
            </p:nvSpPr>
            <p:spPr bwMode="auto">
              <a:xfrm>
                <a:off x="7074" y="2499"/>
                <a:ext cx="5" cy="5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79" name="Freeform 64"/>
              <p:cNvSpPr/>
              <p:nvPr>
                <p:custDataLst>
                  <p:tags r:id="rId273"/>
                </p:custDataLst>
              </p:nvPr>
            </p:nvSpPr>
            <p:spPr bwMode="auto">
              <a:xfrm>
                <a:off x="7062" y="2485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80" name="Freeform 65"/>
              <p:cNvSpPr/>
              <p:nvPr>
                <p:custDataLst>
                  <p:tags r:id="rId274"/>
                </p:custDataLst>
              </p:nvPr>
            </p:nvSpPr>
            <p:spPr bwMode="auto">
              <a:xfrm>
                <a:off x="5890" y="2063"/>
                <a:ext cx="3" cy="7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3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81" name="Freeform 66"/>
              <p:cNvSpPr/>
              <p:nvPr>
                <p:custDataLst>
                  <p:tags r:id="rId275"/>
                </p:custDataLst>
              </p:nvPr>
            </p:nvSpPr>
            <p:spPr bwMode="auto">
              <a:xfrm>
                <a:off x="6151" y="2587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82" name="Freeform 67"/>
              <p:cNvSpPr/>
              <p:nvPr>
                <p:custDataLst>
                  <p:tags r:id="rId276"/>
                </p:custDataLst>
              </p:nvPr>
            </p:nvSpPr>
            <p:spPr bwMode="auto">
              <a:xfrm>
                <a:off x="6049" y="2252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83" name="Freeform 68"/>
              <p:cNvSpPr/>
              <p:nvPr>
                <p:custDataLst>
                  <p:tags r:id="rId277"/>
                </p:custDataLst>
              </p:nvPr>
            </p:nvSpPr>
            <p:spPr bwMode="auto">
              <a:xfrm>
                <a:off x="6704" y="1688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84" name="Freeform 69"/>
              <p:cNvSpPr/>
              <p:nvPr>
                <p:custDataLst>
                  <p:tags r:id="rId278"/>
                </p:custDataLst>
              </p:nvPr>
            </p:nvSpPr>
            <p:spPr bwMode="auto">
              <a:xfrm>
                <a:off x="6047" y="2252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85" name="Freeform 70"/>
              <p:cNvSpPr/>
              <p:nvPr>
                <p:custDataLst>
                  <p:tags r:id="rId279"/>
                </p:custDataLst>
              </p:nvPr>
            </p:nvSpPr>
            <p:spPr bwMode="auto">
              <a:xfrm>
                <a:off x="6049" y="2252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1 h 1"/>
                  <a:gd name="T5" fmla="*/ 1 h 1"/>
                  <a:gd name="T6" fmla="*/ 0 h 1"/>
                  <a:gd name="T7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86" name="Freeform 71"/>
              <p:cNvSpPr/>
              <p:nvPr>
                <p:custDataLst>
                  <p:tags r:id="rId280"/>
                </p:custDataLst>
              </p:nvPr>
            </p:nvSpPr>
            <p:spPr bwMode="auto">
              <a:xfrm>
                <a:off x="6303" y="1646"/>
                <a:ext cx="5" cy="2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87" name="Freeform 72"/>
              <p:cNvSpPr/>
              <p:nvPr>
                <p:custDataLst>
                  <p:tags r:id="rId281"/>
                </p:custDataLst>
              </p:nvPr>
            </p:nvSpPr>
            <p:spPr bwMode="auto">
              <a:xfrm>
                <a:off x="5990" y="2264"/>
                <a:ext cx="19" cy="17"/>
              </a:xfrm>
              <a:custGeom>
                <a:avLst/>
                <a:gdLst>
                  <a:gd name="T0" fmla="*/ 2 w 8"/>
                  <a:gd name="T1" fmla="*/ 5 h 7"/>
                  <a:gd name="T2" fmla="*/ 4 w 8"/>
                  <a:gd name="T3" fmla="*/ 2 h 7"/>
                  <a:gd name="T4" fmla="*/ 2 w 8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2" y="5"/>
                    </a:moveTo>
                    <a:cubicBezTo>
                      <a:pt x="8" y="0"/>
                      <a:pt x="0" y="7"/>
                      <a:pt x="4" y="2"/>
                    </a:cubicBezTo>
                    <a:cubicBezTo>
                      <a:pt x="2" y="3"/>
                      <a:pt x="2" y="4"/>
                      <a:pt x="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88" name="Freeform 73"/>
              <p:cNvSpPr/>
              <p:nvPr>
                <p:custDataLst>
                  <p:tags r:id="rId282"/>
                </p:custDataLst>
              </p:nvPr>
            </p:nvSpPr>
            <p:spPr bwMode="auto">
              <a:xfrm>
                <a:off x="7062" y="2447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0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89" name="Freeform 74"/>
              <p:cNvSpPr/>
              <p:nvPr>
                <p:custDataLst>
                  <p:tags r:id="rId283"/>
                </p:custDataLst>
              </p:nvPr>
            </p:nvSpPr>
            <p:spPr bwMode="auto">
              <a:xfrm>
                <a:off x="7062" y="2447"/>
                <a:ext cx="2" cy="7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90" name="Freeform 75"/>
              <p:cNvSpPr/>
              <p:nvPr>
                <p:custDataLst>
                  <p:tags r:id="rId284"/>
                </p:custDataLst>
              </p:nvPr>
            </p:nvSpPr>
            <p:spPr bwMode="auto">
              <a:xfrm>
                <a:off x="6540" y="16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91" name="Freeform 76"/>
              <p:cNvSpPr/>
              <p:nvPr>
                <p:custDataLst>
                  <p:tags r:id="rId285"/>
                </p:custDataLst>
              </p:nvPr>
            </p:nvSpPr>
            <p:spPr bwMode="auto">
              <a:xfrm>
                <a:off x="5874" y="1603"/>
                <a:ext cx="1188" cy="1363"/>
              </a:xfrm>
              <a:custGeom>
                <a:avLst/>
                <a:gdLst>
                  <a:gd name="T0" fmla="*/ 307 w 501"/>
                  <a:gd name="T1" fmla="*/ 7 h 575"/>
                  <a:gd name="T2" fmla="*/ 204 w 501"/>
                  <a:gd name="T3" fmla="*/ 13 h 575"/>
                  <a:gd name="T4" fmla="*/ 130 w 501"/>
                  <a:gd name="T5" fmla="*/ 42 h 575"/>
                  <a:gd name="T6" fmla="*/ 23 w 501"/>
                  <a:gd name="T7" fmla="*/ 152 h 575"/>
                  <a:gd name="T8" fmla="*/ 0 w 501"/>
                  <a:gd name="T9" fmla="*/ 247 h 575"/>
                  <a:gd name="T10" fmla="*/ 50 w 501"/>
                  <a:gd name="T11" fmla="*/ 385 h 575"/>
                  <a:gd name="T12" fmla="*/ 111 w 501"/>
                  <a:gd name="T13" fmla="*/ 430 h 575"/>
                  <a:gd name="T14" fmla="*/ 184 w 501"/>
                  <a:gd name="T15" fmla="*/ 490 h 575"/>
                  <a:gd name="T16" fmla="*/ 202 w 501"/>
                  <a:gd name="T17" fmla="*/ 528 h 575"/>
                  <a:gd name="T18" fmla="*/ 213 w 501"/>
                  <a:gd name="T19" fmla="*/ 562 h 575"/>
                  <a:gd name="T20" fmla="*/ 214 w 501"/>
                  <a:gd name="T21" fmla="*/ 567 h 575"/>
                  <a:gd name="T22" fmla="*/ 211 w 501"/>
                  <a:gd name="T23" fmla="*/ 536 h 575"/>
                  <a:gd name="T24" fmla="*/ 199 w 501"/>
                  <a:gd name="T25" fmla="*/ 494 h 575"/>
                  <a:gd name="T26" fmla="*/ 165 w 501"/>
                  <a:gd name="T27" fmla="*/ 454 h 575"/>
                  <a:gd name="T28" fmla="*/ 164 w 501"/>
                  <a:gd name="T29" fmla="*/ 451 h 575"/>
                  <a:gd name="T30" fmla="*/ 135 w 501"/>
                  <a:gd name="T31" fmla="*/ 430 h 575"/>
                  <a:gd name="T32" fmla="*/ 134 w 501"/>
                  <a:gd name="T33" fmla="*/ 428 h 575"/>
                  <a:gd name="T34" fmla="*/ 125 w 501"/>
                  <a:gd name="T35" fmla="*/ 419 h 575"/>
                  <a:gd name="T36" fmla="*/ 97 w 501"/>
                  <a:gd name="T37" fmla="*/ 407 h 575"/>
                  <a:gd name="T38" fmla="*/ 85 w 501"/>
                  <a:gd name="T39" fmla="*/ 394 h 575"/>
                  <a:gd name="T40" fmla="*/ 77 w 501"/>
                  <a:gd name="T41" fmla="*/ 384 h 575"/>
                  <a:gd name="T42" fmla="*/ 63 w 501"/>
                  <a:gd name="T43" fmla="*/ 368 h 575"/>
                  <a:gd name="T44" fmla="*/ 49 w 501"/>
                  <a:gd name="T45" fmla="*/ 353 h 575"/>
                  <a:gd name="T46" fmla="*/ 40 w 501"/>
                  <a:gd name="T47" fmla="*/ 338 h 575"/>
                  <a:gd name="T48" fmla="*/ 25 w 501"/>
                  <a:gd name="T49" fmla="*/ 323 h 575"/>
                  <a:gd name="T50" fmla="*/ 29 w 501"/>
                  <a:gd name="T51" fmla="*/ 315 h 575"/>
                  <a:gd name="T52" fmla="*/ 21 w 501"/>
                  <a:gd name="T53" fmla="*/ 247 h 575"/>
                  <a:gd name="T54" fmla="*/ 23 w 501"/>
                  <a:gd name="T55" fmla="*/ 221 h 575"/>
                  <a:gd name="T56" fmla="*/ 26 w 501"/>
                  <a:gd name="T57" fmla="*/ 191 h 575"/>
                  <a:gd name="T58" fmla="*/ 56 w 501"/>
                  <a:gd name="T59" fmla="*/ 133 h 575"/>
                  <a:gd name="T60" fmla="*/ 74 w 501"/>
                  <a:gd name="T61" fmla="*/ 107 h 575"/>
                  <a:gd name="T62" fmla="*/ 84 w 501"/>
                  <a:gd name="T63" fmla="*/ 99 h 575"/>
                  <a:gd name="T64" fmla="*/ 90 w 501"/>
                  <a:gd name="T65" fmla="*/ 91 h 575"/>
                  <a:gd name="T66" fmla="*/ 110 w 501"/>
                  <a:gd name="T67" fmla="*/ 80 h 575"/>
                  <a:gd name="T68" fmla="*/ 129 w 501"/>
                  <a:gd name="T69" fmla="*/ 65 h 575"/>
                  <a:gd name="T70" fmla="*/ 182 w 501"/>
                  <a:gd name="T71" fmla="*/ 36 h 575"/>
                  <a:gd name="T72" fmla="*/ 211 w 501"/>
                  <a:gd name="T73" fmla="*/ 29 h 575"/>
                  <a:gd name="T74" fmla="*/ 253 w 501"/>
                  <a:gd name="T75" fmla="*/ 19 h 575"/>
                  <a:gd name="T76" fmla="*/ 281 w 501"/>
                  <a:gd name="T77" fmla="*/ 19 h 575"/>
                  <a:gd name="T78" fmla="*/ 284 w 501"/>
                  <a:gd name="T79" fmla="*/ 19 h 575"/>
                  <a:gd name="T80" fmla="*/ 320 w 501"/>
                  <a:gd name="T81" fmla="*/ 24 h 575"/>
                  <a:gd name="T82" fmla="*/ 369 w 501"/>
                  <a:gd name="T83" fmla="*/ 42 h 575"/>
                  <a:gd name="T84" fmla="*/ 388 w 501"/>
                  <a:gd name="T85" fmla="*/ 53 h 575"/>
                  <a:gd name="T86" fmla="*/ 407 w 501"/>
                  <a:gd name="T87" fmla="*/ 71 h 575"/>
                  <a:gd name="T88" fmla="*/ 435 w 501"/>
                  <a:gd name="T89" fmla="*/ 107 h 575"/>
                  <a:gd name="T90" fmla="*/ 462 w 501"/>
                  <a:gd name="T91" fmla="*/ 154 h 575"/>
                  <a:gd name="T92" fmla="*/ 471 w 501"/>
                  <a:gd name="T93" fmla="*/ 184 h 575"/>
                  <a:gd name="T94" fmla="*/ 464 w 501"/>
                  <a:gd name="T95" fmla="*/ 279 h 575"/>
                  <a:gd name="T96" fmla="*/ 451 w 501"/>
                  <a:gd name="T97" fmla="*/ 307 h 575"/>
                  <a:gd name="T98" fmla="*/ 395 w 501"/>
                  <a:gd name="T99" fmla="*/ 377 h 575"/>
                  <a:gd name="T100" fmla="*/ 368 w 501"/>
                  <a:gd name="T101" fmla="*/ 412 h 575"/>
                  <a:gd name="T102" fmla="*/ 363 w 501"/>
                  <a:gd name="T103" fmla="*/ 573 h 575"/>
                  <a:gd name="T104" fmla="*/ 446 w 501"/>
                  <a:gd name="T105" fmla="*/ 342 h 575"/>
                  <a:gd name="T106" fmla="*/ 463 w 501"/>
                  <a:gd name="T107" fmla="*/ 118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01" h="575">
                    <a:moveTo>
                      <a:pt x="463" y="118"/>
                    </a:moveTo>
                    <a:cubicBezTo>
                      <a:pt x="439" y="74"/>
                      <a:pt x="402" y="38"/>
                      <a:pt x="355" y="17"/>
                    </a:cubicBezTo>
                    <a:cubicBezTo>
                      <a:pt x="347" y="17"/>
                      <a:pt x="337" y="12"/>
                      <a:pt x="328" y="12"/>
                    </a:cubicBezTo>
                    <a:cubicBezTo>
                      <a:pt x="328" y="11"/>
                      <a:pt x="328" y="11"/>
                      <a:pt x="328" y="11"/>
                    </a:cubicBezTo>
                    <a:cubicBezTo>
                      <a:pt x="320" y="11"/>
                      <a:pt x="319" y="8"/>
                      <a:pt x="310" y="5"/>
                    </a:cubicBezTo>
                    <a:cubicBezTo>
                      <a:pt x="309" y="7"/>
                      <a:pt x="306" y="5"/>
                      <a:pt x="307" y="7"/>
                    </a:cubicBezTo>
                    <a:cubicBezTo>
                      <a:pt x="303" y="8"/>
                      <a:pt x="301" y="3"/>
                      <a:pt x="296" y="4"/>
                    </a:cubicBezTo>
                    <a:cubicBezTo>
                      <a:pt x="296" y="3"/>
                      <a:pt x="296" y="5"/>
                      <a:pt x="295" y="4"/>
                    </a:cubicBezTo>
                    <a:cubicBezTo>
                      <a:pt x="282" y="5"/>
                      <a:pt x="298" y="3"/>
                      <a:pt x="282" y="0"/>
                    </a:cubicBezTo>
                    <a:cubicBezTo>
                      <a:pt x="259" y="0"/>
                      <a:pt x="236" y="5"/>
                      <a:pt x="215" y="9"/>
                    </a:cubicBezTo>
                    <a:cubicBezTo>
                      <a:pt x="216" y="9"/>
                      <a:pt x="217" y="10"/>
                      <a:pt x="215" y="11"/>
                    </a:cubicBezTo>
                    <a:cubicBezTo>
                      <a:pt x="212" y="8"/>
                      <a:pt x="208" y="13"/>
                      <a:pt x="204" y="13"/>
                    </a:cubicBezTo>
                    <a:cubicBezTo>
                      <a:pt x="204" y="12"/>
                      <a:pt x="206" y="12"/>
                      <a:pt x="207" y="11"/>
                    </a:cubicBezTo>
                    <a:cubicBezTo>
                      <a:pt x="197" y="13"/>
                      <a:pt x="190" y="17"/>
                      <a:pt x="181" y="19"/>
                    </a:cubicBezTo>
                    <a:cubicBezTo>
                      <a:pt x="173" y="24"/>
                      <a:pt x="163" y="25"/>
                      <a:pt x="158" y="29"/>
                    </a:cubicBezTo>
                    <a:cubicBezTo>
                      <a:pt x="159" y="27"/>
                      <a:pt x="154" y="30"/>
                      <a:pt x="152" y="30"/>
                    </a:cubicBezTo>
                    <a:cubicBezTo>
                      <a:pt x="148" y="37"/>
                      <a:pt x="136" y="37"/>
                      <a:pt x="131" y="43"/>
                    </a:cubicBezTo>
                    <a:cubicBezTo>
                      <a:pt x="130" y="42"/>
                      <a:pt x="130" y="42"/>
                      <a:pt x="130" y="42"/>
                    </a:cubicBezTo>
                    <a:cubicBezTo>
                      <a:pt x="110" y="54"/>
                      <a:pt x="88" y="68"/>
                      <a:pt x="70" y="87"/>
                    </a:cubicBezTo>
                    <a:cubicBezTo>
                      <a:pt x="59" y="96"/>
                      <a:pt x="48" y="108"/>
                      <a:pt x="39" y="121"/>
                    </a:cubicBezTo>
                    <a:cubicBezTo>
                      <a:pt x="38" y="123"/>
                      <a:pt x="40" y="122"/>
                      <a:pt x="39" y="124"/>
                    </a:cubicBezTo>
                    <a:cubicBezTo>
                      <a:pt x="37" y="127"/>
                      <a:pt x="38" y="123"/>
                      <a:pt x="37" y="124"/>
                    </a:cubicBezTo>
                    <a:cubicBezTo>
                      <a:pt x="34" y="132"/>
                      <a:pt x="28" y="140"/>
                      <a:pt x="23" y="148"/>
                    </a:cubicBezTo>
                    <a:cubicBezTo>
                      <a:pt x="23" y="150"/>
                      <a:pt x="22" y="152"/>
                      <a:pt x="23" y="152"/>
                    </a:cubicBezTo>
                    <a:cubicBezTo>
                      <a:pt x="17" y="161"/>
                      <a:pt x="14" y="176"/>
                      <a:pt x="9" y="185"/>
                    </a:cubicBezTo>
                    <a:cubicBezTo>
                      <a:pt x="14" y="183"/>
                      <a:pt x="10" y="192"/>
                      <a:pt x="10" y="196"/>
                    </a:cubicBezTo>
                    <a:cubicBezTo>
                      <a:pt x="9" y="198"/>
                      <a:pt x="8" y="198"/>
                      <a:pt x="8" y="197"/>
                    </a:cubicBezTo>
                    <a:cubicBezTo>
                      <a:pt x="6" y="205"/>
                      <a:pt x="5" y="209"/>
                      <a:pt x="3" y="219"/>
                    </a:cubicBezTo>
                    <a:cubicBezTo>
                      <a:pt x="2" y="223"/>
                      <a:pt x="4" y="225"/>
                      <a:pt x="3" y="230"/>
                    </a:cubicBezTo>
                    <a:cubicBezTo>
                      <a:pt x="0" y="233"/>
                      <a:pt x="1" y="241"/>
                      <a:pt x="0" y="247"/>
                    </a:cubicBezTo>
                    <a:cubicBezTo>
                      <a:pt x="2" y="245"/>
                      <a:pt x="4" y="252"/>
                      <a:pt x="3" y="257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1" y="272"/>
                      <a:pt x="0" y="297"/>
                      <a:pt x="9" y="316"/>
                    </a:cubicBezTo>
                    <a:cubicBezTo>
                      <a:pt x="8" y="318"/>
                      <a:pt x="8" y="318"/>
                      <a:pt x="8" y="318"/>
                    </a:cubicBezTo>
                    <a:cubicBezTo>
                      <a:pt x="17" y="337"/>
                      <a:pt x="25" y="356"/>
                      <a:pt x="39" y="370"/>
                    </a:cubicBezTo>
                    <a:cubicBezTo>
                      <a:pt x="42" y="375"/>
                      <a:pt x="47" y="381"/>
                      <a:pt x="50" y="385"/>
                    </a:cubicBezTo>
                    <a:cubicBezTo>
                      <a:pt x="56" y="390"/>
                      <a:pt x="58" y="391"/>
                      <a:pt x="63" y="393"/>
                    </a:cubicBezTo>
                    <a:cubicBezTo>
                      <a:pt x="65" y="395"/>
                      <a:pt x="65" y="397"/>
                      <a:pt x="65" y="398"/>
                    </a:cubicBezTo>
                    <a:cubicBezTo>
                      <a:pt x="71" y="405"/>
                      <a:pt x="76" y="411"/>
                      <a:pt x="83" y="414"/>
                    </a:cubicBezTo>
                    <a:cubicBezTo>
                      <a:pt x="83" y="415"/>
                      <a:pt x="83" y="415"/>
                      <a:pt x="83" y="415"/>
                    </a:cubicBezTo>
                    <a:cubicBezTo>
                      <a:pt x="89" y="419"/>
                      <a:pt x="98" y="423"/>
                      <a:pt x="104" y="429"/>
                    </a:cubicBezTo>
                    <a:cubicBezTo>
                      <a:pt x="106" y="429"/>
                      <a:pt x="113" y="433"/>
                      <a:pt x="111" y="430"/>
                    </a:cubicBezTo>
                    <a:cubicBezTo>
                      <a:pt x="114" y="431"/>
                      <a:pt x="111" y="433"/>
                      <a:pt x="115" y="433"/>
                    </a:cubicBezTo>
                    <a:cubicBezTo>
                      <a:pt x="111" y="433"/>
                      <a:pt x="111" y="433"/>
                      <a:pt x="111" y="433"/>
                    </a:cubicBezTo>
                    <a:cubicBezTo>
                      <a:pt x="125" y="443"/>
                      <a:pt x="138" y="450"/>
                      <a:pt x="152" y="459"/>
                    </a:cubicBezTo>
                    <a:cubicBezTo>
                      <a:pt x="154" y="464"/>
                      <a:pt x="165" y="469"/>
                      <a:pt x="170" y="476"/>
                    </a:cubicBezTo>
                    <a:cubicBezTo>
                      <a:pt x="175" y="479"/>
                      <a:pt x="180" y="487"/>
                      <a:pt x="185" y="489"/>
                    </a:cubicBezTo>
                    <a:cubicBezTo>
                      <a:pt x="184" y="490"/>
                      <a:pt x="184" y="490"/>
                      <a:pt x="184" y="490"/>
                    </a:cubicBezTo>
                    <a:cubicBezTo>
                      <a:pt x="188" y="495"/>
                      <a:pt x="194" y="503"/>
                      <a:pt x="196" y="512"/>
                    </a:cubicBezTo>
                    <a:cubicBezTo>
                      <a:pt x="198" y="518"/>
                      <a:pt x="200" y="517"/>
                      <a:pt x="202" y="521"/>
                    </a:cubicBezTo>
                    <a:cubicBezTo>
                      <a:pt x="201" y="521"/>
                      <a:pt x="201" y="521"/>
                      <a:pt x="201" y="521"/>
                    </a:cubicBezTo>
                    <a:cubicBezTo>
                      <a:pt x="203" y="525"/>
                      <a:pt x="206" y="526"/>
                      <a:pt x="207" y="528"/>
                    </a:cubicBezTo>
                    <a:cubicBezTo>
                      <a:pt x="207" y="532"/>
                      <a:pt x="208" y="532"/>
                      <a:pt x="208" y="536"/>
                    </a:cubicBezTo>
                    <a:cubicBezTo>
                      <a:pt x="207" y="532"/>
                      <a:pt x="205" y="530"/>
                      <a:pt x="202" y="528"/>
                    </a:cubicBezTo>
                    <a:cubicBezTo>
                      <a:pt x="203" y="534"/>
                      <a:pt x="207" y="539"/>
                      <a:pt x="206" y="543"/>
                    </a:cubicBezTo>
                    <a:cubicBezTo>
                      <a:pt x="207" y="547"/>
                      <a:pt x="207" y="551"/>
                      <a:pt x="209" y="551"/>
                    </a:cubicBezTo>
                    <a:cubicBezTo>
                      <a:pt x="209" y="552"/>
                      <a:pt x="208" y="555"/>
                      <a:pt x="207" y="552"/>
                    </a:cubicBezTo>
                    <a:cubicBezTo>
                      <a:pt x="208" y="556"/>
                      <a:pt x="208" y="558"/>
                      <a:pt x="209" y="560"/>
                    </a:cubicBezTo>
                    <a:cubicBezTo>
                      <a:pt x="209" y="560"/>
                      <a:pt x="209" y="559"/>
                      <a:pt x="209" y="558"/>
                    </a:cubicBezTo>
                    <a:cubicBezTo>
                      <a:pt x="211" y="560"/>
                      <a:pt x="211" y="563"/>
                      <a:pt x="213" y="562"/>
                    </a:cubicBezTo>
                    <a:cubicBezTo>
                      <a:pt x="212" y="561"/>
                      <a:pt x="212" y="560"/>
                      <a:pt x="212" y="558"/>
                    </a:cubicBezTo>
                    <a:cubicBezTo>
                      <a:pt x="213" y="559"/>
                      <a:pt x="214" y="565"/>
                      <a:pt x="213" y="567"/>
                    </a:cubicBezTo>
                    <a:cubicBezTo>
                      <a:pt x="212" y="569"/>
                      <a:pt x="210" y="563"/>
                      <a:pt x="210" y="566"/>
                    </a:cubicBezTo>
                    <a:cubicBezTo>
                      <a:pt x="213" y="575"/>
                      <a:pt x="213" y="575"/>
                      <a:pt x="213" y="575"/>
                    </a:cubicBezTo>
                    <a:cubicBezTo>
                      <a:pt x="213" y="573"/>
                      <a:pt x="214" y="570"/>
                      <a:pt x="215" y="571"/>
                    </a:cubicBezTo>
                    <a:cubicBezTo>
                      <a:pt x="214" y="567"/>
                      <a:pt x="214" y="567"/>
                      <a:pt x="214" y="567"/>
                    </a:cubicBezTo>
                    <a:cubicBezTo>
                      <a:pt x="215" y="567"/>
                      <a:pt x="215" y="567"/>
                      <a:pt x="215" y="567"/>
                    </a:cubicBezTo>
                    <a:cubicBezTo>
                      <a:pt x="214" y="560"/>
                      <a:pt x="215" y="555"/>
                      <a:pt x="214" y="548"/>
                    </a:cubicBezTo>
                    <a:cubicBezTo>
                      <a:pt x="212" y="551"/>
                      <a:pt x="212" y="551"/>
                      <a:pt x="212" y="551"/>
                    </a:cubicBezTo>
                    <a:cubicBezTo>
                      <a:pt x="212" y="547"/>
                      <a:pt x="209" y="543"/>
                      <a:pt x="210" y="539"/>
                    </a:cubicBezTo>
                    <a:cubicBezTo>
                      <a:pt x="211" y="541"/>
                      <a:pt x="211" y="539"/>
                      <a:pt x="212" y="539"/>
                    </a:cubicBezTo>
                    <a:cubicBezTo>
                      <a:pt x="212" y="538"/>
                      <a:pt x="211" y="537"/>
                      <a:pt x="211" y="536"/>
                    </a:cubicBezTo>
                    <a:cubicBezTo>
                      <a:pt x="214" y="538"/>
                      <a:pt x="214" y="538"/>
                      <a:pt x="214" y="538"/>
                    </a:cubicBezTo>
                    <a:cubicBezTo>
                      <a:pt x="210" y="536"/>
                      <a:pt x="210" y="526"/>
                      <a:pt x="210" y="525"/>
                    </a:cubicBezTo>
                    <a:cubicBezTo>
                      <a:pt x="210" y="525"/>
                      <a:pt x="210" y="525"/>
                      <a:pt x="210" y="525"/>
                    </a:cubicBezTo>
                    <a:cubicBezTo>
                      <a:pt x="209" y="519"/>
                      <a:pt x="209" y="527"/>
                      <a:pt x="208" y="523"/>
                    </a:cubicBezTo>
                    <a:cubicBezTo>
                      <a:pt x="207" y="519"/>
                      <a:pt x="210" y="520"/>
                      <a:pt x="210" y="517"/>
                    </a:cubicBezTo>
                    <a:cubicBezTo>
                      <a:pt x="207" y="511"/>
                      <a:pt x="202" y="501"/>
                      <a:pt x="199" y="494"/>
                    </a:cubicBezTo>
                    <a:cubicBezTo>
                      <a:pt x="196" y="489"/>
                      <a:pt x="191" y="484"/>
                      <a:pt x="186" y="481"/>
                    </a:cubicBezTo>
                    <a:cubicBezTo>
                      <a:pt x="183" y="477"/>
                      <a:pt x="189" y="480"/>
                      <a:pt x="184" y="476"/>
                    </a:cubicBezTo>
                    <a:cubicBezTo>
                      <a:pt x="186" y="476"/>
                      <a:pt x="186" y="475"/>
                      <a:pt x="186" y="474"/>
                    </a:cubicBezTo>
                    <a:cubicBezTo>
                      <a:pt x="185" y="474"/>
                      <a:pt x="179" y="467"/>
                      <a:pt x="181" y="471"/>
                    </a:cubicBezTo>
                    <a:cubicBezTo>
                      <a:pt x="176" y="466"/>
                      <a:pt x="169" y="460"/>
                      <a:pt x="163" y="455"/>
                    </a:cubicBezTo>
                    <a:cubicBezTo>
                      <a:pt x="165" y="457"/>
                      <a:pt x="167" y="456"/>
                      <a:pt x="165" y="454"/>
                    </a:cubicBezTo>
                    <a:cubicBezTo>
                      <a:pt x="162" y="453"/>
                      <a:pt x="156" y="450"/>
                      <a:pt x="151" y="445"/>
                    </a:cubicBezTo>
                    <a:cubicBezTo>
                      <a:pt x="150" y="447"/>
                      <a:pt x="152" y="448"/>
                      <a:pt x="150" y="449"/>
                    </a:cubicBezTo>
                    <a:cubicBezTo>
                      <a:pt x="149" y="449"/>
                      <a:pt x="147" y="449"/>
                      <a:pt x="146" y="447"/>
                    </a:cubicBezTo>
                    <a:cubicBezTo>
                      <a:pt x="147" y="445"/>
                      <a:pt x="148" y="443"/>
                      <a:pt x="144" y="440"/>
                    </a:cubicBezTo>
                    <a:cubicBezTo>
                      <a:pt x="146" y="438"/>
                      <a:pt x="152" y="446"/>
                      <a:pt x="151" y="442"/>
                    </a:cubicBezTo>
                    <a:cubicBezTo>
                      <a:pt x="154" y="442"/>
                      <a:pt x="163" y="448"/>
                      <a:pt x="164" y="451"/>
                    </a:cubicBezTo>
                    <a:cubicBezTo>
                      <a:pt x="170" y="452"/>
                      <a:pt x="161" y="448"/>
                      <a:pt x="163" y="447"/>
                    </a:cubicBezTo>
                    <a:cubicBezTo>
                      <a:pt x="159" y="444"/>
                      <a:pt x="157" y="444"/>
                      <a:pt x="151" y="440"/>
                    </a:cubicBezTo>
                    <a:cubicBezTo>
                      <a:pt x="150" y="440"/>
                      <a:pt x="152" y="442"/>
                      <a:pt x="148" y="441"/>
                    </a:cubicBezTo>
                    <a:cubicBezTo>
                      <a:pt x="142" y="439"/>
                      <a:pt x="143" y="435"/>
                      <a:pt x="141" y="434"/>
                    </a:cubicBezTo>
                    <a:cubicBezTo>
                      <a:pt x="144" y="435"/>
                      <a:pt x="144" y="435"/>
                      <a:pt x="144" y="435"/>
                    </a:cubicBezTo>
                    <a:cubicBezTo>
                      <a:pt x="141" y="432"/>
                      <a:pt x="139" y="432"/>
                      <a:pt x="135" y="430"/>
                    </a:cubicBezTo>
                    <a:cubicBezTo>
                      <a:pt x="136" y="426"/>
                      <a:pt x="142" y="434"/>
                      <a:pt x="144" y="433"/>
                    </a:cubicBezTo>
                    <a:cubicBezTo>
                      <a:pt x="143" y="429"/>
                      <a:pt x="143" y="429"/>
                      <a:pt x="143" y="429"/>
                    </a:cubicBezTo>
                    <a:cubicBezTo>
                      <a:pt x="137" y="425"/>
                      <a:pt x="140" y="430"/>
                      <a:pt x="134" y="425"/>
                    </a:cubicBezTo>
                    <a:cubicBezTo>
                      <a:pt x="135" y="425"/>
                      <a:pt x="135" y="425"/>
                      <a:pt x="135" y="425"/>
                    </a:cubicBezTo>
                    <a:cubicBezTo>
                      <a:pt x="131" y="423"/>
                      <a:pt x="131" y="423"/>
                      <a:pt x="131" y="423"/>
                    </a:cubicBezTo>
                    <a:cubicBezTo>
                      <a:pt x="131" y="424"/>
                      <a:pt x="130" y="426"/>
                      <a:pt x="134" y="428"/>
                    </a:cubicBezTo>
                    <a:cubicBezTo>
                      <a:pt x="130" y="429"/>
                      <a:pt x="131" y="427"/>
                      <a:pt x="125" y="424"/>
                    </a:cubicBezTo>
                    <a:cubicBezTo>
                      <a:pt x="122" y="424"/>
                      <a:pt x="127" y="425"/>
                      <a:pt x="126" y="427"/>
                    </a:cubicBezTo>
                    <a:cubicBezTo>
                      <a:pt x="126" y="428"/>
                      <a:pt x="123" y="426"/>
                      <a:pt x="120" y="425"/>
                    </a:cubicBezTo>
                    <a:cubicBezTo>
                      <a:pt x="116" y="422"/>
                      <a:pt x="119" y="421"/>
                      <a:pt x="118" y="419"/>
                    </a:cubicBezTo>
                    <a:cubicBezTo>
                      <a:pt x="119" y="420"/>
                      <a:pt x="122" y="422"/>
                      <a:pt x="121" y="422"/>
                    </a:cubicBezTo>
                    <a:cubicBezTo>
                      <a:pt x="127" y="424"/>
                      <a:pt x="121" y="418"/>
                      <a:pt x="125" y="419"/>
                    </a:cubicBezTo>
                    <a:cubicBezTo>
                      <a:pt x="122" y="415"/>
                      <a:pt x="121" y="417"/>
                      <a:pt x="118" y="416"/>
                    </a:cubicBezTo>
                    <a:cubicBezTo>
                      <a:pt x="119" y="417"/>
                      <a:pt x="117" y="418"/>
                      <a:pt x="117" y="419"/>
                    </a:cubicBezTo>
                    <a:cubicBezTo>
                      <a:pt x="108" y="418"/>
                      <a:pt x="115" y="413"/>
                      <a:pt x="108" y="409"/>
                    </a:cubicBezTo>
                    <a:cubicBezTo>
                      <a:pt x="108" y="413"/>
                      <a:pt x="98" y="407"/>
                      <a:pt x="100" y="413"/>
                    </a:cubicBezTo>
                    <a:cubicBezTo>
                      <a:pt x="98" y="412"/>
                      <a:pt x="96" y="411"/>
                      <a:pt x="95" y="410"/>
                    </a:cubicBezTo>
                    <a:cubicBezTo>
                      <a:pt x="98" y="409"/>
                      <a:pt x="93" y="407"/>
                      <a:pt x="97" y="407"/>
                    </a:cubicBezTo>
                    <a:cubicBezTo>
                      <a:pt x="95" y="405"/>
                      <a:pt x="95" y="405"/>
                      <a:pt x="95" y="405"/>
                    </a:cubicBezTo>
                    <a:cubicBezTo>
                      <a:pt x="100" y="406"/>
                      <a:pt x="100" y="406"/>
                      <a:pt x="100" y="406"/>
                    </a:cubicBezTo>
                    <a:cubicBezTo>
                      <a:pt x="98" y="403"/>
                      <a:pt x="95" y="399"/>
                      <a:pt x="94" y="397"/>
                    </a:cubicBezTo>
                    <a:cubicBezTo>
                      <a:pt x="91" y="395"/>
                      <a:pt x="94" y="399"/>
                      <a:pt x="90" y="397"/>
                    </a:cubicBezTo>
                    <a:cubicBezTo>
                      <a:pt x="92" y="397"/>
                      <a:pt x="91" y="394"/>
                      <a:pt x="89" y="393"/>
                    </a:cubicBezTo>
                    <a:cubicBezTo>
                      <a:pt x="92" y="396"/>
                      <a:pt x="87" y="395"/>
                      <a:pt x="85" y="394"/>
                    </a:cubicBezTo>
                    <a:cubicBezTo>
                      <a:pt x="82" y="392"/>
                      <a:pt x="81" y="388"/>
                      <a:pt x="81" y="388"/>
                    </a:cubicBezTo>
                    <a:cubicBezTo>
                      <a:pt x="86" y="389"/>
                      <a:pt x="86" y="389"/>
                      <a:pt x="86" y="389"/>
                    </a:cubicBezTo>
                    <a:cubicBezTo>
                      <a:pt x="82" y="388"/>
                      <a:pt x="85" y="388"/>
                      <a:pt x="82" y="386"/>
                    </a:cubicBezTo>
                    <a:cubicBezTo>
                      <a:pt x="81" y="386"/>
                      <a:pt x="78" y="386"/>
                      <a:pt x="77" y="387"/>
                    </a:cubicBezTo>
                    <a:cubicBezTo>
                      <a:pt x="75" y="385"/>
                      <a:pt x="74" y="383"/>
                      <a:pt x="73" y="383"/>
                    </a:cubicBezTo>
                    <a:cubicBezTo>
                      <a:pt x="77" y="384"/>
                      <a:pt x="77" y="384"/>
                      <a:pt x="77" y="384"/>
                    </a:cubicBezTo>
                    <a:cubicBezTo>
                      <a:pt x="73" y="381"/>
                      <a:pt x="79" y="381"/>
                      <a:pt x="74" y="378"/>
                    </a:cubicBezTo>
                    <a:cubicBezTo>
                      <a:pt x="72" y="378"/>
                      <a:pt x="72" y="378"/>
                      <a:pt x="72" y="378"/>
                    </a:cubicBezTo>
                    <a:cubicBezTo>
                      <a:pt x="72" y="377"/>
                      <a:pt x="72" y="376"/>
                      <a:pt x="73" y="377"/>
                    </a:cubicBezTo>
                    <a:cubicBezTo>
                      <a:pt x="71" y="377"/>
                      <a:pt x="69" y="375"/>
                      <a:pt x="68" y="374"/>
                    </a:cubicBezTo>
                    <a:cubicBezTo>
                      <a:pt x="69" y="373"/>
                      <a:pt x="69" y="373"/>
                      <a:pt x="69" y="373"/>
                    </a:cubicBezTo>
                    <a:cubicBezTo>
                      <a:pt x="67" y="372"/>
                      <a:pt x="63" y="371"/>
                      <a:pt x="63" y="368"/>
                    </a:cubicBezTo>
                    <a:cubicBezTo>
                      <a:pt x="62" y="371"/>
                      <a:pt x="65" y="370"/>
                      <a:pt x="66" y="373"/>
                    </a:cubicBezTo>
                    <a:cubicBezTo>
                      <a:pt x="66" y="377"/>
                      <a:pt x="62" y="372"/>
                      <a:pt x="62" y="371"/>
                    </a:cubicBezTo>
                    <a:cubicBezTo>
                      <a:pt x="64" y="370"/>
                      <a:pt x="58" y="367"/>
                      <a:pt x="56" y="364"/>
                    </a:cubicBezTo>
                    <a:cubicBezTo>
                      <a:pt x="56" y="363"/>
                      <a:pt x="55" y="361"/>
                      <a:pt x="55" y="360"/>
                    </a:cubicBezTo>
                    <a:cubicBezTo>
                      <a:pt x="53" y="360"/>
                      <a:pt x="53" y="360"/>
                      <a:pt x="53" y="360"/>
                    </a:cubicBezTo>
                    <a:cubicBezTo>
                      <a:pt x="56" y="357"/>
                      <a:pt x="49" y="356"/>
                      <a:pt x="49" y="353"/>
                    </a:cubicBezTo>
                    <a:cubicBezTo>
                      <a:pt x="50" y="354"/>
                      <a:pt x="51" y="353"/>
                      <a:pt x="51" y="351"/>
                    </a:cubicBezTo>
                    <a:cubicBezTo>
                      <a:pt x="50" y="355"/>
                      <a:pt x="45" y="349"/>
                      <a:pt x="44" y="350"/>
                    </a:cubicBezTo>
                    <a:cubicBezTo>
                      <a:pt x="42" y="345"/>
                      <a:pt x="48" y="349"/>
                      <a:pt x="48" y="347"/>
                    </a:cubicBezTo>
                    <a:cubicBezTo>
                      <a:pt x="45" y="346"/>
                      <a:pt x="46" y="341"/>
                      <a:pt x="43" y="341"/>
                    </a:cubicBezTo>
                    <a:cubicBezTo>
                      <a:pt x="44" y="345"/>
                      <a:pt x="41" y="341"/>
                      <a:pt x="40" y="341"/>
                    </a:cubicBezTo>
                    <a:cubicBezTo>
                      <a:pt x="38" y="337"/>
                      <a:pt x="41" y="341"/>
                      <a:pt x="40" y="338"/>
                    </a:cubicBezTo>
                    <a:cubicBezTo>
                      <a:pt x="39" y="336"/>
                      <a:pt x="36" y="335"/>
                      <a:pt x="37" y="338"/>
                    </a:cubicBezTo>
                    <a:cubicBezTo>
                      <a:pt x="36" y="335"/>
                      <a:pt x="32" y="333"/>
                      <a:pt x="32" y="330"/>
                    </a:cubicBezTo>
                    <a:cubicBezTo>
                      <a:pt x="33" y="328"/>
                      <a:pt x="36" y="335"/>
                      <a:pt x="36" y="333"/>
                    </a:cubicBezTo>
                    <a:cubicBezTo>
                      <a:pt x="32" y="326"/>
                      <a:pt x="30" y="331"/>
                      <a:pt x="27" y="325"/>
                    </a:cubicBezTo>
                    <a:cubicBezTo>
                      <a:pt x="27" y="328"/>
                      <a:pt x="24" y="327"/>
                      <a:pt x="22" y="324"/>
                    </a:cubicBezTo>
                    <a:cubicBezTo>
                      <a:pt x="19" y="317"/>
                      <a:pt x="24" y="327"/>
                      <a:pt x="25" y="323"/>
                    </a:cubicBezTo>
                    <a:cubicBezTo>
                      <a:pt x="23" y="321"/>
                      <a:pt x="23" y="321"/>
                      <a:pt x="23" y="321"/>
                    </a:cubicBezTo>
                    <a:cubicBezTo>
                      <a:pt x="25" y="316"/>
                      <a:pt x="31" y="327"/>
                      <a:pt x="32" y="322"/>
                    </a:cubicBezTo>
                    <a:cubicBezTo>
                      <a:pt x="30" y="320"/>
                      <a:pt x="30" y="320"/>
                      <a:pt x="30" y="320"/>
                    </a:cubicBezTo>
                    <a:cubicBezTo>
                      <a:pt x="31" y="320"/>
                      <a:pt x="32" y="321"/>
                      <a:pt x="33" y="319"/>
                    </a:cubicBezTo>
                    <a:cubicBezTo>
                      <a:pt x="30" y="319"/>
                      <a:pt x="30" y="313"/>
                      <a:pt x="29" y="312"/>
                    </a:cubicBezTo>
                    <a:cubicBezTo>
                      <a:pt x="27" y="312"/>
                      <a:pt x="30" y="315"/>
                      <a:pt x="29" y="315"/>
                    </a:cubicBezTo>
                    <a:cubicBezTo>
                      <a:pt x="27" y="312"/>
                      <a:pt x="24" y="311"/>
                      <a:pt x="24" y="306"/>
                    </a:cubicBezTo>
                    <a:cubicBezTo>
                      <a:pt x="26" y="308"/>
                      <a:pt x="26" y="304"/>
                      <a:pt x="27" y="305"/>
                    </a:cubicBezTo>
                    <a:cubicBezTo>
                      <a:pt x="27" y="303"/>
                      <a:pt x="25" y="305"/>
                      <a:pt x="25" y="301"/>
                    </a:cubicBezTo>
                    <a:cubicBezTo>
                      <a:pt x="26" y="301"/>
                      <a:pt x="26" y="301"/>
                      <a:pt x="26" y="301"/>
                    </a:cubicBezTo>
                    <a:cubicBezTo>
                      <a:pt x="23" y="289"/>
                      <a:pt x="22" y="272"/>
                      <a:pt x="18" y="260"/>
                    </a:cubicBezTo>
                    <a:cubicBezTo>
                      <a:pt x="20" y="258"/>
                      <a:pt x="20" y="254"/>
                      <a:pt x="21" y="247"/>
                    </a:cubicBezTo>
                    <a:cubicBezTo>
                      <a:pt x="21" y="250"/>
                      <a:pt x="19" y="247"/>
                      <a:pt x="19" y="246"/>
                    </a:cubicBezTo>
                    <a:cubicBezTo>
                      <a:pt x="21" y="242"/>
                      <a:pt x="21" y="242"/>
                      <a:pt x="21" y="242"/>
                    </a:cubicBezTo>
                    <a:cubicBezTo>
                      <a:pt x="23" y="239"/>
                      <a:pt x="22" y="233"/>
                      <a:pt x="21" y="230"/>
                    </a:cubicBezTo>
                    <a:cubicBezTo>
                      <a:pt x="22" y="229"/>
                      <a:pt x="22" y="229"/>
                      <a:pt x="23" y="229"/>
                    </a:cubicBezTo>
                    <a:cubicBezTo>
                      <a:pt x="24" y="225"/>
                      <a:pt x="22" y="225"/>
                      <a:pt x="22" y="224"/>
                    </a:cubicBezTo>
                    <a:cubicBezTo>
                      <a:pt x="23" y="221"/>
                      <a:pt x="23" y="221"/>
                      <a:pt x="23" y="221"/>
                    </a:cubicBezTo>
                    <a:cubicBezTo>
                      <a:pt x="22" y="221"/>
                      <a:pt x="22" y="221"/>
                      <a:pt x="22" y="221"/>
                    </a:cubicBezTo>
                    <a:cubicBezTo>
                      <a:pt x="22" y="217"/>
                      <a:pt x="23" y="213"/>
                      <a:pt x="25" y="213"/>
                    </a:cubicBezTo>
                    <a:cubicBezTo>
                      <a:pt x="25" y="212"/>
                      <a:pt x="25" y="211"/>
                      <a:pt x="24" y="212"/>
                    </a:cubicBezTo>
                    <a:cubicBezTo>
                      <a:pt x="26" y="209"/>
                      <a:pt x="28" y="200"/>
                      <a:pt x="29" y="193"/>
                    </a:cubicBezTo>
                    <a:cubicBezTo>
                      <a:pt x="28" y="196"/>
                      <a:pt x="27" y="196"/>
                      <a:pt x="26" y="196"/>
                    </a:cubicBezTo>
                    <a:cubicBezTo>
                      <a:pt x="24" y="194"/>
                      <a:pt x="27" y="194"/>
                      <a:pt x="26" y="191"/>
                    </a:cubicBezTo>
                    <a:cubicBezTo>
                      <a:pt x="27" y="192"/>
                      <a:pt x="28" y="189"/>
                      <a:pt x="28" y="192"/>
                    </a:cubicBezTo>
                    <a:cubicBezTo>
                      <a:pt x="33" y="185"/>
                      <a:pt x="36" y="173"/>
                      <a:pt x="40" y="164"/>
                    </a:cubicBezTo>
                    <a:cubicBezTo>
                      <a:pt x="40" y="162"/>
                      <a:pt x="40" y="162"/>
                      <a:pt x="39" y="161"/>
                    </a:cubicBezTo>
                    <a:cubicBezTo>
                      <a:pt x="45" y="156"/>
                      <a:pt x="47" y="148"/>
                      <a:pt x="51" y="142"/>
                    </a:cubicBezTo>
                    <a:cubicBezTo>
                      <a:pt x="49" y="143"/>
                      <a:pt x="48" y="139"/>
                      <a:pt x="50" y="136"/>
                    </a:cubicBezTo>
                    <a:cubicBezTo>
                      <a:pt x="51" y="131"/>
                      <a:pt x="53" y="136"/>
                      <a:pt x="56" y="133"/>
                    </a:cubicBezTo>
                    <a:cubicBezTo>
                      <a:pt x="57" y="131"/>
                      <a:pt x="59" y="128"/>
                      <a:pt x="60" y="127"/>
                    </a:cubicBezTo>
                    <a:cubicBezTo>
                      <a:pt x="60" y="127"/>
                      <a:pt x="60" y="127"/>
                      <a:pt x="60" y="127"/>
                    </a:cubicBezTo>
                    <a:cubicBezTo>
                      <a:pt x="61" y="125"/>
                      <a:pt x="63" y="121"/>
                      <a:pt x="65" y="120"/>
                    </a:cubicBezTo>
                    <a:cubicBezTo>
                      <a:pt x="65" y="120"/>
                      <a:pt x="65" y="120"/>
                      <a:pt x="65" y="120"/>
                    </a:cubicBezTo>
                    <a:cubicBezTo>
                      <a:pt x="67" y="118"/>
                      <a:pt x="69" y="117"/>
                      <a:pt x="71" y="115"/>
                    </a:cubicBezTo>
                    <a:cubicBezTo>
                      <a:pt x="70" y="113"/>
                      <a:pt x="75" y="109"/>
                      <a:pt x="74" y="107"/>
                    </a:cubicBezTo>
                    <a:cubicBezTo>
                      <a:pt x="75" y="107"/>
                      <a:pt x="74" y="107"/>
                      <a:pt x="75" y="107"/>
                    </a:cubicBezTo>
                    <a:cubicBezTo>
                      <a:pt x="74" y="106"/>
                      <a:pt x="74" y="106"/>
                      <a:pt x="74" y="106"/>
                    </a:cubicBezTo>
                    <a:cubicBezTo>
                      <a:pt x="78" y="103"/>
                      <a:pt x="78" y="103"/>
                      <a:pt x="78" y="103"/>
                    </a:cubicBezTo>
                    <a:cubicBezTo>
                      <a:pt x="78" y="104"/>
                      <a:pt x="78" y="105"/>
                      <a:pt x="78" y="106"/>
                    </a:cubicBezTo>
                    <a:cubicBezTo>
                      <a:pt x="82" y="103"/>
                      <a:pt x="78" y="104"/>
                      <a:pt x="79" y="101"/>
                    </a:cubicBezTo>
                    <a:cubicBezTo>
                      <a:pt x="81" y="98"/>
                      <a:pt x="82" y="99"/>
                      <a:pt x="84" y="99"/>
                    </a:cubicBezTo>
                    <a:cubicBezTo>
                      <a:pt x="84" y="100"/>
                      <a:pt x="82" y="100"/>
                      <a:pt x="81" y="101"/>
                    </a:cubicBezTo>
                    <a:cubicBezTo>
                      <a:pt x="81" y="103"/>
                      <a:pt x="83" y="100"/>
                      <a:pt x="84" y="101"/>
                    </a:cubicBezTo>
                    <a:cubicBezTo>
                      <a:pt x="85" y="100"/>
                      <a:pt x="84" y="98"/>
                      <a:pt x="86" y="97"/>
                    </a:cubicBezTo>
                    <a:cubicBezTo>
                      <a:pt x="88" y="96"/>
                      <a:pt x="92" y="92"/>
                      <a:pt x="92" y="93"/>
                    </a:cubicBezTo>
                    <a:cubicBezTo>
                      <a:pt x="93" y="91"/>
                      <a:pt x="95" y="90"/>
                      <a:pt x="96" y="88"/>
                    </a:cubicBezTo>
                    <a:cubicBezTo>
                      <a:pt x="94" y="89"/>
                      <a:pt x="91" y="91"/>
                      <a:pt x="90" y="91"/>
                    </a:cubicBezTo>
                    <a:cubicBezTo>
                      <a:pt x="91" y="90"/>
                      <a:pt x="94" y="87"/>
                      <a:pt x="94" y="87"/>
                    </a:cubicBezTo>
                    <a:cubicBezTo>
                      <a:pt x="94" y="88"/>
                      <a:pt x="94" y="88"/>
                      <a:pt x="94" y="88"/>
                    </a:cubicBezTo>
                    <a:cubicBezTo>
                      <a:pt x="94" y="87"/>
                      <a:pt x="99" y="84"/>
                      <a:pt x="96" y="85"/>
                    </a:cubicBezTo>
                    <a:cubicBezTo>
                      <a:pt x="100" y="84"/>
                      <a:pt x="100" y="84"/>
                      <a:pt x="100" y="84"/>
                    </a:cubicBezTo>
                    <a:cubicBezTo>
                      <a:pt x="100" y="82"/>
                      <a:pt x="103" y="80"/>
                      <a:pt x="105" y="78"/>
                    </a:cubicBezTo>
                    <a:cubicBezTo>
                      <a:pt x="106" y="80"/>
                      <a:pt x="106" y="82"/>
                      <a:pt x="110" y="80"/>
                    </a:cubicBezTo>
                    <a:cubicBezTo>
                      <a:pt x="113" y="76"/>
                      <a:pt x="113" y="76"/>
                      <a:pt x="113" y="76"/>
                    </a:cubicBezTo>
                    <a:cubicBezTo>
                      <a:pt x="115" y="74"/>
                      <a:pt x="116" y="74"/>
                      <a:pt x="116" y="75"/>
                    </a:cubicBezTo>
                    <a:cubicBezTo>
                      <a:pt x="124" y="71"/>
                      <a:pt x="121" y="66"/>
                      <a:pt x="128" y="64"/>
                    </a:cubicBezTo>
                    <a:cubicBezTo>
                      <a:pt x="126" y="67"/>
                      <a:pt x="129" y="66"/>
                      <a:pt x="132" y="65"/>
                    </a:cubicBezTo>
                    <a:cubicBezTo>
                      <a:pt x="131" y="65"/>
                      <a:pt x="131" y="64"/>
                      <a:pt x="132" y="63"/>
                    </a:cubicBezTo>
                    <a:cubicBezTo>
                      <a:pt x="131" y="63"/>
                      <a:pt x="132" y="65"/>
                      <a:pt x="129" y="65"/>
                    </a:cubicBezTo>
                    <a:cubicBezTo>
                      <a:pt x="128" y="65"/>
                      <a:pt x="131" y="63"/>
                      <a:pt x="132" y="62"/>
                    </a:cubicBezTo>
                    <a:cubicBezTo>
                      <a:pt x="139" y="63"/>
                      <a:pt x="150" y="53"/>
                      <a:pt x="160" y="50"/>
                    </a:cubicBezTo>
                    <a:cubicBezTo>
                      <a:pt x="158" y="48"/>
                      <a:pt x="163" y="48"/>
                      <a:pt x="164" y="46"/>
                    </a:cubicBezTo>
                    <a:cubicBezTo>
                      <a:pt x="165" y="49"/>
                      <a:pt x="169" y="43"/>
                      <a:pt x="172" y="44"/>
                    </a:cubicBezTo>
                    <a:cubicBezTo>
                      <a:pt x="170" y="42"/>
                      <a:pt x="170" y="42"/>
                      <a:pt x="170" y="42"/>
                    </a:cubicBezTo>
                    <a:cubicBezTo>
                      <a:pt x="176" y="41"/>
                      <a:pt x="177" y="34"/>
                      <a:pt x="182" y="36"/>
                    </a:cubicBezTo>
                    <a:cubicBezTo>
                      <a:pt x="185" y="35"/>
                      <a:pt x="182" y="38"/>
                      <a:pt x="181" y="39"/>
                    </a:cubicBezTo>
                    <a:cubicBezTo>
                      <a:pt x="186" y="40"/>
                      <a:pt x="191" y="32"/>
                      <a:pt x="196" y="34"/>
                    </a:cubicBezTo>
                    <a:cubicBezTo>
                      <a:pt x="196" y="33"/>
                      <a:pt x="194" y="32"/>
                      <a:pt x="197" y="30"/>
                    </a:cubicBezTo>
                    <a:cubicBezTo>
                      <a:pt x="201" y="30"/>
                      <a:pt x="207" y="29"/>
                      <a:pt x="207" y="29"/>
                    </a:cubicBezTo>
                    <a:cubicBezTo>
                      <a:pt x="209" y="28"/>
                      <a:pt x="210" y="27"/>
                      <a:pt x="213" y="27"/>
                    </a:cubicBezTo>
                    <a:cubicBezTo>
                      <a:pt x="213" y="28"/>
                      <a:pt x="212" y="28"/>
                      <a:pt x="211" y="29"/>
                    </a:cubicBezTo>
                    <a:cubicBezTo>
                      <a:pt x="215" y="28"/>
                      <a:pt x="219" y="26"/>
                      <a:pt x="222" y="24"/>
                    </a:cubicBezTo>
                    <a:cubicBezTo>
                      <a:pt x="225" y="26"/>
                      <a:pt x="233" y="23"/>
                      <a:pt x="238" y="23"/>
                    </a:cubicBezTo>
                    <a:cubicBezTo>
                      <a:pt x="241" y="20"/>
                      <a:pt x="247" y="23"/>
                      <a:pt x="247" y="20"/>
                    </a:cubicBezTo>
                    <a:cubicBezTo>
                      <a:pt x="247" y="20"/>
                      <a:pt x="247" y="20"/>
                      <a:pt x="248" y="21"/>
                    </a:cubicBezTo>
                    <a:cubicBezTo>
                      <a:pt x="249" y="19"/>
                      <a:pt x="251" y="17"/>
                      <a:pt x="253" y="17"/>
                    </a:cubicBezTo>
                    <a:cubicBezTo>
                      <a:pt x="253" y="19"/>
                      <a:pt x="253" y="19"/>
                      <a:pt x="253" y="19"/>
                    </a:cubicBezTo>
                    <a:cubicBezTo>
                      <a:pt x="252" y="22"/>
                      <a:pt x="260" y="19"/>
                      <a:pt x="261" y="20"/>
                    </a:cubicBezTo>
                    <a:cubicBezTo>
                      <a:pt x="258" y="19"/>
                      <a:pt x="263" y="20"/>
                      <a:pt x="263" y="18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71" y="17"/>
                      <a:pt x="267" y="17"/>
                      <a:pt x="273" y="16"/>
                    </a:cubicBezTo>
                    <a:cubicBezTo>
                      <a:pt x="276" y="16"/>
                      <a:pt x="274" y="19"/>
                      <a:pt x="273" y="19"/>
                    </a:cubicBezTo>
                    <a:cubicBezTo>
                      <a:pt x="275" y="20"/>
                      <a:pt x="278" y="19"/>
                      <a:pt x="281" y="19"/>
                    </a:cubicBezTo>
                    <a:cubicBezTo>
                      <a:pt x="280" y="18"/>
                      <a:pt x="280" y="18"/>
                      <a:pt x="281" y="18"/>
                    </a:cubicBezTo>
                    <a:cubicBezTo>
                      <a:pt x="281" y="18"/>
                      <a:pt x="281" y="18"/>
                      <a:pt x="281" y="19"/>
                    </a:cubicBezTo>
                    <a:cubicBezTo>
                      <a:pt x="282" y="18"/>
                      <a:pt x="283" y="18"/>
                      <a:pt x="285" y="18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3" y="19"/>
                      <a:pt x="282" y="19"/>
                      <a:pt x="281" y="19"/>
                    </a:cubicBezTo>
                    <a:cubicBezTo>
                      <a:pt x="282" y="19"/>
                      <a:pt x="283" y="19"/>
                      <a:pt x="284" y="19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6" y="19"/>
                      <a:pt x="287" y="19"/>
                      <a:pt x="288" y="20"/>
                    </a:cubicBezTo>
                    <a:cubicBezTo>
                      <a:pt x="287" y="21"/>
                      <a:pt x="287" y="21"/>
                      <a:pt x="287" y="21"/>
                    </a:cubicBezTo>
                    <a:cubicBezTo>
                      <a:pt x="289" y="22"/>
                      <a:pt x="294" y="20"/>
                      <a:pt x="294" y="20"/>
                    </a:cubicBezTo>
                    <a:cubicBezTo>
                      <a:pt x="303" y="22"/>
                      <a:pt x="318" y="23"/>
                      <a:pt x="322" y="24"/>
                    </a:cubicBezTo>
                    <a:cubicBezTo>
                      <a:pt x="319" y="23"/>
                      <a:pt x="318" y="24"/>
                      <a:pt x="320" y="24"/>
                    </a:cubicBezTo>
                    <a:cubicBezTo>
                      <a:pt x="323" y="25"/>
                      <a:pt x="326" y="24"/>
                      <a:pt x="326" y="25"/>
                    </a:cubicBezTo>
                    <a:cubicBezTo>
                      <a:pt x="329" y="25"/>
                      <a:pt x="328" y="27"/>
                      <a:pt x="332" y="28"/>
                    </a:cubicBezTo>
                    <a:cubicBezTo>
                      <a:pt x="332" y="29"/>
                      <a:pt x="333" y="27"/>
                      <a:pt x="332" y="27"/>
                    </a:cubicBezTo>
                    <a:cubicBezTo>
                      <a:pt x="337" y="31"/>
                      <a:pt x="347" y="31"/>
                      <a:pt x="354" y="36"/>
                    </a:cubicBezTo>
                    <a:cubicBezTo>
                      <a:pt x="353" y="36"/>
                      <a:pt x="352" y="36"/>
                      <a:pt x="351" y="37"/>
                    </a:cubicBezTo>
                    <a:cubicBezTo>
                      <a:pt x="357" y="38"/>
                      <a:pt x="363" y="41"/>
                      <a:pt x="369" y="42"/>
                    </a:cubicBezTo>
                    <a:cubicBezTo>
                      <a:pt x="368" y="42"/>
                      <a:pt x="368" y="43"/>
                      <a:pt x="366" y="43"/>
                    </a:cubicBezTo>
                    <a:cubicBezTo>
                      <a:pt x="369" y="44"/>
                      <a:pt x="372" y="46"/>
                      <a:pt x="375" y="47"/>
                    </a:cubicBezTo>
                    <a:cubicBezTo>
                      <a:pt x="375" y="47"/>
                      <a:pt x="375" y="47"/>
                      <a:pt x="375" y="47"/>
                    </a:cubicBezTo>
                    <a:cubicBezTo>
                      <a:pt x="373" y="44"/>
                      <a:pt x="378" y="46"/>
                      <a:pt x="381" y="48"/>
                    </a:cubicBezTo>
                    <a:cubicBezTo>
                      <a:pt x="380" y="48"/>
                      <a:pt x="380" y="48"/>
                      <a:pt x="380" y="48"/>
                    </a:cubicBezTo>
                    <a:cubicBezTo>
                      <a:pt x="384" y="51"/>
                      <a:pt x="385" y="50"/>
                      <a:pt x="388" y="53"/>
                    </a:cubicBezTo>
                    <a:cubicBezTo>
                      <a:pt x="390" y="55"/>
                      <a:pt x="386" y="52"/>
                      <a:pt x="386" y="53"/>
                    </a:cubicBezTo>
                    <a:cubicBezTo>
                      <a:pt x="386" y="56"/>
                      <a:pt x="393" y="61"/>
                      <a:pt x="394" y="62"/>
                    </a:cubicBezTo>
                    <a:cubicBezTo>
                      <a:pt x="395" y="62"/>
                      <a:pt x="396" y="63"/>
                      <a:pt x="397" y="62"/>
                    </a:cubicBezTo>
                    <a:cubicBezTo>
                      <a:pt x="400" y="64"/>
                      <a:pt x="397" y="64"/>
                      <a:pt x="399" y="66"/>
                    </a:cubicBezTo>
                    <a:cubicBezTo>
                      <a:pt x="409" y="69"/>
                      <a:pt x="409" y="69"/>
                      <a:pt x="409" y="69"/>
                    </a:cubicBezTo>
                    <a:cubicBezTo>
                      <a:pt x="408" y="69"/>
                      <a:pt x="410" y="73"/>
                      <a:pt x="407" y="71"/>
                    </a:cubicBezTo>
                    <a:cubicBezTo>
                      <a:pt x="412" y="76"/>
                      <a:pt x="417" y="77"/>
                      <a:pt x="422" y="80"/>
                    </a:cubicBezTo>
                    <a:cubicBezTo>
                      <a:pt x="423" y="82"/>
                      <a:pt x="428" y="87"/>
                      <a:pt x="430" y="89"/>
                    </a:cubicBezTo>
                    <a:cubicBezTo>
                      <a:pt x="429" y="90"/>
                      <a:pt x="428" y="87"/>
                      <a:pt x="427" y="87"/>
                    </a:cubicBezTo>
                    <a:cubicBezTo>
                      <a:pt x="428" y="91"/>
                      <a:pt x="428" y="91"/>
                      <a:pt x="428" y="91"/>
                    </a:cubicBezTo>
                    <a:cubicBezTo>
                      <a:pt x="425" y="87"/>
                      <a:pt x="427" y="93"/>
                      <a:pt x="424" y="91"/>
                    </a:cubicBezTo>
                    <a:cubicBezTo>
                      <a:pt x="428" y="94"/>
                      <a:pt x="432" y="102"/>
                      <a:pt x="435" y="107"/>
                    </a:cubicBezTo>
                    <a:cubicBezTo>
                      <a:pt x="435" y="102"/>
                      <a:pt x="440" y="113"/>
                      <a:pt x="443" y="111"/>
                    </a:cubicBezTo>
                    <a:cubicBezTo>
                      <a:pt x="447" y="117"/>
                      <a:pt x="443" y="115"/>
                      <a:pt x="443" y="118"/>
                    </a:cubicBezTo>
                    <a:cubicBezTo>
                      <a:pt x="448" y="124"/>
                      <a:pt x="451" y="130"/>
                      <a:pt x="453" y="136"/>
                    </a:cubicBezTo>
                    <a:cubicBezTo>
                      <a:pt x="453" y="136"/>
                      <a:pt x="453" y="136"/>
                      <a:pt x="453" y="136"/>
                    </a:cubicBezTo>
                    <a:cubicBezTo>
                      <a:pt x="456" y="141"/>
                      <a:pt x="459" y="150"/>
                      <a:pt x="464" y="155"/>
                    </a:cubicBezTo>
                    <a:cubicBezTo>
                      <a:pt x="463" y="154"/>
                      <a:pt x="463" y="155"/>
                      <a:pt x="462" y="154"/>
                    </a:cubicBezTo>
                    <a:cubicBezTo>
                      <a:pt x="463" y="160"/>
                      <a:pt x="465" y="154"/>
                      <a:pt x="466" y="161"/>
                    </a:cubicBezTo>
                    <a:cubicBezTo>
                      <a:pt x="465" y="160"/>
                      <a:pt x="465" y="160"/>
                      <a:pt x="465" y="160"/>
                    </a:cubicBezTo>
                    <a:cubicBezTo>
                      <a:pt x="467" y="164"/>
                      <a:pt x="467" y="169"/>
                      <a:pt x="470" y="173"/>
                    </a:cubicBezTo>
                    <a:cubicBezTo>
                      <a:pt x="469" y="174"/>
                      <a:pt x="469" y="173"/>
                      <a:pt x="468" y="172"/>
                    </a:cubicBezTo>
                    <a:cubicBezTo>
                      <a:pt x="470" y="177"/>
                      <a:pt x="471" y="182"/>
                      <a:pt x="474" y="186"/>
                    </a:cubicBezTo>
                    <a:cubicBezTo>
                      <a:pt x="473" y="186"/>
                      <a:pt x="472" y="186"/>
                      <a:pt x="471" y="184"/>
                    </a:cubicBezTo>
                    <a:cubicBezTo>
                      <a:pt x="471" y="189"/>
                      <a:pt x="474" y="189"/>
                      <a:pt x="474" y="193"/>
                    </a:cubicBezTo>
                    <a:cubicBezTo>
                      <a:pt x="475" y="194"/>
                      <a:pt x="474" y="197"/>
                      <a:pt x="474" y="196"/>
                    </a:cubicBezTo>
                    <a:cubicBezTo>
                      <a:pt x="475" y="198"/>
                      <a:pt x="476" y="205"/>
                      <a:pt x="477" y="207"/>
                    </a:cubicBezTo>
                    <a:cubicBezTo>
                      <a:pt x="476" y="208"/>
                      <a:pt x="476" y="209"/>
                      <a:pt x="475" y="212"/>
                    </a:cubicBezTo>
                    <a:cubicBezTo>
                      <a:pt x="478" y="236"/>
                      <a:pt x="473" y="260"/>
                      <a:pt x="467" y="283"/>
                    </a:cubicBezTo>
                    <a:cubicBezTo>
                      <a:pt x="463" y="286"/>
                      <a:pt x="467" y="277"/>
                      <a:pt x="464" y="279"/>
                    </a:cubicBezTo>
                    <a:cubicBezTo>
                      <a:pt x="467" y="280"/>
                      <a:pt x="464" y="283"/>
                      <a:pt x="461" y="290"/>
                    </a:cubicBezTo>
                    <a:cubicBezTo>
                      <a:pt x="461" y="290"/>
                      <a:pt x="461" y="290"/>
                      <a:pt x="461" y="290"/>
                    </a:cubicBezTo>
                    <a:cubicBezTo>
                      <a:pt x="460" y="293"/>
                      <a:pt x="458" y="294"/>
                      <a:pt x="457" y="297"/>
                    </a:cubicBezTo>
                    <a:cubicBezTo>
                      <a:pt x="458" y="297"/>
                      <a:pt x="458" y="297"/>
                      <a:pt x="458" y="297"/>
                    </a:cubicBezTo>
                    <a:cubicBezTo>
                      <a:pt x="458" y="301"/>
                      <a:pt x="452" y="303"/>
                      <a:pt x="453" y="306"/>
                    </a:cubicBezTo>
                    <a:cubicBezTo>
                      <a:pt x="451" y="307"/>
                      <a:pt x="451" y="307"/>
                      <a:pt x="451" y="307"/>
                    </a:cubicBezTo>
                    <a:cubicBezTo>
                      <a:pt x="451" y="312"/>
                      <a:pt x="447" y="312"/>
                      <a:pt x="447" y="316"/>
                    </a:cubicBezTo>
                    <a:cubicBezTo>
                      <a:pt x="447" y="316"/>
                      <a:pt x="447" y="316"/>
                      <a:pt x="447" y="316"/>
                    </a:cubicBezTo>
                    <a:cubicBezTo>
                      <a:pt x="443" y="320"/>
                      <a:pt x="442" y="327"/>
                      <a:pt x="439" y="328"/>
                    </a:cubicBezTo>
                    <a:cubicBezTo>
                      <a:pt x="437" y="332"/>
                      <a:pt x="434" y="337"/>
                      <a:pt x="435" y="339"/>
                    </a:cubicBezTo>
                    <a:cubicBezTo>
                      <a:pt x="433" y="339"/>
                      <a:pt x="433" y="338"/>
                      <a:pt x="433" y="337"/>
                    </a:cubicBezTo>
                    <a:cubicBezTo>
                      <a:pt x="422" y="352"/>
                      <a:pt x="406" y="365"/>
                      <a:pt x="395" y="377"/>
                    </a:cubicBezTo>
                    <a:cubicBezTo>
                      <a:pt x="394" y="378"/>
                      <a:pt x="395" y="377"/>
                      <a:pt x="395" y="376"/>
                    </a:cubicBezTo>
                    <a:cubicBezTo>
                      <a:pt x="389" y="385"/>
                      <a:pt x="378" y="390"/>
                      <a:pt x="378" y="398"/>
                    </a:cubicBezTo>
                    <a:cubicBezTo>
                      <a:pt x="377" y="402"/>
                      <a:pt x="377" y="402"/>
                      <a:pt x="377" y="402"/>
                    </a:cubicBezTo>
                    <a:cubicBezTo>
                      <a:pt x="375" y="403"/>
                      <a:pt x="375" y="402"/>
                      <a:pt x="373" y="403"/>
                    </a:cubicBezTo>
                    <a:cubicBezTo>
                      <a:pt x="373" y="406"/>
                      <a:pt x="368" y="411"/>
                      <a:pt x="369" y="413"/>
                    </a:cubicBezTo>
                    <a:cubicBezTo>
                      <a:pt x="368" y="414"/>
                      <a:pt x="369" y="412"/>
                      <a:pt x="368" y="412"/>
                    </a:cubicBezTo>
                    <a:cubicBezTo>
                      <a:pt x="365" y="416"/>
                      <a:pt x="365" y="422"/>
                      <a:pt x="363" y="426"/>
                    </a:cubicBezTo>
                    <a:cubicBezTo>
                      <a:pt x="363" y="424"/>
                      <a:pt x="363" y="424"/>
                      <a:pt x="363" y="424"/>
                    </a:cubicBezTo>
                    <a:cubicBezTo>
                      <a:pt x="349" y="443"/>
                      <a:pt x="340" y="473"/>
                      <a:pt x="342" y="493"/>
                    </a:cubicBezTo>
                    <a:cubicBezTo>
                      <a:pt x="343" y="498"/>
                      <a:pt x="340" y="495"/>
                      <a:pt x="340" y="497"/>
                    </a:cubicBezTo>
                    <a:cubicBezTo>
                      <a:pt x="342" y="517"/>
                      <a:pt x="338" y="542"/>
                      <a:pt x="349" y="558"/>
                    </a:cubicBezTo>
                    <a:cubicBezTo>
                      <a:pt x="355" y="570"/>
                      <a:pt x="363" y="573"/>
                      <a:pt x="363" y="573"/>
                    </a:cubicBezTo>
                    <a:cubicBezTo>
                      <a:pt x="346" y="542"/>
                      <a:pt x="349" y="513"/>
                      <a:pt x="356" y="481"/>
                    </a:cubicBezTo>
                    <a:cubicBezTo>
                      <a:pt x="356" y="470"/>
                      <a:pt x="359" y="457"/>
                      <a:pt x="363" y="448"/>
                    </a:cubicBezTo>
                    <a:cubicBezTo>
                      <a:pt x="376" y="404"/>
                      <a:pt x="410" y="388"/>
                      <a:pt x="444" y="349"/>
                    </a:cubicBezTo>
                    <a:cubicBezTo>
                      <a:pt x="442" y="350"/>
                      <a:pt x="443" y="348"/>
                      <a:pt x="444" y="346"/>
                    </a:cubicBezTo>
                    <a:cubicBezTo>
                      <a:pt x="445" y="345"/>
                      <a:pt x="445" y="345"/>
                      <a:pt x="445" y="345"/>
                    </a:cubicBezTo>
                    <a:cubicBezTo>
                      <a:pt x="446" y="342"/>
                      <a:pt x="446" y="342"/>
                      <a:pt x="446" y="342"/>
                    </a:cubicBezTo>
                    <a:cubicBezTo>
                      <a:pt x="448" y="339"/>
                      <a:pt x="449" y="341"/>
                      <a:pt x="447" y="344"/>
                    </a:cubicBezTo>
                    <a:cubicBezTo>
                      <a:pt x="459" y="329"/>
                      <a:pt x="467" y="314"/>
                      <a:pt x="475" y="297"/>
                    </a:cubicBezTo>
                    <a:cubicBezTo>
                      <a:pt x="474" y="295"/>
                      <a:pt x="479" y="288"/>
                      <a:pt x="477" y="286"/>
                    </a:cubicBezTo>
                    <a:cubicBezTo>
                      <a:pt x="478" y="286"/>
                      <a:pt x="478" y="286"/>
                      <a:pt x="478" y="287"/>
                    </a:cubicBezTo>
                    <a:cubicBezTo>
                      <a:pt x="481" y="274"/>
                      <a:pt x="482" y="274"/>
                      <a:pt x="487" y="263"/>
                    </a:cubicBezTo>
                    <a:cubicBezTo>
                      <a:pt x="501" y="211"/>
                      <a:pt x="485" y="161"/>
                      <a:pt x="463" y="1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92" name="Rectangle 77"/>
              <p:cNvSpPr>
                <a:spLocks noChangeArrowheads="1"/>
              </p:cNvSpPr>
              <p:nvPr>
                <p:custDataLst>
                  <p:tags r:id="rId286"/>
                </p:custDataLst>
              </p:nvPr>
            </p:nvSpPr>
            <p:spPr bwMode="auto">
              <a:xfrm>
                <a:off x="7292" y="2051"/>
                <a:ext cx="1" cy="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93" name="Freeform 78"/>
              <p:cNvSpPr/>
              <p:nvPr>
                <p:custDataLst>
                  <p:tags r:id="rId287"/>
                </p:custDataLst>
              </p:nvPr>
            </p:nvSpPr>
            <p:spPr bwMode="auto">
              <a:xfrm>
                <a:off x="6566" y="3084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94" name="Freeform 79"/>
              <p:cNvSpPr/>
              <p:nvPr>
                <p:custDataLst>
                  <p:tags r:id="rId288"/>
                </p:custDataLst>
              </p:nvPr>
            </p:nvSpPr>
            <p:spPr bwMode="auto">
              <a:xfrm>
                <a:off x="7339" y="2013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95" name="Freeform 80"/>
              <p:cNvSpPr/>
              <p:nvPr>
                <p:custDataLst>
                  <p:tags r:id="rId289"/>
                </p:custDataLst>
              </p:nvPr>
            </p:nvSpPr>
            <p:spPr bwMode="auto">
              <a:xfrm>
                <a:off x="6599" y="3080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96" name="Freeform 81"/>
              <p:cNvSpPr/>
              <p:nvPr>
                <p:custDataLst>
                  <p:tags r:id="rId290"/>
                </p:custDataLst>
              </p:nvPr>
            </p:nvSpPr>
            <p:spPr bwMode="auto">
              <a:xfrm>
                <a:off x="7328" y="2034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97" name="Freeform 82"/>
              <p:cNvSpPr/>
              <p:nvPr>
                <p:custDataLst>
                  <p:tags r:id="rId291"/>
                </p:custDataLst>
              </p:nvPr>
            </p:nvSpPr>
            <p:spPr bwMode="auto">
              <a:xfrm>
                <a:off x="6429" y="24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98" name="Freeform 83"/>
              <p:cNvSpPr/>
              <p:nvPr>
                <p:custDataLst>
                  <p:tags r:id="rId292"/>
                </p:custDataLst>
              </p:nvPr>
            </p:nvSpPr>
            <p:spPr bwMode="auto">
              <a:xfrm>
                <a:off x="6497" y="2660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99" name="Freeform 84"/>
              <p:cNvSpPr/>
              <p:nvPr>
                <p:custDataLst>
                  <p:tags r:id="rId293"/>
                </p:custDataLst>
              </p:nvPr>
            </p:nvSpPr>
            <p:spPr bwMode="auto">
              <a:xfrm>
                <a:off x="7328" y="20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00" name="Freeform 85"/>
              <p:cNvSpPr/>
              <p:nvPr>
                <p:custDataLst>
                  <p:tags r:id="rId294"/>
                </p:custDataLst>
              </p:nvPr>
            </p:nvSpPr>
            <p:spPr bwMode="auto">
              <a:xfrm>
                <a:off x="6414" y="2475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01" name="Freeform 86"/>
              <p:cNvSpPr/>
              <p:nvPr>
                <p:custDataLst>
                  <p:tags r:id="rId295"/>
                </p:custDataLst>
              </p:nvPr>
            </p:nvSpPr>
            <p:spPr bwMode="auto">
              <a:xfrm>
                <a:off x="6422" y="2468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02" name="Freeform 87"/>
              <p:cNvSpPr/>
              <p:nvPr>
                <p:custDataLst>
                  <p:tags r:id="rId296"/>
                </p:custDataLst>
              </p:nvPr>
            </p:nvSpPr>
            <p:spPr bwMode="auto">
              <a:xfrm>
                <a:off x="6500" y="261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03" name="Freeform 88"/>
              <p:cNvSpPr/>
              <p:nvPr>
                <p:custDataLst>
                  <p:tags r:id="rId297"/>
                </p:custDataLst>
              </p:nvPr>
            </p:nvSpPr>
            <p:spPr bwMode="auto">
              <a:xfrm>
                <a:off x="6424" y="2468"/>
                <a:ext cx="7" cy="0"/>
              </a:xfrm>
              <a:custGeom>
                <a:avLst/>
                <a:gdLst>
                  <a:gd name="T0" fmla="*/ 1 w 3"/>
                  <a:gd name="T1" fmla="*/ 0 w 3"/>
                  <a:gd name="T2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04" name="Freeform 89"/>
              <p:cNvSpPr/>
              <p:nvPr>
                <p:custDataLst>
                  <p:tags r:id="rId298"/>
                </p:custDataLst>
              </p:nvPr>
            </p:nvSpPr>
            <p:spPr bwMode="auto">
              <a:xfrm>
                <a:off x="6564" y="244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05" name="Freeform 90"/>
              <p:cNvSpPr/>
              <p:nvPr>
                <p:custDataLst>
                  <p:tags r:id="rId299"/>
                </p:custDataLst>
              </p:nvPr>
            </p:nvSpPr>
            <p:spPr bwMode="auto">
              <a:xfrm>
                <a:off x="6497" y="240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06" name="Oval 91"/>
              <p:cNvSpPr>
                <a:spLocks noChangeArrowheads="1"/>
              </p:cNvSpPr>
              <p:nvPr>
                <p:custDataLst>
                  <p:tags r:id="rId300"/>
                </p:custDataLst>
              </p:nvPr>
            </p:nvSpPr>
            <p:spPr bwMode="auto">
              <a:xfrm>
                <a:off x="6429" y="2468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07" name="Freeform 92"/>
              <p:cNvSpPr/>
              <p:nvPr>
                <p:custDataLst>
                  <p:tags r:id="rId301"/>
                </p:custDataLst>
              </p:nvPr>
            </p:nvSpPr>
            <p:spPr bwMode="auto">
              <a:xfrm>
                <a:off x="6414" y="2179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3 h 3"/>
                  <a:gd name="T4" fmla="*/ 1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0"/>
                      <a:pt x="0" y="1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08" name="Freeform 93"/>
              <p:cNvSpPr/>
              <p:nvPr>
                <p:custDataLst>
                  <p:tags r:id="rId302"/>
                </p:custDataLst>
              </p:nvPr>
            </p:nvSpPr>
            <p:spPr bwMode="auto">
              <a:xfrm>
                <a:off x="6455" y="268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09" name="Freeform 94"/>
              <p:cNvSpPr/>
              <p:nvPr>
                <p:custDataLst>
                  <p:tags r:id="rId303"/>
                </p:custDataLst>
              </p:nvPr>
            </p:nvSpPr>
            <p:spPr bwMode="auto">
              <a:xfrm>
                <a:off x="7081" y="2501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10" name="Freeform 95"/>
              <p:cNvSpPr/>
              <p:nvPr>
                <p:custDataLst>
                  <p:tags r:id="rId304"/>
                </p:custDataLst>
              </p:nvPr>
            </p:nvSpPr>
            <p:spPr bwMode="auto">
              <a:xfrm>
                <a:off x="7057" y="2449"/>
                <a:ext cx="254" cy="133"/>
              </a:xfrm>
              <a:custGeom>
                <a:avLst/>
                <a:gdLst>
                  <a:gd name="T0" fmla="*/ 90 w 107"/>
                  <a:gd name="T1" fmla="*/ 34 h 56"/>
                  <a:gd name="T2" fmla="*/ 75 w 107"/>
                  <a:gd name="T3" fmla="*/ 23 h 56"/>
                  <a:gd name="T4" fmla="*/ 59 w 107"/>
                  <a:gd name="T5" fmla="*/ 22 h 56"/>
                  <a:gd name="T6" fmla="*/ 54 w 107"/>
                  <a:gd name="T7" fmla="*/ 18 h 56"/>
                  <a:gd name="T8" fmla="*/ 44 w 107"/>
                  <a:gd name="T9" fmla="*/ 13 h 56"/>
                  <a:gd name="T10" fmla="*/ 37 w 107"/>
                  <a:gd name="T11" fmla="*/ 9 h 56"/>
                  <a:gd name="T12" fmla="*/ 30 w 107"/>
                  <a:gd name="T13" fmla="*/ 11 h 56"/>
                  <a:gd name="T14" fmla="*/ 20 w 107"/>
                  <a:gd name="T15" fmla="*/ 8 h 56"/>
                  <a:gd name="T16" fmla="*/ 15 w 107"/>
                  <a:gd name="T17" fmla="*/ 6 h 56"/>
                  <a:gd name="T18" fmla="*/ 9 w 107"/>
                  <a:gd name="T19" fmla="*/ 1 h 56"/>
                  <a:gd name="T20" fmla="*/ 6 w 107"/>
                  <a:gd name="T21" fmla="*/ 1 h 56"/>
                  <a:gd name="T22" fmla="*/ 3 w 107"/>
                  <a:gd name="T23" fmla="*/ 3 h 56"/>
                  <a:gd name="T24" fmla="*/ 0 w 107"/>
                  <a:gd name="T25" fmla="*/ 5 h 56"/>
                  <a:gd name="T26" fmla="*/ 1 w 107"/>
                  <a:gd name="T27" fmla="*/ 8 h 56"/>
                  <a:gd name="T28" fmla="*/ 6 w 107"/>
                  <a:gd name="T29" fmla="*/ 9 h 56"/>
                  <a:gd name="T30" fmla="*/ 8 w 107"/>
                  <a:gd name="T31" fmla="*/ 14 h 56"/>
                  <a:gd name="T32" fmla="*/ 3 w 107"/>
                  <a:gd name="T33" fmla="*/ 19 h 56"/>
                  <a:gd name="T34" fmla="*/ 5 w 107"/>
                  <a:gd name="T35" fmla="*/ 20 h 56"/>
                  <a:gd name="T36" fmla="*/ 8 w 107"/>
                  <a:gd name="T37" fmla="*/ 18 h 56"/>
                  <a:gd name="T38" fmla="*/ 8 w 107"/>
                  <a:gd name="T39" fmla="*/ 20 h 56"/>
                  <a:gd name="T40" fmla="*/ 12 w 107"/>
                  <a:gd name="T41" fmla="*/ 17 h 56"/>
                  <a:gd name="T42" fmla="*/ 11 w 107"/>
                  <a:gd name="T43" fmla="*/ 22 h 56"/>
                  <a:gd name="T44" fmla="*/ 11 w 107"/>
                  <a:gd name="T45" fmla="*/ 25 h 56"/>
                  <a:gd name="T46" fmla="*/ 13 w 107"/>
                  <a:gd name="T47" fmla="*/ 23 h 56"/>
                  <a:gd name="T48" fmla="*/ 14 w 107"/>
                  <a:gd name="T49" fmla="*/ 25 h 56"/>
                  <a:gd name="T50" fmla="*/ 17 w 107"/>
                  <a:gd name="T51" fmla="*/ 22 h 56"/>
                  <a:gd name="T52" fmla="*/ 21 w 107"/>
                  <a:gd name="T53" fmla="*/ 18 h 56"/>
                  <a:gd name="T54" fmla="*/ 20 w 107"/>
                  <a:gd name="T55" fmla="*/ 23 h 56"/>
                  <a:gd name="T56" fmla="*/ 24 w 107"/>
                  <a:gd name="T57" fmla="*/ 26 h 56"/>
                  <a:gd name="T58" fmla="*/ 26 w 107"/>
                  <a:gd name="T59" fmla="*/ 27 h 56"/>
                  <a:gd name="T60" fmla="*/ 28 w 107"/>
                  <a:gd name="T61" fmla="*/ 27 h 56"/>
                  <a:gd name="T62" fmla="*/ 33 w 107"/>
                  <a:gd name="T63" fmla="*/ 29 h 56"/>
                  <a:gd name="T64" fmla="*/ 35 w 107"/>
                  <a:gd name="T65" fmla="*/ 30 h 56"/>
                  <a:gd name="T66" fmla="*/ 36 w 107"/>
                  <a:gd name="T67" fmla="*/ 30 h 56"/>
                  <a:gd name="T68" fmla="*/ 38 w 107"/>
                  <a:gd name="T69" fmla="*/ 28 h 56"/>
                  <a:gd name="T70" fmla="*/ 39 w 107"/>
                  <a:gd name="T71" fmla="*/ 31 h 56"/>
                  <a:gd name="T72" fmla="*/ 41 w 107"/>
                  <a:gd name="T73" fmla="*/ 30 h 56"/>
                  <a:gd name="T74" fmla="*/ 44 w 107"/>
                  <a:gd name="T75" fmla="*/ 33 h 56"/>
                  <a:gd name="T76" fmla="*/ 48 w 107"/>
                  <a:gd name="T77" fmla="*/ 34 h 56"/>
                  <a:gd name="T78" fmla="*/ 50 w 107"/>
                  <a:gd name="T79" fmla="*/ 37 h 56"/>
                  <a:gd name="T80" fmla="*/ 52 w 107"/>
                  <a:gd name="T81" fmla="*/ 36 h 56"/>
                  <a:gd name="T82" fmla="*/ 52 w 107"/>
                  <a:gd name="T83" fmla="*/ 37 h 56"/>
                  <a:gd name="T84" fmla="*/ 55 w 107"/>
                  <a:gd name="T85" fmla="*/ 37 h 56"/>
                  <a:gd name="T86" fmla="*/ 58 w 107"/>
                  <a:gd name="T87" fmla="*/ 38 h 56"/>
                  <a:gd name="T88" fmla="*/ 61 w 107"/>
                  <a:gd name="T89" fmla="*/ 38 h 56"/>
                  <a:gd name="T90" fmla="*/ 67 w 107"/>
                  <a:gd name="T91" fmla="*/ 33 h 56"/>
                  <a:gd name="T92" fmla="*/ 67 w 107"/>
                  <a:gd name="T93" fmla="*/ 38 h 56"/>
                  <a:gd name="T94" fmla="*/ 71 w 107"/>
                  <a:gd name="T95" fmla="*/ 39 h 56"/>
                  <a:gd name="T96" fmla="*/ 73 w 107"/>
                  <a:gd name="T97" fmla="*/ 40 h 56"/>
                  <a:gd name="T98" fmla="*/ 79 w 107"/>
                  <a:gd name="T99" fmla="*/ 44 h 56"/>
                  <a:gd name="T100" fmla="*/ 81 w 107"/>
                  <a:gd name="T101" fmla="*/ 46 h 56"/>
                  <a:gd name="T102" fmla="*/ 90 w 107"/>
                  <a:gd name="T103" fmla="*/ 46 h 56"/>
                  <a:gd name="T104" fmla="*/ 93 w 107"/>
                  <a:gd name="T105" fmla="*/ 4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7" h="56">
                    <a:moveTo>
                      <a:pt x="102" y="41"/>
                    </a:moveTo>
                    <a:cubicBezTo>
                      <a:pt x="101" y="41"/>
                      <a:pt x="100" y="41"/>
                      <a:pt x="100" y="40"/>
                    </a:cubicBezTo>
                    <a:cubicBezTo>
                      <a:pt x="96" y="38"/>
                      <a:pt x="96" y="32"/>
                      <a:pt x="92" y="32"/>
                    </a:cubicBezTo>
                    <a:cubicBezTo>
                      <a:pt x="91" y="33"/>
                      <a:pt x="91" y="34"/>
                      <a:pt x="90" y="34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89" y="34"/>
                      <a:pt x="90" y="33"/>
                      <a:pt x="91" y="33"/>
                    </a:cubicBezTo>
                    <a:cubicBezTo>
                      <a:pt x="89" y="32"/>
                      <a:pt x="88" y="32"/>
                      <a:pt x="87" y="31"/>
                    </a:cubicBezTo>
                    <a:cubicBezTo>
                      <a:pt x="86" y="32"/>
                      <a:pt x="86" y="30"/>
                      <a:pt x="85" y="32"/>
                    </a:cubicBezTo>
                    <a:cubicBezTo>
                      <a:pt x="86" y="31"/>
                      <a:pt x="86" y="31"/>
                      <a:pt x="86" y="31"/>
                    </a:cubicBezTo>
                    <a:cubicBezTo>
                      <a:pt x="84" y="32"/>
                      <a:pt x="84" y="32"/>
                      <a:pt x="85" y="29"/>
                    </a:cubicBezTo>
                    <a:cubicBezTo>
                      <a:pt x="82" y="25"/>
                      <a:pt x="78" y="26"/>
                      <a:pt x="75" y="23"/>
                    </a:cubicBezTo>
                    <a:cubicBezTo>
                      <a:pt x="72" y="22"/>
                      <a:pt x="68" y="22"/>
                      <a:pt x="64" y="21"/>
                    </a:cubicBezTo>
                    <a:cubicBezTo>
                      <a:pt x="62" y="24"/>
                      <a:pt x="62" y="23"/>
                      <a:pt x="60" y="25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0" y="25"/>
                      <a:pt x="60" y="24"/>
                      <a:pt x="60" y="22"/>
                    </a:cubicBezTo>
                    <a:cubicBezTo>
                      <a:pt x="60" y="23"/>
                      <a:pt x="60" y="22"/>
                      <a:pt x="59" y="24"/>
                    </a:cubicBezTo>
                    <a:cubicBezTo>
                      <a:pt x="58" y="26"/>
                      <a:pt x="60" y="21"/>
                      <a:pt x="59" y="22"/>
                    </a:cubicBezTo>
                    <a:cubicBezTo>
                      <a:pt x="60" y="21"/>
                      <a:pt x="59" y="23"/>
                      <a:pt x="59" y="22"/>
                    </a:cubicBezTo>
                    <a:cubicBezTo>
                      <a:pt x="57" y="24"/>
                      <a:pt x="60" y="22"/>
                      <a:pt x="59" y="19"/>
                    </a:cubicBezTo>
                    <a:cubicBezTo>
                      <a:pt x="57" y="19"/>
                      <a:pt x="55" y="20"/>
                      <a:pt x="54" y="19"/>
                    </a:cubicBezTo>
                    <a:cubicBezTo>
                      <a:pt x="54" y="19"/>
                      <a:pt x="54" y="20"/>
                      <a:pt x="54" y="20"/>
                    </a:cubicBezTo>
                    <a:cubicBezTo>
                      <a:pt x="55" y="17"/>
                      <a:pt x="53" y="21"/>
                      <a:pt x="53" y="19"/>
                    </a:cubicBezTo>
                    <a:cubicBezTo>
                      <a:pt x="53" y="19"/>
                      <a:pt x="53" y="19"/>
                      <a:pt x="54" y="18"/>
                    </a:cubicBezTo>
                    <a:cubicBezTo>
                      <a:pt x="54" y="17"/>
                      <a:pt x="52" y="18"/>
                      <a:pt x="52" y="17"/>
                    </a:cubicBezTo>
                    <a:cubicBezTo>
                      <a:pt x="51" y="18"/>
                      <a:pt x="52" y="15"/>
                      <a:pt x="51" y="16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49" y="18"/>
                      <a:pt x="50" y="13"/>
                      <a:pt x="49" y="15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7" y="14"/>
                      <a:pt x="46" y="12"/>
                      <a:pt x="44" y="13"/>
                    </a:cubicBezTo>
                    <a:cubicBezTo>
                      <a:pt x="43" y="13"/>
                      <a:pt x="43" y="10"/>
                      <a:pt x="41" y="11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1" y="11"/>
                      <a:pt x="41" y="11"/>
                    </a:cubicBezTo>
                    <a:cubicBezTo>
                      <a:pt x="40" y="12"/>
                      <a:pt x="40" y="10"/>
                      <a:pt x="39" y="10"/>
                    </a:cubicBezTo>
                    <a:cubicBezTo>
                      <a:pt x="39" y="10"/>
                      <a:pt x="39" y="10"/>
                      <a:pt x="39" y="11"/>
                    </a:cubicBezTo>
                    <a:cubicBezTo>
                      <a:pt x="39" y="9"/>
                      <a:pt x="37" y="11"/>
                      <a:pt x="37" y="9"/>
                    </a:cubicBezTo>
                    <a:cubicBezTo>
                      <a:pt x="35" y="12"/>
                      <a:pt x="35" y="11"/>
                      <a:pt x="35" y="11"/>
                    </a:cubicBezTo>
                    <a:cubicBezTo>
                      <a:pt x="35" y="11"/>
                      <a:pt x="35" y="10"/>
                      <a:pt x="35" y="10"/>
                    </a:cubicBezTo>
                    <a:cubicBezTo>
                      <a:pt x="35" y="10"/>
                      <a:pt x="34" y="10"/>
                      <a:pt x="34" y="9"/>
                    </a:cubicBezTo>
                    <a:cubicBezTo>
                      <a:pt x="34" y="9"/>
                      <a:pt x="33" y="11"/>
                      <a:pt x="33" y="10"/>
                    </a:cubicBezTo>
                    <a:cubicBezTo>
                      <a:pt x="34" y="8"/>
                      <a:pt x="32" y="10"/>
                      <a:pt x="32" y="9"/>
                    </a:cubicBezTo>
                    <a:cubicBezTo>
                      <a:pt x="31" y="10"/>
                      <a:pt x="30" y="12"/>
                      <a:pt x="30" y="11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0" y="9"/>
                      <a:pt x="30" y="6"/>
                      <a:pt x="27" y="8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6" y="8"/>
                      <a:pt x="25" y="5"/>
                      <a:pt x="23" y="7"/>
                    </a:cubicBezTo>
                    <a:cubicBezTo>
                      <a:pt x="23" y="6"/>
                      <a:pt x="23" y="6"/>
                      <a:pt x="22" y="5"/>
                    </a:cubicBezTo>
                    <a:cubicBezTo>
                      <a:pt x="21" y="7"/>
                      <a:pt x="21" y="6"/>
                      <a:pt x="20" y="8"/>
                    </a:cubicBezTo>
                    <a:cubicBezTo>
                      <a:pt x="19" y="8"/>
                      <a:pt x="20" y="7"/>
                      <a:pt x="20" y="6"/>
                    </a:cubicBezTo>
                    <a:cubicBezTo>
                      <a:pt x="20" y="6"/>
                      <a:pt x="21" y="3"/>
                      <a:pt x="19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8" y="5"/>
                      <a:pt x="17" y="6"/>
                      <a:pt x="17" y="5"/>
                    </a:cubicBezTo>
                    <a:cubicBezTo>
                      <a:pt x="16" y="6"/>
                      <a:pt x="16" y="6"/>
                      <a:pt x="15" y="7"/>
                    </a:cubicBezTo>
                    <a:cubicBezTo>
                      <a:pt x="15" y="7"/>
                      <a:pt x="16" y="5"/>
                      <a:pt x="15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4" y="4"/>
                      <a:pt x="13" y="4"/>
                    </a:cubicBezTo>
                    <a:cubicBezTo>
                      <a:pt x="14" y="2"/>
                      <a:pt x="11" y="4"/>
                      <a:pt x="12" y="2"/>
                    </a:cubicBezTo>
                    <a:cubicBezTo>
                      <a:pt x="11" y="3"/>
                      <a:pt x="11" y="1"/>
                      <a:pt x="9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2"/>
                      <a:pt x="9" y="2"/>
                      <a:pt x="9" y="1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5" y="4"/>
                      <a:pt x="4" y="5"/>
                    </a:cubicBezTo>
                    <a:cubicBezTo>
                      <a:pt x="5" y="4"/>
                      <a:pt x="4" y="5"/>
                      <a:pt x="4" y="4"/>
                    </a:cubicBezTo>
                    <a:cubicBezTo>
                      <a:pt x="5" y="3"/>
                      <a:pt x="6" y="2"/>
                      <a:pt x="7" y="1"/>
                    </a:cubicBezTo>
                    <a:cubicBezTo>
                      <a:pt x="7" y="0"/>
                      <a:pt x="5" y="3"/>
                      <a:pt x="6" y="1"/>
                    </a:cubicBezTo>
                    <a:cubicBezTo>
                      <a:pt x="6" y="0"/>
                      <a:pt x="5" y="0"/>
                      <a:pt x="4" y="2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3" y="2"/>
                      <a:pt x="2" y="4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2" y="4"/>
                      <a:pt x="1" y="5"/>
                      <a:pt x="2" y="3"/>
                    </a:cubicBezTo>
                    <a:cubicBezTo>
                      <a:pt x="2" y="2"/>
                      <a:pt x="3" y="2"/>
                      <a:pt x="4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1" y="3"/>
                      <a:pt x="0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0" y="6"/>
                      <a:pt x="2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3" y="5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9"/>
                      <a:pt x="3" y="6"/>
                      <a:pt x="4" y="6"/>
                    </a:cubicBezTo>
                    <a:cubicBezTo>
                      <a:pt x="4" y="7"/>
                      <a:pt x="2" y="9"/>
                      <a:pt x="2" y="10"/>
                    </a:cubicBezTo>
                    <a:cubicBezTo>
                      <a:pt x="2" y="10"/>
                      <a:pt x="4" y="9"/>
                      <a:pt x="3" y="11"/>
                    </a:cubicBezTo>
                    <a:cubicBezTo>
                      <a:pt x="4" y="10"/>
                      <a:pt x="5" y="10"/>
                      <a:pt x="6" y="9"/>
                    </a:cubicBezTo>
                    <a:cubicBezTo>
                      <a:pt x="6" y="9"/>
                      <a:pt x="4" y="11"/>
                      <a:pt x="5" y="11"/>
                    </a:cubicBezTo>
                    <a:cubicBezTo>
                      <a:pt x="5" y="11"/>
                      <a:pt x="4" y="12"/>
                      <a:pt x="4" y="13"/>
                    </a:cubicBezTo>
                    <a:cubicBezTo>
                      <a:pt x="5" y="12"/>
                      <a:pt x="4" y="13"/>
                      <a:pt x="5" y="11"/>
                    </a:cubicBezTo>
                    <a:cubicBezTo>
                      <a:pt x="6" y="12"/>
                      <a:pt x="6" y="13"/>
                      <a:pt x="7" y="12"/>
                    </a:cubicBezTo>
                    <a:cubicBezTo>
                      <a:pt x="7" y="12"/>
                      <a:pt x="6" y="14"/>
                      <a:pt x="5" y="15"/>
                    </a:cubicBezTo>
                    <a:cubicBezTo>
                      <a:pt x="6" y="13"/>
                      <a:pt x="7" y="13"/>
                      <a:pt x="8" y="14"/>
                    </a:cubicBezTo>
                    <a:cubicBezTo>
                      <a:pt x="9" y="12"/>
                      <a:pt x="8" y="12"/>
                      <a:pt x="9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1"/>
                      <a:pt x="8" y="14"/>
                      <a:pt x="8" y="14"/>
                    </a:cubicBezTo>
                    <a:cubicBezTo>
                      <a:pt x="6" y="16"/>
                      <a:pt x="8" y="13"/>
                      <a:pt x="6" y="16"/>
                    </a:cubicBezTo>
                    <a:cubicBezTo>
                      <a:pt x="5" y="18"/>
                      <a:pt x="4" y="17"/>
                      <a:pt x="5" y="16"/>
                    </a:cubicBezTo>
                    <a:cubicBezTo>
                      <a:pt x="3" y="18"/>
                      <a:pt x="5" y="17"/>
                      <a:pt x="3" y="19"/>
                    </a:cubicBezTo>
                    <a:cubicBezTo>
                      <a:pt x="4" y="19"/>
                      <a:pt x="5" y="18"/>
                      <a:pt x="5" y="18"/>
                    </a:cubicBezTo>
                    <a:cubicBezTo>
                      <a:pt x="6" y="17"/>
                      <a:pt x="6" y="16"/>
                      <a:pt x="7" y="16"/>
                    </a:cubicBezTo>
                    <a:cubicBezTo>
                      <a:pt x="8" y="14"/>
                      <a:pt x="6" y="17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7" y="18"/>
                      <a:pt x="7" y="18"/>
                    </a:cubicBezTo>
                    <a:cubicBezTo>
                      <a:pt x="5" y="21"/>
                      <a:pt x="6" y="18"/>
                      <a:pt x="5" y="20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19"/>
                      <a:pt x="6" y="20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0"/>
                      <a:pt x="7" y="18"/>
                      <a:pt x="7" y="18"/>
                    </a:cubicBezTo>
                    <a:cubicBezTo>
                      <a:pt x="9" y="16"/>
                      <a:pt x="7" y="18"/>
                      <a:pt x="8" y="18"/>
                    </a:cubicBezTo>
                    <a:cubicBezTo>
                      <a:pt x="9" y="16"/>
                      <a:pt x="8" y="18"/>
                      <a:pt x="9" y="16"/>
                    </a:cubicBezTo>
                    <a:cubicBezTo>
                      <a:pt x="9" y="15"/>
                      <a:pt x="10" y="15"/>
                      <a:pt x="10" y="15"/>
                    </a:cubicBezTo>
                    <a:cubicBezTo>
                      <a:pt x="10" y="15"/>
                      <a:pt x="9" y="17"/>
                      <a:pt x="9" y="18"/>
                    </a:cubicBezTo>
                    <a:cubicBezTo>
                      <a:pt x="9" y="18"/>
                      <a:pt x="8" y="18"/>
                      <a:pt x="9" y="17"/>
                    </a:cubicBezTo>
                    <a:cubicBezTo>
                      <a:pt x="7" y="19"/>
                      <a:pt x="7" y="21"/>
                      <a:pt x="6" y="21"/>
                    </a:cubicBezTo>
                    <a:cubicBezTo>
                      <a:pt x="6" y="23"/>
                      <a:pt x="7" y="20"/>
                      <a:pt x="8" y="20"/>
                    </a:cubicBezTo>
                    <a:cubicBezTo>
                      <a:pt x="7" y="21"/>
                      <a:pt x="8" y="19"/>
                      <a:pt x="9" y="18"/>
                    </a:cubicBezTo>
                    <a:cubicBezTo>
                      <a:pt x="12" y="14"/>
                      <a:pt x="7" y="21"/>
                      <a:pt x="8" y="21"/>
                    </a:cubicBezTo>
                    <a:cubicBezTo>
                      <a:pt x="10" y="18"/>
                      <a:pt x="11" y="18"/>
                      <a:pt x="12" y="15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6"/>
                      <a:pt x="13" y="16"/>
                      <a:pt x="11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2"/>
                      <a:pt x="9" y="23"/>
                      <a:pt x="10" y="23"/>
                    </a:cubicBezTo>
                    <a:cubicBezTo>
                      <a:pt x="10" y="22"/>
                      <a:pt x="11" y="20"/>
                      <a:pt x="11" y="20"/>
                    </a:cubicBezTo>
                    <a:cubicBezTo>
                      <a:pt x="12" y="20"/>
                      <a:pt x="11" y="22"/>
                      <a:pt x="11" y="22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1" y="23"/>
                      <a:pt x="9" y="24"/>
                      <a:pt x="10" y="24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2" y="21"/>
                      <a:pt x="12" y="21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22"/>
                      <a:pt x="10" y="25"/>
                      <a:pt x="11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4"/>
                      <a:pt x="12" y="24"/>
                      <a:pt x="12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4"/>
                      <a:pt x="13" y="22"/>
                      <a:pt x="12" y="24"/>
                    </a:cubicBezTo>
                    <a:cubicBezTo>
                      <a:pt x="14" y="22"/>
                      <a:pt x="12" y="24"/>
                      <a:pt x="13" y="23"/>
                    </a:cubicBezTo>
                    <a:cubicBezTo>
                      <a:pt x="13" y="21"/>
                      <a:pt x="14" y="21"/>
                      <a:pt x="14" y="21"/>
                    </a:cubicBezTo>
                    <a:cubicBezTo>
                      <a:pt x="13" y="24"/>
                      <a:pt x="14" y="22"/>
                      <a:pt x="14" y="22"/>
                    </a:cubicBezTo>
                    <a:cubicBezTo>
                      <a:pt x="14" y="23"/>
                      <a:pt x="14" y="23"/>
                      <a:pt x="14" y="24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3" y="25"/>
                      <a:pt x="15" y="22"/>
                      <a:pt x="15" y="23"/>
                    </a:cubicBezTo>
                    <a:cubicBezTo>
                      <a:pt x="14" y="24"/>
                      <a:pt x="14" y="25"/>
                      <a:pt x="14" y="25"/>
                    </a:cubicBezTo>
                    <a:cubicBezTo>
                      <a:pt x="15" y="23"/>
                      <a:pt x="16" y="23"/>
                      <a:pt x="16" y="21"/>
                    </a:cubicBezTo>
                    <a:cubicBezTo>
                      <a:pt x="16" y="22"/>
                      <a:pt x="15" y="24"/>
                      <a:pt x="14" y="26"/>
                    </a:cubicBezTo>
                    <a:cubicBezTo>
                      <a:pt x="15" y="24"/>
                      <a:pt x="14" y="27"/>
                      <a:pt x="15" y="25"/>
                    </a:cubicBezTo>
                    <a:cubicBezTo>
                      <a:pt x="15" y="24"/>
                      <a:pt x="16" y="23"/>
                      <a:pt x="17" y="22"/>
                    </a:cubicBezTo>
                    <a:cubicBezTo>
                      <a:pt x="17" y="23"/>
                      <a:pt x="16" y="23"/>
                      <a:pt x="16" y="24"/>
                    </a:cubicBezTo>
                    <a:cubicBezTo>
                      <a:pt x="16" y="24"/>
                      <a:pt x="17" y="23"/>
                      <a:pt x="17" y="22"/>
                    </a:cubicBezTo>
                    <a:cubicBezTo>
                      <a:pt x="17" y="22"/>
                      <a:pt x="19" y="20"/>
                      <a:pt x="18" y="22"/>
                    </a:cubicBezTo>
                    <a:cubicBezTo>
                      <a:pt x="18" y="23"/>
                      <a:pt x="17" y="22"/>
                      <a:pt x="17" y="23"/>
                    </a:cubicBezTo>
                    <a:cubicBezTo>
                      <a:pt x="17" y="24"/>
                      <a:pt x="19" y="20"/>
                      <a:pt x="20" y="20"/>
                    </a:cubicBezTo>
                    <a:cubicBezTo>
                      <a:pt x="20" y="19"/>
                      <a:pt x="22" y="16"/>
                      <a:pt x="22" y="15"/>
                    </a:cubicBezTo>
                    <a:cubicBezTo>
                      <a:pt x="23" y="16"/>
                      <a:pt x="22" y="16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21"/>
                      <a:pt x="18" y="22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8" y="24"/>
                      <a:pt x="18" y="26"/>
                      <a:pt x="18" y="26"/>
                    </a:cubicBezTo>
                    <a:cubicBezTo>
                      <a:pt x="19" y="24"/>
                      <a:pt x="17" y="26"/>
                      <a:pt x="18" y="25"/>
                    </a:cubicBezTo>
                    <a:cubicBezTo>
                      <a:pt x="19" y="25"/>
                      <a:pt x="20" y="22"/>
                      <a:pt x="20" y="23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7"/>
                      <a:pt x="19" y="24"/>
                      <a:pt x="19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7"/>
                      <a:pt x="21" y="28"/>
                      <a:pt x="23" y="24"/>
                    </a:cubicBezTo>
                    <a:cubicBezTo>
                      <a:pt x="23" y="26"/>
                      <a:pt x="23" y="26"/>
                      <a:pt x="23" y="27"/>
                    </a:cubicBezTo>
                    <a:cubicBezTo>
                      <a:pt x="23" y="27"/>
                      <a:pt x="24" y="26"/>
                      <a:pt x="24" y="26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3" y="29"/>
                      <a:pt x="24" y="27"/>
                      <a:pt x="25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4" y="29"/>
                      <a:pt x="25" y="27"/>
                      <a:pt x="26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7" y="26"/>
                      <a:pt x="26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8"/>
                      <a:pt x="27" y="29"/>
                      <a:pt x="27" y="28"/>
                    </a:cubicBezTo>
                    <a:cubicBezTo>
                      <a:pt x="28" y="28"/>
                      <a:pt x="28" y="27"/>
                      <a:pt x="28" y="26"/>
                    </a:cubicBezTo>
                    <a:cubicBezTo>
                      <a:pt x="29" y="24"/>
                      <a:pt x="28" y="26"/>
                      <a:pt x="29" y="25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30"/>
                      <a:pt x="29" y="28"/>
                      <a:pt x="30" y="29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0" y="30"/>
                      <a:pt x="32" y="28"/>
                      <a:pt x="32" y="30"/>
                    </a:cubicBezTo>
                    <a:cubicBezTo>
                      <a:pt x="32" y="29"/>
                      <a:pt x="33" y="26"/>
                      <a:pt x="34" y="26"/>
                    </a:cubicBezTo>
                    <a:cubicBezTo>
                      <a:pt x="35" y="25"/>
                      <a:pt x="33" y="29"/>
                      <a:pt x="32" y="30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4" y="29"/>
                      <a:pt x="34" y="28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0"/>
                      <a:pt x="34" y="31"/>
                      <a:pt x="34" y="31"/>
                    </a:cubicBezTo>
                    <a:cubicBezTo>
                      <a:pt x="35" y="29"/>
                      <a:pt x="35" y="30"/>
                      <a:pt x="36" y="29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6" y="29"/>
                      <a:pt x="36" y="29"/>
                      <a:pt x="36" y="29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5" y="32"/>
                      <a:pt x="36" y="29"/>
                      <a:pt x="36" y="29"/>
                    </a:cubicBezTo>
                    <a:cubicBezTo>
                      <a:pt x="37" y="28"/>
                      <a:pt x="37" y="29"/>
                      <a:pt x="36" y="30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5" y="31"/>
                      <a:pt x="36" y="30"/>
                      <a:pt x="36" y="31"/>
                    </a:cubicBezTo>
                    <a:cubicBezTo>
                      <a:pt x="36" y="31"/>
                      <a:pt x="37" y="29"/>
                      <a:pt x="37" y="30"/>
                    </a:cubicBezTo>
                    <a:cubicBezTo>
                      <a:pt x="37" y="30"/>
                      <a:pt x="37" y="30"/>
                      <a:pt x="37" y="31"/>
                    </a:cubicBezTo>
                    <a:cubicBezTo>
                      <a:pt x="37" y="30"/>
                      <a:pt x="37" y="31"/>
                      <a:pt x="38" y="30"/>
                    </a:cubicBezTo>
                    <a:cubicBezTo>
                      <a:pt x="38" y="30"/>
                      <a:pt x="38" y="29"/>
                      <a:pt x="38" y="28"/>
                    </a:cubicBezTo>
                    <a:cubicBezTo>
                      <a:pt x="38" y="28"/>
                      <a:pt x="39" y="28"/>
                      <a:pt x="38" y="28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8" y="28"/>
                      <a:pt x="38" y="29"/>
                      <a:pt x="39" y="28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39" y="30"/>
                      <a:pt x="38" y="32"/>
                      <a:pt x="38" y="32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1"/>
                      <a:pt x="39" y="32"/>
                    </a:cubicBezTo>
                    <a:cubicBezTo>
                      <a:pt x="39" y="33"/>
                      <a:pt x="41" y="28"/>
                      <a:pt x="41" y="30"/>
                    </a:cubicBezTo>
                    <a:cubicBezTo>
                      <a:pt x="40" y="31"/>
                      <a:pt x="40" y="32"/>
                      <a:pt x="40" y="32"/>
                    </a:cubicBezTo>
                    <a:cubicBezTo>
                      <a:pt x="40" y="32"/>
                      <a:pt x="41" y="31"/>
                      <a:pt x="41" y="31"/>
                    </a:cubicBezTo>
                    <a:cubicBezTo>
                      <a:pt x="41" y="31"/>
                      <a:pt x="40" y="33"/>
                      <a:pt x="40" y="31"/>
                    </a:cubicBezTo>
                    <a:cubicBezTo>
                      <a:pt x="41" y="30"/>
                      <a:pt x="41" y="31"/>
                      <a:pt x="41" y="30"/>
                    </a:cubicBezTo>
                    <a:cubicBezTo>
                      <a:pt x="40" y="35"/>
                      <a:pt x="42" y="32"/>
                      <a:pt x="42" y="34"/>
                    </a:cubicBezTo>
                    <a:cubicBezTo>
                      <a:pt x="43" y="32"/>
                      <a:pt x="43" y="34"/>
                      <a:pt x="43" y="33"/>
                    </a:cubicBezTo>
                    <a:cubicBezTo>
                      <a:pt x="42" y="35"/>
                      <a:pt x="44" y="33"/>
                      <a:pt x="43" y="34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3"/>
                      <a:pt x="46" y="29"/>
                      <a:pt x="45" y="31"/>
                    </a:cubicBezTo>
                    <a:cubicBezTo>
                      <a:pt x="45" y="32"/>
                      <a:pt x="45" y="33"/>
                      <a:pt x="44" y="33"/>
                    </a:cubicBezTo>
                    <a:cubicBezTo>
                      <a:pt x="44" y="36"/>
                      <a:pt x="46" y="32"/>
                      <a:pt x="45" y="35"/>
                    </a:cubicBezTo>
                    <a:cubicBezTo>
                      <a:pt x="46" y="34"/>
                      <a:pt x="46" y="32"/>
                      <a:pt x="47" y="31"/>
                    </a:cubicBezTo>
                    <a:cubicBezTo>
                      <a:pt x="47" y="33"/>
                      <a:pt x="47" y="34"/>
                      <a:pt x="46" y="34"/>
                    </a:cubicBezTo>
                    <a:cubicBezTo>
                      <a:pt x="47" y="34"/>
                      <a:pt x="47" y="33"/>
                      <a:pt x="47" y="34"/>
                    </a:cubicBezTo>
                    <a:cubicBezTo>
                      <a:pt x="47" y="35"/>
                      <a:pt x="47" y="35"/>
                      <a:pt x="46" y="35"/>
                    </a:cubicBezTo>
                    <a:cubicBezTo>
                      <a:pt x="46" y="36"/>
                      <a:pt x="47" y="35"/>
                      <a:pt x="48" y="34"/>
                    </a:cubicBezTo>
                    <a:cubicBezTo>
                      <a:pt x="47" y="36"/>
                      <a:pt x="48" y="35"/>
                      <a:pt x="48" y="37"/>
                    </a:cubicBezTo>
                    <a:cubicBezTo>
                      <a:pt x="49" y="35"/>
                      <a:pt x="48" y="38"/>
                      <a:pt x="49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50" y="35"/>
                      <a:pt x="51" y="33"/>
                      <a:pt x="51" y="33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49" y="37"/>
                      <a:pt x="50" y="36"/>
                      <a:pt x="50" y="37"/>
                    </a:cubicBezTo>
                    <a:cubicBezTo>
                      <a:pt x="50" y="35"/>
                      <a:pt x="50" y="37"/>
                      <a:pt x="51" y="36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2" y="35"/>
                      <a:pt x="52" y="34"/>
                      <a:pt x="52" y="34"/>
                    </a:cubicBezTo>
                    <a:cubicBezTo>
                      <a:pt x="52" y="34"/>
                      <a:pt x="51" y="36"/>
                      <a:pt x="51" y="36"/>
                    </a:cubicBezTo>
                    <a:cubicBezTo>
                      <a:pt x="51" y="37"/>
                      <a:pt x="51" y="37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1" y="39"/>
                      <a:pt x="52" y="37"/>
                      <a:pt x="53" y="37"/>
                    </a:cubicBezTo>
                    <a:cubicBezTo>
                      <a:pt x="53" y="38"/>
                      <a:pt x="54" y="37"/>
                      <a:pt x="55" y="37"/>
                    </a:cubicBezTo>
                    <a:cubicBezTo>
                      <a:pt x="55" y="37"/>
                      <a:pt x="54" y="38"/>
                      <a:pt x="55" y="37"/>
                    </a:cubicBezTo>
                    <a:cubicBezTo>
                      <a:pt x="55" y="37"/>
                      <a:pt x="56" y="36"/>
                      <a:pt x="55" y="37"/>
                    </a:cubicBezTo>
                    <a:cubicBezTo>
                      <a:pt x="56" y="36"/>
                      <a:pt x="55" y="38"/>
                      <a:pt x="55" y="38"/>
                    </a:cubicBezTo>
                    <a:cubicBezTo>
                      <a:pt x="55" y="38"/>
                      <a:pt x="56" y="37"/>
                      <a:pt x="56" y="37"/>
                    </a:cubicBezTo>
                    <a:cubicBezTo>
                      <a:pt x="55" y="39"/>
                      <a:pt x="58" y="36"/>
                      <a:pt x="57" y="38"/>
                    </a:cubicBezTo>
                    <a:cubicBezTo>
                      <a:pt x="58" y="37"/>
                      <a:pt x="57" y="38"/>
                      <a:pt x="57" y="39"/>
                    </a:cubicBezTo>
                    <a:cubicBezTo>
                      <a:pt x="57" y="38"/>
                      <a:pt x="58" y="38"/>
                      <a:pt x="59" y="36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59" y="38"/>
                      <a:pt x="59" y="38"/>
                      <a:pt x="60" y="37"/>
                    </a:cubicBezTo>
                    <a:cubicBezTo>
                      <a:pt x="60" y="36"/>
                      <a:pt x="61" y="35"/>
                      <a:pt x="61" y="35"/>
                    </a:cubicBezTo>
                    <a:cubicBezTo>
                      <a:pt x="61" y="35"/>
                      <a:pt x="61" y="35"/>
                      <a:pt x="61" y="35"/>
                    </a:cubicBezTo>
                    <a:cubicBezTo>
                      <a:pt x="61" y="36"/>
                      <a:pt x="62" y="35"/>
                      <a:pt x="62" y="35"/>
                    </a:cubicBezTo>
                    <a:cubicBezTo>
                      <a:pt x="62" y="36"/>
                      <a:pt x="62" y="35"/>
                      <a:pt x="61" y="36"/>
                    </a:cubicBezTo>
                    <a:cubicBezTo>
                      <a:pt x="60" y="39"/>
                      <a:pt x="61" y="38"/>
                      <a:pt x="61" y="38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3" y="36"/>
                      <a:pt x="61" y="38"/>
                      <a:pt x="62" y="38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4" y="34"/>
                      <a:pt x="64" y="36"/>
                      <a:pt x="63" y="37"/>
                    </a:cubicBezTo>
                    <a:cubicBezTo>
                      <a:pt x="64" y="37"/>
                      <a:pt x="65" y="34"/>
                      <a:pt x="66" y="33"/>
                    </a:cubicBezTo>
                    <a:cubicBezTo>
                      <a:pt x="66" y="34"/>
                      <a:pt x="67" y="33"/>
                      <a:pt x="67" y="33"/>
                    </a:cubicBezTo>
                    <a:cubicBezTo>
                      <a:pt x="67" y="34"/>
                      <a:pt x="67" y="33"/>
                      <a:pt x="67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6" y="35"/>
                      <a:pt x="65" y="37"/>
                      <a:pt x="65" y="38"/>
                    </a:cubicBezTo>
                    <a:cubicBezTo>
                      <a:pt x="65" y="37"/>
                      <a:pt x="66" y="39"/>
                      <a:pt x="66" y="39"/>
                    </a:cubicBezTo>
                    <a:cubicBezTo>
                      <a:pt x="67" y="36"/>
                      <a:pt x="67" y="38"/>
                      <a:pt x="68" y="36"/>
                    </a:cubicBezTo>
                    <a:cubicBezTo>
                      <a:pt x="69" y="36"/>
                      <a:pt x="67" y="38"/>
                      <a:pt x="67" y="38"/>
                    </a:cubicBezTo>
                    <a:cubicBezTo>
                      <a:pt x="68" y="38"/>
                      <a:pt x="68" y="39"/>
                      <a:pt x="69" y="39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8"/>
                      <a:pt x="70" y="39"/>
                      <a:pt x="71" y="38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40"/>
                      <a:pt x="72" y="36"/>
                      <a:pt x="72" y="37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72" y="38"/>
                      <a:pt x="71" y="40"/>
                      <a:pt x="72" y="38"/>
                    </a:cubicBezTo>
                    <a:cubicBezTo>
                      <a:pt x="72" y="39"/>
                      <a:pt x="72" y="39"/>
                      <a:pt x="72" y="39"/>
                    </a:cubicBezTo>
                    <a:cubicBezTo>
                      <a:pt x="72" y="39"/>
                      <a:pt x="73" y="39"/>
                      <a:pt x="74" y="38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2" y="41"/>
                      <a:pt x="74" y="38"/>
                      <a:pt x="74" y="39"/>
                    </a:cubicBezTo>
                    <a:cubicBezTo>
                      <a:pt x="74" y="39"/>
                      <a:pt x="74" y="40"/>
                      <a:pt x="73" y="40"/>
                    </a:cubicBezTo>
                    <a:cubicBezTo>
                      <a:pt x="74" y="39"/>
                      <a:pt x="75" y="39"/>
                      <a:pt x="75" y="39"/>
                    </a:cubicBezTo>
                    <a:cubicBezTo>
                      <a:pt x="74" y="41"/>
                      <a:pt x="74" y="41"/>
                      <a:pt x="74" y="41"/>
                    </a:cubicBezTo>
                    <a:cubicBezTo>
                      <a:pt x="76" y="42"/>
                      <a:pt x="77" y="43"/>
                      <a:pt x="80" y="42"/>
                    </a:cubicBezTo>
                    <a:cubicBezTo>
                      <a:pt x="79" y="44"/>
                      <a:pt x="79" y="43"/>
                      <a:pt x="78" y="45"/>
                    </a:cubicBezTo>
                    <a:cubicBezTo>
                      <a:pt x="79" y="43"/>
                      <a:pt x="79" y="44"/>
                      <a:pt x="79" y="44"/>
                    </a:cubicBezTo>
                    <a:cubicBezTo>
                      <a:pt x="79" y="44"/>
                      <a:pt x="79" y="44"/>
                      <a:pt x="79" y="44"/>
                    </a:cubicBezTo>
                    <a:cubicBezTo>
                      <a:pt x="80" y="44"/>
                      <a:pt x="79" y="45"/>
                      <a:pt x="80" y="45"/>
                    </a:cubicBezTo>
                    <a:cubicBezTo>
                      <a:pt x="80" y="44"/>
                      <a:pt x="80" y="44"/>
                      <a:pt x="80" y="44"/>
                    </a:cubicBezTo>
                    <a:cubicBezTo>
                      <a:pt x="81" y="43"/>
                      <a:pt x="79" y="47"/>
                      <a:pt x="81" y="45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81" y="44"/>
                      <a:pt x="80" y="47"/>
                      <a:pt x="81" y="46"/>
                    </a:cubicBezTo>
                    <a:cubicBezTo>
                      <a:pt x="81" y="46"/>
                      <a:pt x="81" y="46"/>
                      <a:pt x="81" y="46"/>
                    </a:cubicBezTo>
                    <a:cubicBezTo>
                      <a:pt x="81" y="47"/>
                      <a:pt x="83" y="44"/>
                      <a:pt x="82" y="46"/>
                    </a:cubicBezTo>
                    <a:cubicBezTo>
                      <a:pt x="83" y="46"/>
                      <a:pt x="83" y="46"/>
                      <a:pt x="84" y="44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5" y="46"/>
                      <a:pt x="86" y="47"/>
                      <a:pt x="88" y="46"/>
                    </a:cubicBezTo>
                    <a:cubicBezTo>
                      <a:pt x="87" y="47"/>
                      <a:pt x="87" y="47"/>
                      <a:pt x="87" y="47"/>
                    </a:cubicBezTo>
                    <a:cubicBezTo>
                      <a:pt x="89" y="45"/>
                      <a:pt x="87" y="49"/>
                      <a:pt x="90" y="46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0" y="47"/>
                      <a:pt x="90" y="47"/>
                      <a:pt x="90" y="47"/>
                    </a:cubicBezTo>
                    <a:cubicBezTo>
                      <a:pt x="91" y="46"/>
                      <a:pt x="91" y="47"/>
                      <a:pt x="92" y="46"/>
                    </a:cubicBezTo>
                    <a:cubicBezTo>
                      <a:pt x="91" y="47"/>
                      <a:pt x="91" y="47"/>
                      <a:pt x="91" y="47"/>
                    </a:cubicBezTo>
                    <a:cubicBezTo>
                      <a:pt x="91" y="47"/>
                      <a:pt x="93" y="45"/>
                      <a:pt x="93" y="46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92" y="50"/>
                      <a:pt x="93" y="54"/>
                      <a:pt x="96" y="51"/>
                    </a:cubicBezTo>
                    <a:cubicBezTo>
                      <a:pt x="97" y="51"/>
                      <a:pt x="95" y="53"/>
                      <a:pt x="95" y="53"/>
                    </a:cubicBezTo>
                    <a:cubicBezTo>
                      <a:pt x="99" y="51"/>
                      <a:pt x="97" y="56"/>
                      <a:pt x="101" y="53"/>
                    </a:cubicBezTo>
                    <a:cubicBezTo>
                      <a:pt x="103" y="52"/>
                      <a:pt x="107" y="48"/>
                      <a:pt x="107" y="48"/>
                    </a:cubicBezTo>
                    <a:cubicBezTo>
                      <a:pt x="103" y="48"/>
                      <a:pt x="103" y="45"/>
                      <a:pt x="102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11" name="Freeform 96"/>
              <p:cNvSpPr/>
              <p:nvPr>
                <p:custDataLst>
                  <p:tags r:id="rId305"/>
                </p:custDataLst>
              </p:nvPr>
            </p:nvSpPr>
            <p:spPr bwMode="auto">
              <a:xfrm>
                <a:off x="6768" y="243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12" name="Freeform 97"/>
              <p:cNvSpPr/>
              <p:nvPr>
                <p:custDataLst>
                  <p:tags r:id="rId306"/>
                </p:custDataLst>
              </p:nvPr>
            </p:nvSpPr>
            <p:spPr bwMode="auto">
              <a:xfrm>
                <a:off x="7180" y="25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13" name="Freeform 98"/>
              <p:cNvSpPr/>
              <p:nvPr>
                <p:custDataLst>
                  <p:tags r:id="rId307"/>
                </p:custDataLst>
              </p:nvPr>
            </p:nvSpPr>
            <p:spPr bwMode="auto">
              <a:xfrm>
                <a:off x="7069" y="2489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14" name="Freeform 99"/>
              <p:cNvSpPr/>
              <p:nvPr>
                <p:custDataLst>
                  <p:tags r:id="rId308"/>
                </p:custDataLst>
              </p:nvPr>
            </p:nvSpPr>
            <p:spPr bwMode="auto">
              <a:xfrm>
                <a:off x="7204" y="209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15" name="Freeform 100"/>
              <p:cNvSpPr/>
              <p:nvPr>
                <p:custDataLst>
                  <p:tags r:id="rId309"/>
                </p:custDataLst>
              </p:nvPr>
            </p:nvSpPr>
            <p:spPr bwMode="auto">
              <a:xfrm>
                <a:off x="7180" y="248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16" name="Freeform 101"/>
              <p:cNvSpPr/>
              <p:nvPr>
                <p:custDataLst>
                  <p:tags r:id="rId310"/>
                </p:custDataLst>
              </p:nvPr>
            </p:nvSpPr>
            <p:spPr bwMode="auto">
              <a:xfrm>
                <a:off x="7211" y="2091"/>
                <a:ext cx="0" cy="5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17" name="Freeform 102"/>
              <p:cNvSpPr/>
              <p:nvPr>
                <p:custDataLst>
                  <p:tags r:id="rId311"/>
                </p:custDataLst>
              </p:nvPr>
            </p:nvSpPr>
            <p:spPr bwMode="auto">
              <a:xfrm>
                <a:off x="7202" y="2089"/>
                <a:ext cx="0" cy="5"/>
              </a:xfrm>
              <a:custGeom>
                <a:avLst/>
                <a:gdLst>
                  <a:gd name="T0" fmla="*/ 1 h 2"/>
                  <a:gd name="T1" fmla="*/ 0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18" name="Freeform 103"/>
              <p:cNvSpPr/>
              <p:nvPr>
                <p:custDataLst>
                  <p:tags r:id="rId312"/>
                </p:custDataLst>
              </p:nvPr>
            </p:nvSpPr>
            <p:spPr bwMode="auto">
              <a:xfrm>
                <a:off x="7214" y="2089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19" name="Freeform 104"/>
              <p:cNvSpPr/>
              <p:nvPr>
                <p:custDataLst>
                  <p:tags r:id="rId313"/>
                </p:custDataLst>
              </p:nvPr>
            </p:nvSpPr>
            <p:spPr bwMode="auto">
              <a:xfrm>
                <a:off x="7190" y="2086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20" name="Freeform 105"/>
              <p:cNvSpPr/>
              <p:nvPr>
                <p:custDataLst>
                  <p:tags r:id="rId314"/>
                </p:custDataLst>
              </p:nvPr>
            </p:nvSpPr>
            <p:spPr bwMode="auto">
              <a:xfrm>
                <a:off x="5743" y="2352"/>
                <a:ext cx="0" cy="5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21" name="Freeform 106"/>
              <p:cNvSpPr/>
              <p:nvPr>
                <p:custDataLst>
                  <p:tags r:id="rId315"/>
                </p:custDataLst>
              </p:nvPr>
            </p:nvSpPr>
            <p:spPr bwMode="auto">
              <a:xfrm>
                <a:off x="6128" y="166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22" name="Freeform 107"/>
              <p:cNvSpPr/>
              <p:nvPr>
                <p:custDataLst>
                  <p:tags r:id="rId316"/>
                </p:custDataLst>
              </p:nvPr>
            </p:nvSpPr>
            <p:spPr bwMode="auto">
              <a:xfrm>
                <a:off x="6540" y="1520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23" name="Freeform 108"/>
              <p:cNvSpPr/>
              <p:nvPr>
                <p:custDataLst>
                  <p:tags r:id="rId317"/>
                </p:custDataLst>
              </p:nvPr>
            </p:nvSpPr>
            <p:spPr bwMode="auto">
              <a:xfrm>
                <a:off x="6543" y="1511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0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24" name="Freeform 109"/>
              <p:cNvSpPr/>
              <p:nvPr>
                <p:custDataLst>
                  <p:tags r:id="rId318"/>
                </p:custDataLst>
              </p:nvPr>
            </p:nvSpPr>
            <p:spPr bwMode="auto">
              <a:xfrm>
                <a:off x="6516" y="1546"/>
                <a:ext cx="5" cy="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25" name="Freeform 110"/>
              <p:cNvSpPr/>
              <p:nvPr>
                <p:custDataLst>
                  <p:tags r:id="rId319"/>
                </p:custDataLst>
              </p:nvPr>
            </p:nvSpPr>
            <p:spPr bwMode="auto">
              <a:xfrm>
                <a:off x="6516" y="1541"/>
                <a:ext cx="8" cy="7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26" name="Freeform 111"/>
              <p:cNvSpPr/>
              <p:nvPr>
                <p:custDataLst>
                  <p:tags r:id="rId320"/>
                </p:custDataLst>
              </p:nvPr>
            </p:nvSpPr>
            <p:spPr bwMode="auto">
              <a:xfrm>
                <a:off x="6535" y="1520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27" name="Freeform 112"/>
              <p:cNvSpPr/>
              <p:nvPr>
                <p:custDataLst>
                  <p:tags r:id="rId321"/>
                </p:custDataLst>
              </p:nvPr>
            </p:nvSpPr>
            <p:spPr bwMode="auto">
              <a:xfrm>
                <a:off x="6538" y="1518"/>
                <a:ext cx="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28" name="Freeform 113"/>
              <p:cNvSpPr/>
              <p:nvPr>
                <p:custDataLst>
                  <p:tags r:id="rId322"/>
                </p:custDataLst>
              </p:nvPr>
            </p:nvSpPr>
            <p:spPr bwMode="auto">
              <a:xfrm>
                <a:off x="7164" y="1951"/>
                <a:ext cx="261" cy="150"/>
              </a:xfrm>
              <a:custGeom>
                <a:avLst/>
                <a:gdLst>
                  <a:gd name="T0" fmla="*/ 86 w 110"/>
                  <a:gd name="T1" fmla="*/ 5 h 63"/>
                  <a:gd name="T2" fmla="*/ 79 w 110"/>
                  <a:gd name="T3" fmla="*/ 7 h 63"/>
                  <a:gd name="T4" fmla="*/ 58 w 110"/>
                  <a:gd name="T5" fmla="*/ 24 h 63"/>
                  <a:gd name="T6" fmla="*/ 50 w 110"/>
                  <a:gd name="T7" fmla="*/ 26 h 63"/>
                  <a:gd name="T8" fmla="*/ 44 w 110"/>
                  <a:gd name="T9" fmla="*/ 26 h 63"/>
                  <a:gd name="T10" fmla="*/ 34 w 110"/>
                  <a:gd name="T11" fmla="*/ 31 h 63"/>
                  <a:gd name="T12" fmla="*/ 28 w 110"/>
                  <a:gd name="T13" fmla="*/ 33 h 63"/>
                  <a:gd name="T14" fmla="*/ 17 w 110"/>
                  <a:gd name="T15" fmla="*/ 38 h 63"/>
                  <a:gd name="T16" fmla="*/ 13 w 110"/>
                  <a:gd name="T17" fmla="*/ 45 h 63"/>
                  <a:gd name="T18" fmla="*/ 5 w 110"/>
                  <a:gd name="T19" fmla="*/ 47 h 63"/>
                  <a:gd name="T20" fmla="*/ 1 w 110"/>
                  <a:gd name="T21" fmla="*/ 50 h 63"/>
                  <a:gd name="T22" fmla="*/ 3 w 110"/>
                  <a:gd name="T23" fmla="*/ 55 h 63"/>
                  <a:gd name="T24" fmla="*/ 3 w 110"/>
                  <a:gd name="T25" fmla="*/ 56 h 63"/>
                  <a:gd name="T26" fmla="*/ 5 w 110"/>
                  <a:gd name="T27" fmla="*/ 55 h 63"/>
                  <a:gd name="T28" fmla="*/ 9 w 110"/>
                  <a:gd name="T29" fmla="*/ 56 h 63"/>
                  <a:gd name="T30" fmla="*/ 12 w 110"/>
                  <a:gd name="T31" fmla="*/ 58 h 63"/>
                  <a:gd name="T32" fmla="*/ 12 w 110"/>
                  <a:gd name="T33" fmla="*/ 51 h 63"/>
                  <a:gd name="T34" fmla="*/ 15 w 110"/>
                  <a:gd name="T35" fmla="*/ 57 h 63"/>
                  <a:gd name="T36" fmla="*/ 18 w 110"/>
                  <a:gd name="T37" fmla="*/ 61 h 63"/>
                  <a:gd name="T38" fmla="*/ 16 w 110"/>
                  <a:gd name="T39" fmla="*/ 54 h 63"/>
                  <a:gd name="T40" fmla="*/ 19 w 110"/>
                  <a:gd name="T41" fmla="*/ 59 h 63"/>
                  <a:gd name="T42" fmla="*/ 21 w 110"/>
                  <a:gd name="T43" fmla="*/ 60 h 63"/>
                  <a:gd name="T44" fmla="*/ 22 w 110"/>
                  <a:gd name="T45" fmla="*/ 60 h 63"/>
                  <a:gd name="T46" fmla="*/ 23 w 110"/>
                  <a:gd name="T47" fmla="*/ 60 h 63"/>
                  <a:gd name="T48" fmla="*/ 23 w 110"/>
                  <a:gd name="T49" fmla="*/ 55 h 63"/>
                  <a:gd name="T50" fmla="*/ 26 w 110"/>
                  <a:gd name="T51" fmla="*/ 58 h 63"/>
                  <a:gd name="T52" fmla="*/ 26 w 110"/>
                  <a:gd name="T53" fmla="*/ 54 h 63"/>
                  <a:gd name="T54" fmla="*/ 27 w 110"/>
                  <a:gd name="T55" fmla="*/ 54 h 63"/>
                  <a:gd name="T56" fmla="*/ 29 w 110"/>
                  <a:gd name="T57" fmla="*/ 54 h 63"/>
                  <a:gd name="T58" fmla="*/ 34 w 110"/>
                  <a:gd name="T59" fmla="*/ 51 h 63"/>
                  <a:gd name="T60" fmla="*/ 36 w 110"/>
                  <a:gd name="T61" fmla="*/ 51 h 63"/>
                  <a:gd name="T62" fmla="*/ 40 w 110"/>
                  <a:gd name="T63" fmla="*/ 49 h 63"/>
                  <a:gd name="T64" fmla="*/ 44 w 110"/>
                  <a:gd name="T65" fmla="*/ 47 h 63"/>
                  <a:gd name="T66" fmla="*/ 45 w 110"/>
                  <a:gd name="T67" fmla="*/ 45 h 63"/>
                  <a:gd name="T68" fmla="*/ 46 w 110"/>
                  <a:gd name="T69" fmla="*/ 45 h 63"/>
                  <a:gd name="T70" fmla="*/ 46 w 110"/>
                  <a:gd name="T71" fmla="*/ 42 h 63"/>
                  <a:gd name="T72" fmla="*/ 49 w 110"/>
                  <a:gd name="T73" fmla="*/ 42 h 63"/>
                  <a:gd name="T74" fmla="*/ 53 w 110"/>
                  <a:gd name="T75" fmla="*/ 42 h 63"/>
                  <a:gd name="T76" fmla="*/ 55 w 110"/>
                  <a:gd name="T77" fmla="*/ 39 h 63"/>
                  <a:gd name="T78" fmla="*/ 60 w 110"/>
                  <a:gd name="T79" fmla="*/ 39 h 63"/>
                  <a:gd name="T80" fmla="*/ 61 w 110"/>
                  <a:gd name="T81" fmla="*/ 38 h 63"/>
                  <a:gd name="T82" fmla="*/ 62 w 110"/>
                  <a:gd name="T83" fmla="*/ 38 h 63"/>
                  <a:gd name="T84" fmla="*/ 64 w 110"/>
                  <a:gd name="T85" fmla="*/ 40 h 63"/>
                  <a:gd name="T86" fmla="*/ 66 w 110"/>
                  <a:gd name="T87" fmla="*/ 35 h 63"/>
                  <a:gd name="T88" fmla="*/ 68 w 110"/>
                  <a:gd name="T89" fmla="*/ 30 h 63"/>
                  <a:gd name="T90" fmla="*/ 71 w 110"/>
                  <a:gd name="T91" fmla="*/ 31 h 63"/>
                  <a:gd name="T92" fmla="*/ 72 w 110"/>
                  <a:gd name="T93" fmla="*/ 26 h 63"/>
                  <a:gd name="T94" fmla="*/ 76 w 110"/>
                  <a:gd name="T95" fmla="*/ 26 h 63"/>
                  <a:gd name="T96" fmla="*/ 79 w 110"/>
                  <a:gd name="T97" fmla="*/ 24 h 63"/>
                  <a:gd name="T98" fmla="*/ 82 w 110"/>
                  <a:gd name="T99" fmla="*/ 23 h 63"/>
                  <a:gd name="T100" fmla="*/ 88 w 110"/>
                  <a:gd name="T101" fmla="*/ 20 h 63"/>
                  <a:gd name="T102" fmla="*/ 91 w 110"/>
                  <a:gd name="T103" fmla="*/ 16 h 63"/>
                  <a:gd name="T104" fmla="*/ 97 w 110"/>
                  <a:gd name="T105" fmla="*/ 13 h 63"/>
                  <a:gd name="T106" fmla="*/ 105 w 110"/>
                  <a:gd name="T107" fmla="*/ 1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0" h="63">
                    <a:moveTo>
                      <a:pt x="108" y="1"/>
                    </a:moveTo>
                    <a:cubicBezTo>
                      <a:pt x="106" y="4"/>
                      <a:pt x="103" y="2"/>
                      <a:pt x="100" y="0"/>
                    </a:cubicBezTo>
                    <a:cubicBezTo>
                      <a:pt x="99" y="1"/>
                      <a:pt x="98" y="2"/>
                      <a:pt x="97" y="1"/>
                    </a:cubicBezTo>
                    <a:cubicBezTo>
                      <a:pt x="94" y="3"/>
                      <a:pt x="88" y="0"/>
                      <a:pt x="85" y="3"/>
                    </a:cubicBezTo>
                    <a:cubicBezTo>
                      <a:pt x="86" y="4"/>
                      <a:pt x="86" y="5"/>
                      <a:pt x="86" y="5"/>
                    </a:cubicBezTo>
                    <a:cubicBezTo>
                      <a:pt x="86" y="5"/>
                      <a:pt x="86" y="5"/>
                      <a:pt x="86" y="5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7"/>
                      <a:pt x="85" y="5"/>
                      <a:pt x="85" y="5"/>
                    </a:cubicBezTo>
                    <a:cubicBezTo>
                      <a:pt x="84" y="5"/>
                      <a:pt x="83" y="6"/>
                      <a:pt x="82" y="6"/>
                    </a:cubicBezTo>
                    <a:cubicBezTo>
                      <a:pt x="82" y="8"/>
                      <a:pt x="81" y="7"/>
                      <a:pt x="82" y="9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1" y="10"/>
                      <a:pt x="81" y="10"/>
                      <a:pt x="79" y="7"/>
                    </a:cubicBezTo>
                    <a:cubicBezTo>
                      <a:pt x="75" y="7"/>
                      <a:pt x="72" y="10"/>
                      <a:pt x="68" y="11"/>
                    </a:cubicBezTo>
                    <a:cubicBezTo>
                      <a:pt x="65" y="13"/>
                      <a:pt x="63" y="16"/>
                      <a:pt x="60" y="19"/>
                    </a:cubicBezTo>
                    <a:cubicBezTo>
                      <a:pt x="60" y="22"/>
                      <a:pt x="59" y="21"/>
                      <a:pt x="60" y="24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4"/>
                      <a:pt x="59" y="23"/>
                      <a:pt x="57" y="22"/>
                    </a:cubicBezTo>
                    <a:cubicBezTo>
                      <a:pt x="58" y="23"/>
                      <a:pt x="57" y="22"/>
                      <a:pt x="58" y="24"/>
                    </a:cubicBezTo>
                    <a:cubicBezTo>
                      <a:pt x="59" y="26"/>
                      <a:pt x="57" y="22"/>
                      <a:pt x="57" y="23"/>
                    </a:cubicBezTo>
                    <a:cubicBezTo>
                      <a:pt x="56" y="22"/>
                      <a:pt x="57" y="24"/>
                      <a:pt x="57" y="23"/>
                    </a:cubicBezTo>
                    <a:cubicBezTo>
                      <a:pt x="57" y="26"/>
                      <a:pt x="56" y="22"/>
                      <a:pt x="55" y="21"/>
                    </a:cubicBezTo>
                    <a:cubicBezTo>
                      <a:pt x="53" y="22"/>
                      <a:pt x="53" y="25"/>
                      <a:pt x="51" y="25"/>
                    </a:cubicBezTo>
                    <a:cubicBezTo>
                      <a:pt x="51" y="24"/>
                      <a:pt x="51" y="26"/>
                      <a:pt x="51" y="26"/>
                    </a:cubicBezTo>
                    <a:cubicBezTo>
                      <a:pt x="50" y="23"/>
                      <a:pt x="51" y="27"/>
                      <a:pt x="50" y="26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49" y="24"/>
                      <a:pt x="49" y="26"/>
                      <a:pt x="48" y="25"/>
                    </a:cubicBezTo>
                    <a:cubicBezTo>
                      <a:pt x="48" y="26"/>
                      <a:pt x="46" y="24"/>
                      <a:pt x="46" y="26"/>
                    </a:cubicBezTo>
                    <a:cubicBezTo>
                      <a:pt x="46" y="24"/>
                      <a:pt x="46" y="25"/>
                      <a:pt x="45" y="24"/>
                    </a:cubicBezTo>
                    <a:cubicBezTo>
                      <a:pt x="46" y="28"/>
                      <a:pt x="44" y="24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2" y="26"/>
                      <a:pt x="40" y="26"/>
                      <a:pt x="39" y="29"/>
                    </a:cubicBezTo>
                    <a:cubicBezTo>
                      <a:pt x="39" y="29"/>
                      <a:pt x="36" y="27"/>
                      <a:pt x="36" y="2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6" y="29"/>
                      <a:pt x="36" y="29"/>
                    </a:cubicBezTo>
                    <a:cubicBezTo>
                      <a:pt x="36" y="30"/>
                      <a:pt x="34" y="29"/>
                      <a:pt x="34" y="29"/>
                    </a:cubicBezTo>
                    <a:cubicBezTo>
                      <a:pt x="34" y="30"/>
                      <a:pt x="34" y="30"/>
                      <a:pt x="34" y="31"/>
                    </a:cubicBezTo>
                    <a:cubicBezTo>
                      <a:pt x="32" y="29"/>
                      <a:pt x="33" y="33"/>
                      <a:pt x="31" y="31"/>
                    </a:cubicBezTo>
                    <a:cubicBezTo>
                      <a:pt x="32" y="34"/>
                      <a:pt x="32" y="33"/>
                      <a:pt x="32" y="34"/>
                    </a:cubicBezTo>
                    <a:cubicBezTo>
                      <a:pt x="32" y="33"/>
                      <a:pt x="31" y="33"/>
                      <a:pt x="31" y="32"/>
                    </a:cubicBezTo>
                    <a:cubicBezTo>
                      <a:pt x="31" y="32"/>
                      <a:pt x="30" y="33"/>
                      <a:pt x="30" y="32"/>
                    </a:cubicBezTo>
                    <a:cubicBezTo>
                      <a:pt x="29" y="32"/>
                      <a:pt x="30" y="34"/>
                      <a:pt x="29" y="34"/>
                    </a:cubicBezTo>
                    <a:cubicBezTo>
                      <a:pt x="28" y="32"/>
                      <a:pt x="28" y="34"/>
                      <a:pt x="28" y="33"/>
                    </a:cubicBezTo>
                    <a:cubicBezTo>
                      <a:pt x="28" y="35"/>
                      <a:pt x="28" y="37"/>
                      <a:pt x="28" y="36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6" y="35"/>
                      <a:pt x="24" y="32"/>
                      <a:pt x="23" y="36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2" y="37"/>
                      <a:pt x="20" y="36"/>
                      <a:pt x="19" y="39"/>
                    </a:cubicBezTo>
                    <a:cubicBezTo>
                      <a:pt x="18" y="38"/>
                      <a:pt x="18" y="38"/>
                      <a:pt x="17" y="38"/>
                    </a:cubicBezTo>
                    <a:cubicBezTo>
                      <a:pt x="17" y="40"/>
                      <a:pt x="17" y="40"/>
                      <a:pt x="17" y="42"/>
                    </a:cubicBezTo>
                    <a:cubicBezTo>
                      <a:pt x="17" y="42"/>
                      <a:pt x="16" y="41"/>
                      <a:pt x="16" y="40"/>
                    </a:cubicBezTo>
                    <a:cubicBezTo>
                      <a:pt x="15" y="40"/>
                      <a:pt x="14" y="38"/>
                      <a:pt x="14" y="41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41"/>
                      <a:pt x="13" y="43"/>
                      <a:pt x="12" y="42"/>
                    </a:cubicBezTo>
                    <a:cubicBezTo>
                      <a:pt x="13" y="43"/>
                      <a:pt x="12" y="44"/>
                      <a:pt x="13" y="45"/>
                    </a:cubicBezTo>
                    <a:cubicBezTo>
                      <a:pt x="13" y="45"/>
                      <a:pt x="12" y="43"/>
                      <a:pt x="12" y="44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0" y="43"/>
                      <a:pt x="9" y="44"/>
                      <a:pt x="8" y="46"/>
                    </a:cubicBezTo>
                    <a:cubicBezTo>
                      <a:pt x="7" y="44"/>
                      <a:pt x="7" y="46"/>
                      <a:pt x="6" y="45"/>
                    </a:cubicBezTo>
                    <a:cubicBezTo>
                      <a:pt x="6" y="47"/>
                      <a:pt x="4" y="46"/>
                      <a:pt x="6" y="48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4" y="47"/>
                      <a:pt x="4" y="48"/>
                      <a:pt x="2" y="48"/>
                    </a:cubicBezTo>
                    <a:cubicBezTo>
                      <a:pt x="2" y="48"/>
                      <a:pt x="3" y="50"/>
                      <a:pt x="3" y="51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1"/>
                      <a:pt x="4" y="52"/>
                      <a:pt x="5" y="53"/>
                    </a:cubicBezTo>
                    <a:cubicBezTo>
                      <a:pt x="4" y="53"/>
                      <a:pt x="4" y="54"/>
                      <a:pt x="4" y="53"/>
                    </a:cubicBezTo>
                    <a:cubicBezTo>
                      <a:pt x="3" y="52"/>
                      <a:pt x="2" y="51"/>
                      <a:pt x="1" y="50"/>
                    </a:cubicBezTo>
                    <a:cubicBezTo>
                      <a:pt x="0" y="50"/>
                      <a:pt x="2" y="53"/>
                      <a:pt x="1" y="51"/>
                    </a:cubicBezTo>
                    <a:cubicBezTo>
                      <a:pt x="0" y="51"/>
                      <a:pt x="0" y="52"/>
                      <a:pt x="1" y="53"/>
                    </a:cubicBezTo>
                    <a:cubicBezTo>
                      <a:pt x="1" y="53"/>
                      <a:pt x="0" y="53"/>
                      <a:pt x="0" y="52"/>
                    </a:cubicBezTo>
                    <a:cubicBezTo>
                      <a:pt x="0" y="52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4"/>
                      <a:pt x="1" y="54"/>
                      <a:pt x="3" y="55"/>
                    </a:cubicBezTo>
                    <a:cubicBezTo>
                      <a:pt x="3" y="55"/>
                      <a:pt x="2" y="55"/>
                      <a:pt x="3" y="55"/>
                    </a:cubicBezTo>
                    <a:cubicBezTo>
                      <a:pt x="4" y="56"/>
                      <a:pt x="4" y="56"/>
                      <a:pt x="3" y="56"/>
                    </a:cubicBezTo>
                    <a:cubicBezTo>
                      <a:pt x="1" y="55"/>
                      <a:pt x="1" y="54"/>
                      <a:pt x="0" y="54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2" y="56"/>
                      <a:pt x="3" y="56"/>
                      <a:pt x="4" y="57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4" y="56"/>
                      <a:pt x="6" y="57"/>
                      <a:pt x="5" y="56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3" y="53"/>
                      <a:pt x="4" y="54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6" y="56"/>
                      <a:pt x="5" y="55"/>
                      <a:pt x="5" y="55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5" y="55"/>
                      <a:pt x="7" y="56"/>
                      <a:pt x="7" y="55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8" y="56"/>
                      <a:pt x="6" y="55"/>
                      <a:pt x="6" y="54"/>
                    </a:cubicBezTo>
                    <a:cubicBezTo>
                      <a:pt x="6" y="55"/>
                      <a:pt x="8" y="56"/>
                      <a:pt x="9" y="57"/>
                    </a:cubicBezTo>
                    <a:cubicBezTo>
                      <a:pt x="9" y="57"/>
                      <a:pt x="8" y="55"/>
                      <a:pt x="9" y="56"/>
                    </a:cubicBezTo>
                    <a:cubicBezTo>
                      <a:pt x="9" y="56"/>
                      <a:pt x="9" y="55"/>
                      <a:pt x="9" y="53"/>
                    </a:cubicBezTo>
                    <a:cubicBezTo>
                      <a:pt x="9" y="53"/>
                      <a:pt x="10" y="56"/>
                      <a:pt x="10" y="55"/>
                    </a:cubicBezTo>
                    <a:cubicBezTo>
                      <a:pt x="11" y="56"/>
                      <a:pt x="12" y="58"/>
                      <a:pt x="12" y="59"/>
                    </a:cubicBezTo>
                    <a:cubicBezTo>
                      <a:pt x="13" y="59"/>
                      <a:pt x="14" y="60"/>
                      <a:pt x="13" y="60"/>
                    </a:cubicBezTo>
                    <a:cubicBezTo>
                      <a:pt x="13" y="60"/>
                      <a:pt x="14" y="61"/>
                      <a:pt x="14" y="61"/>
                    </a:cubicBezTo>
                    <a:cubicBezTo>
                      <a:pt x="14" y="60"/>
                      <a:pt x="12" y="58"/>
                      <a:pt x="12" y="58"/>
                    </a:cubicBezTo>
                    <a:cubicBezTo>
                      <a:pt x="11" y="56"/>
                      <a:pt x="12" y="57"/>
                      <a:pt x="11" y="55"/>
                    </a:cubicBezTo>
                    <a:cubicBezTo>
                      <a:pt x="11" y="55"/>
                      <a:pt x="12" y="55"/>
                      <a:pt x="12" y="55"/>
                    </a:cubicBezTo>
                    <a:cubicBezTo>
                      <a:pt x="12" y="55"/>
                      <a:pt x="13" y="56"/>
                      <a:pt x="14" y="57"/>
                    </a:cubicBezTo>
                    <a:cubicBezTo>
                      <a:pt x="13" y="56"/>
                      <a:pt x="13" y="55"/>
                      <a:pt x="14" y="55"/>
                    </a:cubicBezTo>
                    <a:cubicBezTo>
                      <a:pt x="13" y="53"/>
                      <a:pt x="13" y="53"/>
                      <a:pt x="12" y="52"/>
                    </a:cubicBezTo>
                    <a:cubicBezTo>
                      <a:pt x="12" y="51"/>
                      <a:pt x="12" y="51"/>
                      <a:pt x="12" y="51"/>
                    </a:cubicBezTo>
                    <a:cubicBezTo>
                      <a:pt x="13" y="52"/>
                      <a:pt x="14" y="55"/>
                      <a:pt x="14" y="55"/>
                    </a:cubicBezTo>
                    <a:cubicBezTo>
                      <a:pt x="15" y="57"/>
                      <a:pt x="14" y="55"/>
                      <a:pt x="15" y="57"/>
                    </a:cubicBezTo>
                    <a:cubicBezTo>
                      <a:pt x="16" y="59"/>
                      <a:pt x="15" y="60"/>
                      <a:pt x="14" y="58"/>
                    </a:cubicBezTo>
                    <a:cubicBezTo>
                      <a:pt x="15" y="61"/>
                      <a:pt x="15" y="59"/>
                      <a:pt x="16" y="61"/>
                    </a:cubicBezTo>
                    <a:cubicBezTo>
                      <a:pt x="16" y="61"/>
                      <a:pt x="15" y="59"/>
                      <a:pt x="16" y="59"/>
                    </a:cubicBezTo>
                    <a:cubicBezTo>
                      <a:pt x="15" y="58"/>
                      <a:pt x="15" y="58"/>
                      <a:pt x="15" y="57"/>
                    </a:cubicBezTo>
                    <a:cubicBezTo>
                      <a:pt x="14" y="54"/>
                      <a:pt x="16" y="58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60"/>
                      <a:pt x="16" y="58"/>
                      <a:pt x="17" y="58"/>
                    </a:cubicBezTo>
                    <a:cubicBezTo>
                      <a:pt x="18" y="61"/>
                      <a:pt x="16" y="58"/>
                      <a:pt x="17" y="60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9" y="63"/>
                      <a:pt x="17" y="60"/>
                      <a:pt x="18" y="61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8" y="60"/>
                      <a:pt x="17" y="58"/>
                      <a:pt x="17" y="58"/>
                    </a:cubicBezTo>
                    <a:cubicBezTo>
                      <a:pt x="16" y="55"/>
                      <a:pt x="17" y="58"/>
                      <a:pt x="17" y="57"/>
                    </a:cubicBezTo>
                    <a:cubicBezTo>
                      <a:pt x="16" y="55"/>
                      <a:pt x="17" y="57"/>
                      <a:pt x="16" y="56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6" y="54"/>
                      <a:pt x="17" y="55"/>
                      <a:pt x="17" y="57"/>
                    </a:cubicBezTo>
                    <a:cubicBezTo>
                      <a:pt x="17" y="57"/>
                      <a:pt x="17" y="57"/>
                      <a:pt x="17" y="56"/>
                    </a:cubicBezTo>
                    <a:cubicBezTo>
                      <a:pt x="17" y="58"/>
                      <a:pt x="18" y="60"/>
                      <a:pt x="19" y="61"/>
                    </a:cubicBezTo>
                    <a:cubicBezTo>
                      <a:pt x="19" y="62"/>
                      <a:pt x="18" y="60"/>
                      <a:pt x="18" y="59"/>
                    </a:cubicBezTo>
                    <a:cubicBezTo>
                      <a:pt x="18" y="59"/>
                      <a:pt x="18" y="57"/>
                      <a:pt x="18" y="57"/>
                    </a:cubicBezTo>
                    <a:cubicBezTo>
                      <a:pt x="16" y="52"/>
                      <a:pt x="19" y="60"/>
                      <a:pt x="19" y="59"/>
                    </a:cubicBezTo>
                    <a:cubicBezTo>
                      <a:pt x="18" y="56"/>
                      <a:pt x="18" y="55"/>
                      <a:pt x="17" y="52"/>
                    </a:cubicBezTo>
                    <a:cubicBezTo>
                      <a:pt x="17" y="51"/>
                      <a:pt x="17" y="50"/>
                      <a:pt x="17" y="51"/>
                    </a:cubicBezTo>
                    <a:cubicBezTo>
                      <a:pt x="18" y="53"/>
                      <a:pt x="18" y="52"/>
                      <a:pt x="18" y="54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21" y="60"/>
                      <a:pt x="21" y="60"/>
                      <a:pt x="21" y="60"/>
                    </a:cubicBezTo>
                    <a:cubicBezTo>
                      <a:pt x="21" y="59"/>
                      <a:pt x="20" y="58"/>
                      <a:pt x="20" y="57"/>
                    </a:cubicBezTo>
                    <a:cubicBezTo>
                      <a:pt x="20" y="58"/>
                      <a:pt x="21" y="59"/>
                      <a:pt x="21" y="59"/>
                    </a:cubicBezTo>
                    <a:cubicBezTo>
                      <a:pt x="20" y="59"/>
                      <a:pt x="20" y="56"/>
                      <a:pt x="20" y="56"/>
                    </a:cubicBezTo>
                    <a:cubicBezTo>
                      <a:pt x="20" y="56"/>
                      <a:pt x="21" y="58"/>
                      <a:pt x="21" y="58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21" y="58"/>
                      <a:pt x="22" y="61"/>
                      <a:pt x="22" y="60"/>
                    </a:cubicBezTo>
                    <a:cubicBezTo>
                      <a:pt x="22" y="59"/>
                      <a:pt x="21" y="57"/>
                      <a:pt x="21" y="56"/>
                    </a:cubicBezTo>
                    <a:cubicBezTo>
                      <a:pt x="21" y="55"/>
                      <a:pt x="22" y="56"/>
                      <a:pt x="22" y="56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3" y="61"/>
                      <a:pt x="23" y="60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3" y="58"/>
                      <a:pt x="23" y="59"/>
                      <a:pt x="23" y="60"/>
                    </a:cubicBezTo>
                    <a:cubicBezTo>
                      <a:pt x="23" y="58"/>
                      <a:pt x="23" y="59"/>
                      <a:pt x="23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58"/>
                      <a:pt x="23" y="56"/>
                      <a:pt x="24" y="58"/>
                    </a:cubicBezTo>
                    <a:cubicBezTo>
                      <a:pt x="23" y="56"/>
                      <a:pt x="23" y="58"/>
                      <a:pt x="23" y="57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58"/>
                      <a:pt x="23" y="55"/>
                      <a:pt x="23" y="55"/>
                    </a:cubicBezTo>
                    <a:cubicBezTo>
                      <a:pt x="24" y="56"/>
                      <a:pt x="24" y="56"/>
                      <a:pt x="24" y="57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5" y="59"/>
                      <a:pt x="24" y="54"/>
                      <a:pt x="24" y="55"/>
                    </a:cubicBezTo>
                    <a:cubicBezTo>
                      <a:pt x="25" y="56"/>
                      <a:pt x="25" y="58"/>
                      <a:pt x="25" y="58"/>
                    </a:cubicBezTo>
                    <a:cubicBezTo>
                      <a:pt x="24" y="56"/>
                      <a:pt x="25" y="55"/>
                      <a:pt x="24" y="53"/>
                    </a:cubicBezTo>
                    <a:cubicBezTo>
                      <a:pt x="25" y="54"/>
                      <a:pt x="25" y="56"/>
                      <a:pt x="26" y="58"/>
                    </a:cubicBezTo>
                    <a:cubicBezTo>
                      <a:pt x="25" y="56"/>
                      <a:pt x="26" y="59"/>
                      <a:pt x="26" y="57"/>
                    </a:cubicBezTo>
                    <a:cubicBezTo>
                      <a:pt x="25" y="56"/>
                      <a:pt x="25" y="55"/>
                      <a:pt x="25" y="54"/>
                    </a:cubicBezTo>
                    <a:cubicBezTo>
                      <a:pt x="26" y="54"/>
                      <a:pt x="25" y="55"/>
                      <a:pt x="26" y="56"/>
                    </a:cubicBezTo>
                    <a:cubicBezTo>
                      <a:pt x="26" y="56"/>
                      <a:pt x="26" y="54"/>
                      <a:pt x="25" y="53"/>
                    </a:cubicBezTo>
                    <a:cubicBezTo>
                      <a:pt x="26" y="53"/>
                      <a:pt x="25" y="51"/>
                      <a:pt x="26" y="52"/>
                    </a:cubicBezTo>
                    <a:cubicBezTo>
                      <a:pt x="26" y="54"/>
                      <a:pt x="26" y="53"/>
                      <a:pt x="26" y="54"/>
                    </a:cubicBezTo>
                    <a:cubicBezTo>
                      <a:pt x="27" y="54"/>
                      <a:pt x="25" y="50"/>
                      <a:pt x="26" y="50"/>
                    </a:cubicBezTo>
                    <a:cubicBezTo>
                      <a:pt x="25" y="49"/>
                      <a:pt x="25" y="46"/>
                      <a:pt x="25" y="45"/>
                    </a:cubicBezTo>
                    <a:cubicBezTo>
                      <a:pt x="25" y="45"/>
                      <a:pt x="25" y="46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7" y="50"/>
                      <a:pt x="26" y="52"/>
                      <a:pt x="27" y="55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7" y="55"/>
                      <a:pt x="28" y="56"/>
                      <a:pt x="28" y="55"/>
                    </a:cubicBezTo>
                    <a:cubicBezTo>
                      <a:pt x="28" y="54"/>
                      <a:pt x="28" y="56"/>
                      <a:pt x="28" y="55"/>
                    </a:cubicBezTo>
                    <a:cubicBezTo>
                      <a:pt x="28" y="54"/>
                      <a:pt x="27" y="51"/>
                      <a:pt x="28" y="52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6"/>
                      <a:pt x="28" y="53"/>
                      <a:pt x="29" y="54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30" y="55"/>
                      <a:pt x="32" y="55"/>
                      <a:pt x="31" y="51"/>
                    </a:cubicBezTo>
                    <a:cubicBezTo>
                      <a:pt x="32" y="52"/>
                      <a:pt x="32" y="52"/>
                      <a:pt x="33" y="53"/>
                    </a:cubicBezTo>
                    <a:cubicBezTo>
                      <a:pt x="33" y="53"/>
                      <a:pt x="33" y="51"/>
                      <a:pt x="33" y="51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4" y="54"/>
                      <a:pt x="34" y="52"/>
                      <a:pt x="34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4"/>
                      <a:pt x="35" y="51"/>
                      <a:pt x="35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0"/>
                      <a:pt x="35" y="50"/>
                      <a:pt x="36" y="52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7" y="52"/>
                      <a:pt x="37" y="52"/>
                      <a:pt x="38" y="51"/>
                    </a:cubicBezTo>
                    <a:cubicBezTo>
                      <a:pt x="37" y="51"/>
                      <a:pt x="37" y="50"/>
                      <a:pt x="37" y="49"/>
                    </a:cubicBezTo>
                    <a:cubicBezTo>
                      <a:pt x="36" y="46"/>
                      <a:pt x="37" y="49"/>
                      <a:pt x="37" y="47"/>
                    </a:cubicBezTo>
                    <a:cubicBezTo>
                      <a:pt x="37" y="48"/>
                      <a:pt x="38" y="49"/>
                      <a:pt x="38" y="50"/>
                    </a:cubicBezTo>
                    <a:cubicBezTo>
                      <a:pt x="39" y="52"/>
                      <a:pt x="39" y="50"/>
                      <a:pt x="40" y="50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2" y="51"/>
                      <a:pt x="41" y="48"/>
                      <a:pt x="42" y="49"/>
                    </a:cubicBezTo>
                    <a:cubicBezTo>
                      <a:pt x="42" y="48"/>
                      <a:pt x="41" y="45"/>
                      <a:pt x="41" y="45"/>
                    </a:cubicBezTo>
                    <a:cubicBezTo>
                      <a:pt x="41" y="43"/>
                      <a:pt x="42" y="47"/>
                      <a:pt x="43" y="48"/>
                    </a:cubicBezTo>
                    <a:cubicBezTo>
                      <a:pt x="43" y="48"/>
                      <a:pt x="43" y="47"/>
                      <a:pt x="43" y="47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3" y="47"/>
                      <a:pt x="43" y="46"/>
                      <a:pt x="44" y="47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47"/>
                      <a:pt x="45" y="48"/>
                      <a:pt x="45" y="48"/>
                    </a:cubicBezTo>
                    <a:cubicBezTo>
                      <a:pt x="44" y="46"/>
                      <a:pt x="45" y="47"/>
                      <a:pt x="45" y="45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6" y="48"/>
                      <a:pt x="45" y="45"/>
                      <a:pt x="45" y="45"/>
                    </a:cubicBezTo>
                    <a:cubicBezTo>
                      <a:pt x="45" y="43"/>
                      <a:pt x="46" y="45"/>
                      <a:pt x="46" y="45"/>
                    </a:cubicBezTo>
                    <a:cubicBezTo>
                      <a:pt x="46" y="46"/>
                      <a:pt x="46" y="45"/>
                      <a:pt x="46" y="45"/>
                    </a:cubicBezTo>
                    <a:cubicBezTo>
                      <a:pt x="46" y="47"/>
                      <a:pt x="46" y="46"/>
                      <a:pt x="46" y="47"/>
                    </a:cubicBezTo>
                    <a:cubicBezTo>
                      <a:pt x="46" y="47"/>
                      <a:pt x="46" y="45"/>
                      <a:pt x="46" y="45"/>
                    </a:cubicBezTo>
                    <a:cubicBezTo>
                      <a:pt x="46" y="45"/>
                      <a:pt x="47" y="45"/>
                      <a:pt x="47" y="46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44"/>
                      <a:pt x="46" y="44"/>
                      <a:pt x="46" y="43"/>
                    </a:cubicBezTo>
                    <a:cubicBezTo>
                      <a:pt x="46" y="43"/>
                      <a:pt x="46" y="42"/>
                      <a:pt x="46" y="43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7" y="43"/>
                      <a:pt x="46" y="42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3"/>
                      <a:pt x="47" y="43"/>
                      <a:pt x="47" y="42"/>
                    </a:cubicBezTo>
                    <a:cubicBezTo>
                      <a:pt x="48" y="44"/>
                      <a:pt x="49" y="46"/>
                      <a:pt x="49" y="46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9" y="44"/>
                      <a:pt x="49" y="44"/>
                      <a:pt x="50" y="45"/>
                    </a:cubicBezTo>
                    <a:cubicBezTo>
                      <a:pt x="51" y="46"/>
                      <a:pt x="48" y="40"/>
                      <a:pt x="49" y="42"/>
                    </a:cubicBezTo>
                    <a:cubicBezTo>
                      <a:pt x="50" y="44"/>
                      <a:pt x="50" y="44"/>
                      <a:pt x="51" y="44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50" y="42"/>
                      <a:pt x="51" y="45"/>
                      <a:pt x="50" y="43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2" y="46"/>
                      <a:pt x="52" y="42"/>
                      <a:pt x="54" y="44"/>
                    </a:cubicBezTo>
                    <a:cubicBezTo>
                      <a:pt x="52" y="42"/>
                      <a:pt x="54" y="43"/>
                      <a:pt x="53" y="42"/>
                    </a:cubicBezTo>
                    <a:cubicBezTo>
                      <a:pt x="54" y="45"/>
                      <a:pt x="54" y="42"/>
                      <a:pt x="54" y="43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54" y="42"/>
                      <a:pt x="53" y="37"/>
                      <a:pt x="54" y="40"/>
                    </a:cubicBezTo>
                    <a:cubicBezTo>
                      <a:pt x="55" y="40"/>
                      <a:pt x="55" y="41"/>
                      <a:pt x="55" y="42"/>
                    </a:cubicBezTo>
                    <a:cubicBezTo>
                      <a:pt x="56" y="44"/>
                      <a:pt x="55" y="39"/>
                      <a:pt x="56" y="42"/>
                    </a:cubicBezTo>
                    <a:cubicBezTo>
                      <a:pt x="56" y="41"/>
                      <a:pt x="55" y="40"/>
                      <a:pt x="55" y="39"/>
                    </a:cubicBezTo>
                    <a:cubicBezTo>
                      <a:pt x="56" y="40"/>
                      <a:pt x="57" y="41"/>
                      <a:pt x="57" y="41"/>
                    </a:cubicBezTo>
                    <a:cubicBezTo>
                      <a:pt x="57" y="41"/>
                      <a:pt x="57" y="40"/>
                      <a:pt x="57" y="40"/>
                    </a:cubicBezTo>
                    <a:cubicBezTo>
                      <a:pt x="57" y="41"/>
                      <a:pt x="57" y="41"/>
                      <a:pt x="57" y="42"/>
                    </a:cubicBezTo>
                    <a:cubicBezTo>
                      <a:pt x="58" y="42"/>
                      <a:pt x="58" y="41"/>
                      <a:pt x="58" y="40"/>
                    </a:cubicBezTo>
                    <a:cubicBezTo>
                      <a:pt x="59" y="41"/>
                      <a:pt x="59" y="40"/>
                      <a:pt x="60" y="41"/>
                    </a:cubicBezTo>
                    <a:cubicBezTo>
                      <a:pt x="59" y="39"/>
                      <a:pt x="61" y="42"/>
                      <a:pt x="60" y="39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0" y="39"/>
                      <a:pt x="59" y="37"/>
                      <a:pt x="59" y="37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61" y="41"/>
                      <a:pt x="61" y="39"/>
                      <a:pt x="61" y="40"/>
                    </a:cubicBezTo>
                    <a:cubicBezTo>
                      <a:pt x="60" y="38"/>
                      <a:pt x="62" y="40"/>
                      <a:pt x="61" y="38"/>
                    </a:cubicBezTo>
                    <a:cubicBezTo>
                      <a:pt x="61" y="38"/>
                      <a:pt x="61" y="38"/>
                      <a:pt x="61" y="38"/>
                    </a:cubicBezTo>
                    <a:cubicBezTo>
                      <a:pt x="61" y="37"/>
                      <a:pt x="60" y="37"/>
                      <a:pt x="61" y="36"/>
                    </a:cubicBezTo>
                    <a:cubicBezTo>
                      <a:pt x="61" y="36"/>
                      <a:pt x="62" y="38"/>
                      <a:pt x="62" y="38"/>
                    </a:cubicBezTo>
                    <a:cubicBezTo>
                      <a:pt x="62" y="39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7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4" y="40"/>
                      <a:pt x="64" y="40"/>
                      <a:pt x="64" y="40"/>
                    </a:cubicBezTo>
                    <a:cubicBezTo>
                      <a:pt x="64" y="40"/>
                      <a:pt x="64" y="38"/>
                      <a:pt x="63" y="37"/>
                    </a:cubicBezTo>
                    <a:cubicBezTo>
                      <a:pt x="64" y="38"/>
                      <a:pt x="65" y="36"/>
                      <a:pt x="65" y="36"/>
                    </a:cubicBezTo>
                    <a:cubicBezTo>
                      <a:pt x="65" y="36"/>
                      <a:pt x="65" y="37"/>
                      <a:pt x="65" y="36"/>
                    </a:cubicBezTo>
                    <a:cubicBezTo>
                      <a:pt x="65" y="36"/>
                      <a:pt x="65" y="34"/>
                      <a:pt x="65" y="35"/>
                    </a:cubicBezTo>
                    <a:cubicBezTo>
                      <a:pt x="65" y="35"/>
                      <a:pt x="66" y="36"/>
                      <a:pt x="66" y="36"/>
                    </a:cubicBezTo>
                    <a:cubicBezTo>
                      <a:pt x="66" y="37"/>
                      <a:pt x="66" y="35"/>
                      <a:pt x="66" y="35"/>
                    </a:cubicBezTo>
                    <a:cubicBezTo>
                      <a:pt x="67" y="37"/>
                      <a:pt x="66" y="33"/>
                      <a:pt x="67" y="34"/>
                    </a:cubicBezTo>
                    <a:cubicBezTo>
                      <a:pt x="67" y="34"/>
                      <a:pt x="68" y="35"/>
                      <a:pt x="68" y="36"/>
                    </a:cubicBezTo>
                    <a:cubicBezTo>
                      <a:pt x="68" y="35"/>
                      <a:pt x="68" y="34"/>
                      <a:pt x="68" y="32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9" y="34"/>
                      <a:pt x="69" y="33"/>
                      <a:pt x="69" y="32"/>
                    </a:cubicBezTo>
                    <a:cubicBezTo>
                      <a:pt x="68" y="31"/>
                      <a:pt x="68" y="30"/>
                      <a:pt x="68" y="30"/>
                    </a:cubicBezTo>
                    <a:cubicBezTo>
                      <a:pt x="68" y="30"/>
                      <a:pt x="68" y="30"/>
                      <a:pt x="68" y="30"/>
                    </a:cubicBezTo>
                    <a:cubicBezTo>
                      <a:pt x="68" y="29"/>
                      <a:pt x="68" y="29"/>
                      <a:pt x="68" y="29"/>
                    </a:cubicBezTo>
                    <a:cubicBezTo>
                      <a:pt x="69" y="30"/>
                      <a:pt x="68" y="30"/>
                      <a:pt x="69" y="30"/>
                    </a:cubicBezTo>
                    <a:cubicBezTo>
                      <a:pt x="70" y="33"/>
                      <a:pt x="70" y="31"/>
                      <a:pt x="70" y="32"/>
                    </a:cubicBezTo>
                    <a:cubicBezTo>
                      <a:pt x="70" y="30"/>
                      <a:pt x="70" y="30"/>
                      <a:pt x="70" y="30"/>
                    </a:cubicBezTo>
                    <a:cubicBezTo>
                      <a:pt x="70" y="29"/>
                      <a:pt x="71" y="31"/>
                      <a:pt x="71" y="31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9" y="27"/>
                      <a:pt x="71" y="28"/>
                      <a:pt x="71" y="29"/>
                    </a:cubicBezTo>
                    <a:cubicBezTo>
                      <a:pt x="71" y="29"/>
                      <a:pt x="70" y="26"/>
                      <a:pt x="70" y="24"/>
                    </a:cubicBezTo>
                    <a:cubicBezTo>
                      <a:pt x="70" y="25"/>
                      <a:pt x="70" y="24"/>
                      <a:pt x="70" y="23"/>
                    </a:cubicBezTo>
                    <a:cubicBezTo>
                      <a:pt x="71" y="25"/>
                      <a:pt x="70" y="23"/>
                      <a:pt x="71" y="24"/>
                    </a:cubicBezTo>
                    <a:cubicBezTo>
                      <a:pt x="72" y="26"/>
                      <a:pt x="72" y="26"/>
                      <a:pt x="72" y="26"/>
                    </a:cubicBezTo>
                    <a:cubicBezTo>
                      <a:pt x="71" y="26"/>
                      <a:pt x="73" y="28"/>
                      <a:pt x="73" y="29"/>
                    </a:cubicBezTo>
                    <a:cubicBezTo>
                      <a:pt x="73" y="28"/>
                      <a:pt x="74" y="28"/>
                      <a:pt x="75" y="29"/>
                    </a:cubicBezTo>
                    <a:cubicBezTo>
                      <a:pt x="73" y="26"/>
                      <a:pt x="74" y="27"/>
                      <a:pt x="73" y="25"/>
                    </a:cubicBezTo>
                    <a:cubicBezTo>
                      <a:pt x="74" y="24"/>
                      <a:pt x="74" y="27"/>
                      <a:pt x="75" y="27"/>
                    </a:cubicBezTo>
                    <a:cubicBezTo>
                      <a:pt x="75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5"/>
                      <a:pt x="77" y="26"/>
                      <a:pt x="77" y="23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8" y="25"/>
                      <a:pt x="76" y="22"/>
                      <a:pt x="77" y="23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3"/>
                      <a:pt x="79" y="25"/>
                      <a:pt x="78" y="23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3"/>
                      <a:pt x="79" y="24"/>
                      <a:pt x="79" y="22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80" y="25"/>
                      <a:pt x="79" y="22"/>
                      <a:pt x="80" y="22"/>
                    </a:cubicBezTo>
                    <a:cubicBezTo>
                      <a:pt x="80" y="22"/>
                      <a:pt x="81" y="23"/>
                      <a:pt x="81" y="23"/>
                    </a:cubicBezTo>
                    <a:cubicBezTo>
                      <a:pt x="80" y="22"/>
                      <a:pt x="81" y="22"/>
                      <a:pt x="81" y="21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4" y="22"/>
                      <a:pt x="86" y="22"/>
                      <a:pt x="86" y="19"/>
                    </a:cubicBezTo>
                    <a:cubicBezTo>
                      <a:pt x="88" y="21"/>
                      <a:pt x="87" y="21"/>
                      <a:pt x="87" y="22"/>
                    </a:cubicBezTo>
                    <a:cubicBezTo>
                      <a:pt x="87" y="20"/>
                      <a:pt x="87" y="22"/>
                      <a:pt x="88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0"/>
                      <a:pt x="89" y="22"/>
                      <a:pt x="89" y="21"/>
                    </a:cubicBezTo>
                    <a:cubicBezTo>
                      <a:pt x="88" y="20"/>
                      <a:pt x="88" y="20"/>
                      <a:pt x="88" y="20"/>
                    </a:cubicBezTo>
                    <a:cubicBezTo>
                      <a:pt x="88" y="19"/>
                      <a:pt x="90" y="23"/>
                      <a:pt x="89" y="20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89" y="19"/>
                      <a:pt x="91" y="22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1" y="21"/>
                      <a:pt x="90" y="17"/>
                      <a:pt x="91" y="19"/>
                    </a:cubicBezTo>
                    <a:cubicBezTo>
                      <a:pt x="91" y="19"/>
                      <a:pt x="91" y="18"/>
                      <a:pt x="91" y="16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93" y="17"/>
                      <a:pt x="94" y="17"/>
                      <a:pt x="94" y="14"/>
                    </a:cubicBezTo>
                    <a:cubicBezTo>
                      <a:pt x="95" y="15"/>
                      <a:pt x="95" y="15"/>
                      <a:pt x="95" y="15"/>
                    </a:cubicBezTo>
                    <a:cubicBezTo>
                      <a:pt x="95" y="13"/>
                      <a:pt x="97" y="17"/>
                      <a:pt x="96" y="13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97" y="12"/>
                      <a:pt x="98" y="13"/>
                      <a:pt x="97" y="11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98" y="13"/>
                      <a:pt x="98" y="10"/>
                      <a:pt x="98" y="11"/>
                    </a:cubicBezTo>
                    <a:cubicBezTo>
                      <a:pt x="98" y="11"/>
                      <a:pt x="98" y="11"/>
                      <a:pt x="98" y="11"/>
                    </a:cubicBezTo>
                    <a:cubicBezTo>
                      <a:pt x="101" y="14"/>
                      <a:pt x="104" y="15"/>
                      <a:pt x="104" y="11"/>
                    </a:cubicBezTo>
                    <a:cubicBezTo>
                      <a:pt x="104" y="10"/>
                      <a:pt x="105" y="13"/>
                      <a:pt x="105" y="13"/>
                    </a:cubicBezTo>
                    <a:cubicBezTo>
                      <a:pt x="106" y="9"/>
                      <a:pt x="109" y="14"/>
                      <a:pt x="109" y="8"/>
                    </a:cubicBezTo>
                    <a:cubicBezTo>
                      <a:pt x="110" y="6"/>
                      <a:pt x="108" y="1"/>
                      <a:pt x="1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29" name="Freeform 114"/>
              <p:cNvSpPr/>
              <p:nvPr>
                <p:custDataLst>
                  <p:tags r:id="rId323"/>
                </p:custDataLst>
              </p:nvPr>
            </p:nvSpPr>
            <p:spPr bwMode="auto">
              <a:xfrm>
                <a:off x="6521" y="1354"/>
                <a:ext cx="7" cy="2"/>
              </a:xfrm>
              <a:custGeom>
                <a:avLst/>
                <a:gdLst>
                  <a:gd name="T0" fmla="*/ 7 w 7"/>
                  <a:gd name="T1" fmla="*/ 0 h 2"/>
                  <a:gd name="T2" fmla="*/ 7 w 7"/>
                  <a:gd name="T3" fmla="*/ 0 h 2"/>
                  <a:gd name="T4" fmla="*/ 0 w 7"/>
                  <a:gd name="T5" fmla="*/ 2 h 2"/>
                  <a:gd name="T6" fmla="*/ 7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7" y="0"/>
                    </a:ln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30" name="Freeform 115"/>
              <p:cNvSpPr/>
              <p:nvPr>
                <p:custDataLst>
                  <p:tags r:id="rId324"/>
                </p:custDataLst>
              </p:nvPr>
            </p:nvSpPr>
            <p:spPr bwMode="auto">
              <a:xfrm>
                <a:off x="6564" y="1292"/>
                <a:ext cx="88" cy="283"/>
              </a:xfrm>
              <a:custGeom>
                <a:avLst/>
                <a:gdLst>
                  <a:gd name="T0" fmla="*/ 15 w 37"/>
                  <a:gd name="T1" fmla="*/ 54 h 119"/>
                  <a:gd name="T2" fmla="*/ 12 w 37"/>
                  <a:gd name="T3" fmla="*/ 62 h 119"/>
                  <a:gd name="T4" fmla="*/ 8 w 37"/>
                  <a:gd name="T5" fmla="*/ 67 h 119"/>
                  <a:gd name="T6" fmla="*/ 6 w 37"/>
                  <a:gd name="T7" fmla="*/ 78 h 119"/>
                  <a:gd name="T8" fmla="*/ 4 w 37"/>
                  <a:gd name="T9" fmla="*/ 84 h 119"/>
                  <a:gd name="T10" fmla="*/ 2 w 37"/>
                  <a:gd name="T11" fmla="*/ 96 h 119"/>
                  <a:gd name="T12" fmla="*/ 5 w 37"/>
                  <a:gd name="T13" fmla="*/ 103 h 119"/>
                  <a:gd name="T14" fmla="*/ 2 w 37"/>
                  <a:gd name="T15" fmla="*/ 111 h 119"/>
                  <a:gd name="T16" fmla="*/ 2 w 37"/>
                  <a:gd name="T17" fmla="*/ 115 h 119"/>
                  <a:gd name="T18" fmla="*/ 7 w 37"/>
                  <a:gd name="T19" fmla="*/ 117 h 119"/>
                  <a:gd name="T20" fmla="*/ 8 w 37"/>
                  <a:gd name="T21" fmla="*/ 117 h 119"/>
                  <a:gd name="T22" fmla="*/ 9 w 37"/>
                  <a:gd name="T23" fmla="*/ 115 h 119"/>
                  <a:gd name="T24" fmla="*/ 12 w 37"/>
                  <a:gd name="T25" fmla="*/ 113 h 119"/>
                  <a:gd name="T26" fmla="*/ 15 w 37"/>
                  <a:gd name="T27" fmla="*/ 110 h 119"/>
                  <a:gd name="T28" fmla="*/ 17 w 37"/>
                  <a:gd name="T29" fmla="*/ 110 h 119"/>
                  <a:gd name="T30" fmla="*/ 17 w 37"/>
                  <a:gd name="T31" fmla="*/ 108 h 119"/>
                  <a:gd name="T32" fmla="*/ 18 w 37"/>
                  <a:gd name="T33" fmla="*/ 108 h 119"/>
                  <a:gd name="T34" fmla="*/ 21 w 37"/>
                  <a:gd name="T35" fmla="*/ 108 h 119"/>
                  <a:gd name="T36" fmla="*/ 15 w 37"/>
                  <a:gd name="T37" fmla="*/ 104 h 119"/>
                  <a:gd name="T38" fmla="*/ 18 w 37"/>
                  <a:gd name="T39" fmla="*/ 104 h 119"/>
                  <a:gd name="T40" fmla="*/ 20 w 37"/>
                  <a:gd name="T41" fmla="*/ 104 h 119"/>
                  <a:gd name="T42" fmla="*/ 22 w 37"/>
                  <a:gd name="T43" fmla="*/ 102 h 119"/>
                  <a:gd name="T44" fmla="*/ 20 w 37"/>
                  <a:gd name="T45" fmla="*/ 100 h 119"/>
                  <a:gd name="T46" fmla="*/ 22 w 37"/>
                  <a:gd name="T47" fmla="*/ 99 h 119"/>
                  <a:gd name="T48" fmla="*/ 15 w 37"/>
                  <a:gd name="T49" fmla="*/ 95 h 119"/>
                  <a:gd name="T50" fmla="*/ 21 w 37"/>
                  <a:gd name="T51" fmla="*/ 97 h 119"/>
                  <a:gd name="T52" fmla="*/ 24 w 37"/>
                  <a:gd name="T53" fmla="*/ 92 h 119"/>
                  <a:gd name="T54" fmla="*/ 24 w 37"/>
                  <a:gd name="T55" fmla="*/ 89 h 119"/>
                  <a:gd name="T56" fmla="*/ 21 w 37"/>
                  <a:gd name="T57" fmla="*/ 85 h 119"/>
                  <a:gd name="T58" fmla="*/ 26 w 37"/>
                  <a:gd name="T59" fmla="*/ 81 h 119"/>
                  <a:gd name="T60" fmla="*/ 24 w 37"/>
                  <a:gd name="T61" fmla="*/ 78 h 119"/>
                  <a:gd name="T62" fmla="*/ 25 w 37"/>
                  <a:gd name="T63" fmla="*/ 77 h 119"/>
                  <a:gd name="T64" fmla="*/ 23 w 37"/>
                  <a:gd name="T65" fmla="*/ 75 h 119"/>
                  <a:gd name="T66" fmla="*/ 27 w 37"/>
                  <a:gd name="T67" fmla="*/ 75 h 119"/>
                  <a:gd name="T68" fmla="*/ 26 w 37"/>
                  <a:gd name="T69" fmla="*/ 72 h 119"/>
                  <a:gd name="T70" fmla="*/ 25 w 37"/>
                  <a:gd name="T71" fmla="*/ 67 h 119"/>
                  <a:gd name="T72" fmla="*/ 29 w 37"/>
                  <a:gd name="T73" fmla="*/ 65 h 119"/>
                  <a:gd name="T74" fmla="*/ 28 w 37"/>
                  <a:gd name="T75" fmla="*/ 61 h 119"/>
                  <a:gd name="T76" fmla="*/ 29 w 37"/>
                  <a:gd name="T77" fmla="*/ 59 h 119"/>
                  <a:gd name="T78" fmla="*/ 29 w 37"/>
                  <a:gd name="T79" fmla="*/ 59 h 119"/>
                  <a:gd name="T80" fmla="*/ 29 w 37"/>
                  <a:gd name="T81" fmla="*/ 56 h 119"/>
                  <a:gd name="T82" fmla="*/ 27 w 37"/>
                  <a:gd name="T83" fmla="*/ 51 h 119"/>
                  <a:gd name="T84" fmla="*/ 25 w 37"/>
                  <a:gd name="T85" fmla="*/ 49 h 119"/>
                  <a:gd name="T86" fmla="*/ 27 w 37"/>
                  <a:gd name="T87" fmla="*/ 47 h 119"/>
                  <a:gd name="T88" fmla="*/ 29 w 37"/>
                  <a:gd name="T89" fmla="*/ 44 h 119"/>
                  <a:gd name="T90" fmla="*/ 27 w 37"/>
                  <a:gd name="T91" fmla="*/ 39 h 119"/>
                  <a:gd name="T92" fmla="*/ 28 w 37"/>
                  <a:gd name="T93" fmla="*/ 37 h 119"/>
                  <a:gd name="T94" fmla="*/ 31 w 37"/>
                  <a:gd name="T95" fmla="*/ 30 h 119"/>
                  <a:gd name="T96" fmla="*/ 32 w 37"/>
                  <a:gd name="T97" fmla="*/ 27 h 119"/>
                  <a:gd name="T98" fmla="*/ 29 w 37"/>
                  <a:gd name="T99" fmla="*/ 19 h 119"/>
                  <a:gd name="T100" fmla="*/ 30 w 37"/>
                  <a:gd name="T101" fmla="*/ 16 h 119"/>
                  <a:gd name="T102" fmla="*/ 26 w 37"/>
                  <a:gd name="T103" fmla="*/ 0 h 119"/>
                  <a:gd name="T104" fmla="*/ 18 w 37"/>
                  <a:gd name="T105" fmla="*/ 21 h 119"/>
                  <a:gd name="T106" fmla="*/ 11 w 37"/>
                  <a:gd name="T107" fmla="*/ 3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119">
                    <a:moveTo>
                      <a:pt x="11" y="38"/>
                    </a:moveTo>
                    <a:cubicBezTo>
                      <a:pt x="11" y="42"/>
                      <a:pt x="12" y="46"/>
                      <a:pt x="12" y="50"/>
                    </a:cubicBezTo>
                    <a:cubicBezTo>
                      <a:pt x="15" y="51"/>
                      <a:pt x="13" y="52"/>
                      <a:pt x="16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6" y="53"/>
                      <a:pt x="14" y="53"/>
                      <a:pt x="13" y="54"/>
                    </a:cubicBezTo>
                    <a:cubicBezTo>
                      <a:pt x="14" y="54"/>
                      <a:pt x="13" y="54"/>
                      <a:pt x="15" y="54"/>
                    </a:cubicBezTo>
                    <a:cubicBezTo>
                      <a:pt x="17" y="55"/>
                      <a:pt x="12" y="54"/>
                      <a:pt x="13" y="55"/>
                    </a:cubicBezTo>
                    <a:cubicBezTo>
                      <a:pt x="13" y="55"/>
                      <a:pt x="14" y="55"/>
                      <a:pt x="14" y="55"/>
                    </a:cubicBezTo>
                    <a:cubicBezTo>
                      <a:pt x="16" y="56"/>
                      <a:pt x="13" y="55"/>
                      <a:pt x="11" y="55"/>
                    </a:cubicBezTo>
                    <a:cubicBezTo>
                      <a:pt x="11" y="57"/>
                      <a:pt x="13" y="59"/>
                      <a:pt x="11" y="61"/>
                    </a:cubicBezTo>
                    <a:cubicBezTo>
                      <a:pt x="11" y="60"/>
                      <a:pt x="13" y="61"/>
                      <a:pt x="13" y="61"/>
                    </a:cubicBezTo>
                    <a:cubicBezTo>
                      <a:pt x="9" y="60"/>
                      <a:pt x="13" y="62"/>
                      <a:pt x="12" y="62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2"/>
                      <a:pt x="11" y="63"/>
                      <a:pt x="10" y="63"/>
                    </a:cubicBezTo>
                    <a:cubicBezTo>
                      <a:pt x="11" y="64"/>
                      <a:pt x="8" y="64"/>
                      <a:pt x="9" y="65"/>
                    </a:cubicBezTo>
                    <a:cubicBezTo>
                      <a:pt x="8" y="64"/>
                      <a:pt x="8" y="65"/>
                      <a:pt x="8" y="65"/>
                    </a:cubicBezTo>
                    <a:cubicBezTo>
                      <a:pt x="11" y="66"/>
                      <a:pt x="6" y="66"/>
                      <a:pt x="8" y="67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8" y="68"/>
                      <a:pt x="6" y="70"/>
                      <a:pt x="8" y="72"/>
                    </a:cubicBezTo>
                    <a:cubicBezTo>
                      <a:pt x="8" y="73"/>
                      <a:pt x="4" y="73"/>
                      <a:pt x="5" y="75"/>
                    </a:cubicBezTo>
                    <a:cubicBezTo>
                      <a:pt x="7" y="76"/>
                      <a:pt x="7" y="76"/>
                      <a:pt x="7" y="76"/>
                    </a:cubicBezTo>
                    <a:cubicBezTo>
                      <a:pt x="7" y="76"/>
                      <a:pt x="6" y="75"/>
                      <a:pt x="5" y="75"/>
                    </a:cubicBezTo>
                    <a:cubicBezTo>
                      <a:pt x="7" y="76"/>
                      <a:pt x="5" y="76"/>
                      <a:pt x="5" y="77"/>
                    </a:cubicBezTo>
                    <a:cubicBezTo>
                      <a:pt x="5" y="77"/>
                      <a:pt x="5" y="78"/>
                      <a:pt x="6" y="78"/>
                    </a:cubicBezTo>
                    <a:cubicBezTo>
                      <a:pt x="4" y="78"/>
                      <a:pt x="7" y="80"/>
                      <a:pt x="5" y="80"/>
                    </a:cubicBezTo>
                    <a:cubicBezTo>
                      <a:pt x="8" y="81"/>
                      <a:pt x="6" y="80"/>
                      <a:pt x="7" y="81"/>
                    </a:cubicBezTo>
                    <a:cubicBezTo>
                      <a:pt x="7" y="81"/>
                      <a:pt x="6" y="81"/>
                      <a:pt x="5" y="81"/>
                    </a:cubicBezTo>
                    <a:cubicBezTo>
                      <a:pt x="6" y="81"/>
                      <a:pt x="6" y="82"/>
                      <a:pt x="4" y="82"/>
                    </a:cubicBezTo>
                    <a:cubicBezTo>
                      <a:pt x="5" y="82"/>
                      <a:pt x="6" y="83"/>
                      <a:pt x="6" y="83"/>
                    </a:cubicBezTo>
                    <a:cubicBezTo>
                      <a:pt x="3" y="83"/>
                      <a:pt x="5" y="84"/>
                      <a:pt x="4" y="84"/>
                    </a:cubicBezTo>
                    <a:cubicBezTo>
                      <a:pt x="6" y="85"/>
                      <a:pt x="8" y="86"/>
                      <a:pt x="7" y="86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5" y="86"/>
                      <a:pt x="2" y="87"/>
                      <a:pt x="4" y="90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4" y="91"/>
                      <a:pt x="1" y="92"/>
                      <a:pt x="4" y="95"/>
                    </a:cubicBezTo>
                    <a:cubicBezTo>
                      <a:pt x="3" y="95"/>
                      <a:pt x="2" y="95"/>
                      <a:pt x="2" y="96"/>
                    </a:cubicBezTo>
                    <a:cubicBezTo>
                      <a:pt x="3" y="97"/>
                      <a:pt x="3" y="97"/>
                      <a:pt x="5" y="98"/>
                    </a:cubicBezTo>
                    <a:cubicBezTo>
                      <a:pt x="5" y="98"/>
                      <a:pt x="4" y="98"/>
                      <a:pt x="3" y="98"/>
                    </a:cubicBezTo>
                    <a:cubicBezTo>
                      <a:pt x="2" y="98"/>
                      <a:pt x="0" y="98"/>
                      <a:pt x="2" y="99"/>
                    </a:cubicBezTo>
                    <a:cubicBezTo>
                      <a:pt x="1" y="99"/>
                      <a:pt x="1" y="99"/>
                      <a:pt x="1" y="99"/>
                    </a:cubicBezTo>
                    <a:cubicBezTo>
                      <a:pt x="2" y="100"/>
                      <a:pt x="4" y="101"/>
                      <a:pt x="2" y="102"/>
                    </a:cubicBezTo>
                    <a:cubicBezTo>
                      <a:pt x="3" y="102"/>
                      <a:pt x="3" y="103"/>
                      <a:pt x="5" y="103"/>
                    </a:cubicBezTo>
                    <a:cubicBezTo>
                      <a:pt x="5" y="103"/>
                      <a:pt x="3" y="103"/>
                      <a:pt x="4" y="103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1" y="104"/>
                      <a:pt x="2" y="105"/>
                      <a:pt x="3" y="107"/>
                    </a:cubicBezTo>
                    <a:cubicBezTo>
                      <a:pt x="0" y="107"/>
                      <a:pt x="3" y="108"/>
                      <a:pt x="1" y="109"/>
                    </a:cubicBezTo>
                    <a:cubicBezTo>
                      <a:pt x="2" y="110"/>
                      <a:pt x="0" y="110"/>
                      <a:pt x="3" y="111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1" y="111"/>
                      <a:pt x="2" y="112"/>
                      <a:pt x="1" y="113"/>
                    </a:cubicBezTo>
                    <a:cubicBezTo>
                      <a:pt x="1" y="114"/>
                      <a:pt x="3" y="114"/>
                      <a:pt x="4" y="114"/>
                    </a:cubicBezTo>
                    <a:cubicBezTo>
                      <a:pt x="2" y="114"/>
                      <a:pt x="2" y="114"/>
                      <a:pt x="2" y="114"/>
                    </a:cubicBezTo>
                    <a:cubicBezTo>
                      <a:pt x="3" y="115"/>
                      <a:pt x="5" y="115"/>
                      <a:pt x="7" y="115"/>
                    </a:cubicBezTo>
                    <a:cubicBezTo>
                      <a:pt x="6" y="115"/>
                      <a:pt x="7" y="115"/>
                      <a:pt x="6" y="115"/>
                    </a:cubicBezTo>
                    <a:cubicBezTo>
                      <a:pt x="5" y="115"/>
                      <a:pt x="4" y="115"/>
                      <a:pt x="2" y="115"/>
                    </a:cubicBezTo>
                    <a:cubicBezTo>
                      <a:pt x="1" y="116"/>
                      <a:pt x="5" y="116"/>
                      <a:pt x="3" y="117"/>
                    </a:cubicBezTo>
                    <a:cubicBezTo>
                      <a:pt x="2" y="117"/>
                      <a:pt x="3" y="118"/>
                      <a:pt x="5" y="117"/>
                    </a:cubicBezTo>
                    <a:cubicBezTo>
                      <a:pt x="4" y="117"/>
                      <a:pt x="4" y="118"/>
                      <a:pt x="3" y="118"/>
                    </a:cubicBezTo>
                    <a:cubicBezTo>
                      <a:pt x="3" y="118"/>
                      <a:pt x="3" y="118"/>
                      <a:pt x="4" y="118"/>
                    </a:cubicBezTo>
                    <a:cubicBezTo>
                      <a:pt x="4" y="118"/>
                      <a:pt x="4" y="118"/>
                      <a:pt x="4" y="118"/>
                    </a:cubicBezTo>
                    <a:cubicBezTo>
                      <a:pt x="5" y="118"/>
                      <a:pt x="5" y="118"/>
                      <a:pt x="7" y="117"/>
                    </a:cubicBezTo>
                    <a:cubicBezTo>
                      <a:pt x="7" y="117"/>
                      <a:pt x="6" y="117"/>
                      <a:pt x="7" y="117"/>
                    </a:cubicBezTo>
                    <a:cubicBezTo>
                      <a:pt x="8" y="117"/>
                      <a:pt x="8" y="117"/>
                      <a:pt x="7" y="118"/>
                    </a:cubicBezTo>
                    <a:cubicBezTo>
                      <a:pt x="6" y="118"/>
                      <a:pt x="5" y="118"/>
                      <a:pt x="4" y="119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8" y="118"/>
                      <a:pt x="9" y="117"/>
                    </a:cubicBezTo>
                    <a:cubicBezTo>
                      <a:pt x="8" y="117"/>
                      <a:pt x="8" y="117"/>
                      <a:pt x="8" y="117"/>
                    </a:cubicBezTo>
                    <a:cubicBezTo>
                      <a:pt x="9" y="117"/>
                      <a:pt x="9" y="117"/>
                      <a:pt x="9" y="117"/>
                    </a:cubicBezTo>
                    <a:cubicBezTo>
                      <a:pt x="9" y="117"/>
                      <a:pt x="10" y="116"/>
                      <a:pt x="9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5" y="116"/>
                      <a:pt x="7" y="116"/>
                    </a:cubicBezTo>
                    <a:cubicBezTo>
                      <a:pt x="9" y="115"/>
                      <a:pt x="9" y="115"/>
                      <a:pt x="9" y="115"/>
                    </a:cubicBezTo>
                    <a:cubicBezTo>
                      <a:pt x="9" y="115"/>
                      <a:pt x="8" y="115"/>
                      <a:pt x="9" y="115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8" y="115"/>
                      <a:pt x="10" y="114"/>
                      <a:pt x="9" y="114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1" y="114"/>
                      <a:pt x="8" y="114"/>
                      <a:pt x="8" y="114"/>
                    </a:cubicBezTo>
                    <a:cubicBezTo>
                      <a:pt x="9" y="114"/>
                      <a:pt x="11" y="114"/>
                      <a:pt x="12" y="114"/>
                    </a:cubicBezTo>
                    <a:cubicBezTo>
                      <a:pt x="12" y="113"/>
                      <a:pt x="10" y="113"/>
                      <a:pt x="12" y="113"/>
                    </a:cubicBezTo>
                    <a:cubicBezTo>
                      <a:pt x="11" y="112"/>
                      <a:pt x="10" y="112"/>
                      <a:pt x="9" y="111"/>
                    </a:cubicBezTo>
                    <a:cubicBezTo>
                      <a:pt x="9" y="111"/>
                      <a:pt x="12" y="112"/>
                      <a:pt x="11" y="111"/>
                    </a:cubicBezTo>
                    <a:cubicBezTo>
                      <a:pt x="12" y="111"/>
                      <a:pt x="13" y="111"/>
                      <a:pt x="14" y="111"/>
                    </a:cubicBezTo>
                    <a:cubicBezTo>
                      <a:pt x="13" y="111"/>
                      <a:pt x="14" y="111"/>
                      <a:pt x="12" y="111"/>
                    </a:cubicBezTo>
                    <a:cubicBezTo>
                      <a:pt x="12" y="110"/>
                      <a:pt x="13" y="110"/>
                      <a:pt x="12" y="109"/>
                    </a:cubicBezTo>
                    <a:cubicBezTo>
                      <a:pt x="12" y="109"/>
                      <a:pt x="14" y="110"/>
                      <a:pt x="15" y="110"/>
                    </a:cubicBezTo>
                    <a:cubicBezTo>
                      <a:pt x="13" y="109"/>
                      <a:pt x="13" y="109"/>
                      <a:pt x="13" y="108"/>
                    </a:cubicBezTo>
                    <a:cubicBezTo>
                      <a:pt x="11" y="108"/>
                      <a:pt x="11" y="108"/>
                      <a:pt x="10" y="108"/>
                    </a:cubicBezTo>
                    <a:cubicBezTo>
                      <a:pt x="9" y="108"/>
                      <a:pt x="9" y="107"/>
                      <a:pt x="9" y="107"/>
                    </a:cubicBezTo>
                    <a:cubicBezTo>
                      <a:pt x="11" y="108"/>
                      <a:pt x="13" y="108"/>
                      <a:pt x="14" y="108"/>
                    </a:cubicBezTo>
                    <a:cubicBezTo>
                      <a:pt x="16" y="108"/>
                      <a:pt x="13" y="108"/>
                      <a:pt x="16" y="109"/>
                    </a:cubicBezTo>
                    <a:cubicBezTo>
                      <a:pt x="18" y="109"/>
                      <a:pt x="18" y="110"/>
                      <a:pt x="17" y="110"/>
                    </a:cubicBezTo>
                    <a:cubicBezTo>
                      <a:pt x="19" y="111"/>
                      <a:pt x="17" y="110"/>
                      <a:pt x="19" y="110"/>
                    </a:cubicBezTo>
                    <a:cubicBezTo>
                      <a:pt x="19" y="110"/>
                      <a:pt x="18" y="110"/>
                      <a:pt x="18" y="109"/>
                    </a:cubicBezTo>
                    <a:cubicBezTo>
                      <a:pt x="17" y="109"/>
                      <a:pt x="16" y="109"/>
                      <a:pt x="15" y="108"/>
                    </a:cubicBezTo>
                    <a:cubicBezTo>
                      <a:pt x="13" y="108"/>
                      <a:pt x="17" y="108"/>
                      <a:pt x="17" y="108"/>
                    </a:cubicBezTo>
                    <a:cubicBezTo>
                      <a:pt x="18" y="109"/>
                      <a:pt x="18" y="109"/>
                      <a:pt x="18" y="109"/>
                    </a:cubicBezTo>
                    <a:cubicBezTo>
                      <a:pt x="19" y="109"/>
                      <a:pt x="17" y="108"/>
                      <a:pt x="17" y="108"/>
                    </a:cubicBezTo>
                    <a:cubicBezTo>
                      <a:pt x="21" y="109"/>
                      <a:pt x="18" y="108"/>
                      <a:pt x="20" y="109"/>
                    </a:cubicBezTo>
                    <a:cubicBezTo>
                      <a:pt x="22" y="109"/>
                      <a:pt x="22" y="109"/>
                      <a:pt x="22" y="109"/>
                    </a:cubicBezTo>
                    <a:cubicBezTo>
                      <a:pt x="22" y="109"/>
                      <a:pt x="19" y="109"/>
                      <a:pt x="20" y="108"/>
                    </a:cubicBezTo>
                    <a:cubicBezTo>
                      <a:pt x="21" y="109"/>
                      <a:pt x="21" y="109"/>
                      <a:pt x="21" y="109"/>
                    </a:cubicBezTo>
                    <a:cubicBezTo>
                      <a:pt x="21" y="108"/>
                      <a:pt x="21" y="108"/>
                      <a:pt x="21" y="108"/>
                    </a:cubicBezTo>
                    <a:cubicBezTo>
                      <a:pt x="20" y="108"/>
                      <a:pt x="18" y="108"/>
                      <a:pt x="18" y="108"/>
                    </a:cubicBezTo>
                    <a:cubicBezTo>
                      <a:pt x="15" y="107"/>
                      <a:pt x="18" y="108"/>
                      <a:pt x="17" y="107"/>
                    </a:cubicBezTo>
                    <a:cubicBezTo>
                      <a:pt x="15" y="106"/>
                      <a:pt x="17" y="107"/>
                      <a:pt x="16" y="107"/>
                    </a:cubicBezTo>
                    <a:cubicBezTo>
                      <a:pt x="14" y="106"/>
                      <a:pt x="14" y="106"/>
                      <a:pt x="14" y="106"/>
                    </a:cubicBezTo>
                    <a:cubicBezTo>
                      <a:pt x="14" y="105"/>
                      <a:pt x="16" y="106"/>
                      <a:pt x="17" y="106"/>
                    </a:cubicBezTo>
                    <a:cubicBezTo>
                      <a:pt x="17" y="106"/>
                      <a:pt x="17" y="107"/>
                      <a:pt x="16" y="106"/>
                    </a:cubicBezTo>
                    <a:cubicBezTo>
                      <a:pt x="18" y="107"/>
                      <a:pt x="20" y="107"/>
                      <a:pt x="21" y="108"/>
                    </a:cubicBezTo>
                    <a:cubicBezTo>
                      <a:pt x="22" y="108"/>
                      <a:pt x="20" y="107"/>
                      <a:pt x="20" y="107"/>
                    </a:cubicBezTo>
                    <a:cubicBezTo>
                      <a:pt x="19" y="107"/>
                      <a:pt x="18" y="107"/>
                      <a:pt x="17" y="106"/>
                    </a:cubicBezTo>
                    <a:cubicBezTo>
                      <a:pt x="13" y="105"/>
                      <a:pt x="21" y="107"/>
                      <a:pt x="20" y="106"/>
                    </a:cubicBezTo>
                    <a:cubicBezTo>
                      <a:pt x="17" y="106"/>
                      <a:pt x="16" y="104"/>
                      <a:pt x="13" y="104"/>
                    </a:cubicBezTo>
                    <a:cubicBezTo>
                      <a:pt x="12" y="104"/>
                      <a:pt x="12" y="103"/>
                      <a:pt x="12" y="103"/>
                    </a:cubicBezTo>
                    <a:cubicBezTo>
                      <a:pt x="14" y="104"/>
                      <a:pt x="13" y="103"/>
                      <a:pt x="15" y="104"/>
                    </a:cubicBezTo>
                    <a:cubicBezTo>
                      <a:pt x="15" y="104"/>
                      <a:pt x="15" y="104"/>
                      <a:pt x="15" y="104"/>
                    </a:cubicBezTo>
                    <a:cubicBezTo>
                      <a:pt x="18" y="105"/>
                      <a:pt x="18" y="105"/>
                      <a:pt x="18" y="105"/>
                    </a:cubicBezTo>
                    <a:cubicBezTo>
                      <a:pt x="22" y="106"/>
                      <a:pt x="22" y="106"/>
                      <a:pt x="22" y="106"/>
                    </a:cubicBezTo>
                    <a:cubicBezTo>
                      <a:pt x="21" y="105"/>
                      <a:pt x="20" y="105"/>
                      <a:pt x="19" y="105"/>
                    </a:cubicBezTo>
                    <a:cubicBezTo>
                      <a:pt x="20" y="105"/>
                      <a:pt x="21" y="105"/>
                      <a:pt x="21" y="105"/>
                    </a:cubicBezTo>
                    <a:cubicBezTo>
                      <a:pt x="20" y="105"/>
                      <a:pt x="18" y="104"/>
                      <a:pt x="18" y="104"/>
                    </a:cubicBezTo>
                    <a:cubicBezTo>
                      <a:pt x="18" y="103"/>
                      <a:pt x="20" y="104"/>
                      <a:pt x="20" y="104"/>
                    </a:cubicBezTo>
                    <a:cubicBezTo>
                      <a:pt x="22" y="105"/>
                      <a:pt x="22" y="105"/>
                      <a:pt x="22" y="105"/>
                    </a:cubicBezTo>
                    <a:cubicBezTo>
                      <a:pt x="21" y="104"/>
                      <a:pt x="23" y="105"/>
                      <a:pt x="22" y="105"/>
                    </a:cubicBezTo>
                    <a:cubicBezTo>
                      <a:pt x="21" y="104"/>
                      <a:pt x="20" y="104"/>
                      <a:pt x="18" y="103"/>
                    </a:cubicBezTo>
                    <a:cubicBezTo>
                      <a:pt x="18" y="103"/>
                      <a:pt x="19" y="103"/>
                      <a:pt x="19" y="103"/>
                    </a:cubicBez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3"/>
                      <a:pt x="23" y="104"/>
                      <a:pt x="23" y="104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2" y="103"/>
                      <a:pt x="22" y="103"/>
                      <a:pt x="21" y="103"/>
                    </a:cubicBezTo>
                    <a:cubicBezTo>
                      <a:pt x="23" y="103"/>
                      <a:pt x="23" y="103"/>
                      <a:pt x="23" y="103"/>
                    </a:cubicBezTo>
                    <a:cubicBezTo>
                      <a:pt x="22" y="103"/>
                      <a:pt x="20" y="102"/>
                      <a:pt x="22" y="102"/>
                    </a:cubicBezTo>
                    <a:cubicBezTo>
                      <a:pt x="19" y="102"/>
                      <a:pt x="22" y="103"/>
                      <a:pt x="20" y="102"/>
                    </a:cubicBezTo>
                    <a:cubicBezTo>
                      <a:pt x="19" y="102"/>
                      <a:pt x="19" y="101"/>
                      <a:pt x="19" y="101"/>
                    </a:cubicBezTo>
                    <a:cubicBezTo>
                      <a:pt x="21" y="102"/>
                      <a:pt x="19" y="101"/>
                      <a:pt x="19" y="101"/>
                    </a:cubicBezTo>
                    <a:cubicBezTo>
                      <a:pt x="20" y="101"/>
                      <a:pt x="21" y="101"/>
                      <a:pt x="21" y="101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23" y="102"/>
                      <a:pt x="19" y="100"/>
                      <a:pt x="20" y="100"/>
                    </a:cubicBezTo>
                    <a:cubicBezTo>
                      <a:pt x="21" y="101"/>
                      <a:pt x="22" y="101"/>
                      <a:pt x="23" y="101"/>
                    </a:cubicBezTo>
                    <a:cubicBezTo>
                      <a:pt x="20" y="100"/>
                      <a:pt x="20" y="99"/>
                      <a:pt x="18" y="99"/>
                    </a:cubicBezTo>
                    <a:cubicBezTo>
                      <a:pt x="19" y="99"/>
                      <a:pt x="21" y="100"/>
                      <a:pt x="23" y="101"/>
                    </a:cubicBezTo>
                    <a:cubicBezTo>
                      <a:pt x="21" y="100"/>
                      <a:pt x="25" y="101"/>
                      <a:pt x="22" y="100"/>
                    </a:cubicBezTo>
                    <a:cubicBezTo>
                      <a:pt x="21" y="100"/>
                      <a:pt x="21" y="99"/>
                      <a:pt x="19" y="99"/>
                    </a:cubicBezTo>
                    <a:cubicBezTo>
                      <a:pt x="20" y="98"/>
                      <a:pt x="21" y="99"/>
                      <a:pt x="22" y="99"/>
                    </a:cubicBezTo>
                    <a:cubicBezTo>
                      <a:pt x="21" y="99"/>
                      <a:pt x="19" y="98"/>
                      <a:pt x="19" y="98"/>
                    </a:cubicBezTo>
                    <a:cubicBezTo>
                      <a:pt x="19" y="98"/>
                      <a:pt x="17" y="97"/>
                      <a:pt x="19" y="97"/>
                    </a:cubicBezTo>
                    <a:cubicBezTo>
                      <a:pt x="20" y="98"/>
                      <a:pt x="19" y="98"/>
                      <a:pt x="20" y="98"/>
                    </a:cubicBezTo>
                    <a:cubicBezTo>
                      <a:pt x="21" y="98"/>
                      <a:pt x="17" y="96"/>
                      <a:pt x="16" y="96"/>
                    </a:cubicBezTo>
                    <a:cubicBezTo>
                      <a:pt x="15" y="95"/>
                      <a:pt x="13" y="94"/>
                      <a:pt x="12" y="94"/>
                    </a:cubicBezTo>
                    <a:cubicBezTo>
                      <a:pt x="13" y="93"/>
                      <a:pt x="13" y="94"/>
                      <a:pt x="15" y="95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95"/>
                      <a:pt x="19" y="97"/>
                      <a:pt x="21" y="97"/>
                    </a:cubicBezTo>
                    <a:cubicBezTo>
                      <a:pt x="20" y="97"/>
                      <a:pt x="20" y="97"/>
                      <a:pt x="20" y="97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1" y="97"/>
                      <a:pt x="23" y="97"/>
                      <a:pt x="22" y="97"/>
                    </a:cubicBezTo>
                    <a:cubicBezTo>
                      <a:pt x="21" y="96"/>
                      <a:pt x="23" y="97"/>
                      <a:pt x="21" y="97"/>
                    </a:cubicBezTo>
                    <a:cubicBezTo>
                      <a:pt x="21" y="97"/>
                      <a:pt x="19" y="95"/>
                      <a:pt x="20" y="95"/>
                    </a:cubicBezTo>
                    <a:cubicBezTo>
                      <a:pt x="23" y="97"/>
                      <a:pt x="23" y="97"/>
                      <a:pt x="23" y="97"/>
                    </a:cubicBezTo>
                    <a:cubicBezTo>
                      <a:pt x="23" y="97"/>
                      <a:pt x="21" y="96"/>
                      <a:pt x="22" y="96"/>
                    </a:cubicBezTo>
                    <a:cubicBezTo>
                      <a:pt x="23" y="96"/>
                      <a:pt x="23" y="96"/>
                      <a:pt x="23" y="96"/>
                    </a:cubicBezTo>
                    <a:cubicBezTo>
                      <a:pt x="23" y="96"/>
                      <a:pt x="24" y="94"/>
                      <a:pt x="20" y="92"/>
                    </a:cubicBezTo>
                    <a:cubicBezTo>
                      <a:pt x="22" y="92"/>
                      <a:pt x="22" y="92"/>
                      <a:pt x="24" y="92"/>
                    </a:cubicBezTo>
                    <a:cubicBezTo>
                      <a:pt x="23" y="92"/>
                      <a:pt x="22" y="91"/>
                      <a:pt x="22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5" y="91"/>
                      <a:pt x="23" y="90"/>
                      <a:pt x="23" y="90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5" y="90"/>
                      <a:pt x="23" y="89"/>
                      <a:pt x="23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22" y="88"/>
                      <a:pt x="23" y="88"/>
                      <a:pt x="25" y="89"/>
                    </a:cubicBezTo>
                    <a:cubicBezTo>
                      <a:pt x="23" y="88"/>
                      <a:pt x="23" y="88"/>
                      <a:pt x="23" y="88"/>
                    </a:cubicBezTo>
                    <a:cubicBezTo>
                      <a:pt x="25" y="88"/>
                      <a:pt x="25" y="88"/>
                      <a:pt x="25" y="86"/>
                    </a:cubicBezTo>
                    <a:cubicBezTo>
                      <a:pt x="24" y="87"/>
                      <a:pt x="23" y="86"/>
                      <a:pt x="22" y="86"/>
                    </a:cubicBezTo>
                    <a:cubicBezTo>
                      <a:pt x="20" y="86"/>
                      <a:pt x="22" y="86"/>
                      <a:pt x="21" y="85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27" y="86"/>
                      <a:pt x="25" y="85"/>
                      <a:pt x="25" y="84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7" y="83"/>
                      <a:pt x="24" y="82"/>
                      <a:pt x="25" y="82"/>
                    </a:cubicBezTo>
                    <a:cubicBezTo>
                      <a:pt x="24" y="82"/>
                      <a:pt x="22" y="81"/>
                      <a:pt x="22" y="80"/>
                    </a:cubicBezTo>
                    <a:cubicBezTo>
                      <a:pt x="20" y="79"/>
                      <a:pt x="25" y="81"/>
                      <a:pt x="26" y="81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4" y="80"/>
                      <a:pt x="24" y="79"/>
                      <a:pt x="25" y="79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5" y="79"/>
                      <a:pt x="26" y="79"/>
                      <a:pt x="26" y="79"/>
                    </a:cubicBezTo>
                    <a:cubicBezTo>
                      <a:pt x="24" y="78"/>
                      <a:pt x="26" y="78"/>
                      <a:pt x="24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6" y="78"/>
                      <a:pt x="26" y="78"/>
                      <a:pt x="26" y="78"/>
                    </a:cubicBezTo>
                    <a:cubicBezTo>
                      <a:pt x="27" y="78"/>
                      <a:pt x="25" y="77"/>
                      <a:pt x="24" y="77"/>
                    </a:cubicBezTo>
                    <a:cubicBezTo>
                      <a:pt x="23" y="76"/>
                      <a:pt x="24" y="77"/>
                      <a:pt x="25" y="77"/>
                    </a:cubicBezTo>
                    <a:cubicBezTo>
                      <a:pt x="26" y="77"/>
                      <a:pt x="25" y="77"/>
                      <a:pt x="25" y="77"/>
                    </a:cubicBezTo>
                    <a:cubicBezTo>
                      <a:pt x="26" y="78"/>
                      <a:pt x="25" y="77"/>
                      <a:pt x="26" y="77"/>
                    </a:cubicBezTo>
                    <a:cubicBezTo>
                      <a:pt x="26" y="77"/>
                      <a:pt x="24" y="77"/>
                      <a:pt x="25" y="77"/>
                    </a:cubicBezTo>
                    <a:cubicBezTo>
                      <a:pt x="25" y="76"/>
                      <a:pt x="25" y="76"/>
                      <a:pt x="26" y="76"/>
                    </a:cubicBezTo>
                    <a:cubicBezTo>
                      <a:pt x="26" y="76"/>
                      <a:pt x="26" y="76"/>
                      <a:pt x="25" y="75"/>
                    </a:cubicBezTo>
                    <a:cubicBezTo>
                      <a:pt x="25" y="76"/>
                      <a:pt x="24" y="76"/>
                      <a:pt x="23" y="75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23" y="75"/>
                      <a:pt x="24" y="75"/>
                      <a:pt x="22" y="75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5" y="74"/>
                      <a:pt x="27" y="75"/>
                      <a:pt x="27" y="75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6" y="73"/>
                      <a:pt x="26" y="74"/>
                      <a:pt x="27" y="74"/>
                    </a:cubicBezTo>
                    <a:cubicBezTo>
                      <a:pt x="28" y="73"/>
                      <a:pt x="22" y="72"/>
                      <a:pt x="24" y="72"/>
                    </a:cubicBezTo>
                    <a:cubicBezTo>
                      <a:pt x="26" y="72"/>
                      <a:pt x="26" y="72"/>
                      <a:pt x="27" y="72"/>
                    </a:cubicBezTo>
                    <a:cubicBezTo>
                      <a:pt x="27" y="72"/>
                      <a:pt x="26" y="72"/>
                      <a:pt x="26" y="72"/>
                    </a:cubicBezTo>
                    <a:cubicBezTo>
                      <a:pt x="25" y="72"/>
                      <a:pt x="27" y="72"/>
                      <a:pt x="26" y="72"/>
                    </a:cubicBezTo>
                    <a:cubicBezTo>
                      <a:pt x="25" y="72"/>
                      <a:pt x="25" y="72"/>
                      <a:pt x="25" y="72"/>
                    </a:cubicBezTo>
                    <a:cubicBezTo>
                      <a:pt x="29" y="72"/>
                      <a:pt x="26" y="70"/>
                      <a:pt x="28" y="70"/>
                    </a:cubicBezTo>
                    <a:cubicBezTo>
                      <a:pt x="26" y="69"/>
                      <a:pt x="28" y="69"/>
                      <a:pt x="27" y="69"/>
                    </a:cubicBezTo>
                    <a:cubicBezTo>
                      <a:pt x="29" y="70"/>
                      <a:pt x="27" y="68"/>
                      <a:pt x="28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7" y="68"/>
                      <a:pt x="22" y="66"/>
                      <a:pt x="25" y="67"/>
                    </a:cubicBezTo>
                    <a:cubicBezTo>
                      <a:pt x="26" y="67"/>
                      <a:pt x="27" y="67"/>
                      <a:pt x="27" y="68"/>
                    </a:cubicBezTo>
                    <a:cubicBezTo>
                      <a:pt x="30" y="68"/>
                      <a:pt x="25" y="66"/>
                      <a:pt x="29" y="67"/>
                    </a:cubicBezTo>
                    <a:cubicBezTo>
                      <a:pt x="28" y="66"/>
                      <a:pt x="26" y="66"/>
                      <a:pt x="25" y="65"/>
                    </a:cubicBezTo>
                    <a:cubicBezTo>
                      <a:pt x="26" y="65"/>
                      <a:pt x="28" y="65"/>
                      <a:pt x="28" y="65"/>
                    </a:cubicBezTo>
                    <a:cubicBezTo>
                      <a:pt x="28" y="65"/>
                      <a:pt x="27" y="65"/>
                      <a:pt x="28" y="65"/>
                    </a:cubicBezTo>
                    <a:cubicBezTo>
                      <a:pt x="28" y="65"/>
                      <a:pt x="28" y="65"/>
                      <a:pt x="29" y="65"/>
                    </a:cubicBezTo>
                    <a:cubicBezTo>
                      <a:pt x="30" y="65"/>
                      <a:pt x="28" y="64"/>
                      <a:pt x="28" y="64"/>
                    </a:cubicBezTo>
                    <a:cubicBezTo>
                      <a:pt x="30" y="64"/>
                      <a:pt x="29" y="63"/>
                      <a:pt x="30" y="63"/>
                    </a:cubicBezTo>
                    <a:cubicBezTo>
                      <a:pt x="28" y="62"/>
                      <a:pt x="31" y="63"/>
                      <a:pt x="28" y="62"/>
                    </a:cubicBezTo>
                    <a:cubicBezTo>
                      <a:pt x="29" y="62"/>
                      <a:pt x="29" y="62"/>
                      <a:pt x="29" y="62"/>
                    </a:cubicBezTo>
                    <a:cubicBezTo>
                      <a:pt x="28" y="62"/>
                      <a:pt x="26" y="61"/>
                      <a:pt x="26" y="61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30" y="62"/>
                      <a:pt x="29" y="61"/>
                      <a:pt x="30" y="61"/>
                    </a:cubicBezTo>
                    <a:cubicBezTo>
                      <a:pt x="28" y="61"/>
                      <a:pt x="30" y="61"/>
                      <a:pt x="28" y="61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7" y="60"/>
                      <a:pt x="27" y="60"/>
                      <a:pt x="27" y="59"/>
                    </a:cubicBezTo>
                    <a:cubicBezTo>
                      <a:pt x="27" y="59"/>
                      <a:pt x="29" y="60"/>
                      <a:pt x="29" y="60"/>
                    </a:cubicBezTo>
                    <a:cubicBezTo>
                      <a:pt x="30" y="60"/>
                      <a:pt x="29" y="60"/>
                      <a:pt x="29" y="59"/>
                    </a:cubicBezTo>
                    <a:cubicBezTo>
                      <a:pt x="29" y="59"/>
                      <a:pt x="29" y="59"/>
                      <a:pt x="28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30" y="59"/>
                    </a:cubicBezTo>
                    <a:cubicBezTo>
                      <a:pt x="31" y="59"/>
                      <a:pt x="31" y="59"/>
                      <a:pt x="31" y="59"/>
                    </a:cubicBezTo>
                    <a:cubicBezTo>
                      <a:pt x="31" y="59"/>
                      <a:pt x="30" y="58"/>
                      <a:pt x="29" y="58"/>
                    </a:cubicBezTo>
                    <a:cubicBezTo>
                      <a:pt x="30" y="58"/>
                      <a:pt x="29" y="56"/>
                      <a:pt x="28" y="56"/>
                    </a:cubicBezTo>
                    <a:cubicBezTo>
                      <a:pt x="28" y="56"/>
                      <a:pt x="30" y="56"/>
                      <a:pt x="29" y="56"/>
                    </a:cubicBezTo>
                    <a:cubicBezTo>
                      <a:pt x="29" y="56"/>
                      <a:pt x="27" y="55"/>
                      <a:pt x="28" y="55"/>
                    </a:cubicBezTo>
                    <a:cubicBezTo>
                      <a:pt x="28" y="55"/>
                      <a:pt x="30" y="55"/>
                      <a:pt x="30" y="55"/>
                    </a:cubicBezTo>
                    <a:cubicBezTo>
                      <a:pt x="30" y="55"/>
                      <a:pt x="28" y="55"/>
                      <a:pt x="28" y="55"/>
                    </a:cubicBezTo>
                    <a:cubicBezTo>
                      <a:pt x="31" y="55"/>
                      <a:pt x="27" y="53"/>
                      <a:pt x="29" y="53"/>
                    </a:cubicBezTo>
                    <a:cubicBezTo>
                      <a:pt x="29" y="53"/>
                      <a:pt x="30" y="53"/>
                      <a:pt x="30" y="53"/>
                    </a:cubicBezTo>
                    <a:cubicBezTo>
                      <a:pt x="30" y="53"/>
                      <a:pt x="29" y="52"/>
                      <a:pt x="27" y="51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9" y="51"/>
                      <a:pt x="29" y="51"/>
                      <a:pt x="27" y="50"/>
                    </a:cubicBezTo>
                    <a:cubicBezTo>
                      <a:pt x="27" y="51"/>
                      <a:pt x="28" y="51"/>
                      <a:pt x="28" y="51"/>
                    </a:cubicBezTo>
                    <a:cubicBezTo>
                      <a:pt x="27" y="51"/>
                      <a:pt x="25" y="50"/>
                      <a:pt x="26" y="50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6" y="50"/>
                      <a:pt x="25" y="49"/>
                      <a:pt x="25" y="49"/>
                    </a:cubicBezTo>
                    <a:cubicBezTo>
                      <a:pt x="26" y="49"/>
                      <a:pt x="26" y="49"/>
                      <a:pt x="27" y="49"/>
                    </a:cubicBezTo>
                    <a:cubicBezTo>
                      <a:pt x="29" y="50"/>
                      <a:pt x="28" y="49"/>
                      <a:pt x="29" y="49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6" y="48"/>
                      <a:pt x="29" y="49"/>
                      <a:pt x="29" y="48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47"/>
                      <a:pt x="26" y="47"/>
                      <a:pt x="27" y="47"/>
                    </a:cubicBezTo>
                    <a:cubicBezTo>
                      <a:pt x="27" y="47"/>
                      <a:pt x="24" y="46"/>
                      <a:pt x="22" y="45"/>
                    </a:cubicBezTo>
                    <a:cubicBezTo>
                      <a:pt x="23" y="45"/>
                      <a:pt x="22" y="44"/>
                      <a:pt x="22" y="44"/>
                    </a:cubicBezTo>
                    <a:cubicBezTo>
                      <a:pt x="23" y="44"/>
                      <a:pt x="22" y="44"/>
                      <a:pt x="23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5"/>
                      <a:pt x="27" y="45"/>
                      <a:pt x="28" y="45"/>
                    </a:cubicBezTo>
                    <a:cubicBezTo>
                      <a:pt x="27" y="45"/>
                      <a:pt x="28" y="44"/>
                      <a:pt x="29" y="44"/>
                    </a:cubicBezTo>
                    <a:cubicBezTo>
                      <a:pt x="26" y="44"/>
                      <a:pt x="27" y="43"/>
                      <a:pt x="25" y="42"/>
                    </a:cubicBezTo>
                    <a:cubicBezTo>
                      <a:pt x="24" y="42"/>
                      <a:pt x="27" y="43"/>
                      <a:pt x="28" y="43"/>
                    </a:cubicBezTo>
                    <a:cubicBezTo>
                      <a:pt x="27" y="42"/>
                      <a:pt x="27" y="41"/>
                      <a:pt x="27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7" y="40"/>
                      <a:pt x="28" y="40"/>
                      <a:pt x="26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8" y="39"/>
                      <a:pt x="24" y="38"/>
                      <a:pt x="26" y="38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6" y="38"/>
                      <a:pt x="28" y="38"/>
                      <a:pt x="26" y="37"/>
                    </a:cubicBezTo>
                    <a:cubicBezTo>
                      <a:pt x="27" y="37"/>
                      <a:pt x="27" y="38"/>
                      <a:pt x="28" y="38"/>
                    </a:cubicBezTo>
                    <a:cubicBezTo>
                      <a:pt x="27" y="37"/>
                      <a:pt x="27" y="37"/>
                      <a:pt x="26" y="36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9" y="37"/>
                      <a:pt x="26" y="36"/>
                      <a:pt x="27" y="36"/>
                    </a:cubicBezTo>
                    <a:cubicBezTo>
                      <a:pt x="27" y="36"/>
                      <a:pt x="28" y="36"/>
                      <a:pt x="28" y="36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3"/>
                      <a:pt x="30" y="31"/>
                      <a:pt x="28" y="29"/>
                    </a:cubicBezTo>
                    <a:cubicBezTo>
                      <a:pt x="31" y="29"/>
                      <a:pt x="30" y="30"/>
                      <a:pt x="31" y="30"/>
                    </a:cubicBezTo>
                    <a:cubicBezTo>
                      <a:pt x="29" y="29"/>
                      <a:pt x="31" y="29"/>
                      <a:pt x="30" y="29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28"/>
                      <a:pt x="31" y="28"/>
                      <a:pt x="31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29" y="27"/>
                      <a:pt x="33" y="28"/>
                      <a:pt x="30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0" y="26"/>
                      <a:pt x="33" y="27"/>
                      <a:pt x="3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3" y="26"/>
                      <a:pt x="29" y="25"/>
                      <a:pt x="31" y="25"/>
                    </a:cubicBezTo>
                    <a:cubicBezTo>
                      <a:pt x="31" y="25"/>
                      <a:pt x="30" y="24"/>
                      <a:pt x="28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0" y="23"/>
                      <a:pt x="31" y="21"/>
                      <a:pt x="29" y="19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28" y="18"/>
                      <a:pt x="33" y="19"/>
                      <a:pt x="29" y="17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9" y="16"/>
                      <a:pt x="30" y="16"/>
                      <a:pt x="28" y="15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15"/>
                      <a:pt x="28" y="14"/>
                      <a:pt x="28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33" y="14"/>
                      <a:pt x="36" y="12"/>
                      <a:pt x="32" y="9"/>
                    </a:cubicBezTo>
                    <a:cubicBezTo>
                      <a:pt x="32" y="9"/>
                      <a:pt x="35" y="10"/>
                      <a:pt x="34" y="10"/>
                    </a:cubicBezTo>
                    <a:cubicBezTo>
                      <a:pt x="32" y="7"/>
                      <a:pt x="37" y="7"/>
                      <a:pt x="33" y="4"/>
                    </a:cubicBezTo>
                    <a:cubicBezTo>
                      <a:pt x="32" y="2"/>
                      <a:pt x="26" y="0"/>
                      <a:pt x="26" y="0"/>
                    </a:cubicBezTo>
                    <a:cubicBezTo>
                      <a:pt x="28" y="3"/>
                      <a:pt x="24" y="5"/>
                      <a:pt x="21" y="7"/>
                    </a:cubicBezTo>
                    <a:cubicBezTo>
                      <a:pt x="21" y="8"/>
                      <a:pt x="21" y="9"/>
                      <a:pt x="20" y="10"/>
                    </a:cubicBezTo>
                    <a:cubicBezTo>
                      <a:pt x="20" y="13"/>
                      <a:pt x="14" y="16"/>
                      <a:pt x="15" y="20"/>
                    </a:cubicBezTo>
                    <a:cubicBezTo>
                      <a:pt x="16" y="20"/>
                      <a:pt x="17" y="21"/>
                      <a:pt x="17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6" y="21"/>
                      <a:pt x="16" y="21"/>
                    </a:cubicBezTo>
                    <a:cubicBezTo>
                      <a:pt x="15" y="22"/>
                      <a:pt x="16" y="24"/>
                      <a:pt x="15" y="25"/>
                    </a:cubicBezTo>
                    <a:cubicBezTo>
                      <a:pt x="17" y="25"/>
                      <a:pt x="15" y="26"/>
                      <a:pt x="17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7" y="27"/>
                      <a:pt x="17" y="27"/>
                      <a:pt x="14" y="28"/>
                    </a:cubicBezTo>
                    <a:cubicBezTo>
                      <a:pt x="12" y="31"/>
                      <a:pt x="12" y="35"/>
                      <a:pt x="11" y="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31" name="Freeform 116"/>
              <p:cNvSpPr/>
              <p:nvPr>
                <p:custDataLst>
                  <p:tags r:id="rId325"/>
                </p:custDataLst>
              </p:nvPr>
            </p:nvSpPr>
            <p:spPr bwMode="auto">
              <a:xfrm>
                <a:off x="6540" y="13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32" name="Freeform 117"/>
              <p:cNvSpPr/>
              <p:nvPr>
                <p:custDataLst>
                  <p:tags r:id="rId326"/>
                </p:custDataLst>
              </p:nvPr>
            </p:nvSpPr>
            <p:spPr bwMode="auto">
              <a:xfrm>
                <a:off x="5926" y="26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33" name="Freeform 118"/>
              <p:cNvSpPr/>
              <p:nvPr>
                <p:custDataLst>
                  <p:tags r:id="rId327"/>
                </p:custDataLst>
              </p:nvPr>
            </p:nvSpPr>
            <p:spPr bwMode="auto">
              <a:xfrm>
                <a:off x="6547" y="1503"/>
                <a:ext cx="5" cy="3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34" name="Freeform 119"/>
              <p:cNvSpPr/>
              <p:nvPr>
                <p:custDataLst>
                  <p:tags r:id="rId328"/>
                </p:custDataLst>
              </p:nvPr>
            </p:nvSpPr>
            <p:spPr bwMode="auto">
              <a:xfrm>
                <a:off x="6545" y="150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35" name="Freeform 120"/>
              <p:cNvSpPr/>
              <p:nvPr>
                <p:custDataLst>
                  <p:tags r:id="rId329"/>
                </p:custDataLst>
              </p:nvPr>
            </p:nvSpPr>
            <p:spPr bwMode="auto">
              <a:xfrm>
                <a:off x="6547" y="1513"/>
                <a:ext cx="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36" name="Freeform 121"/>
              <p:cNvSpPr/>
              <p:nvPr>
                <p:custDataLst>
                  <p:tags r:id="rId330"/>
                </p:custDataLst>
              </p:nvPr>
            </p:nvSpPr>
            <p:spPr bwMode="auto">
              <a:xfrm>
                <a:off x="6052" y="161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37" name="Freeform 122"/>
              <p:cNvSpPr/>
              <p:nvPr>
                <p:custDataLst>
                  <p:tags r:id="rId331"/>
                </p:custDataLst>
              </p:nvPr>
            </p:nvSpPr>
            <p:spPr bwMode="auto">
              <a:xfrm>
                <a:off x="6026" y="156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38" name="Freeform 123"/>
              <p:cNvSpPr/>
              <p:nvPr>
                <p:custDataLst>
                  <p:tags r:id="rId332"/>
                </p:custDataLst>
              </p:nvPr>
            </p:nvSpPr>
            <p:spPr bwMode="auto">
              <a:xfrm>
                <a:off x="6052" y="152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39" name="Freeform 124"/>
              <p:cNvSpPr/>
              <p:nvPr>
                <p:custDataLst>
                  <p:tags r:id="rId333"/>
                </p:custDataLst>
              </p:nvPr>
            </p:nvSpPr>
            <p:spPr bwMode="auto">
              <a:xfrm>
                <a:off x="7311" y="20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40" name="Freeform 125"/>
              <p:cNvSpPr/>
              <p:nvPr>
                <p:custDataLst>
                  <p:tags r:id="rId334"/>
                </p:custDataLst>
              </p:nvPr>
            </p:nvSpPr>
            <p:spPr bwMode="auto">
              <a:xfrm>
                <a:off x="6123" y="1646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41" name="Rectangle 126"/>
              <p:cNvSpPr>
                <a:spLocks noChangeArrowheads="1"/>
              </p:cNvSpPr>
              <p:nvPr>
                <p:custDataLst>
                  <p:tags r:id="rId335"/>
                </p:custDataLst>
              </p:nvPr>
            </p:nvSpPr>
            <p:spPr bwMode="auto">
              <a:xfrm>
                <a:off x="6066" y="1546"/>
                <a:ext cx="2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42" name="Freeform 127"/>
              <p:cNvSpPr/>
              <p:nvPr>
                <p:custDataLst>
                  <p:tags r:id="rId336"/>
                </p:custDataLst>
              </p:nvPr>
            </p:nvSpPr>
            <p:spPr bwMode="auto">
              <a:xfrm>
                <a:off x="5938" y="1399"/>
                <a:ext cx="194" cy="301"/>
              </a:xfrm>
              <a:custGeom>
                <a:avLst/>
                <a:gdLst>
                  <a:gd name="T0" fmla="*/ 11 w 82"/>
                  <a:gd name="T1" fmla="*/ 27 h 127"/>
                  <a:gd name="T2" fmla="*/ 20 w 82"/>
                  <a:gd name="T3" fmla="*/ 47 h 127"/>
                  <a:gd name="T4" fmla="*/ 34 w 82"/>
                  <a:gd name="T5" fmla="*/ 60 h 127"/>
                  <a:gd name="T6" fmla="*/ 37 w 82"/>
                  <a:gd name="T7" fmla="*/ 68 h 127"/>
                  <a:gd name="T8" fmla="*/ 43 w 82"/>
                  <a:gd name="T9" fmla="*/ 80 h 127"/>
                  <a:gd name="T10" fmla="*/ 47 w 82"/>
                  <a:gd name="T11" fmla="*/ 89 h 127"/>
                  <a:gd name="T12" fmla="*/ 53 w 82"/>
                  <a:gd name="T13" fmla="*/ 94 h 127"/>
                  <a:gd name="T14" fmla="*/ 60 w 82"/>
                  <a:gd name="T15" fmla="*/ 105 h 127"/>
                  <a:gd name="T16" fmla="*/ 63 w 82"/>
                  <a:gd name="T17" fmla="*/ 111 h 127"/>
                  <a:gd name="T18" fmla="*/ 63 w 82"/>
                  <a:gd name="T19" fmla="*/ 121 h 127"/>
                  <a:gd name="T20" fmla="*/ 65 w 82"/>
                  <a:gd name="T21" fmla="*/ 124 h 127"/>
                  <a:gd name="T22" fmla="*/ 69 w 82"/>
                  <a:gd name="T23" fmla="*/ 126 h 127"/>
                  <a:gd name="T24" fmla="*/ 72 w 82"/>
                  <a:gd name="T25" fmla="*/ 126 h 127"/>
                  <a:gd name="T26" fmla="*/ 73 w 82"/>
                  <a:gd name="T27" fmla="*/ 123 h 127"/>
                  <a:gd name="T28" fmla="*/ 71 w 82"/>
                  <a:gd name="T29" fmla="*/ 118 h 127"/>
                  <a:gd name="T30" fmla="*/ 73 w 82"/>
                  <a:gd name="T31" fmla="*/ 112 h 127"/>
                  <a:gd name="T32" fmla="*/ 80 w 82"/>
                  <a:gd name="T33" fmla="*/ 112 h 127"/>
                  <a:gd name="T34" fmla="*/ 80 w 82"/>
                  <a:gd name="T35" fmla="*/ 109 h 127"/>
                  <a:gd name="T36" fmla="*/ 76 w 82"/>
                  <a:gd name="T37" fmla="*/ 108 h 127"/>
                  <a:gd name="T38" fmla="*/ 78 w 82"/>
                  <a:gd name="T39" fmla="*/ 107 h 127"/>
                  <a:gd name="T40" fmla="*/ 73 w 82"/>
                  <a:gd name="T41" fmla="*/ 105 h 127"/>
                  <a:gd name="T42" fmla="*/ 77 w 82"/>
                  <a:gd name="T43" fmla="*/ 102 h 127"/>
                  <a:gd name="T44" fmla="*/ 78 w 82"/>
                  <a:gd name="T45" fmla="*/ 100 h 127"/>
                  <a:gd name="T46" fmla="*/ 76 w 82"/>
                  <a:gd name="T47" fmla="*/ 100 h 127"/>
                  <a:gd name="T48" fmla="*/ 76 w 82"/>
                  <a:gd name="T49" fmla="*/ 96 h 127"/>
                  <a:gd name="T50" fmla="*/ 71 w 82"/>
                  <a:gd name="T51" fmla="*/ 96 h 127"/>
                  <a:gd name="T52" fmla="*/ 65 w 82"/>
                  <a:gd name="T53" fmla="*/ 95 h 127"/>
                  <a:gd name="T54" fmla="*/ 70 w 82"/>
                  <a:gd name="T55" fmla="*/ 92 h 127"/>
                  <a:gd name="T56" fmla="*/ 68 w 82"/>
                  <a:gd name="T57" fmla="*/ 86 h 127"/>
                  <a:gd name="T58" fmla="*/ 67 w 82"/>
                  <a:gd name="T59" fmla="*/ 84 h 127"/>
                  <a:gd name="T60" fmla="*/ 65 w 82"/>
                  <a:gd name="T61" fmla="*/ 81 h 127"/>
                  <a:gd name="T62" fmla="*/ 62 w 82"/>
                  <a:gd name="T63" fmla="*/ 75 h 127"/>
                  <a:gd name="T64" fmla="*/ 60 w 82"/>
                  <a:gd name="T65" fmla="*/ 73 h 127"/>
                  <a:gd name="T66" fmla="*/ 59 w 82"/>
                  <a:gd name="T67" fmla="*/ 72 h 127"/>
                  <a:gd name="T68" fmla="*/ 57 w 82"/>
                  <a:gd name="T69" fmla="*/ 71 h 127"/>
                  <a:gd name="T70" fmla="*/ 58 w 82"/>
                  <a:gd name="T71" fmla="*/ 68 h 127"/>
                  <a:gd name="T72" fmla="*/ 55 w 82"/>
                  <a:gd name="T73" fmla="*/ 67 h 127"/>
                  <a:gd name="T74" fmla="*/ 54 w 82"/>
                  <a:gd name="T75" fmla="*/ 62 h 127"/>
                  <a:gd name="T76" fmla="*/ 51 w 82"/>
                  <a:gd name="T77" fmla="*/ 58 h 127"/>
                  <a:gd name="T78" fmla="*/ 51 w 82"/>
                  <a:gd name="T79" fmla="*/ 54 h 127"/>
                  <a:gd name="T80" fmla="*/ 48 w 82"/>
                  <a:gd name="T81" fmla="*/ 53 h 127"/>
                  <a:gd name="T82" fmla="*/ 49 w 82"/>
                  <a:gd name="T83" fmla="*/ 53 h 127"/>
                  <a:gd name="T84" fmla="*/ 45 w 82"/>
                  <a:gd name="T85" fmla="*/ 50 h 127"/>
                  <a:gd name="T86" fmla="*/ 43 w 82"/>
                  <a:gd name="T87" fmla="*/ 46 h 127"/>
                  <a:gd name="T88" fmla="*/ 41 w 82"/>
                  <a:gd name="T89" fmla="*/ 44 h 127"/>
                  <a:gd name="T90" fmla="*/ 32 w 82"/>
                  <a:gd name="T91" fmla="*/ 44 h 127"/>
                  <a:gd name="T92" fmla="*/ 35 w 82"/>
                  <a:gd name="T93" fmla="*/ 39 h 127"/>
                  <a:gd name="T94" fmla="*/ 31 w 82"/>
                  <a:gd name="T95" fmla="*/ 36 h 127"/>
                  <a:gd name="T96" fmla="*/ 30 w 82"/>
                  <a:gd name="T97" fmla="*/ 32 h 127"/>
                  <a:gd name="T98" fmla="*/ 26 w 82"/>
                  <a:gd name="T99" fmla="*/ 24 h 127"/>
                  <a:gd name="T100" fmla="*/ 25 w 82"/>
                  <a:gd name="T101" fmla="*/ 21 h 127"/>
                  <a:gd name="T102" fmla="*/ 15 w 82"/>
                  <a:gd name="T103" fmla="*/ 15 h 127"/>
                  <a:gd name="T104" fmla="*/ 13 w 82"/>
                  <a:gd name="T105" fmla="*/ 1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2" h="127">
                    <a:moveTo>
                      <a:pt x="1" y="12"/>
                    </a:moveTo>
                    <a:cubicBezTo>
                      <a:pt x="2" y="13"/>
                      <a:pt x="4" y="14"/>
                      <a:pt x="3" y="15"/>
                    </a:cubicBezTo>
                    <a:cubicBezTo>
                      <a:pt x="6" y="19"/>
                      <a:pt x="4" y="25"/>
                      <a:pt x="8" y="28"/>
                    </a:cubicBezTo>
                    <a:cubicBezTo>
                      <a:pt x="9" y="27"/>
                      <a:pt x="10" y="27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0" y="28"/>
                      <a:pt x="9" y="28"/>
                    </a:cubicBezTo>
                    <a:cubicBezTo>
                      <a:pt x="10" y="29"/>
                      <a:pt x="12" y="30"/>
                      <a:pt x="12" y="32"/>
                    </a:cubicBezTo>
                    <a:cubicBezTo>
                      <a:pt x="14" y="31"/>
                      <a:pt x="13" y="33"/>
                      <a:pt x="15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5" y="33"/>
                      <a:pt x="15" y="33"/>
                      <a:pt x="13" y="35"/>
                    </a:cubicBezTo>
                    <a:cubicBezTo>
                      <a:pt x="14" y="40"/>
                      <a:pt x="18" y="43"/>
                      <a:pt x="20" y="47"/>
                    </a:cubicBezTo>
                    <a:cubicBezTo>
                      <a:pt x="22" y="50"/>
                      <a:pt x="26" y="53"/>
                      <a:pt x="29" y="57"/>
                    </a:cubicBezTo>
                    <a:cubicBezTo>
                      <a:pt x="32" y="56"/>
                      <a:pt x="31" y="57"/>
                      <a:pt x="34" y="56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35" y="57"/>
                      <a:pt x="34" y="58"/>
                      <a:pt x="33" y="59"/>
                    </a:cubicBezTo>
                    <a:cubicBezTo>
                      <a:pt x="34" y="59"/>
                      <a:pt x="33" y="59"/>
                      <a:pt x="35" y="58"/>
                    </a:cubicBezTo>
                    <a:cubicBezTo>
                      <a:pt x="37" y="58"/>
                      <a:pt x="33" y="60"/>
                      <a:pt x="34" y="60"/>
                    </a:cubicBezTo>
                    <a:cubicBezTo>
                      <a:pt x="33" y="60"/>
                      <a:pt x="35" y="59"/>
                      <a:pt x="35" y="60"/>
                    </a:cubicBezTo>
                    <a:cubicBezTo>
                      <a:pt x="37" y="60"/>
                      <a:pt x="33" y="60"/>
                      <a:pt x="32" y="62"/>
                    </a:cubicBezTo>
                    <a:cubicBezTo>
                      <a:pt x="34" y="64"/>
                      <a:pt x="37" y="65"/>
                      <a:pt x="37" y="67"/>
                    </a:cubicBezTo>
                    <a:cubicBezTo>
                      <a:pt x="37" y="67"/>
                      <a:pt x="38" y="66"/>
                      <a:pt x="38" y="66"/>
                    </a:cubicBezTo>
                    <a:cubicBezTo>
                      <a:pt x="35" y="68"/>
                      <a:pt x="39" y="66"/>
                      <a:pt x="38" y="67"/>
                    </a:cubicBezTo>
                    <a:cubicBezTo>
                      <a:pt x="37" y="68"/>
                      <a:pt x="37" y="68"/>
                      <a:pt x="37" y="68"/>
                    </a:cubicBezTo>
                    <a:cubicBezTo>
                      <a:pt x="36" y="69"/>
                      <a:pt x="39" y="69"/>
                      <a:pt x="38" y="70"/>
                    </a:cubicBezTo>
                    <a:cubicBezTo>
                      <a:pt x="39" y="70"/>
                      <a:pt x="37" y="72"/>
                      <a:pt x="39" y="72"/>
                    </a:cubicBezTo>
                    <a:cubicBezTo>
                      <a:pt x="38" y="72"/>
                      <a:pt x="38" y="73"/>
                      <a:pt x="38" y="73"/>
                    </a:cubicBezTo>
                    <a:cubicBezTo>
                      <a:pt x="41" y="72"/>
                      <a:pt x="37" y="75"/>
                      <a:pt x="40" y="74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1" y="76"/>
                      <a:pt x="41" y="79"/>
                      <a:pt x="43" y="80"/>
                    </a:cubicBezTo>
                    <a:cubicBezTo>
                      <a:pt x="44" y="81"/>
                      <a:pt x="42" y="84"/>
                      <a:pt x="44" y="84"/>
                    </a:cubicBezTo>
                    <a:cubicBezTo>
                      <a:pt x="46" y="84"/>
                      <a:pt x="46" y="84"/>
                      <a:pt x="46" y="84"/>
                    </a:cubicBezTo>
                    <a:cubicBezTo>
                      <a:pt x="46" y="84"/>
                      <a:pt x="45" y="84"/>
                      <a:pt x="44" y="84"/>
                    </a:cubicBezTo>
                    <a:cubicBezTo>
                      <a:pt x="46" y="84"/>
                      <a:pt x="45" y="86"/>
                      <a:pt x="45" y="87"/>
                    </a:cubicBezTo>
                    <a:cubicBezTo>
                      <a:pt x="46" y="87"/>
                      <a:pt x="46" y="87"/>
                      <a:pt x="47" y="86"/>
                    </a:cubicBezTo>
                    <a:cubicBezTo>
                      <a:pt x="45" y="88"/>
                      <a:pt x="48" y="88"/>
                      <a:pt x="47" y="89"/>
                    </a:cubicBezTo>
                    <a:cubicBezTo>
                      <a:pt x="50" y="88"/>
                      <a:pt x="49" y="89"/>
                      <a:pt x="50" y="89"/>
                    </a:cubicBezTo>
                    <a:cubicBezTo>
                      <a:pt x="50" y="89"/>
                      <a:pt x="49" y="90"/>
                      <a:pt x="48" y="90"/>
                    </a:cubicBezTo>
                    <a:cubicBezTo>
                      <a:pt x="49" y="91"/>
                      <a:pt x="49" y="91"/>
                      <a:pt x="49" y="92"/>
                    </a:cubicBezTo>
                    <a:cubicBezTo>
                      <a:pt x="49" y="92"/>
                      <a:pt x="51" y="92"/>
                      <a:pt x="51" y="92"/>
                    </a:cubicBezTo>
                    <a:cubicBezTo>
                      <a:pt x="49" y="93"/>
                      <a:pt x="51" y="93"/>
                      <a:pt x="50" y="94"/>
                    </a:cubicBezTo>
                    <a:cubicBezTo>
                      <a:pt x="52" y="93"/>
                      <a:pt x="54" y="93"/>
                      <a:pt x="53" y="94"/>
                    </a:cubicBezTo>
                    <a:cubicBezTo>
                      <a:pt x="51" y="95"/>
                      <a:pt x="51" y="95"/>
                      <a:pt x="51" y="95"/>
                    </a:cubicBezTo>
                    <a:cubicBezTo>
                      <a:pt x="53" y="95"/>
                      <a:pt x="51" y="98"/>
                      <a:pt x="55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6" y="100"/>
                      <a:pt x="54" y="103"/>
                      <a:pt x="58" y="103"/>
                    </a:cubicBezTo>
                    <a:cubicBezTo>
                      <a:pt x="57" y="104"/>
                      <a:pt x="56" y="105"/>
                      <a:pt x="57" y="105"/>
                    </a:cubicBezTo>
                    <a:cubicBezTo>
                      <a:pt x="58" y="105"/>
                      <a:pt x="58" y="106"/>
                      <a:pt x="60" y="105"/>
                    </a:cubicBezTo>
                    <a:cubicBezTo>
                      <a:pt x="61" y="106"/>
                      <a:pt x="59" y="106"/>
                      <a:pt x="59" y="106"/>
                    </a:cubicBezTo>
                    <a:cubicBezTo>
                      <a:pt x="59" y="107"/>
                      <a:pt x="57" y="108"/>
                      <a:pt x="59" y="108"/>
                    </a:cubicBezTo>
                    <a:cubicBezTo>
                      <a:pt x="58" y="109"/>
                      <a:pt x="58" y="109"/>
                      <a:pt x="58" y="109"/>
                    </a:cubicBezTo>
                    <a:cubicBezTo>
                      <a:pt x="59" y="109"/>
                      <a:pt x="61" y="109"/>
                      <a:pt x="60" y="110"/>
                    </a:cubicBezTo>
                    <a:cubicBezTo>
                      <a:pt x="61" y="110"/>
                      <a:pt x="62" y="111"/>
                      <a:pt x="64" y="110"/>
                    </a:cubicBezTo>
                    <a:cubicBezTo>
                      <a:pt x="64" y="110"/>
                      <a:pt x="61" y="111"/>
                      <a:pt x="63" y="111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1" y="113"/>
                      <a:pt x="62" y="114"/>
                      <a:pt x="63" y="115"/>
                    </a:cubicBezTo>
                    <a:cubicBezTo>
                      <a:pt x="61" y="116"/>
                      <a:pt x="64" y="116"/>
                      <a:pt x="62" y="117"/>
                    </a:cubicBezTo>
                    <a:cubicBezTo>
                      <a:pt x="64" y="118"/>
                      <a:pt x="62" y="119"/>
                      <a:pt x="65" y="119"/>
                    </a:cubicBezTo>
                    <a:cubicBezTo>
                      <a:pt x="64" y="119"/>
                      <a:pt x="64" y="119"/>
                      <a:pt x="64" y="119"/>
                    </a:cubicBezTo>
                    <a:cubicBezTo>
                      <a:pt x="64" y="120"/>
                      <a:pt x="64" y="121"/>
                      <a:pt x="63" y="121"/>
                    </a:cubicBezTo>
                    <a:cubicBezTo>
                      <a:pt x="63" y="122"/>
                      <a:pt x="65" y="122"/>
                      <a:pt x="66" y="122"/>
                    </a:cubicBezTo>
                    <a:cubicBezTo>
                      <a:pt x="64" y="122"/>
                      <a:pt x="64" y="122"/>
                      <a:pt x="64" y="122"/>
                    </a:cubicBezTo>
                    <a:cubicBezTo>
                      <a:pt x="65" y="123"/>
                      <a:pt x="67" y="123"/>
                      <a:pt x="69" y="123"/>
                    </a:cubicBezTo>
                    <a:cubicBezTo>
                      <a:pt x="68" y="123"/>
                      <a:pt x="69" y="123"/>
                      <a:pt x="68" y="124"/>
                    </a:cubicBezTo>
                    <a:cubicBezTo>
                      <a:pt x="67" y="123"/>
                      <a:pt x="66" y="123"/>
                      <a:pt x="64" y="123"/>
                    </a:cubicBezTo>
                    <a:cubicBezTo>
                      <a:pt x="63" y="123"/>
                      <a:pt x="67" y="124"/>
                      <a:pt x="65" y="124"/>
                    </a:cubicBezTo>
                    <a:cubicBezTo>
                      <a:pt x="64" y="125"/>
                      <a:pt x="65" y="125"/>
                      <a:pt x="67" y="125"/>
                    </a:cubicBezTo>
                    <a:cubicBezTo>
                      <a:pt x="66" y="125"/>
                      <a:pt x="66" y="125"/>
                      <a:pt x="65" y="125"/>
                    </a:cubicBezTo>
                    <a:cubicBezTo>
                      <a:pt x="65" y="126"/>
                      <a:pt x="65" y="126"/>
                      <a:pt x="66" y="126"/>
                    </a:cubicBezTo>
                    <a:cubicBezTo>
                      <a:pt x="66" y="126"/>
                      <a:pt x="66" y="126"/>
                      <a:pt x="66" y="126"/>
                    </a:cubicBezTo>
                    <a:cubicBezTo>
                      <a:pt x="67" y="126"/>
                      <a:pt x="67" y="126"/>
                      <a:pt x="69" y="126"/>
                    </a:cubicBezTo>
                    <a:cubicBezTo>
                      <a:pt x="69" y="126"/>
                      <a:pt x="68" y="126"/>
                      <a:pt x="69" y="126"/>
                    </a:cubicBezTo>
                    <a:cubicBezTo>
                      <a:pt x="70" y="126"/>
                      <a:pt x="71" y="126"/>
                      <a:pt x="69" y="126"/>
                    </a:cubicBezTo>
                    <a:cubicBezTo>
                      <a:pt x="68" y="127"/>
                      <a:pt x="67" y="126"/>
                      <a:pt x="66" y="126"/>
                    </a:cubicBezTo>
                    <a:cubicBezTo>
                      <a:pt x="70" y="127"/>
                      <a:pt x="70" y="127"/>
                      <a:pt x="70" y="127"/>
                    </a:cubicBezTo>
                    <a:cubicBezTo>
                      <a:pt x="69" y="127"/>
                      <a:pt x="69" y="127"/>
                      <a:pt x="71" y="127"/>
                    </a:cubicBezTo>
                    <a:cubicBezTo>
                      <a:pt x="70" y="126"/>
                      <a:pt x="70" y="126"/>
                      <a:pt x="70" y="126"/>
                    </a:cubicBezTo>
                    <a:cubicBezTo>
                      <a:pt x="72" y="126"/>
                      <a:pt x="72" y="126"/>
                      <a:pt x="72" y="126"/>
                    </a:cubicBezTo>
                    <a:cubicBezTo>
                      <a:pt x="71" y="126"/>
                      <a:pt x="72" y="125"/>
                      <a:pt x="71" y="125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9" y="125"/>
                      <a:pt x="67" y="124"/>
                      <a:pt x="69" y="124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71" y="124"/>
                      <a:pt x="70" y="124"/>
                      <a:pt x="71" y="123"/>
                    </a:cubicBezTo>
                    <a:cubicBezTo>
                      <a:pt x="73" y="123"/>
                      <a:pt x="73" y="123"/>
                      <a:pt x="73" y="123"/>
                    </a:cubicBezTo>
                    <a:cubicBezTo>
                      <a:pt x="70" y="124"/>
                      <a:pt x="72" y="122"/>
                      <a:pt x="71" y="122"/>
                    </a:cubicBezTo>
                    <a:cubicBezTo>
                      <a:pt x="72" y="122"/>
                      <a:pt x="72" y="122"/>
                      <a:pt x="72" y="122"/>
                    </a:cubicBezTo>
                    <a:cubicBezTo>
                      <a:pt x="73" y="122"/>
                      <a:pt x="70" y="123"/>
                      <a:pt x="70" y="122"/>
                    </a:cubicBezTo>
                    <a:cubicBezTo>
                      <a:pt x="71" y="122"/>
                      <a:pt x="73" y="122"/>
                      <a:pt x="74" y="121"/>
                    </a:cubicBezTo>
                    <a:cubicBezTo>
                      <a:pt x="74" y="121"/>
                      <a:pt x="72" y="120"/>
                      <a:pt x="74" y="119"/>
                    </a:cubicBezTo>
                    <a:cubicBezTo>
                      <a:pt x="73" y="118"/>
                      <a:pt x="72" y="118"/>
                      <a:pt x="71" y="118"/>
                    </a:cubicBezTo>
                    <a:cubicBezTo>
                      <a:pt x="71" y="117"/>
                      <a:pt x="74" y="117"/>
                      <a:pt x="73" y="117"/>
                    </a:cubicBezTo>
                    <a:cubicBezTo>
                      <a:pt x="74" y="117"/>
                      <a:pt x="75" y="117"/>
                      <a:pt x="75" y="116"/>
                    </a:cubicBezTo>
                    <a:cubicBezTo>
                      <a:pt x="74" y="116"/>
                      <a:pt x="75" y="115"/>
                      <a:pt x="73" y="116"/>
                    </a:cubicBezTo>
                    <a:cubicBezTo>
                      <a:pt x="74" y="115"/>
                      <a:pt x="74" y="114"/>
                      <a:pt x="73" y="114"/>
                    </a:cubicBezTo>
                    <a:cubicBezTo>
                      <a:pt x="73" y="114"/>
                      <a:pt x="75" y="114"/>
                      <a:pt x="76" y="113"/>
                    </a:cubicBezTo>
                    <a:cubicBezTo>
                      <a:pt x="74" y="113"/>
                      <a:pt x="73" y="113"/>
                      <a:pt x="73" y="112"/>
                    </a:cubicBezTo>
                    <a:cubicBezTo>
                      <a:pt x="72" y="112"/>
                      <a:pt x="72" y="113"/>
                      <a:pt x="70" y="113"/>
                    </a:cubicBezTo>
                    <a:cubicBezTo>
                      <a:pt x="70" y="113"/>
                      <a:pt x="69" y="113"/>
                      <a:pt x="69" y="113"/>
                    </a:cubicBezTo>
                    <a:cubicBezTo>
                      <a:pt x="71" y="112"/>
                      <a:pt x="74" y="112"/>
                      <a:pt x="74" y="111"/>
                    </a:cubicBezTo>
                    <a:cubicBezTo>
                      <a:pt x="77" y="111"/>
                      <a:pt x="73" y="112"/>
                      <a:pt x="76" y="111"/>
                    </a:cubicBezTo>
                    <a:cubicBezTo>
                      <a:pt x="78" y="111"/>
                      <a:pt x="79" y="112"/>
                      <a:pt x="77" y="113"/>
                    </a:cubicBezTo>
                    <a:cubicBezTo>
                      <a:pt x="80" y="113"/>
                      <a:pt x="78" y="112"/>
                      <a:pt x="80" y="112"/>
                    </a:cubicBezTo>
                    <a:cubicBezTo>
                      <a:pt x="80" y="111"/>
                      <a:pt x="78" y="111"/>
                      <a:pt x="78" y="111"/>
                    </a:cubicBezTo>
                    <a:cubicBezTo>
                      <a:pt x="77" y="111"/>
                      <a:pt x="77" y="111"/>
                      <a:pt x="76" y="111"/>
                    </a:cubicBezTo>
                    <a:cubicBezTo>
                      <a:pt x="73" y="111"/>
                      <a:pt x="77" y="110"/>
                      <a:pt x="77" y="110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79" y="109"/>
                      <a:pt x="77" y="110"/>
                      <a:pt x="77" y="109"/>
                    </a:cubicBezTo>
                    <a:cubicBezTo>
                      <a:pt x="80" y="108"/>
                      <a:pt x="78" y="110"/>
                      <a:pt x="80" y="109"/>
                    </a:cubicBezTo>
                    <a:cubicBezTo>
                      <a:pt x="82" y="109"/>
                      <a:pt x="82" y="109"/>
                      <a:pt x="82" y="109"/>
                    </a:cubicBezTo>
                    <a:cubicBezTo>
                      <a:pt x="82" y="108"/>
                      <a:pt x="79" y="109"/>
                      <a:pt x="80" y="108"/>
                    </a:cubicBezTo>
                    <a:cubicBezTo>
                      <a:pt x="81" y="108"/>
                      <a:pt x="81" y="108"/>
                      <a:pt x="81" y="108"/>
                    </a:cubicBezTo>
                    <a:cubicBezTo>
                      <a:pt x="80" y="108"/>
                      <a:pt x="80" y="108"/>
                      <a:pt x="80" y="108"/>
                    </a:cubicBezTo>
                    <a:cubicBezTo>
                      <a:pt x="79" y="108"/>
                      <a:pt x="77" y="108"/>
                      <a:pt x="77" y="109"/>
                    </a:cubicBezTo>
                    <a:cubicBezTo>
                      <a:pt x="74" y="109"/>
                      <a:pt x="77" y="109"/>
                      <a:pt x="76" y="108"/>
                    </a:cubicBezTo>
                    <a:cubicBezTo>
                      <a:pt x="74" y="108"/>
                      <a:pt x="76" y="108"/>
                      <a:pt x="75" y="109"/>
                    </a:cubicBezTo>
                    <a:cubicBezTo>
                      <a:pt x="73" y="109"/>
                      <a:pt x="73" y="109"/>
                      <a:pt x="73" y="108"/>
                    </a:cubicBezTo>
                    <a:cubicBezTo>
                      <a:pt x="72" y="108"/>
                      <a:pt x="74" y="108"/>
                      <a:pt x="75" y="107"/>
                    </a:cubicBezTo>
                    <a:cubicBezTo>
                      <a:pt x="76" y="107"/>
                      <a:pt x="76" y="108"/>
                      <a:pt x="75" y="108"/>
                    </a:cubicBezTo>
                    <a:cubicBezTo>
                      <a:pt x="77" y="108"/>
                      <a:pt x="79" y="107"/>
                      <a:pt x="80" y="107"/>
                    </a:cubicBezTo>
                    <a:cubicBezTo>
                      <a:pt x="81" y="106"/>
                      <a:pt x="79" y="107"/>
                      <a:pt x="78" y="107"/>
                    </a:cubicBezTo>
                    <a:cubicBezTo>
                      <a:pt x="78" y="107"/>
                      <a:pt x="76" y="107"/>
                      <a:pt x="76" y="107"/>
                    </a:cubicBezTo>
                    <a:cubicBezTo>
                      <a:pt x="71" y="107"/>
                      <a:pt x="79" y="106"/>
                      <a:pt x="78" y="105"/>
                    </a:cubicBezTo>
                    <a:cubicBezTo>
                      <a:pt x="75" y="106"/>
                      <a:pt x="74" y="105"/>
                      <a:pt x="70" y="107"/>
                    </a:cubicBezTo>
                    <a:cubicBezTo>
                      <a:pt x="70" y="107"/>
                      <a:pt x="69" y="107"/>
                      <a:pt x="69" y="106"/>
                    </a:cubicBezTo>
                    <a:cubicBezTo>
                      <a:pt x="71" y="106"/>
                      <a:pt x="71" y="106"/>
                      <a:pt x="73" y="105"/>
                    </a:cubicBezTo>
                    <a:cubicBezTo>
                      <a:pt x="73" y="105"/>
                      <a:pt x="73" y="105"/>
                      <a:pt x="73" y="105"/>
                    </a:cubicBezTo>
                    <a:cubicBezTo>
                      <a:pt x="75" y="105"/>
                      <a:pt x="75" y="105"/>
                      <a:pt x="75" y="105"/>
                    </a:cubicBezTo>
                    <a:cubicBezTo>
                      <a:pt x="79" y="103"/>
                      <a:pt x="79" y="103"/>
                      <a:pt x="79" y="103"/>
                    </a:cubicBezTo>
                    <a:cubicBezTo>
                      <a:pt x="78" y="103"/>
                      <a:pt x="77" y="104"/>
                      <a:pt x="76" y="103"/>
                    </a:cubicBezTo>
                    <a:cubicBezTo>
                      <a:pt x="77" y="103"/>
                      <a:pt x="78" y="103"/>
                      <a:pt x="78" y="102"/>
                    </a:cubicBezTo>
                    <a:cubicBezTo>
                      <a:pt x="77" y="103"/>
                      <a:pt x="75" y="103"/>
                      <a:pt x="75" y="103"/>
                    </a:cubicBezTo>
                    <a:cubicBezTo>
                      <a:pt x="74" y="103"/>
                      <a:pt x="76" y="102"/>
                      <a:pt x="77" y="102"/>
                    </a:cubicBezTo>
                    <a:cubicBezTo>
                      <a:pt x="79" y="102"/>
                      <a:pt x="79" y="102"/>
                      <a:pt x="79" y="102"/>
                    </a:cubicBezTo>
                    <a:cubicBezTo>
                      <a:pt x="77" y="102"/>
                      <a:pt x="79" y="101"/>
                      <a:pt x="79" y="101"/>
                    </a:cubicBezTo>
                    <a:cubicBezTo>
                      <a:pt x="77" y="101"/>
                      <a:pt x="76" y="102"/>
                      <a:pt x="74" y="102"/>
                    </a:cubicBezTo>
                    <a:cubicBezTo>
                      <a:pt x="74" y="102"/>
                      <a:pt x="75" y="101"/>
                      <a:pt x="75" y="101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76" y="101"/>
                      <a:pt x="79" y="100"/>
                      <a:pt x="78" y="100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77" y="100"/>
                      <a:pt x="78" y="100"/>
                      <a:pt x="78" y="100"/>
                    </a:cubicBezTo>
                    <a:cubicBezTo>
                      <a:pt x="77" y="100"/>
                      <a:pt x="77" y="99"/>
                      <a:pt x="77" y="99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7" y="99"/>
                      <a:pt x="75" y="99"/>
                      <a:pt x="76" y="99"/>
                    </a:cubicBezTo>
                    <a:cubicBezTo>
                      <a:pt x="74" y="100"/>
                      <a:pt x="77" y="99"/>
                      <a:pt x="76" y="100"/>
                    </a:cubicBezTo>
                    <a:cubicBezTo>
                      <a:pt x="74" y="100"/>
                      <a:pt x="74" y="100"/>
                      <a:pt x="73" y="100"/>
                    </a:cubicBezTo>
                    <a:cubicBezTo>
                      <a:pt x="76" y="99"/>
                      <a:pt x="73" y="99"/>
                      <a:pt x="73" y="99"/>
                    </a:cubicBezTo>
                    <a:cubicBezTo>
                      <a:pt x="74" y="98"/>
                      <a:pt x="75" y="98"/>
                      <a:pt x="75" y="98"/>
                    </a:cubicBezTo>
                    <a:cubicBezTo>
                      <a:pt x="73" y="98"/>
                      <a:pt x="73" y="98"/>
                      <a:pt x="73" y="98"/>
                    </a:cubicBezTo>
                    <a:cubicBezTo>
                      <a:pt x="77" y="97"/>
                      <a:pt x="73" y="98"/>
                      <a:pt x="73" y="97"/>
                    </a:cubicBezTo>
                    <a:cubicBezTo>
                      <a:pt x="75" y="97"/>
                      <a:pt x="76" y="96"/>
                      <a:pt x="76" y="96"/>
                    </a:cubicBezTo>
                    <a:cubicBezTo>
                      <a:pt x="74" y="97"/>
                      <a:pt x="73" y="97"/>
                      <a:pt x="71" y="97"/>
                    </a:cubicBezTo>
                    <a:cubicBezTo>
                      <a:pt x="72" y="96"/>
                      <a:pt x="75" y="96"/>
                      <a:pt x="76" y="96"/>
                    </a:cubicBezTo>
                    <a:cubicBezTo>
                      <a:pt x="74" y="96"/>
                      <a:pt x="77" y="94"/>
                      <a:pt x="75" y="95"/>
                    </a:cubicBezTo>
                    <a:cubicBezTo>
                      <a:pt x="74" y="96"/>
                      <a:pt x="73" y="96"/>
                      <a:pt x="72" y="96"/>
                    </a:cubicBezTo>
                    <a:cubicBezTo>
                      <a:pt x="72" y="95"/>
                      <a:pt x="73" y="96"/>
                      <a:pt x="74" y="95"/>
                    </a:cubicBezTo>
                    <a:cubicBezTo>
                      <a:pt x="74" y="95"/>
                      <a:pt x="72" y="95"/>
                      <a:pt x="71" y="96"/>
                    </a:cubicBezTo>
                    <a:cubicBezTo>
                      <a:pt x="71" y="95"/>
                      <a:pt x="69" y="96"/>
                      <a:pt x="70" y="95"/>
                    </a:cubicBezTo>
                    <a:cubicBezTo>
                      <a:pt x="72" y="94"/>
                      <a:pt x="71" y="95"/>
                      <a:pt x="72" y="95"/>
                    </a:cubicBezTo>
                    <a:cubicBezTo>
                      <a:pt x="72" y="94"/>
                      <a:pt x="68" y="96"/>
                      <a:pt x="68" y="95"/>
                    </a:cubicBezTo>
                    <a:cubicBezTo>
                      <a:pt x="67" y="96"/>
                      <a:pt x="64" y="97"/>
                      <a:pt x="63" y="97"/>
                    </a:cubicBezTo>
                    <a:cubicBezTo>
                      <a:pt x="63" y="96"/>
                      <a:pt x="64" y="97"/>
                      <a:pt x="66" y="96"/>
                    </a:cubicBezTo>
                    <a:cubicBezTo>
                      <a:pt x="65" y="95"/>
                      <a:pt x="65" y="95"/>
                      <a:pt x="65" y="95"/>
                    </a:cubicBezTo>
                    <a:cubicBezTo>
                      <a:pt x="68" y="94"/>
                      <a:pt x="70" y="95"/>
                      <a:pt x="72" y="93"/>
                    </a:cubicBezTo>
                    <a:cubicBezTo>
                      <a:pt x="71" y="93"/>
                      <a:pt x="71" y="93"/>
                      <a:pt x="71" y="93"/>
                    </a:cubicBezTo>
                    <a:cubicBezTo>
                      <a:pt x="72" y="93"/>
                      <a:pt x="74" y="93"/>
                      <a:pt x="74" y="92"/>
                    </a:cubicBezTo>
                    <a:cubicBezTo>
                      <a:pt x="72" y="93"/>
                      <a:pt x="74" y="92"/>
                      <a:pt x="73" y="92"/>
                    </a:cubicBezTo>
                    <a:cubicBezTo>
                      <a:pt x="71" y="92"/>
                      <a:pt x="74" y="92"/>
                      <a:pt x="72" y="92"/>
                    </a:cubicBezTo>
                    <a:cubicBezTo>
                      <a:pt x="72" y="92"/>
                      <a:pt x="69" y="93"/>
                      <a:pt x="70" y="92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4" y="91"/>
                      <a:pt x="71" y="92"/>
                      <a:pt x="72" y="91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2" y="89"/>
                      <a:pt x="72" y="88"/>
                      <a:pt x="67" y="88"/>
                    </a:cubicBezTo>
                    <a:cubicBezTo>
                      <a:pt x="69" y="87"/>
                      <a:pt x="69" y="87"/>
                      <a:pt x="70" y="86"/>
                    </a:cubicBezTo>
                    <a:cubicBezTo>
                      <a:pt x="69" y="86"/>
                      <a:pt x="68" y="86"/>
                      <a:pt x="68" y="86"/>
                    </a:cubicBezTo>
                    <a:cubicBezTo>
                      <a:pt x="69" y="85"/>
                      <a:pt x="69" y="85"/>
                      <a:pt x="69" y="85"/>
                    </a:cubicBezTo>
                    <a:cubicBezTo>
                      <a:pt x="70" y="84"/>
                      <a:pt x="68" y="85"/>
                      <a:pt x="67" y="85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9" y="83"/>
                      <a:pt x="67" y="84"/>
                      <a:pt x="67" y="84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7" y="84"/>
                      <a:pt x="67" y="84"/>
                      <a:pt x="67" y="84"/>
                    </a:cubicBezTo>
                    <a:cubicBezTo>
                      <a:pt x="66" y="84"/>
                      <a:pt x="66" y="83"/>
                      <a:pt x="68" y="83"/>
                    </a:cubicBezTo>
                    <a:cubicBezTo>
                      <a:pt x="67" y="83"/>
                      <a:pt x="67" y="83"/>
                      <a:pt x="67" y="83"/>
                    </a:cubicBezTo>
                    <a:cubicBezTo>
                      <a:pt x="68" y="82"/>
                      <a:pt x="67" y="81"/>
                      <a:pt x="66" y="81"/>
                    </a:cubicBezTo>
                    <a:cubicBezTo>
                      <a:pt x="66" y="82"/>
                      <a:pt x="65" y="82"/>
                      <a:pt x="64" y="82"/>
                    </a:cubicBezTo>
                    <a:cubicBezTo>
                      <a:pt x="62" y="83"/>
                      <a:pt x="64" y="82"/>
                      <a:pt x="63" y="82"/>
                    </a:cubicBezTo>
                    <a:cubicBezTo>
                      <a:pt x="64" y="82"/>
                      <a:pt x="64" y="81"/>
                      <a:pt x="65" y="81"/>
                    </a:cubicBezTo>
                    <a:cubicBezTo>
                      <a:pt x="68" y="79"/>
                      <a:pt x="65" y="79"/>
                      <a:pt x="65" y="78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6" y="77"/>
                      <a:pt x="63" y="77"/>
                      <a:pt x="64" y="76"/>
                    </a:cubicBezTo>
                    <a:cubicBezTo>
                      <a:pt x="63" y="76"/>
                      <a:pt x="60" y="77"/>
                      <a:pt x="60" y="77"/>
                    </a:cubicBezTo>
                    <a:cubicBezTo>
                      <a:pt x="58" y="78"/>
                      <a:pt x="62" y="76"/>
                      <a:pt x="63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1" y="75"/>
                      <a:pt x="60" y="75"/>
                      <a:pt x="61" y="74"/>
                    </a:cubicBezTo>
                    <a:cubicBezTo>
                      <a:pt x="61" y="74"/>
                      <a:pt x="61" y="74"/>
                      <a:pt x="61" y="74"/>
                    </a:cubicBezTo>
                    <a:cubicBezTo>
                      <a:pt x="61" y="74"/>
                      <a:pt x="62" y="73"/>
                      <a:pt x="62" y="73"/>
                    </a:cubicBezTo>
                    <a:cubicBezTo>
                      <a:pt x="60" y="74"/>
                      <a:pt x="61" y="72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61" y="72"/>
                      <a:pt x="61" y="72"/>
                      <a:pt x="61" y="72"/>
                    </a:cubicBezTo>
                    <a:cubicBezTo>
                      <a:pt x="62" y="71"/>
                      <a:pt x="60" y="72"/>
                      <a:pt x="59" y="73"/>
                    </a:cubicBezTo>
                    <a:cubicBezTo>
                      <a:pt x="57" y="73"/>
                      <a:pt x="59" y="72"/>
                      <a:pt x="59" y="72"/>
                    </a:cubicBezTo>
                    <a:cubicBezTo>
                      <a:pt x="60" y="71"/>
                      <a:pt x="59" y="72"/>
                      <a:pt x="59" y="72"/>
                    </a:cubicBezTo>
                    <a:cubicBezTo>
                      <a:pt x="61" y="72"/>
                      <a:pt x="60" y="72"/>
                      <a:pt x="61" y="71"/>
                    </a:cubicBezTo>
                    <a:cubicBezTo>
                      <a:pt x="61" y="71"/>
                      <a:pt x="59" y="72"/>
                      <a:pt x="59" y="72"/>
                    </a:cubicBezTo>
                    <a:cubicBezTo>
                      <a:pt x="59" y="71"/>
                      <a:pt x="58" y="71"/>
                      <a:pt x="60" y="70"/>
                    </a:cubicBezTo>
                    <a:cubicBezTo>
                      <a:pt x="59" y="71"/>
                      <a:pt x="59" y="70"/>
                      <a:pt x="58" y="70"/>
                    </a:cubicBezTo>
                    <a:cubicBezTo>
                      <a:pt x="58" y="71"/>
                      <a:pt x="58" y="71"/>
                      <a:pt x="57" y="72"/>
                    </a:cubicBezTo>
                    <a:cubicBezTo>
                      <a:pt x="57" y="72"/>
                      <a:pt x="56" y="72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7" y="71"/>
                      <a:pt x="56" y="72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6" y="71"/>
                      <a:pt x="56" y="70"/>
                      <a:pt x="56" y="70"/>
                    </a:cubicBezTo>
                    <a:cubicBezTo>
                      <a:pt x="57" y="69"/>
                      <a:pt x="59" y="69"/>
                      <a:pt x="59" y="68"/>
                    </a:cubicBezTo>
                    <a:cubicBezTo>
                      <a:pt x="58" y="68"/>
                      <a:pt x="58" y="68"/>
                      <a:pt x="58" y="68"/>
                    </a:cubicBezTo>
                    <a:cubicBezTo>
                      <a:pt x="57" y="68"/>
                      <a:pt x="58" y="68"/>
                      <a:pt x="59" y="68"/>
                    </a:cubicBezTo>
                    <a:cubicBezTo>
                      <a:pt x="59" y="66"/>
                      <a:pt x="54" y="69"/>
                      <a:pt x="55" y="68"/>
                    </a:cubicBezTo>
                    <a:cubicBezTo>
                      <a:pt x="57" y="67"/>
                      <a:pt x="57" y="67"/>
                      <a:pt x="57" y="66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55" y="67"/>
                      <a:pt x="58" y="66"/>
                      <a:pt x="56" y="67"/>
                    </a:cubicBezTo>
                    <a:cubicBezTo>
                      <a:pt x="55" y="68"/>
                      <a:pt x="56" y="67"/>
                      <a:pt x="55" y="67"/>
                    </a:cubicBezTo>
                    <a:cubicBezTo>
                      <a:pt x="59" y="65"/>
                      <a:pt x="55" y="65"/>
                      <a:pt x="57" y="63"/>
                    </a:cubicBezTo>
                    <a:cubicBezTo>
                      <a:pt x="54" y="64"/>
                      <a:pt x="56" y="63"/>
                      <a:pt x="55" y="63"/>
                    </a:cubicBezTo>
                    <a:cubicBezTo>
                      <a:pt x="57" y="62"/>
                      <a:pt x="54" y="63"/>
                      <a:pt x="55" y="62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4" y="62"/>
                      <a:pt x="49" y="64"/>
                      <a:pt x="52" y="63"/>
                    </a:cubicBezTo>
                    <a:cubicBezTo>
                      <a:pt x="52" y="62"/>
                      <a:pt x="54" y="62"/>
                      <a:pt x="54" y="62"/>
                    </a:cubicBezTo>
                    <a:cubicBezTo>
                      <a:pt x="56" y="60"/>
                      <a:pt x="51" y="62"/>
                      <a:pt x="54" y="60"/>
                    </a:cubicBezTo>
                    <a:cubicBezTo>
                      <a:pt x="53" y="60"/>
                      <a:pt x="52" y="61"/>
                      <a:pt x="51" y="61"/>
                    </a:cubicBezTo>
                    <a:cubicBezTo>
                      <a:pt x="52" y="61"/>
                      <a:pt x="52" y="59"/>
                      <a:pt x="53" y="59"/>
                    </a:cubicBezTo>
                    <a:cubicBezTo>
                      <a:pt x="52" y="59"/>
                      <a:pt x="52" y="60"/>
                      <a:pt x="52" y="59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54" y="58"/>
                      <a:pt x="52" y="58"/>
                      <a:pt x="51" y="58"/>
                    </a:cubicBezTo>
                    <a:cubicBezTo>
                      <a:pt x="53" y="57"/>
                      <a:pt x="52" y="57"/>
                      <a:pt x="52" y="56"/>
                    </a:cubicBezTo>
                    <a:cubicBezTo>
                      <a:pt x="50" y="57"/>
                      <a:pt x="53" y="55"/>
                      <a:pt x="50" y="56"/>
                    </a:cubicBezTo>
                    <a:cubicBezTo>
                      <a:pt x="51" y="56"/>
                      <a:pt x="51" y="56"/>
                      <a:pt x="51" y="56"/>
                    </a:cubicBezTo>
                    <a:cubicBezTo>
                      <a:pt x="50" y="56"/>
                      <a:pt x="48" y="57"/>
                      <a:pt x="48" y="57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52" y="54"/>
                      <a:pt x="50" y="55"/>
                      <a:pt x="51" y="54"/>
                    </a:cubicBezTo>
                    <a:cubicBezTo>
                      <a:pt x="49" y="55"/>
                      <a:pt x="51" y="54"/>
                      <a:pt x="49" y="55"/>
                    </a:cubicBezTo>
                    <a:cubicBezTo>
                      <a:pt x="49" y="55"/>
                      <a:pt x="49" y="55"/>
                      <a:pt x="49" y="55"/>
                    </a:cubicBezTo>
                    <a:cubicBezTo>
                      <a:pt x="48" y="55"/>
                      <a:pt x="48" y="55"/>
                      <a:pt x="47" y="55"/>
                    </a:cubicBezTo>
                    <a:cubicBezTo>
                      <a:pt x="47" y="55"/>
                      <a:pt x="49" y="54"/>
                      <a:pt x="49" y="54"/>
                    </a:cubicBezTo>
                    <a:cubicBezTo>
                      <a:pt x="50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1"/>
                      <a:pt x="48" y="52"/>
                      <a:pt x="48" y="52"/>
                    </a:cubicBezTo>
                    <a:cubicBezTo>
                      <a:pt x="49" y="50"/>
                      <a:pt x="46" y="50"/>
                      <a:pt x="46" y="50"/>
                    </a:cubicBezTo>
                    <a:cubicBezTo>
                      <a:pt x="46" y="50"/>
                      <a:pt x="47" y="50"/>
                      <a:pt x="46" y="50"/>
                    </a:cubicBezTo>
                    <a:cubicBezTo>
                      <a:pt x="46" y="50"/>
                      <a:pt x="44" y="50"/>
                      <a:pt x="45" y="50"/>
                    </a:cubicBezTo>
                    <a:cubicBezTo>
                      <a:pt x="45" y="50"/>
                      <a:pt x="46" y="49"/>
                      <a:pt x="46" y="49"/>
                    </a:cubicBezTo>
                    <a:cubicBezTo>
                      <a:pt x="46" y="48"/>
                      <a:pt x="45" y="49"/>
                      <a:pt x="45" y="49"/>
                    </a:cubicBezTo>
                    <a:cubicBezTo>
                      <a:pt x="47" y="47"/>
                      <a:pt x="43" y="49"/>
                      <a:pt x="44" y="47"/>
                    </a:cubicBezTo>
                    <a:cubicBezTo>
                      <a:pt x="44" y="47"/>
                      <a:pt x="45" y="47"/>
                      <a:pt x="45" y="47"/>
                    </a:cubicBezTo>
                    <a:cubicBezTo>
                      <a:pt x="44" y="47"/>
                      <a:pt x="43" y="46"/>
                      <a:pt x="41" y="47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3" y="46"/>
                      <a:pt x="42" y="46"/>
                      <a:pt x="41" y="46"/>
                    </a:cubicBezTo>
                    <a:cubicBezTo>
                      <a:pt x="40" y="47"/>
                      <a:pt x="39" y="47"/>
                      <a:pt x="39" y="47"/>
                    </a:cubicBezTo>
                    <a:cubicBezTo>
                      <a:pt x="39" y="47"/>
                      <a:pt x="39" y="47"/>
                      <a:pt x="39" y="47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42" y="44"/>
                      <a:pt x="40" y="44"/>
                      <a:pt x="41" y="44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8" y="44"/>
                      <a:pt x="40" y="43"/>
                      <a:pt x="40" y="43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6" y="45"/>
                      <a:pt x="37" y="44"/>
                      <a:pt x="38" y="43"/>
                    </a:cubicBezTo>
                    <a:cubicBezTo>
                      <a:pt x="37" y="43"/>
                      <a:pt x="35" y="44"/>
                      <a:pt x="33" y="45"/>
                    </a:cubicBezTo>
                    <a:cubicBezTo>
                      <a:pt x="33" y="44"/>
                      <a:pt x="32" y="44"/>
                      <a:pt x="32" y="44"/>
                    </a:cubicBezTo>
                    <a:cubicBezTo>
                      <a:pt x="33" y="43"/>
                      <a:pt x="32" y="44"/>
                      <a:pt x="33" y="44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3"/>
                      <a:pt x="36" y="41"/>
                      <a:pt x="37" y="41"/>
                    </a:cubicBezTo>
                    <a:cubicBezTo>
                      <a:pt x="36" y="41"/>
                      <a:pt x="36" y="40"/>
                      <a:pt x="36" y="39"/>
                    </a:cubicBezTo>
                    <a:cubicBezTo>
                      <a:pt x="34" y="41"/>
                      <a:pt x="35" y="39"/>
                      <a:pt x="33" y="41"/>
                    </a:cubicBezTo>
                    <a:cubicBezTo>
                      <a:pt x="32" y="40"/>
                      <a:pt x="34" y="39"/>
                      <a:pt x="35" y="39"/>
                    </a:cubicBezTo>
                    <a:cubicBezTo>
                      <a:pt x="33" y="39"/>
                      <a:pt x="34" y="38"/>
                      <a:pt x="33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7"/>
                      <a:pt x="33" y="36"/>
                      <a:pt x="31" y="37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5"/>
                      <a:pt x="29" y="38"/>
                      <a:pt x="30" y="36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0" y="36"/>
                      <a:pt x="32" y="34"/>
                      <a:pt x="30" y="35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0" y="34"/>
                      <a:pt x="30" y="34"/>
                      <a:pt x="28" y="34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1" y="32"/>
                      <a:pt x="28" y="34"/>
                      <a:pt x="29" y="33"/>
                    </a:cubicBezTo>
                    <a:cubicBezTo>
                      <a:pt x="29" y="33"/>
                      <a:pt x="29" y="32"/>
                      <a:pt x="30" y="32"/>
                    </a:cubicBezTo>
                    <a:cubicBezTo>
                      <a:pt x="28" y="33"/>
                      <a:pt x="28" y="32"/>
                      <a:pt x="28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8" y="29"/>
                      <a:pt x="27" y="27"/>
                      <a:pt x="24" y="26"/>
                    </a:cubicBezTo>
                    <a:cubicBezTo>
                      <a:pt x="26" y="24"/>
                      <a:pt x="26" y="26"/>
                      <a:pt x="27" y="24"/>
                    </a:cubicBezTo>
                    <a:cubicBezTo>
                      <a:pt x="25" y="26"/>
                      <a:pt x="26" y="24"/>
                      <a:pt x="25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5" y="24"/>
                      <a:pt x="26" y="23"/>
                      <a:pt x="25" y="23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7" y="21"/>
                      <a:pt x="25" y="23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3" y="23"/>
                      <a:pt x="26" y="21"/>
                      <a:pt x="24" y="22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0"/>
                      <a:pt x="22" y="22"/>
                      <a:pt x="23" y="21"/>
                    </a:cubicBezTo>
                    <a:cubicBezTo>
                      <a:pt x="23" y="20"/>
                      <a:pt x="22" y="20"/>
                      <a:pt x="20" y="21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1" y="19"/>
                      <a:pt x="20" y="17"/>
                      <a:pt x="17" y="17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6" y="17"/>
                      <a:pt x="19" y="13"/>
                      <a:pt x="15" y="1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4"/>
                      <a:pt x="15" y="13"/>
                      <a:pt x="13" y="14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2" y="14"/>
                      <a:pt x="12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5" y="9"/>
                      <a:pt x="16" y="6"/>
                      <a:pt x="11" y="6"/>
                    </a:cubicBezTo>
                    <a:cubicBezTo>
                      <a:pt x="11" y="6"/>
                      <a:pt x="13" y="4"/>
                      <a:pt x="13" y="4"/>
                    </a:cubicBezTo>
                    <a:cubicBezTo>
                      <a:pt x="9" y="4"/>
                      <a:pt x="13" y="0"/>
                      <a:pt x="7" y="1"/>
                    </a:cubicBezTo>
                    <a:cubicBezTo>
                      <a:pt x="6" y="0"/>
                      <a:pt x="0" y="2"/>
                      <a:pt x="0" y="2"/>
                    </a:cubicBezTo>
                    <a:cubicBezTo>
                      <a:pt x="3" y="4"/>
                      <a:pt x="3" y="8"/>
                      <a:pt x="1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43" name="Freeform 128"/>
              <p:cNvSpPr/>
              <p:nvPr>
                <p:custDataLst>
                  <p:tags r:id="rId337"/>
                </p:custDataLst>
              </p:nvPr>
            </p:nvSpPr>
            <p:spPr bwMode="auto">
              <a:xfrm>
                <a:off x="6120" y="1641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44" name="Freeform 129"/>
              <p:cNvSpPr/>
              <p:nvPr>
                <p:custDataLst>
                  <p:tags r:id="rId338"/>
                </p:custDataLst>
              </p:nvPr>
            </p:nvSpPr>
            <p:spPr bwMode="auto">
              <a:xfrm>
                <a:off x="6033" y="1508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45" name="Freeform 130"/>
              <p:cNvSpPr/>
              <p:nvPr>
                <p:custDataLst>
                  <p:tags r:id="rId339"/>
                </p:custDataLst>
              </p:nvPr>
            </p:nvSpPr>
            <p:spPr bwMode="auto">
              <a:xfrm>
                <a:off x="6016" y="1492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5 w 5"/>
                  <a:gd name="T3" fmla="*/ 0 h 2"/>
                  <a:gd name="T4" fmla="*/ 0 w 5"/>
                  <a:gd name="T5" fmla="*/ 2 h 2"/>
                  <a:gd name="T6" fmla="*/ 5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5" y="0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46" name="Freeform 131"/>
              <p:cNvSpPr/>
              <p:nvPr>
                <p:custDataLst>
                  <p:tags r:id="rId340"/>
                </p:custDataLst>
              </p:nvPr>
            </p:nvSpPr>
            <p:spPr bwMode="auto">
              <a:xfrm>
                <a:off x="6042" y="1506"/>
                <a:ext cx="5" cy="0"/>
              </a:xfrm>
              <a:custGeom>
                <a:avLst/>
                <a:gdLst>
                  <a:gd name="T0" fmla="*/ 2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47" name="Freeform 132"/>
              <p:cNvSpPr/>
              <p:nvPr>
                <p:custDataLst>
                  <p:tags r:id="rId341"/>
                </p:custDataLst>
              </p:nvPr>
            </p:nvSpPr>
            <p:spPr bwMode="auto">
              <a:xfrm>
                <a:off x="6094" y="16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48" name="Freeform 133"/>
              <p:cNvSpPr/>
              <p:nvPr>
                <p:custDataLst>
                  <p:tags r:id="rId342"/>
                </p:custDataLst>
              </p:nvPr>
            </p:nvSpPr>
            <p:spPr bwMode="auto">
              <a:xfrm>
                <a:off x="6045" y="1508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49" name="Freeform 134"/>
              <p:cNvSpPr/>
              <p:nvPr>
                <p:custDataLst>
                  <p:tags r:id="rId343"/>
                </p:custDataLst>
              </p:nvPr>
            </p:nvSpPr>
            <p:spPr bwMode="auto">
              <a:xfrm>
                <a:off x="6035" y="150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50" name="Freeform 135"/>
              <p:cNvSpPr/>
              <p:nvPr>
                <p:custDataLst>
                  <p:tags r:id="rId344"/>
                </p:custDataLst>
              </p:nvPr>
            </p:nvSpPr>
            <p:spPr bwMode="auto">
              <a:xfrm>
                <a:off x="6535" y="1518"/>
                <a:ext cx="12" cy="2"/>
              </a:xfrm>
              <a:custGeom>
                <a:avLst/>
                <a:gdLst>
                  <a:gd name="T0" fmla="*/ 1 w 5"/>
                  <a:gd name="T1" fmla="*/ 1 h 1"/>
                  <a:gd name="T2" fmla="*/ 0 w 5"/>
                  <a:gd name="T3" fmla="*/ 1 h 1"/>
                  <a:gd name="T4" fmla="*/ 2 w 5"/>
                  <a:gd name="T5" fmla="*/ 1 h 1"/>
                  <a:gd name="T6" fmla="*/ 3 w 5"/>
                  <a:gd name="T7" fmla="*/ 1 h 1"/>
                  <a:gd name="T8" fmla="*/ 5 w 5"/>
                  <a:gd name="T9" fmla="*/ 0 h 1"/>
                  <a:gd name="T10" fmla="*/ 1 w 5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4" y="1"/>
                      <a:pt x="3" y="1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4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51" name="Freeform 136"/>
              <p:cNvSpPr/>
              <p:nvPr>
                <p:custDataLst>
                  <p:tags r:id="rId345"/>
                </p:custDataLst>
              </p:nvPr>
            </p:nvSpPr>
            <p:spPr bwMode="auto">
              <a:xfrm>
                <a:off x="7185" y="1480"/>
                <a:ext cx="3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52" name="Freeform 137"/>
              <p:cNvSpPr/>
              <p:nvPr>
                <p:custDataLst>
                  <p:tags r:id="rId346"/>
                </p:custDataLst>
              </p:nvPr>
            </p:nvSpPr>
            <p:spPr bwMode="auto">
              <a:xfrm>
                <a:off x="7048" y="159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53" name="Freeform 138"/>
              <p:cNvSpPr/>
              <p:nvPr>
                <p:custDataLst>
                  <p:tags r:id="rId347"/>
                </p:custDataLst>
              </p:nvPr>
            </p:nvSpPr>
            <p:spPr bwMode="auto">
              <a:xfrm>
                <a:off x="7199" y="1475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54" name="Freeform 139"/>
              <p:cNvSpPr/>
              <p:nvPr>
                <p:custDataLst>
                  <p:tags r:id="rId348"/>
                </p:custDataLst>
              </p:nvPr>
            </p:nvSpPr>
            <p:spPr bwMode="auto">
              <a:xfrm>
                <a:off x="7202" y="1480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55" name="Freeform 140"/>
              <p:cNvSpPr/>
              <p:nvPr>
                <p:custDataLst>
                  <p:tags r:id="rId349"/>
                </p:custDataLst>
              </p:nvPr>
            </p:nvSpPr>
            <p:spPr bwMode="auto">
              <a:xfrm>
                <a:off x="7048" y="16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56" name="Freeform 141"/>
              <p:cNvSpPr/>
              <p:nvPr>
                <p:custDataLst>
                  <p:tags r:id="rId350"/>
                </p:custDataLst>
              </p:nvPr>
            </p:nvSpPr>
            <p:spPr bwMode="auto">
              <a:xfrm>
                <a:off x="7043" y="1593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57" name="Freeform 142"/>
              <p:cNvSpPr/>
              <p:nvPr>
                <p:custDataLst>
                  <p:tags r:id="rId351"/>
                </p:custDataLst>
              </p:nvPr>
            </p:nvSpPr>
            <p:spPr bwMode="auto">
              <a:xfrm>
                <a:off x="7048" y="1603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58" name="Freeform 143"/>
              <p:cNvSpPr/>
              <p:nvPr>
                <p:custDataLst>
                  <p:tags r:id="rId352"/>
                </p:custDataLst>
              </p:nvPr>
            </p:nvSpPr>
            <p:spPr bwMode="auto">
              <a:xfrm>
                <a:off x="7180" y="1487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59" name="Freeform 144"/>
              <p:cNvSpPr/>
              <p:nvPr>
                <p:custDataLst>
                  <p:tags r:id="rId353"/>
                </p:custDataLst>
              </p:nvPr>
            </p:nvSpPr>
            <p:spPr bwMode="auto">
              <a:xfrm>
                <a:off x="7211" y="1480"/>
                <a:ext cx="3" cy="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60" name="Freeform 145"/>
              <p:cNvSpPr/>
              <p:nvPr>
                <p:custDataLst>
                  <p:tags r:id="rId354"/>
                </p:custDataLst>
              </p:nvPr>
            </p:nvSpPr>
            <p:spPr bwMode="auto">
              <a:xfrm>
                <a:off x="7249" y="1496"/>
                <a:ext cx="3" cy="7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61" name="Freeform 146"/>
              <p:cNvSpPr/>
              <p:nvPr>
                <p:custDataLst>
                  <p:tags r:id="rId355"/>
                </p:custDataLst>
              </p:nvPr>
            </p:nvSpPr>
            <p:spPr bwMode="auto">
              <a:xfrm>
                <a:off x="7252" y="1499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62" name="Freeform 147"/>
              <p:cNvSpPr/>
              <p:nvPr>
                <p:custDataLst>
                  <p:tags r:id="rId356"/>
                </p:custDataLst>
              </p:nvPr>
            </p:nvSpPr>
            <p:spPr bwMode="auto">
              <a:xfrm>
                <a:off x="7218" y="1480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63" name="Freeform 148"/>
              <p:cNvSpPr/>
              <p:nvPr>
                <p:custDataLst>
                  <p:tags r:id="rId357"/>
                </p:custDataLst>
              </p:nvPr>
            </p:nvSpPr>
            <p:spPr bwMode="auto">
              <a:xfrm>
                <a:off x="7214" y="1475"/>
                <a:ext cx="4" cy="9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2 h 4"/>
                  <a:gd name="T4" fmla="*/ 0 w 2"/>
                  <a:gd name="T5" fmla="*/ 2 h 4"/>
                  <a:gd name="T6" fmla="*/ 0 w 2"/>
                  <a:gd name="T7" fmla="*/ 0 h 4"/>
                  <a:gd name="T8" fmla="*/ 2 w 2"/>
                  <a:gd name="T9" fmla="*/ 4 h 4"/>
                  <a:gd name="T10" fmla="*/ 2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1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64" name="Freeform 149"/>
              <p:cNvSpPr/>
              <p:nvPr>
                <p:custDataLst>
                  <p:tags r:id="rId358"/>
                </p:custDataLst>
              </p:nvPr>
            </p:nvSpPr>
            <p:spPr bwMode="auto">
              <a:xfrm>
                <a:off x="7216" y="1477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65" name="Freeform 150"/>
              <p:cNvSpPr/>
              <p:nvPr>
                <p:custDataLst>
                  <p:tags r:id="rId359"/>
                </p:custDataLst>
              </p:nvPr>
            </p:nvSpPr>
            <p:spPr bwMode="auto">
              <a:xfrm>
                <a:off x="6497" y="145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66" name="Freeform 151"/>
              <p:cNvSpPr/>
              <p:nvPr>
                <p:custDataLst>
                  <p:tags r:id="rId360"/>
                </p:custDataLst>
              </p:nvPr>
            </p:nvSpPr>
            <p:spPr bwMode="auto">
              <a:xfrm>
                <a:off x="7157" y="2082"/>
                <a:ext cx="5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67" name="Freeform 152"/>
              <p:cNvSpPr/>
              <p:nvPr>
                <p:custDataLst>
                  <p:tags r:id="rId361"/>
                </p:custDataLst>
              </p:nvPr>
            </p:nvSpPr>
            <p:spPr bwMode="auto">
              <a:xfrm>
                <a:off x="7159" y="207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68" name="Freeform 153"/>
              <p:cNvSpPr/>
              <p:nvPr>
                <p:custDataLst>
                  <p:tags r:id="rId362"/>
                </p:custDataLst>
              </p:nvPr>
            </p:nvSpPr>
            <p:spPr bwMode="auto">
              <a:xfrm>
                <a:off x="6538" y="1373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69" name="Freeform 154"/>
              <p:cNvSpPr/>
              <p:nvPr>
                <p:custDataLst>
                  <p:tags r:id="rId363"/>
                </p:custDataLst>
              </p:nvPr>
            </p:nvSpPr>
            <p:spPr bwMode="auto">
              <a:xfrm>
                <a:off x="6497" y="141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70" name="Rectangle 155"/>
              <p:cNvSpPr>
                <a:spLocks noChangeArrowheads="1"/>
              </p:cNvSpPr>
              <p:nvPr>
                <p:custDataLst>
                  <p:tags r:id="rId364"/>
                </p:custDataLst>
              </p:nvPr>
            </p:nvSpPr>
            <p:spPr bwMode="auto">
              <a:xfrm>
                <a:off x="7086" y="1560"/>
                <a:ext cx="1" cy="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71" name="Freeform 156"/>
              <p:cNvSpPr/>
              <p:nvPr>
                <p:custDataLst>
                  <p:tags r:id="rId365"/>
                </p:custDataLst>
              </p:nvPr>
            </p:nvSpPr>
            <p:spPr bwMode="auto">
              <a:xfrm>
                <a:off x="7247" y="150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72" name="Freeform 157"/>
              <p:cNvSpPr/>
              <p:nvPr>
                <p:custDataLst>
                  <p:tags r:id="rId366"/>
                </p:custDataLst>
              </p:nvPr>
            </p:nvSpPr>
            <p:spPr bwMode="auto">
              <a:xfrm>
                <a:off x="6540" y="13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73" name="Freeform 158"/>
              <p:cNvSpPr/>
              <p:nvPr>
                <p:custDataLst>
                  <p:tags r:id="rId367"/>
                </p:custDataLst>
              </p:nvPr>
            </p:nvSpPr>
            <p:spPr bwMode="auto">
              <a:xfrm>
                <a:off x="7109" y="15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74" name="Freeform 159"/>
              <p:cNvSpPr/>
              <p:nvPr>
                <p:custDataLst>
                  <p:tags r:id="rId368"/>
                </p:custDataLst>
              </p:nvPr>
            </p:nvSpPr>
            <p:spPr bwMode="auto">
              <a:xfrm>
                <a:off x="7157" y="156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75" name="Freeform 160"/>
              <p:cNvSpPr/>
              <p:nvPr>
                <p:custDataLst>
                  <p:tags r:id="rId369"/>
                </p:custDataLst>
              </p:nvPr>
            </p:nvSpPr>
            <p:spPr bwMode="auto">
              <a:xfrm>
                <a:off x="7033" y="1622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2 h 5"/>
                  <a:gd name="T4" fmla="*/ 5 w 5"/>
                  <a:gd name="T5" fmla="*/ 5 h 5"/>
                  <a:gd name="T6" fmla="*/ 0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0" y="2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76" name="Freeform 161"/>
              <p:cNvSpPr/>
              <p:nvPr>
                <p:custDataLst>
                  <p:tags r:id="rId370"/>
                </p:custDataLst>
              </p:nvPr>
            </p:nvSpPr>
            <p:spPr bwMode="auto">
              <a:xfrm>
                <a:off x="7064" y="15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77" name="Freeform 162"/>
              <p:cNvSpPr/>
              <p:nvPr>
                <p:custDataLst>
                  <p:tags r:id="rId371"/>
                </p:custDataLst>
              </p:nvPr>
            </p:nvSpPr>
            <p:spPr bwMode="auto">
              <a:xfrm>
                <a:off x="6958" y="1475"/>
                <a:ext cx="291" cy="265"/>
              </a:xfrm>
              <a:custGeom>
                <a:avLst/>
                <a:gdLst>
                  <a:gd name="T0" fmla="*/ 27 w 123"/>
                  <a:gd name="T1" fmla="*/ 92 h 112"/>
                  <a:gd name="T2" fmla="*/ 33 w 123"/>
                  <a:gd name="T3" fmla="*/ 85 h 112"/>
                  <a:gd name="T4" fmla="*/ 52 w 123"/>
                  <a:gd name="T5" fmla="*/ 57 h 112"/>
                  <a:gd name="T6" fmla="*/ 61 w 123"/>
                  <a:gd name="T7" fmla="*/ 52 h 112"/>
                  <a:gd name="T8" fmla="*/ 69 w 123"/>
                  <a:gd name="T9" fmla="*/ 49 h 112"/>
                  <a:gd name="T10" fmla="*/ 81 w 123"/>
                  <a:gd name="T11" fmla="*/ 39 h 112"/>
                  <a:gd name="T12" fmla="*/ 89 w 123"/>
                  <a:gd name="T13" fmla="*/ 34 h 112"/>
                  <a:gd name="T14" fmla="*/ 100 w 123"/>
                  <a:gd name="T15" fmla="*/ 25 h 112"/>
                  <a:gd name="T16" fmla="*/ 105 w 123"/>
                  <a:gd name="T17" fmla="*/ 17 h 112"/>
                  <a:gd name="T18" fmla="*/ 115 w 123"/>
                  <a:gd name="T19" fmla="*/ 15 h 112"/>
                  <a:gd name="T20" fmla="*/ 119 w 123"/>
                  <a:gd name="T21" fmla="*/ 14 h 112"/>
                  <a:gd name="T22" fmla="*/ 121 w 123"/>
                  <a:gd name="T23" fmla="*/ 8 h 112"/>
                  <a:gd name="T24" fmla="*/ 122 w 123"/>
                  <a:gd name="T25" fmla="*/ 7 h 112"/>
                  <a:gd name="T26" fmla="*/ 118 w 123"/>
                  <a:gd name="T27" fmla="*/ 7 h 112"/>
                  <a:gd name="T28" fmla="*/ 113 w 123"/>
                  <a:gd name="T29" fmla="*/ 5 h 112"/>
                  <a:gd name="T30" fmla="*/ 107 w 123"/>
                  <a:gd name="T31" fmla="*/ 4 h 112"/>
                  <a:gd name="T32" fmla="*/ 106 w 123"/>
                  <a:gd name="T33" fmla="*/ 3 h 112"/>
                  <a:gd name="T34" fmla="*/ 102 w 123"/>
                  <a:gd name="T35" fmla="*/ 4 h 112"/>
                  <a:gd name="T36" fmla="*/ 101 w 123"/>
                  <a:gd name="T37" fmla="*/ 4 h 112"/>
                  <a:gd name="T38" fmla="*/ 99 w 123"/>
                  <a:gd name="T39" fmla="*/ 2 h 112"/>
                  <a:gd name="T40" fmla="*/ 98 w 123"/>
                  <a:gd name="T41" fmla="*/ 9 h 112"/>
                  <a:gd name="T42" fmla="*/ 96 w 123"/>
                  <a:gd name="T43" fmla="*/ 8 h 112"/>
                  <a:gd name="T44" fmla="*/ 93 w 123"/>
                  <a:gd name="T45" fmla="*/ 7 h 112"/>
                  <a:gd name="T46" fmla="*/ 91 w 123"/>
                  <a:gd name="T47" fmla="*/ 7 h 112"/>
                  <a:gd name="T48" fmla="*/ 89 w 123"/>
                  <a:gd name="T49" fmla="*/ 10 h 112"/>
                  <a:gd name="T50" fmla="*/ 87 w 123"/>
                  <a:gd name="T51" fmla="*/ 10 h 112"/>
                  <a:gd name="T52" fmla="*/ 89 w 123"/>
                  <a:gd name="T53" fmla="*/ 18 h 112"/>
                  <a:gd name="T54" fmla="*/ 85 w 123"/>
                  <a:gd name="T55" fmla="*/ 12 h 112"/>
                  <a:gd name="T56" fmla="*/ 78 w 123"/>
                  <a:gd name="T57" fmla="*/ 16 h 112"/>
                  <a:gd name="T58" fmla="*/ 75 w 123"/>
                  <a:gd name="T59" fmla="*/ 18 h 112"/>
                  <a:gd name="T60" fmla="*/ 75 w 123"/>
                  <a:gd name="T61" fmla="*/ 24 h 112"/>
                  <a:gd name="T62" fmla="*/ 67 w 123"/>
                  <a:gd name="T63" fmla="*/ 25 h 112"/>
                  <a:gd name="T64" fmla="*/ 65 w 123"/>
                  <a:gd name="T65" fmla="*/ 29 h 112"/>
                  <a:gd name="T66" fmla="*/ 64 w 123"/>
                  <a:gd name="T67" fmla="*/ 29 h 112"/>
                  <a:gd name="T68" fmla="*/ 64 w 123"/>
                  <a:gd name="T69" fmla="*/ 32 h 112"/>
                  <a:gd name="T70" fmla="*/ 60 w 123"/>
                  <a:gd name="T71" fmla="*/ 30 h 112"/>
                  <a:gd name="T72" fmla="*/ 59 w 123"/>
                  <a:gd name="T73" fmla="*/ 34 h 112"/>
                  <a:gd name="T74" fmla="*/ 55 w 123"/>
                  <a:gd name="T75" fmla="*/ 39 h 112"/>
                  <a:gd name="T76" fmla="*/ 50 w 123"/>
                  <a:gd name="T77" fmla="*/ 39 h 112"/>
                  <a:gd name="T78" fmla="*/ 47 w 123"/>
                  <a:gd name="T79" fmla="*/ 43 h 112"/>
                  <a:gd name="T80" fmla="*/ 45 w 123"/>
                  <a:gd name="T81" fmla="*/ 45 h 112"/>
                  <a:gd name="T82" fmla="*/ 44 w 123"/>
                  <a:gd name="T83" fmla="*/ 45 h 112"/>
                  <a:gd name="T84" fmla="*/ 42 w 123"/>
                  <a:gd name="T85" fmla="*/ 48 h 112"/>
                  <a:gd name="T86" fmla="*/ 39 w 123"/>
                  <a:gd name="T87" fmla="*/ 54 h 112"/>
                  <a:gd name="T88" fmla="*/ 38 w 123"/>
                  <a:gd name="T89" fmla="*/ 56 h 112"/>
                  <a:gd name="T90" fmla="*/ 38 w 123"/>
                  <a:gd name="T91" fmla="*/ 63 h 112"/>
                  <a:gd name="T92" fmla="*/ 34 w 123"/>
                  <a:gd name="T93" fmla="*/ 65 h 112"/>
                  <a:gd name="T94" fmla="*/ 30 w 123"/>
                  <a:gd name="T95" fmla="*/ 69 h 112"/>
                  <a:gd name="T96" fmla="*/ 27 w 123"/>
                  <a:gd name="T97" fmla="*/ 71 h 112"/>
                  <a:gd name="T98" fmla="*/ 19 w 123"/>
                  <a:gd name="T99" fmla="*/ 78 h 112"/>
                  <a:gd name="T100" fmla="*/ 17 w 123"/>
                  <a:gd name="T101" fmla="*/ 80 h 112"/>
                  <a:gd name="T102" fmla="*/ 13 w 123"/>
                  <a:gd name="T103" fmla="*/ 88 h 112"/>
                  <a:gd name="T104" fmla="*/ 12 w 123"/>
                  <a:gd name="T105" fmla="*/ 9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3" h="112">
                    <a:moveTo>
                      <a:pt x="9" y="112"/>
                    </a:moveTo>
                    <a:cubicBezTo>
                      <a:pt x="9" y="108"/>
                      <a:pt x="13" y="106"/>
                      <a:pt x="17" y="105"/>
                    </a:cubicBezTo>
                    <a:cubicBezTo>
                      <a:pt x="17" y="104"/>
                      <a:pt x="17" y="102"/>
                      <a:pt x="18" y="102"/>
                    </a:cubicBezTo>
                    <a:cubicBezTo>
                      <a:pt x="20" y="98"/>
                      <a:pt x="27" y="98"/>
                      <a:pt x="28" y="93"/>
                    </a:cubicBezTo>
                    <a:cubicBezTo>
                      <a:pt x="27" y="93"/>
                      <a:pt x="27" y="92"/>
                      <a:pt x="26" y="91"/>
                    </a:cubicBezTo>
                    <a:cubicBezTo>
                      <a:pt x="27" y="92"/>
                      <a:pt x="27" y="92"/>
                      <a:pt x="27" y="92"/>
                    </a:cubicBezTo>
                    <a:cubicBezTo>
                      <a:pt x="26" y="91"/>
                      <a:pt x="26" y="91"/>
                      <a:pt x="26" y="91"/>
                    </a:cubicBezTo>
                    <a:cubicBezTo>
                      <a:pt x="26" y="90"/>
                      <a:pt x="28" y="92"/>
                      <a:pt x="28" y="92"/>
                    </a:cubicBezTo>
                    <a:cubicBezTo>
                      <a:pt x="29" y="91"/>
                      <a:pt x="29" y="89"/>
                      <a:pt x="31" y="88"/>
                    </a:cubicBezTo>
                    <a:cubicBezTo>
                      <a:pt x="29" y="86"/>
                      <a:pt x="31" y="87"/>
                      <a:pt x="29" y="85"/>
                    </a:cubicBezTo>
                    <a:cubicBezTo>
                      <a:pt x="30" y="86"/>
                      <a:pt x="30" y="86"/>
                      <a:pt x="30" y="86"/>
                    </a:cubicBezTo>
                    <a:cubicBezTo>
                      <a:pt x="30" y="84"/>
                      <a:pt x="30" y="84"/>
                      <a:pt x="33" y="85"/>
                    </a:cubicBezTo>
                    <a:cubicBezTo>
                      <a:pt x="38" y="83"/>
                      <a:pt x="40" y="79"/>
                      <a:pt x="43" y="76"/>
                    </a:cubicBezTo>
                    <a:cubicBezTo>
                      <a:pt x="46" y="72"/>
                      <a:pt x="48" y="68"/>
                      <a:pt x="52" y="64"/>
                    </a:cubicBezTo>
                    <a:cubicBezTo>
                      <a:pt x="50" y="61"/>
                      <a:pt x="52" y="61"/>
                      <a:pt x="50" y="59"/>
                    </a:cubicBezTo>
                    <a:cubicBezTo>
                      <a:pt x="51" y="59"/>
                      <a:pt x="51" y="59"/>
                      <a:pt x="51" y="59"/>
                    </a:cubicBezTo>
                    <a:cubicBezTo>
                      <a:pt x="51" y="58"/>
                      <a:pt x="52" y="59"/>
                      <a:pt x="54" y="59"/>
                    </a:cubicBezTo>
                    <a:cubicBezTo>
                      <a:pt x="53" y="58"/>
                      <a:pt x="54" y="59"/>
                      <a:pt x="52" y="57"/>
                    </a:cubicBezTo>
                    <a:cubicBezTo>
                      <a:pt x="51" y="56"/>
                      <a:pt x="55" y="59"/>
                      <a:pt x="54" y="58"/>
                    </a:cubicBezTo>
                    <a:cubicBezTo>
                      <a:pt x="55" y="59"/>
                      <a:pt x="53" y="57"/>
                      <a:pt x="54" y="58"/>
                    </a:cubicBezTo>
                    <a:cubicBezTo>
                      <a:pt x="53" y="55"/>
                      <a:pt x="55" y="59"/>
                      <a:pt x="57" y="59"/>
                    </a:cubicBezTo>
                    <a:cubicBezTo>
                      <a:pt x="58" y="57"/>
                      <a:pt x="58" y="54"/>
                      <a:pt x="61" y="54"/>
                    </a:cubicBezTo>
                    <a:cubicBezTo>
                      <a:pt x="61" y="54"/>
                      <a:pt x="60" y="52"/>
                      <a:pt x="60" y="52"/>
                    </a:cubicBezTo>
                    <a:cubicBezTo>
                      <a:pt x="62" y="55"/>
                      <a:pt x="60" y="51"/>
                      <a:pt x="61" y="52"/>
                    </a:cubicBezTo>
                    <a:cubicBezTo>
                      <a:pt x="62" y="53"/>
                      <a:pt x="62" y="53"/>
                      <a:pt x="62" y="53"/>
                    </a:cubicBezTo>
                    <a:cubicBezTo>
                      <a:pt x="63" y="54"/>
                      <a:pt x="63" y="51"/>
                      <a:pt x="64" y="52"/>
                    </a:cubicBezTo>
                    <a:cubicBezTo>
                      <a:pt x="64" y="50"/>
                      <a:pt x="67" y="52"/>
                      <a:pt x="66" y="50"/>
                    </a:cubicBezTo>
                    <a:cubicBezTo>
                      <a:pt x="67" y="52"/>
                      <a:pt x="67" y="51"/>
                      <a:pt x="68" y="51"/>
                    </a:cubicBezTo>
                    <a:cubicBezTo>
                      <a:pt x="66" y="48"/>
                      <a:pt x="70" y="51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71" y="48"/>
                      <a:pt x="73" y="47"/>
                      <a:pt x="74" y="44"/>
                    </a:cubicBezTo>
                    <a:cubicBezTo>
                      <a:pt x="75" y="43"/>
                      <a:pt x="78" y="45"/>
                      <a:pt x="79" y="42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78" y="41"/>
                      <a:pt x="79" y="42"/>
                      <a:pt x="79" y="42"/>
                    </a:cubicBezTo>
                    <a:cubicBezTo>
                      <a:pt x="79" y="40"/>
                      <a:pt x="81" y="41"/>
                      <a:pt x="81" y="41"/>
                    </a:cubicBezTo>
                    <a:cubicBezTo>
                      <a:pt x="81" y="40"/>
                      <a:pt x="81" y="40"/>
                      <a:pt x="81" y="39"/>
                    </a:cubicBezTo>
                    <a:cubicBezTo>
                      <a:pt x="83" y="41"/>
                      <a:pt x="82" y="37"/>
                      <a:pt x="84" y="38"/>
                    </a:cubicBezTo>
                    <a:cubicBezTo>
                      <a:pt x="82" y="36"/>
                      <a:pt x="84" y="37"/>
                      <a:pt x="84" y="36"/>
                    </a:cubicBezTo>
                    <a:cubicBezTo>
                      <a:pt x="84" y="36"/>
                      <a:pt x="84" y="36"/>
                      <a:pt x="85" y="37"/>
                    </a:cubicBezTo>
                    <a:cubicBezTo>
                      <a:pt x="85" y="36"/>
                      <a:pt x="85" y="36"/>
                      <a:pt x="87" y="36"/>
                    </a:cubicBezTo>
                    <a:cubicBezTo>
                      <a:pt x="87" y="36"/>
                      <a:pt x="86" y="34"/>
                      <a:pt x="87" y="34"/>
                    </a:cubicBezTo>
                    <a:cubicBezTo>
                      <a:pt x="88" y="36"/>
                      <a:pt x="88" y="34"/>
                      <a:pt x="89" y="34"/>
                    </a:cubicBezTo>
                    <a:cubicBezTo>
                      <a:pt x="87" y="32"/>
                      <a:pt x="87" y="31"/>
                      <a:pt x="88" y="31"/>
                    </a:cubicBezTo>
                    <a:cubicBezTo>
                      <a:pt x="89" y="34"/>
                      <a:pt x="89" y="34"/>
                      <a:pt x="89" y="34"/>
                    </a:cubicBezTo>
                    <a:cubicBezTo>
                      <a:pt x="90" y="31"/>
                      <a:pt x="93" y="33"/>
                      <a:pt x="93" y="29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5" y="28"/>
                      <a:pt x="98" y="29"/>
                      <a:pt x="98" y="25"/>
                    </a:cubicBezTo>
                    <a:cubicBezTo>
                      <a:pt x="99" y="25"/>
                      <a:pt x="100" y="26"/>
                      <a:pt x="100" y="25"/>
                    </a:cubicBezTo>
                    <a:cubicBezTo>
                      <a:pt x="100" y="24"/>
                      <a:pt x="101" y="24"/>
                      <a:pt x="100" y="22"/>
                    </a:cubicBezTo>
                    <a:cubicBezTo>
                      <a:pt x="100" y="21"/>
                      <a:pt x="101" y="22"/>
                      <a:pt x="101" y="23"/>
                    </a:cubicBezTo>
                    <a:cubicBezTo>
                      <a:pt x="102" y="23"/>
                      <a:pt x="104" y="25"/>
                      <a:pt x="103" y="22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4" y="22"/>
                      <a:pt x="104" y="20"/>
                      <a:pt x="106" y="21"/>
                    </a:cubicBezTo>
                    <a:cubicBezTo>
                      <a:pt x="105" y="19"/>
                      <a:pt x="106" y="19"/>
                      <a:pt x="105" y="17"/>
                    </a:cubicBezTo>
                    <a:cubicBezTo>
                      <a:pt x="105" y="17"/>
                      <a:pt x="106" y="19"/>
                      <a:pt x="106" y="18"/>
                    </a:cubicBezTo>
                    <a:cubicBezTo>
                      <a:pt x="106" y="20"/>
                      <a:pt x="106" y="20"/>
                      <a:pt x="106" y="20"/>
                    </a:cubicBezTo>
                    <a:cubicBezTo>
                      <a:pt x="108" y="20"/>
                      <a:pt x="109" y="18"/>
                      <a:pt x="110" y="16"/>
                    </a:cubicBezTo>
                    <a:cubicBezTo>
                      <a:pt x="112" y="19"/>
                      <a:pt x="112" y="16"/>
                      <a:pt x="113" y="17"/>
                    </a:cubicBezTo>
                    <a:cubicBezTo>
                      <a:pt x="113" y="15"/>
                      <a:pt x="115" y="17"/>
                      <a:pt x="114" y="14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5" y="15"/>
                      <a:pt x="116" y="15"/>
                      <a:pt x="117" y="15"/>
                    </a:cubicBezTo>
                    <a:cubicBezTo>
                      <a:pt x="118" y="16"/>
                      <a:pt x="118" y="14"/>
                      <a:pt x="118" y="13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8" y="13"/>
                      <a:pt x="118" y="11"/>
                      <a:pt x="118" y="9"/>
                    </a:cubicBezTo>
                    <a:cubicBezTo>
                      <a:pt x="119" y="10"/>
                      <a:pt x="118" y="9"/>
                      <a:pt x="119" y="10"/>
                    </a:cubicBezTo>
                    <a:cubicBezTo>
                      <a:pt x="119" y="11"/>
                      <a:pt x="119" y="13"/>
                      <a:pt x="119" y="14"/>
                    </a:cubicBezTo>
                    <a:cubicBezTo>
                      <a:pt x="120" y="15"/>
                      <a:pt x="119" y="11"/>
                      <a:pt x="120" y="13"/>
                    </a:cubicBezTo>
                    <a:cubicBezTo>
                      <a:pt x="121" y="14"/>
                      <a:pt x="121" y="13"/>
                      <a:pt x="121" y="11"/>
                    </a:cubicBezTo>
                    <a:cubicBezTo>
                      <a:pt x="121" y="12"/>
                      <a:pt x="121" y="12"/>
                      <a:pt x="121" y="13"/>
                    </a:cubicBezTo>
                    <a:cubicBezTo>
                      <a:pt x="122" y="13"/>
                      <a:pt x="122" y="13"/>
                      <a:pt x="122" y="12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22" y="10"/>
                      <a:pt x="122" y="10"/>
                      <a:pt x="121" y="8"/>
                    </a:cubicBezTo>
                    <a:cubicBezTo>
                      <a:pt x="121" y="9"/>
                      <a:pt x="121" y="9"/>
                      <a:pt x="121" y="9"/>
                    </a:cubicBezTo>
                    <a:cubicBezTo>
                      <a:pt x="121" y="7"/>
                      <a:pt x="121" y="7"/>
                      <a:pt x="122" y="8"/>
                    </a:cubicBezTo>
                    <a:cubicBezTo>
                      <a:pt x="122" y="10"/>
                      <a:pt x="122" y="11"/>
                      <a:pt x="122" y="11"/>
                    </a:cubicBezTo>
                    <a:cubicBezTo>
                      <a:pt x="123" y="7"/>
                      <a:pt x="123" y="7"/>
                      <a:pt x="123" y="7"/>
                    </a:cubicBezTo>
                    <a:cubicBezTo>
                      <a:pt x="123" y="9"/>
                      <a:pt x="122" y="8"/>
                      <a:pt x="122" y="6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22" y="6"/>
                      <a:pt x="122" y="6"/>
                      <a:pt x="122" y="6"/>
                    </a:cubicBezTo>
                    <a:cubicBezTo>
                      <a:pt x="121" y="7"/>
                      <a:pt x="120" y="5"/>
                      <a:pt x="120" y="7"/>
                    </a:cubicBezTo>
                    <a:cubicBezTo>
                      <a:pt x="120" y="8"/>
                      <a:pt x="120" y="8"/>
                      <a:pt x="120" y="8"/>
                    </a:cubicBezTo>
                    <a:cubicBezTo>
                      <a:pt x="120" y="8"/>
                      <a:pt x="120" y="11"/>
                      <a:pt x="119" y="9"/>
                    </a:cubicBezTo>
                    <a:cubicBezTo>
                      <a:pt x="119" y="7"/>
                      <a:pt x="119" y="7"/>
                      <a:pt x="119" y="7"/>
                    </a:cubicBezTo>
                    <a:cubicBezTo>
                      <a:pt x="119" y="7"/>
                      <a:pt x="119" y="8"/>
                      <a:pt x="118" y="7"/>
                    </a:cubicBezTo>
                    <a:cubicBezTo>
                      <a:pt x="118" y="5"/>
                      <a:pt x="118" y="5"/>
                      <a:pt x="118" y="5"/>
                    </a:cubicBezTo>
                    <a:cubicBezTo>
                      <a:pt x="119" y="8"/>
                      <a:pt x="117" y="6"/>
                      <a:pt x="117" y="7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6" y="6"/>
                      <a:pt x="117" y="8"/>
                      <a:pt x="117" y="8"/>
                    </a:cubicBezTo>
                    <a:cubicBezTo>
                      <a:pt x="117" y="8"/>
                      <a:pt x="116" y="5"/>
                      <a:pt x="115" y="4"/>
                    </a:cubicBezTo>
                    <a:cubicBezTo>
                      <a:pt x="115" y="5"/>
                      <a:pt x="114" y="7"/>
                      <a:pt x="113" y="5"/>
                    </a:cubicBezTo>
                    <a:cubicBezTo>
                      <a:pt x="112" y="6"/>
                      <a:pt x="112" y="7"/>
                      <a:pt x="112" y="8"/>
                    </a:cubicBezTo>
                    <a:cubicBezTo>
                      <a:pt x="111" y="8"/>
                      <a:pt x="111" y="6"/>
                      <a:pt x="111" y="7"/>
                    </a:cubicBezTo>
                    <a:cubicBezTo>
                      <a:pt x="111" y="6"/>
                      <a:pt x="110" y="5"/>
                      <a:pt x="110" y="4"/>
                    </a:cubicBezTo>
                    <a:cubicBezTo>
                      <a:pt x="110" y="5"/>
                      <a:pt x="109" y="4"/>
                      <a:pt x="110" y="7"/>
                    </a:cubicBezTo>
                    <a:cubicBezTo>
                      <a:pt x="109" y="6"/>
                      <a:pt x="108" y="6"/>
                      <a:pt x="107" y="7"/>
                    </a:cubicBezTo>
                    <a:cubicBezTo>
                      <a:pt x="108" y="7"/>
                      <a:pt x="107" y="5"/>
                      <a:pt x="107" y="4"/>
                    </a:cubicBezTo>
                    <a:cubicBezTo>
                      <a:pt x="107" y="6"/>
                      <a:pt x="106" y="7"/>
                      <a:pt x="106" y="7"/>
                    </a:cubicBezTo>
                    <a:cubicBezTo>
                      <a:pt x="106" y="9"/>
                      <a:pt x="106" y="9"/>
                      <a:pt x="107" y="10"/>
                    </a:cubicBezTo>
                    <a:cubicBezTo>
                      <a:pt x="107" y="10"/>
                      <a:pt x="107" y="11"/>
                      <a:pt x="107" y="11"/>
                    </a:cubicBezTo>
                    <a:cubicBezTo>
                      <a:pt x="106" y="9"/>
                      <a:pt x="105" y="7"/>
                      <a:pt x="104" y="7"/>
                    </a:cubicBezTo>
                    <a:cubicBezTo>
                      <a:pt x="104" y="4"/>
                      <a:pt x="106" y="7"/>
                      <a:pt x="104" y="4"/>
                    </a:cubicBezTo>
                    <a:cubicBezTo>
                      <a:pt x="104" y="2"/>
                      <a:pt x="105" y="2"/>
                      <a:pt x="106" y="3"/>
                    </a:cubicBezTo>
                    <a:cubicBezTo>
                      <a:pt x="105" y="1"/>
                      <a:pt x="105" y="3"/>
                      <a:pt x="104" y="1"/>
                    </a:cubicBezTo>
                    <a:cubicBezTo>
                      <a:pt x="104" y="1"/>
                      <a:pt x="104" y="2"/>
                      <a:pt x="103" y="3"/>
                    </a:cubicBezTo>
                    <a:cubicBezTo>
                      <a:pt x="104" y="4"/>
                      <a:pt x="104" y="4"/>
                      <a:pt x="104" y="5"/>
                    </a:cubicBezTo>
                    <a:cubicBezTo>
                      <a:pt x="105" y="8"/>
                      <a:pt x="103" y="4"/>
                      <a:pt x="103" y="4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2" y="2"/>
                      <a:pt x="102" y="4"/>
                      <a:pt x="102" y="4"/>
                    </a:cubicBezTo>
                    <a:cubicBezTo>
                      <a:pt x="100" y="1"/>
                      <a:pt x="102" y="3"/>
                      <a:pt x="102" y="1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0" y="0"/>
                      <a:pt x="101" y="2"/>
                      <a:pt x="100" y="2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3"/>
                      <a:pt x="101" y="4"/>
                      <a:pt x="101" y="4"/>
                    </a:cubicBezTo>
                    <a:cubicBezTo>
                      <a:pt x="102" y="7"/>
                      <a:pt x="101" y="4"/>
                      <a:pt x="101" y="5"/>
                    </a:cubicBezTo>
                    <a:cubicBezTo>
                      <a:pt x="101" y="7"/>
                      <a:pt x="101" y="5"/>
                      <a:pt x="102" y="7"/>
                    </a:cubicBezTo>
                    <a:cubicBezTo>
                      <a:pt x="102" y="8"/>
                      <a:pt x="102" y="8"/>
                      <a:pt x="102" y="9"/>
                    </a:cubicBezTo>
                    <a:cubicBezTo>
                      <a:pt x="101" y="9"/>
                      <a:pt x="101" y="7"/>
                      <a:pt x="100" y="6"/>
                    </a:cubicBezTo>
                    <a:cubicBezTo>
                      <a:pt x="100" y="6"/>
                      <a:pt x="100" y="5"/>
                      <a:pt x="101" y="6"/>
                    </a:cubicBezTo>
                    <a:cubicBezTo>
                      <a:pt x="101" y="4"/>
                      <a:pt x="99" y="3"/>
                      <a:pt x="99" y="2"/>
                    </a:cubicBezTo>
                    <a:cubicBezTo>
                      <a:pt x="98" y="1"/>
                      <a:pt x="99" y="4"/>
                      <a:pt x="99" y="4"/>
                    </a:cubicBezTo>
                    <a:cubicBezTo>
                      <a:pt x="99" y="3"/>
                      <a:pt x="99" y="5"/>
                      <a:pt x="100" y="6"/>
                    </a:cubicBezTo>
                    <a:cubicBezTo>
                      <a:pt x="101" y="11"/>
                      <a:pt x="98" y="3"/>
                      <a:pt x="97" y="4"/>
                    </a:cubicBezTo>
                    <a:cubicBezTo>
                      <a:pt x="99" y="7"/>
                      <a:pt x="98" y="8"/>
                      <a:pt x="100" y="11"/>
                    </a:cubicBezTo>
                    <a:cubicBezTo>
                      <a:pt x="100" y="12"/>
                      <a:pt x="100" y="13"/>
                      <a:pt x="100" y="12"/>
                    </a:cubicBezTo>
                    <a:cubicBezTo>
                      <a:pt x="99" y="10"/>
                      <a:pt x="99" y="11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7"/>
                      <a:pt x="98" y="7"/>
                      <a:pt x="98" y="7"/>
                    </a:cubicBezTo>
                    <a:cubicBezTo>
                      <a:pt x="97" y="5"/>
                      <a:pt x="95" y="4"/>
                      <a:pt x="95" y="4"/>
                    </a:cubicBezTo>
                    <a:cubicBezTo>
                      <a:pt x="95" y="5"/>
                      <a:pt x="96" y="5"/>
                      <a:pt x="96" y="6"/>
                    </a:cubicBezTo>
                    <a:cubicBezTo>
                      <a:pt x="95" y="5"/>
                      <a:pt x="95" y="4"/>
                      <a:pt x="94" y="4"/>
                    </a:cubicBezTo>
                    <a:cubicBezTo>
                      <a:pt x="95" y="5"/>
                      <a:pt x="96" y="7"/>
                      <a:pt x="96" y="8"/>
                    </a:cubicBezTo>
                    <a:cubicBezTo>
                      <a:pt x="95" y="8"/>
                      <a:pt x="94" y="6"/>
                      <a:pt x="94" y="6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4" y="6"/>
                      <a:pt x="93" y="3"/>
                      <a:pt x="93" y="4"/>
                    </a:cubicBezTo>
                    <a:cubicBezTo>
                      <a:pt x="93" y="5"/>
                      <a:pt x="94" y="7"/>
                      <a:pt x="94" y="8"/>
                    </a:cubicBezTo>
                    <a:cubicBezTo>
                      <a:pt x="94" y="9"/>
                      <a:pt x="94" y="8"/>
                      <a:pt x="94" y="8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3" y="7"/>
                      <a:pt x="92" y="4"/>
                      <a:pt x="92" y="5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2" y="6"/>
                      <a:pt x="92" y="6"/>
                      <a:pt x="91" y="5"/>
                    </a:cubicBezTo>
                    <a:cubicBezTo>
                      <a:pt x="92" y="6"/>
                      <a:pt x="91" y="6"/>
                      <a:pt x="92" y="6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6"/>
                      <a:pt x="92" y="9"/>
                      <a:pt x="91" y="7"/>
                    </a:cubicBezTo>
                    <a:cubicBezTo>
                      <a:pt x="92" y="9"/>
                      <a:pt x="91" y="7"/>
                      <a:pt x="92" y="8"/>
                    </a:cubicBezTo>
                    <a:cubicBezTo>
                      <a:pt x="93" y="9"/>
                      <a:pt x="92" y="9"/>
                      <a:pt x="92" y="10"/>
                    </a:cubicBezTo>
                    <a:cubicBezTo>
                      <a:pt x="91" y="7"/>
                      <a:pt x="91" y="10"/>
                      <a:pt x="91" y="10"/>
                    </a:cubicBezTo>
                    <a:cubicBezTo>
                      <a:pt x="91" y="9"/>
                      <a:pt x="90" y="9"/>
                      <a:pt x="90" y="8"/>
                    </a:cubicBezTo>
                    <a:cubicBezTo>
                      <a:pt x="91" y="10"/>
                      <a:pt x="91" y="10"/>
                      <a:pt x="91" y="10"/>
                    </a:cubicBezTo>
                    <a:cubicBezTo>
                      <a:pt x="89" y="7"/>
                      <a:pt x="90" y="11"/>
                      <a:pt x="89" y="10"/>
                    </a:cubicBezTo>
                    <a:cubicBezTo>
                      <a:pt x="89" y="9"/>
                      <a:pt x="88" y="8"/>
                      <a:pt x="88" y="7"/>
                    </a:cubicBezTo>
                    <a:cubicBezTo>
                      <a:pt x="90" y="10"/>
                      <a:pt x="89" y="11"/>
                      <a:pt x="90" y="12"/>
                    </a:cubicBezTo>
                    <a:cubicBezTo>
                      <a:pt x="89" y="12"/>
                      <a:pt x="88" y="9"/>
                      <a:pt x="87" y="8"/>
                    </a:cubicBezTo>
                    <a:cubicBezTo>
                      <a:pt x="88" y="10"/>
                      <a:pt x="86" y="7"/>
                      <a:pt x="87" y="9"/>
                    </a:cubicBezTo>
                    <a:cubicBezTo>
                      <a:pt x="88" y="10"/>
                      <a:pt x="88" y="11"/>
                      <a:pt x="88" y="12"/>
                    </a:cubicBezTo>
                    <a:cubicBezTo>
                      <a:pt x="88" y="12"/>
                      <a:pt x="88" y="11"/>
                      <a:pt x="87" y="10"/>
                    </a:cubicBezTo>
                    <a:cubicBezTo>
                      <a:pt x="87" y="10"/>
                      <a:pt x="88" y="12"/>
                      <a:pt x="88" y="13"/>
                    </a:cubicBezTo>
                    <a:cubicBezTo>
                      <a:pt x="88" y="13"/>
                      <a:pt x="89" y="15"/>
                      <a:pt x="88" y="14"/>
                    </a:cubicBezTo>
                    <a:cubicBezTo>
                      <a:pt x="87" y="12"/>
                      <a:pt x="88" y="13"/>
                      <a:pt x="87" y="12"/>
                    </a:cubicBezTo>
                    <a:cubicBezTo>
                      <a:pt x="86" y="12"/>
                      <a:pt x="89" y="16"/>
                      <a:pt x="88" y="16"/>
                    </a:cubicBezTo>
                    <a:cubicBezTo>
                      <a:pt x="89" y="17"/>
                      <a:pt x="90" y="20"/>
                      <a:pt x="90" y="21"/>
                    </a:cubicBezTo>
                    <a:cubicBezTo>
                      <a:pt x="89" y="21"/>
                      <a:pt x="90" y="20"/>
                      <a:pt x="89" y="18"/>
                    </a:cubicBezTo>
                    <a:cubicBezTo>
                      <a:pt x="89" y="18"/>
                      <a:pt x="89" y="18"/>
                      <a:pt x="89" y="18"/>
                    </a:cubicBezTo>
                    <a:cubicBezTo>
                      <a:pt x="87" y="16"/>
                      <a:pt x="87" y="14"/>
                      <a:pt x="86" y="12"/>
                    </a:cubicBezTo>
                    <a:cubicBezTo>
                      <a:pt x="86" y="13"/>
                      <a:pt x="86" y="13"/>
                      <a:pt x="86" y="13"/>
                    </a:cubicBezTo>
                    <a:cubicBezTo>
                      <a:pt x="85" y="12"/>
                      <a:pt x="85" y="11"/>
                      <a:pt x="84" y="10"/>
                    </a:cubicBezTo>
                    <a:cubicBezTo>
                      <a:pt x="85" y="12"/>
                      <a:pt x="84" y="11"/>
                      <a:pt x="84" y="11"/>
                    </a:cubicBezTo>
                    <a:cubicBezTo>
                      <a:pt x="85" y="13"/>
                      <a:pt x="84" y="11"/>
                      <a:pt x="85" y="12"/>
                    </a:cubicBezTo>
                    <a:cubicBezTo>
                      <a:pt x="84" y="13"/>
                      <a:pt x="86" y="15"/>
                      <a:pt x="85" y="15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2" y="11"/>
                      <a:pt x="84" y="14"/>
                      <a:pt x="83" y="13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1" y="13"/>
                      <a:pt x="80" y="14"/>
                      <a:pt x="81" y="18"/>
                    </a:cubicBezTo>
                    <a:cubicBezTo>
                      <a:pt x="80" y="17"/>
                      <a:pt x="79" y="17"/>
                      <a:pt x="78" y="16"/>
                    </a:cubicBezTo>
                    <a:cubicBezTo>
                      <a:pt x="78" y="17"/>
                      <a:pt x="79" y="18"/>
                      <a:pt x="79" y="18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6" y="16"/>
                      <a:pt x="77" y="18"/>
                      <a:pt x="77" y="19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75" y="17"/>
                      <a:pt x="76" y="19"/>
                      <a:pt x="76" y="19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6" y="20"/>
                      <a:pt x="76" y="20"/>
                      <a:pt x="74" y="19"/>
                    </a:cubicBezTo>
                    <a:cubicBezTo>
                      <a:pt x="75" y="19"/>
                      <a:pt x="75" y="19"/>
                      <a:pt x="75" y="20"/>
                    </a:cubicBezTo>
                    <a:cubicBezTo>
                      <a:pt x="74" y="19"/>
                      <a:pt x="73" y="20"/>
                      <a:pt x="73" y="21"/>
                    </a:cubicBezTo>
                    <a:cubicBezTo>
                      <a:pt x="74" y="21"/>
                      <a:pt x="74" y="21"/>
                      <a:pt x="75" y="23"/>
                    </a:cubicBezTo>
                    <a:cubicBezTo>
                      <a:pt x="76" y="25"/>
                      <a:pt x="74" y="22"/>
                      <a:pt x="75" y="24"/>
                    </a:cubicBezTo>
                    <a:cubicBezTo>
                      <a:pt x="74" y="23"/>
                      <a:pt x="74" y="22"/>
                      <a:pt x="73" y="22"/>
                    </a:cubicBezTo>
                    <a:cubicBezTo>
                      <a:pt x="71" y="20"/>
                      <a:pt x="71" y="22"/>
                      <a:pt x="70" y="23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68" y="22"/>
                      <a:pt x="69" y="25"/>
                      <a:pt x="68" y="24"/>
                    </a:cubicBezTo>
                    <a:cubicBezTo>
                      <a:pt x="68" y="25"/>
                      <a:pt x="70" y="28"/>
                      <a:pt x="69" y="28"/>
                    </a:cubicBezTo>
                    <a:cubicBezTo>
                      <a:pt x="70" y="30"/>
                      <a:pt x="68" y="26"/>
                      <a:pt x="67" y="25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7" y="27"/>
                      <a:pt x="67" y="28"/>
                      <a:pt x="66" y="27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66" y="27"/>
                      <a:pt x="65" y="26"/>
                      <a:pt x="64" y="27"/>
                    </a:cubicBezTo>
                    <a:cubicBezTo>
                      <a:pt x="65" y="28"/>
                      <a:pt x="64" y="28"/>
                      <a:pt x="65" y="29"/>
                    </a:cubicBezTo>
                    <a:cubicBezTo>
                      <a:pt x="65" y="28"/>
                      <a:pt x="65" y="28"/>
                      <a:pt x="65" y="28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3" y="27"/>
                      <a:pt x="64" y="29"/>
                      <a:pt x="65" y="30"/>
                    </a:cubicBezTo>
                    <a:cubicBezTo>
                      <a:pt x="65" y="31"/>
                      <a:pt x="64" y="30"/>
                      <a:pt x="64" y="29"/>
                    </a:cubicBezTo>
                    <a:cubicBezTo>
                      <a:pt x="63" y="29"/>
                      <a:pt x="64" y="30"/>
                      <a:pt x="64" y="29"/>
                    </a:cubicBezTo>
                    <a:cubicBezTo>
                      <a:pt x="63" y="28"/>
                      <a:pt x="63" y="29"/>
                      <a:pt x="63" y="28"/>
                    </a:cubicBezTo>
                    <a:cubicBezTo>
                      <a:pt x="63" y="28"/>
                      <a:pt x="64" y="30"/>
                      <a:pt x="63" y="30"/>
                    </a:cubicBezTo>
                    <a:cubicBezTo>
                      <a:pt x="63" y="30"/>
                      <a:pt x="63" y="31"/>
                      <a:pt x="62" y="29"/>
                    </a:cubicBezTo>
                    <a:cubicBezTo>
                      <a:pt x="62" y="30"/>
                      <a:pt x="62" y="30"/>
                      <a:pt x="62" y="31"/>
                    </a:cubicBezTo>
                    <a:cubicBezTo>
                      <a:pt x="63" y="31"/>
                      <a:pt x="63" y="31"/>
                      <a:pt x="64" y="32"/>
                    </a:cubicBezTo>
                    <a:cubicBezTo>
                      <a:pt x="64" y="32"/>
                      <a:pt x="64" y="33"/>
                      <a:pt x="63" y="3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2"/>
                      <a:pt x="64" y="33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3" y="33"/>
                      <a:pt x="62" y="33"/>
                      <a:pt x="62" y="33"/>
                    </a:cubicBezTo>
                    <a:cubicBezTo>
                      <a:pt x="61" y="32"/>
                      <a:pt x="60" y="30"/>
                      <a:pt x="60" y="30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0" y="32"/>
                      <a:pt x="60" y="32"/>
                      <a:pt x="59" y="31"/>
                    </a:cubicBezTo>
                    <a:cubicBezTo>
                      <a:pt x="58" y="31"/>
                      <a:pt x="61" y="36"/>
                      <a:pt x="60" y="35"/>
                    </a:cubicBezTo>
                    <a:cubicBezTo>
                      <a:pt x="59" y="33"/>
                      <a:pt x="59" y="33"/>
                      <a:pt x="58" y="33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59" y="35"/>
                      <a:pt x="58" y="33"/>
                      <a:pt x="59" y="34"/>
                    </a:cubicBezTo>
                    <a:cubicBezTo>
                      <a:pt x="60" y="34"/>
                      <a:pt x="59" y="34"/>
                      <a:pt x="59" y="35"/>
                    </a:cubicBezTo>
                    <a:cubicBezTo>
                      <a:pt x="56" y="32"/>
                      <a:pt x="57" y="35"/>
                      <a:pt x="55" y="34"/>
                    </a:cubicBezTo>
                    <a:cubicBezTo>
                      <a:pt x="56" y="36"/>
                      <a:pt x="55" y="35"/>
                      <a:pt x="55" y="36"/>
                    </a:cubicBezTo>
                    <a:cubicBezTo>
                      <a:pt x="54" y="34"/>
                      <a:pt x="55" y="37"/>
                      <a:pt x="54" y="36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4" y="37"/>
                      <a:pt x="57" y="41"/>
                      <a:pt x="55" y="39"/>
                    </a:cubicBezTo>
                    <a:cubicBezTo>
                      <a:pt x="54" y="39"/>
                      <a:pt x="54" y="38"/>
                      <a:pt x="53" y="37"/>
                    </a:cubicBezTo>
                    <a:cubicBezTo>
                      <a:pt x="51" y="35"/>
                      <a:pt x="54" y="40"/>
                      <a:pt x="52" y="38"/>
                    </a:cubicBezTo>
                    <a:cubicBezTo>
                      <a:pt x="52" y="38"/>
                      <a:pt x="53" y="40"/>
                      <a:pt x="54" y="41"/>
                    </a:cubicBezTo>
                    <a:cubicBezTo>
                      <a:pt x="53" y="40"/>
                      <a:pt x="51" y="39"/>
                      <a:pt x="51" y="39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49" y="39"/>
                      <a:pt x="50" y="40"/>
                      <a:pt x="50" y="41"/>
                    </a:cubicBezTo>
                    <a:cubicBezTo>
                      <a:pt x="49" y="39"/>
                      <a:pt x="48" y="41"/>
                      <a:pt x="47" y="40"/>
                    </a:cubicBezTo>
                    <a:cubicBezTo>
                      <a:pt x="49" y="42"/>
                      <a:pt x="46" y="40"/>
                      <a:pt x="48" y="43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8" y="43"/>
                      <a:pt x="49" y="44"/>
                      <a:pt x="49" y="45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6" y="41"/>
                      <a:pt x="47" y="43"/>
                      <a:pt x="46" y="42"/>
                    </a:cubicBezTo>
                    <a:cubicBezTo>
                      <a:pt x="47" y="43"/>
                      <a:pt x="45" y="42"/>
                      <a:pt x="46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5"/>
                      <a:pt x="47" y="45"/>
                      <a:pt x="47" y="46"/>
                    </a:cubicBezTo>
                    <a:cubicBezTo>
                      <a:pt x="47" y="46"/>
                      <a:pt x="45" y="44"/>
                      <a:pt x="45" y="44"/>
                    </a:cubicBezTo>
                    <a:cubicBezTo>
                      <a:pt x="45" y="44"/>
                      <a:pt x="45" y="44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3" y="44"/>
                      <a:pt x="43" y="45"/>
                      <a:pt x="44" y="46"/>
                    </a:cubicBezTo>
                    <a:cubicBezTo>
                      <a:pt x="42" y="46"/>
                      <a:pt x="42" y="48"/>
                      <a:pt x="42" y="49"/>
                    </a:cubicBezTo>
                    <a:cubicBezTo>
                      <a:pt x="42" y="49"/>
                      <a:pt x="41" y="48"/>
                      <a:pt x="42" y="48"/>
                    </a:cubicBezTo>
                    <a:cubicBezTo>
                      <a:pt x="42" y="49"/>
                      <a:pt x="42" y="50"/>
                      <a:pt x="42" y="49"/>
                    </a:cubicBezTo>
                    <a:cubicBezTo>
                      <a:pt x="42" y="50"/>
                      <a:pt x="41" y="48"/>
                      <a:pt x="40" y="49"/>
                    </a:cubicBezTo>
                    <a:cubicBezTo>
                      <a:pt x="40" y="48"/>
                      <a:pt x="41" y="50"/>
                      <a:pt x="41" y="50"/>
                    </a:cubicBezTo>
                    <a:cubicBezTo>
                      <a:pt x="39" y="48"/>
                      <a:pt x="41" y="52"/>
                      <a:pt x="39" y="51"/>
                    </a:cubicBezTo>
                    <a:cubicBezTo>
                      <a:pt x="40" y="52"/>
                      <a:pt x="39" y="51"/>
                      <a:pt x="39" y="50"/>
                    </a:cubicBezTo>
                    <a:cubicBezTo>
                      <a:pt x="39" y="51"/>
                      <a:pt x="38" y="52"/>
                      <a:pt x="39" y="54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4"/>
                    </a:cubicBezTo>
                    <a:cubicBezTo>
                      <a:pt x="39" y="55"/>
                      <a:pt x="40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7"/>
                      <a:pt x="39" y="57"/>
                    </a:cubicBezTo>
                    <a:cubicBezTo>
                      <a:pt x="38" y="57"/>
                      <a:pt x="39" y="57"/>
                      <a:pt x="38" y="56"/>
                    </a:cubicBezTo>
                    <a:cubicBezTo>
                      <a:pt x="36" y="54"/>
                      <a:pt x="36" y="56"/>
                      <a:pt x="36" y="56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8"/>
                      <a:pt x="36" y="56"/>
                      <a:pt x="36" y="56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0"/>
                      <a:pt x="37" y="59"/>
                      <a:pt x="36" y="58"/>
                    </a:cubicBezTo>
                    <a:cubicBezTo>
                      <a:pt x="36" y="59"/>
                      <a:pt x="37" y="61"/>
                      <a:pt x="38" y="63"/>
                    </a:cubicBezTo>
                    <a:cubicBezTo>
                      <a:pt x="38" y="63"/>
                      <a:pt x="38" y="64"/>
                      <a:pt x="38" y="64"/>
                    </a:cubicBezTo>
                    <a:cubicBezTo>
                      <a:pt x="37" y="63"/>
                      <a:pt x="38" y="64"/>
                      <a:pt x="37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2"/>
                      <a:pt x="34" y="61"/>
                      <a:pt x="34" y="60"/>
                    </a:cubicBezTo>
                    <a:cubicBezTo>
                      <a:pt x="34" y="61"/>
                      <a:pt x="33" y="61"/>
                      <a:pt x="32" y="61"/>
                    </a:cubicBezTo>
                    <a:cubicBezTo>
                      <a:pt x="34" y="63"/>
                      <a:pt x="32" y="63"/>
                      <a:pt x="34" y="65"/>
                    </a:cubicBezTo>
                    <a:cubicBezTo>
                      <a:pt x="34" y="65"/>
                      <a:pt x="32" y="63"/>
                      <a:pt x="32" y="63"/>
                    </a:cubicBezTo>
                    <a:cubicBezTo>
                      <a:pt x="32" y="64"/>
                      <a:pt x="31" y="64"/>
                      <a:pt x="31" y="65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30" y="66"/>
                      <a:pt x="29" y="66"/>
                      <a:pt x="30" y="68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28" y="67"/>
                      <a:pt x="32" y="69"/>
                      <a:pt x="30" y="69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30" y="69"/>
                      <a:pt x="28" y="68"/>
                      <a:pt x="29" y="70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8" y="69"/>
                      <a:pt x="28" y="69"/>
                      <a:pt x="28" y="71"/>
                    </a:cubicBezTo>
                    <a:cubicBezTo>
                      <a:pt x="27" y="69"/>
                      <a:pt x="27" y="69"/>
                      <a:pt x="27" y="69"/>
                    </a:cubicBezTo>
                    <a:cubicBezTo>
                      <a:pt x="26" y="69"/>
                      <a:pt x="28" y="71"/>
                      <a:pt x="27" y="71"/>
                    </a:cubicBezTo>
                    <a:cubicBezTo>
                      <a:pt x="27" y="71"/>
                      <a:pt x="26" y="71"/>
                      <a:pt x="26" y="70"/>
                    </a:cubicBezTo>
                    <a:cubicBezTo>
                      <a:pt x="27" y="71"/>
                      <a:pt x="26" y="72"/>
                      <a:pt x="27" y="72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3" y="73"/>
                      <a:pt x="21" y="75"/>
                      <a:pt x="21" y="78"/>
                    </a:cubicBezTo>
                    <a:cubicBezTo>
                      <a:pt x="19" y="77"/>
                      <a:pt x="20" y="77"/>
                      <a:pt x="19" y="76"/>
                    </a:cubicBezTo>
                    <a:cubicBezTo>
                      <a:pt x="20" y="77"/>
                      <a:pt x="19" y="77"/>
                      <a:pt x="19" y="78"/>
                    </a:cubicBez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8"/>
                      <a:pt x="18" y="77"/>
                      <a:pt x="18" y="78"/>
                    </a:cubicBezTo>
                    <a:cubicBezTo>
                      <a:pt x="18" y="78"/>
                      <a:pt x="18" y="78"/>
                      <a:pt x="18" y="78"/>
                    </a:cubicBezTo>
                    <a:cubicBezTo>
                      <a:pt x="19" y="80"/>
                      <a:pt x="16" y="77"/>
                      <a:pt x="18" y="79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8" y="80"/>
                      <a:pt x="15" y="78"/>
                      <a:pt x="17" y="80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5" y="79"/>
                      <a:pt x="18" y="82"/>
                      <a:pt x="16" y="81"/>
                    </a:cubicBezTo>
                    <a:cubicBezTo>
                      <a:pt x="16" y="82"/>
                      <a:pt x="16" y="83"/>
                      <a:pt x="17" y="84"/>
                    </a:cubicBezTo>
                    <a:cubicBezTo>
                      <a:pt x="15" y="82"/>
                      <a:pt x="15" y="82"/>
                      <a:pt x="15" y="82"/>
                    </a:cubicBezTo>
                    <a:cubicBezTo>
                      <a:pt x="15" y="85"/>
                      <a:pt x="13" y="86"/>
                      <a:pt x="14" y="89"/>
                    </a:cubicBezTo>
                    <a:cubicBezTo>
                      <a:pt x="13" y="88"/>
                      <a:pt x="13" y="88"/>
                      <a:pt x="13" y="88"/>
                    </a:cubicBezTo>
                    <a:cubicBezTo>
                      <a:pt x="14" y="90"/>
                      <a:pt x="10" y="89"/>
                      <a:pt x="13" y="92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2" y="92"/>
                      <a:pt x="12" y="92"/>
                      <a:pt x="12" y="92"/>
                    </a:cubicBezTo>
                    <a:cubicBezTo>
                      <a:pt x="13" y="93"/>
                      <a:pt x="11" y="93"/>
                      <a:pt x="13" y="94"/>
                    </a:cubicBezTo>
                    <a:cubicBezTo>
                      <a:pt x="12" y="94"/>
                      <a:pt x="12" y="93"/>
                      <a:pt x="12" y="93"/>
                    </a:cubicBezTo>
                    <a:cubicBezTo>
                      <a:pt x="11" y="93"/>
                      <a:pt x="13" y="95"/>
                      <a:pt x="12" y="95"/>
                    </a:cubicBezTo>
                    <a:cubicBezTo>
                      <a:pt x="11" y="95"/>
                      <a:pt x="11" y="95"/>
                      <a:pt x="11" y="95"/>
                    </a:cubicBezTo>
                    <a:cubicBezTo>
                      <a:pt x="8" y="95"/>
                      <a:pt x="4" y="96"/>
                      <a:pt x="6" y="100"/>
                    </a:cubicBezTo>
                    <a:cubicBezTo>
                      <a:pt x="6" y="101"/>
                      <a:pt x="4" y="99"/>
                      <a:pt x="4" y="99"/>
                    </a:cubicBezTo>
                    <a:cubicBezTo>
                      <a:pt x="6" y="103"/>
                      <a:pt x="0" y="102"/>
                      <a:pt x="3" y="107"/>
                    </a:cubicBezTo>
                    <a:cubicBezTo>
                      <a:pt x="4" y="109"/>
                      <a:pt x="9" y="112"/>
                      <a:pt x="9" y="1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78" name="Freeform 163"/>
              <p:cNvSpPr/>
              <p:nvPr>
                <p:custDataLst>
                  <p:tags r:id="rId372"/>
                </p:custDataLst>
              </p:nvPr>
            </p:nvSpPr>
            <p:spPr bwMode="auto">
              <a:xfrm>
                <a:off x="7195" y="2086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79" name="Freeform 164"/>
              <p:cNvSpPr/>
              <p:nvPr>
                <p:custDataLst>
                  <p:tags r:id="rId373"/>
                </p:custDataLst>
              </p:nvPr>
            </p:nvSpPr>
            <p:spPr bwMode="auto">
              <a:xfrm>
                <a:off x="6540" y="1413"/>
                <a:ext cx="3" cy="0"/>
              </a:xfrm>
              <a:custGeom>
                <a:avLst/>
                <a:gdLst>
                  <a:gd name="T0" fmla="*/ 3 w 3"/>
                  <a:gd name="T1" fmla="*/ 3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80" name="Freeform 165"/>
              <p:cNvSpPr/>
              <p:nvPr>
                <p:custDataLst>
                  <p:tags r:id="rId374"/>
                </p:custDataLst>
              </p:nvPr>
            </p:nvSpPr>
            <p:spPr bwMode="auto">
              <a:xfrm>
                <a:off x="5656" y="2392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0 h 5"/>
                  <a:gd name="T4" fmla="*/ 2 w 2"/>
                  <a:gd name="T5" fmla="*/ 5 h 5"/>
                  <a:gd name="T6" fmla="*/ 0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0" y="0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81" name="Freeform 166"/>
              <p:cNvSpPr/>
              <p:nvPr>
                <p:custDataLst>
                  <p:tags r:id="rId375"/>
                </p:custDataLst>
              </p:nvPr>
            </p:nvSpPr>
            <p:spPr bwMode="auto">
              <a:xfrm>
                <a:off x="5660" y="2376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82" name="Freeform 167"/>
              <p:cNvSpPr/>
              <p:nvPr>
                <p:custDataLst>
                  <p:tags r:id="rId376"/>
                </p:custDataLst>
              </p:nvPr>
            </p:nvSpPr>
            <p:spPr bwMode="auto">
              <a:xfrm>
                <a:off x="6123" y="1660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83" name="Freeform 168"/>
              <p:cNvSpPr/>
              <p:nvPr>
                <p:custDataLst>
                  <p:tags r:id="rId377"/>
                </p:custDataLst>
              </p:nvPr>
            </p:nvSpPr>
            <p:spPr bwMode="auto">
              <a:xfrm>
                <a:off x="5694" y="24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84" name="Freeform 169"/>
              <p:cNvSpPr/>
              <p:nvPr>
                <p:custDataLst>
                  <p:tags r:id="rId378"/>
                </p:custDataLst>
              </p:nvPr>
            </p:nvSpPr>
            <p:spPr bwMode="auto">
              <a:xfrm>
                <a:off x="5663" y="2376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85" name="Freeform 170"/>
              <p:cNvSpPr/>
              <p:nvPr>
                <p:custDataLst>
                  <p:tags r:id="rId379"/>
                </p:custDataLst>
              </p:nvPr>
            </p:nvSpPr>
            <p:spPr bwMode="auto">
              <a:xfrm>
                <a:off x="5663" y="23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86" name="Freeform 171"/>
              <p:cNvSpPr/>
              <p:nvPr>
                <p:custDataLst>
                  <p:tags r:id="rId380"/>
                </p:custDataLst>
              </p:nvPr>
            </p:nvSpPr>
            <p:spPr bwMode="auto">
              <a:xfrm>
                <a:off x="5663" y="2385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87" name="Freeform 172"/>
              <p:cNvSpPr/>
              <p:nvPr>
                <p:custDataLst>
                  <p:tags r:id="rId381"/>
                </p:custDataLst>
              </p:nvPr>
            </p:nvSpPr>
            <p:spPr bwMode="auto">
              <a:xfrm>
                <a:off x="5748" y="2352"/>
                <a:ext cx="2" cy="9"/>
              </a:xfrm>
              <a:custGeom>
                <a:avLst/>
                <a:gdLst>
                  <a:gd name="T0" fmla="*/ 1 w 1"/>
                  <a:gd name="T1" fmla="*/ 2 h 4"/>
                  <a:gd name="T2" fmla="*/ 1 w 1"/>
                  <a:gd name="T3" fmla="*/ 0 h 4"/>
                  <a:gd name="T4" fmla="*/ 1 w 1"/>
                  <a:gd name="T5" fmla="*/ 4 h 4"/>
                  <a:gd name="T6" fmla="*/ 1 w 1"/>
                  <a:gd name="T7" fmla="*/ 4 h 4"/>
                  <a:gd name="T8" fmla="*/ 1 w 1"/>
                  <a:gd name="T9" fmla="*/ 3 h 4"/>
                  <a:gd name="T10" fmla="*/ 1 w 1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1" y="2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88" name="Freeform 173"/>
              <p:cNvSpPr/>
              <p:nvPr>
                <p:custDataLst>
                  <p:tags r:id="rId382"/>
                </p:custDataLst>
              </p:nvPr>
            </p:nvSpPr>
            <p:spPr bwMode="auto">
              <a:xfrm>
                <a:off x="5750" y="2357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89" name="Freeform 174"/>
              <p:cNvSpPr/>
              <p:nvPr>
                <p:custDataLst>
                  <p:tags r:id="rId383"/>
                </p:custDataLst>
              </p:nvPr>
            </p:nvSpPr>
            <p:spPr bwMode="auto">
              <a:xfrm>
                <a:off x="5750" y="2359"/>
                <a:ext cx="0" cy="5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90" name="Freeform 175"/>
              <p:cNvSpPr/>
              <p:nvPr>
                <p:custDataLst>
                  <p:tags r:id="rId384"/>
                </p:custDataLst>
              </p:nvPr>
            </p:nvSpPr>
            <p:spPr bwMode="auto">
              <a:xfrm>
                <a:off x="5736" y="2345"/>
                <a:ext cx="0" cy="7"/>
              </a:xfrm>
              <a:custGeom>
                <a:avLst/>
                <a:gdLst>
                  <a:gd name="T0" fmla="*/ 2 h 3"/>
                  <a:gd name="T1" fmla="*/ 2 h 3"/>
                  <a:gd name="T2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91" name="Freeform 176"/>
              <p:cNvSpPr/>
              <p:nvPr>
                <p:custDataLst>
                  <p:tags r:id="rId385"/>
                </p:custDataLst>
              </p:nvPr>
            </p:nvSpPr>
            <p:spPr bwMode="auto">
              <a:xfrm>
                <a:off x="5753" y="239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92" name="Freeform 177"/>
              <p:cNvSpPr/>
              <p:nvPr>
                <p:custDataLst>
                  <p:tags r:id="rId386"/>
                </p:custDataLst>
              </p:nvPr>
            </p:nvSpPr>
            <p:spPr bwMode="auto">
              <a:xfrm>
                <a:off x="6047" y="22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93" name="Freeform 178"/>
              <p:cNvSpPr/>
              <p:nvPr>
                <p:custDataLst>
                  <p:tags r:id="rId387"/>
                </p:custDataLst>
              </p:nvPr>
            </p:nvSpPr>
            <p:spPr bwMode="auto">
              <a:xfrm>
                <a:off x="5743" y="2347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94" name="Freeform 179"/>
              <p:cNvSpPr/>
              <p:nvPr>
                <p:custDataLst>
                  <p:tags r:id="rId388"/>
                </p:custDataLst>
              </p:nvPr>
            </p:nvSpPr>
            <p:spPr bwMode="auto">
              <a:xfrm>
                <a:off x="5755" y="2387"/>
                <a:ext cx="3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95" name="Freeform 180"/>
              <p:cNvSpPr/>
              <p:nvPr>
                <p:custDataLst>
                  <p:tags r:id="rId389"/>
                </p:custDataLst>
              </p:nvPr>
            </p:nvSpPr>
            <p:spPr bwMode="auto">
              <a:xfrm>
                <a:off x="5874" y="2798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96" name="Freeform 181"/>
              <p:cNvSpPr/>
              <p:nvPr>
                <p:custDataLst>
                  <p:tags r:id="rId390"/>
                </p:custDataLst>
              </p:nvPr>
            </p:nvSpPr>
            <p:spPr bwMode="auto">
              <a:xfrm>
                <a:off x="5905" y="2769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97" name="Freeform 182"/>
              <p:cNvSpPr/>
              <p:nvPr>
                <p:custDataLst>
                  <p:tags r:id="rId391"/>
                </p:custDataLst>
              </p:nvPr>
            </p:nvSpPr>
            <p:spPr bwMode="auto">
              <a:xfrm>
                <a:off x="5755" y="2385"/>
                <a:ext cx="3" cy="7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98" name="Freeform 183"/>
              <p:cNvSpPr/>
              <p:nvPr>
                <p:custDataLst>
                  <p:tags r:id="rId392"/>
                </p:custDataLst>
              </p:nvPr>
            </p:nvSpPr>
            <p:spPr bwMode="auto">
              <a:xfrm>
                <a:off x="5817" y="2783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99" name="Freeform 184"/>
              <p:cNvSpPr/>
              <p:nvPr>
                <p:custDataLst>
                  <p:tags r:id="rId393"/>
                </p:custDataLst>
              </p:nvPr>
            </p:nvSpPr>
            <p:spPr bwMode="auto">
              <a:xfrm>
                <a:off x="5822" y="27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400" name="Freeform 185"/>
              <p:cNvSpPr/>
              <p:nvPr>
                <p:custDataLst>
                  <p:tags r:id="rId394"/>
                </p:custDataLst>
              </p:nvPr>
            </p:nvSpPr>
            <p:spPr bwMode="auto">
              <a:xfrm>
                <a:off x="5824" y="2793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401" name="Freeform 186"/>
              <p:cNvSpPr/>
              <p:nvPr>
                <p:custDataLst>
                  <p:tags r:id="rId395"/>
                </p:custDataLst>
              </p:nvPr>
            </p:nvSpPr>
            <p:spPr bwMode="auto">
              <a:xfrm>
                <a:off x="5822" y="279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402" name="Freeform 187"/>
              <p:cNvSpPr/>
              <p:nvPr>
                <p:custDataLst>
                  <p:tags r:id="rId396"/>
                </p:custDataLst>
              </p:nvPr>
            </p:nvSpPr>
            <p:spPr bwMode="auto">
              <a:xfrm>
                <a:off x="7325" y="203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403" name="Freeform 188"/>
              <p:cNvSpPr/>
              <p:nvPr>
                <p:custDataLst>
                  <p:tags r:id="rId397"/>
                </p:custDataLst>
              </p:nvPr>
            </p:nvSpPr>
            <p:spPr bwMode="auto">
              <a:xfrm>
                <a:off x="5715" y="2406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404" name="Freeform 189"/>
              <p:cNvSpPr/>
              <p:nvPr>
                <p:custDataLst>
                  <p:tags r:id="rId398"/>
                </p:custDataLst>
              </p:nvPr>
            </p:nvSpPr>
            <p:spPr bwMode="auto">
              <a:xfrm>
                <a:off x="5672" y="23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405" name="Freeform 190"/>
              <p:cNvSpPr/>
              <p:nvPr>
                <p:custDataLst>
                  <p:tags r:id="rId399"/>
                </p:custDataLst>
              </p:nvPr>
            </p:nvSpPr>
            <p:spPr bwMode="auto">
              <a:xfrm>
                <a:off x="5746" y="2357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406" name="Freeform 191"/>
              <p:cNvSpPr/>
              <p:nvPr>
                <p:custDataLst>
                  <p:tags r:id="rId400"/>
                </p:custDataLst>
              </p:nvPr>
            </p:nvSpPr>
            <p:spPr bwMode="auto">
              <a:xfrm>
                <a:off x="7192" y="2091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407" name="Freeform 192"/>
              <p:cNvSpPr/>
              <p:nvPr>
                <p:custDataLst>
                  <p:tags r:id="rId401"/>
                </p:custDataLst>
              </p:nvPr>
            </p:nvSpPr>
            <p:spPr bwMode="auto">
              <a:xfrm>
                <a:off x="5611" y="2345"/>
                <a:ext cx="147" cy="102"/>
              </a:xfrm>
              <a:custGeom>
                <a:avLst/>
                <a:gdLst>
                  <a:gd name="T0" fmla="*/ 46 w 62"/>
                  <a:gd name="T1" fmla="*/ 23 h 43"/>
                  <a:gd name="T2" fmla="*/ 51 w 62"/>
                  <a:gd name="T3" fmla="*/ 20 h 43"/>
                  <a:gd name="T4" fmla="*/ 54 w 62"/>
                  <a:gd name="T5" fmla="*/ 19 h 43"/>
                  <a:gd name="T6" fmla="*/ 58 w 62"/>
                  <a:gd name="T7" fmla="*/ 21 h 43"/>
                  <a:gd name="T8" fmla="*/ 60 w 62"/>
                  <a:gd name="T9" fmla="*/ 20 h 43"/>
                  <a:gd name="T10" fmla="*/ 61 w 62"/>
                  <a:gd name="T11" fmla="*/ 16 h 43"/>
                  <a:gd name="T12" fmla="*/ 62 w 62"/>
                  <a:gd name="T13" fmla="*/ 13 h 43"/>
                  <a:gd name="T14" fmla="*/ 62 w 62"/>
                  <a:gd name="T15" fmla="*/ 11 h 43"/>
                  <a:gd name="T16" fmla="*/ 58 w 62"/>
                  <a:gd name="T17" fmla="*/ 12 h 43"/>
                  <a:gd name="T18" fmla="*/ 56 w 62"/>
                  <a:gd name="T19" fmla="*/ 9 h 43"/>
                  <a:gd name="T20" fmla="*/ 57 w 62"/>
                  <a:gd name="T21" fmla="*/ 2 h 43"/>
                  <a:gd name="T22" fmla="*/ 56 w 62"/>
                  <a:gd name="T23" fmla="*/ 2 h 43"/>
                  <a:gd name="T24" fmla="*/ 55 w 62"/>
                  <a:gd name="T25" fmla="*/ 5 h 43"/>
                  <a:gd name="T26" fmla="*/ 54 w 62"/>
                  <a:gd name="T27" fmla="*/ 3 h 43"/>
                  <a:gd name="T28" fmla="*/ 53 w 62"/>
                  <a:gd name="T29" fmla="*/ 8 h 43"/>
                  <a:gd name="T30" fmla="*/ 51 w 62"/>
                  <a:gd name="T31" fmla="*/ 3 h 43"/>
                  <a:gd name="T32" fmla="*/ 51 w 62"/>
                  <a:gd name="T33" fmla="*/ 1 h 43"/>
                  <a:gd name="T34" fmla="*/ 50 w 62"/>
                  <a:gd name="T35" fmla="*/ 4 h 43"/>
                  <a:gd name="T36" fmla="*/ 49 w 62"/>
                  <a:gd name="T37" fmla="*/ 2 h 43"/>
                  <a:gd name="T38" fmla="*/ 48 w 62"/>
                  <a:gd name="T39" fmla="*/ 7 h 43"/>
                  <a:gd name="T40" fmla="*/ 47 w 62"/>
                  <a:gd name="T41" fmla="*/ 12 h 43"/>
                  <a:gd name="T42" fmla="*/ 46 w 62"/>
                  <a:gd name="T43" fmla="*/ 7 h 43"/>
                  <a:gd name="T44" fmla="*/ 43 w 62"/>
                  <a:gd name="T45" fmla="*/ 7 h 43"/>
                  <a:gd name="T46" fmla="*/ 42 w 62"/>
                  <a:gd name="T47" fmla="*/ 7 h 43"/>
                  <a:gd name="T48" fmla="*/ 40 w 62"/>
                  <a:gd name="T49" fmla="*/ 8 h 43"/>
                  <a:gd name="T50" fmla="*/ 37 w 62"/>
                  <a:gd name="T51" fmla="*/ 9 h 43"/>
                  <a:gd name="T52" fmla="*/ 36 w 62"/>
                  <a:gd name="T53" fmla="*/ 10 h 43"/>
                  <a:gd name="T54" fmla="*/ 36 w 62"/>
                  <a:gd name="T55" fmla="*/ 10 h 43"/>
                  <a:gd name="T56" fmla="*/ 35 w 62"/>
                  <a:gd name="T57" fmla="*/ 12 h 43"/>
                  <a:gd name="T58" fmla="*/ 34 w 62"/>
                  <a:gd name="T59" fmla="*/ 10 h 43"/>
                  <a:gd name="T60" fmla="*/ 33 w 62"/>
                  <a:gd name="T61" fmla="*/ 12 h 43"/>
                  <a:gd name="T62" fmla="*/ 30 w 62"/>
                  <a:gd name="T63" fmla="*/ 11 h 43"/>
                  <a:gd name="T64" fmla="*/ 28 w 62"/>
                  <a:gd name="T65" fmla="*/ 12 h 43"/>
                  <a:gd name="T66" fmla="*/ 26 w 62"/>
                  <a:gd name="T67" fmla="*/ 12 h 43"/>
                  <a:gd name="T68" fmla="*/ 26 w 62"/>
                  <a:gd name="T69" fmla="*/ 14 h 43"/>
                  <a:gd name="T70" fmla="*/ 25 w 62"/>
                  <a:gd name="T71" fmla="*/ 13 h 43"/>
                  <a:gd name="T72" fmla="*/ 24 w 62"/>
                  <a:gd name="T73" fmla="*/ 15 h 43"/>
                  <a:gd name="T74" fmla="*/ 22 w 62"/>
                  <a:gd name="T75" fmla="*/ 16 h 43"/>
                  <a:gd name="T76" fmla="*/ 21 w 62"/>
                  <a:gd name="T77" fmla="*/ 17 h 43"/>
                  <a:gd name="T78" fmla="*/ 22 w 62"/>
                  <a:gd name="T79" fmla="*/ 25 h 43"/>
                  <a:gd name="T80" fmla="*/ 19 w 62"/>
                  <a:gd name="T81" fmla="*/ 21 h 43"/>
                  <a:gd name="T82" fmla="*/ 17 w 62"/>
                  <a:gd name="T83" fmla="*/ 23 h 43"/>
                  <a:gd name="T84" fmla="*/ 16 w 62"/>
                  <a:gd name="T85" fmla="*/ 23 h 43"/>
                  <a:gd name="T86" fmla="*/ 11 w 62"/>
                  <a:gd name="T87" fmla="*/ 24 h 43"/>
                  <a:gd name="T88" fmla="*/ 10 w 62"/>
                  <a:gd name="T89" fmla="*/ 24 h 43"/>
                  <a:gd name="T90" fmla="*/ 8 w 62"/>
                  <a:gd name="T91" fmla="*/ 31 h 43"/>
                  <a:gd name="T92" fmla="*/ 7 w 62"/>
                  <a:gd name="T93" fmla="*/ 32 h 43"/>
                  <a:gd name="T94" fmla="*/ 12 w 62"/>
                  <a:gd name="T95" fmla="*/ 41 h 43"/>
                  <a:gd name="T96" fmla="*/ 18 w 62"/>
                  <a:gd name="T97" fmla="*/ 38 h 43"/>
                  <a:gd name="T98" fmla="*/ 28 w 62"/>
                  <a:gd name="T99" fmla="*/ 27 h 43"/>
                  <a:gd name="T100" fmla="*/ 31 w 62"/>
                  <a:gd name="T101" fmla="*/ 31 h 43"/>
                  <a:gd name="T102" fmla="*/ 36 w 62"/>
                  <a:gd name="T103" fmla="*/ 29 h 43"/>
                  <a:gd name="T104" fmla="*/ 41 w 62"/>
                  <a:gd name="T105" fmla="*/ 2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" h="43">
                    <a:moveTo>
                      <a:pt x="44" y="25"/>
                    </a:moveTo>
                    <a:cubicBezTo>
                      <a:pt x="44" y="25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5" y="27"/>
                    </a:cubicBezTo>
                    <a:cubicBezTo>
                      <a:pt x="45" y="26"/>
                      <a:pt x="45" y="25"/>
                      <a:pt x="45" y="25"/>
                    </a:cubicBezTo>
                    <a:cubicBezTo>
                      <a:pt x="46" y="27"/>
                      <a:pt x="46" y="25"/>
                      <a:pt x="46" y="26"/>
                    </a:cubicBezTo>
                    <a:cubicBezTo>
                      <a:pt x="46" y="24"/>
                      <a:pt x="46" y="22"/>
                      <a:pt x="46" y="23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7" y="24"/>
                      <a:pt x="48" y="27"/>
                      <a:pt x="48" y="23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9" y="23"/>
                      <a:pt x="50" y="25"/>
                      <a:pt x="50" y="22"/>
                    </a:cubicBezTo>
                    <a:cubicBezTo>
                      <a:pt x="50" y="23"/>
                      <a:pt x="51" y="23"/>
                      <a:pt x="51" y="23"/>
                    </a:cubicBezTo>
                    <a:cubicBezTo>
                      <a:pt x="51" y="22"/>
                      <a:pt x="51" y="22"/>
                      <a:pt x="51" y="20"/>
                    </a:cubicBezTo>
                    <a:cubicBezTo>
                      <a:pt x="51" y="20"/>
                      <a:pt x="52" y="21"/>
                      <a:pt x="52" y="21"/>
                    </a:cubicBezTo>
                    <a:cubicBezTo>
                      <a:pt x="52" y="22"/>
                      <a:pt x="52" y="24"/>
                      <a:pt x="52" y="22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3" y="22"/>
                      <a:pt x="53" y="20"/>
                      <a:pt x="53" y="21"/>
                    </a:cubicBezTo>
                    <a:cubicBezTo>
                      <a:pt x="54" y="20"/>
                      <a:pt x="54" y="20"/>
                      <a:pt x="54" y="18"/>
                    </a:cubicBezTo>
                    <a:cubicBezTo>
                      <a:pt x="54" y="18"/>
                      <a:pt x="54" y="20"/>
                      <a:pt x="54" y="19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5" y="20"/>
                      <a:pt x="56" y="19"/>
                    </a:cubicBezTo>
                    <a:cubicBezTo>
                      <a:pt x="56" y="22"/>
                      <a:pt x="56" y="19"/>
                      <a:pt x="57" y="21"/>
                    </a:cubicBezTo>
                    <a:cubicBezTo>
                      <a:pt x="57" y="19"/>
                      <a:pt x="57" y="21"/>
                      <a:pt x="58" y="18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8" y="20"/>
                      <a:pt x="58" y="20"/>
                      <a:pt x="58" y="21"/>
                    </a:cubicBezTo>
                    <a:cubicBezTo>
                      <a:pt x="58" y="21"/>
                      <a:pt x="59" y="19"/>
                      <a:pt x="59" y="18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59" y="19"/>
                      <a:pt x="60" y="17"/>
                      <a:pt x="60" y="15"/>
                    </a:cubicBezTo>
                    <a:cubicBezTo>
                      <a:pt x="60" y="16"/>
                      <a:pt x="60" y="15"/>
                      <a:pt x="60" y="16"/>
                    </a:cubicBezTo>
                    <a:cubicBezTo>
                      <a:pt x="60" y="17"/>
                      <a:pt x="59" y="19"/>
                      <a:pt x="59" y="20"/>
                    </a:cubicBezTo>
                    <a:cubicBezTo>
                      <a:pt x="59" y="21"/>
                      <a:pt x="60" y="18"/>
                      <a:pt x="60" y="20"/>
                    </a:cubicBezTo>
                    <a:cubicBezTo>
                      <a:pt x="60" y="20"/>
                      <a:pt x="60" y="20"/>
                      <a:pt x="60" y="18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0"/>
                      <a:pt x="60" y="20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2" y="15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5"/>
                      <a:pt x="62" y="14"/>
                      <a:pt x="62" y="16"/>
                    </a:cubicBezTo>
                    <a:cubicBezTo>
                      <a:pt x="61" y="17"/>
                      <a:pt x="61" y="18"/>
                      <a:pt x="61" y="19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6"/>
                      <a:pt x="62" y="16"/>
                      <a:pt x="62" y="14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2" y="14"/>
                      <a:pt x="62" y="12"/>
                      <a:pt x="61" y="14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1" y="15"/>
                      <a:pt x="60" y="17"/>
                      <a:pt x="61" y="15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13"/>
                      <a:pt x="61" y="14"/>
                      <a:pt x="61" y="14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61" y="15"/>
                      <a:pt x="61" y="12"/>
                      <a:pt x="60" y="13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11"/>
                      <a:pt x="60" y="14"/>
                      <a:pt x="60" y="14"/>
                    </a:cubicBezTo>
                    <a:cubicBezTo>
                      <a:pt x="60" y="13"/>
                      <a:pt x="61" y="11"/>
                      <a:pt x="61" y="10"/>
                    </a:cubicBezTo>
                    <a:cubicBezTo>
                      <a:pt x="60" y="10"/>
                      <a:pt x="59" y="12"/>
                      <a:pt x="59" y="10"/>
                    </a:cubicBezTo>
                    <a:cubicBezTo>
                      <a:pt x="59" y="10"/>
                      <a:pt x="59" y="11"/>
                      <a:pt x="58" y="12"/>
                    </a:cubicBezTo>
                    <a:cubicBezTo>
                      <a:pt x="58" y="12"/>
                      <a:pt x="59" y="9"/>
                      <a:pt x="58" y="11"/>
                    </a:cubicBezTo>
                    <a:cubicBezTo>
                      <a:pt x="58" y="10"/>
                      <a:pt x="58" y="9"/>
                      <a:pt x="59" y="8"/>
                    </a:cubicBezTo>
                    <a:cubicBezTo>
                      <a:pt x="58" y="9"/>
                      <a:pt x="58" y="8"/>
                      <a:pt x="58" y="10"/>
                    </a:cubicBezTo>
                    <a:cubicBezTo>
                      <a:pt x="58" y="9"/>
                      <a:pt x="57" y="9"/>
                      <a:pt x="57" y="9"/>
                    </a:cubicBezTo>
                    <a:cubicBezTo>
                      <a:pt x="57" y="9"/>
                      <a:pt x="57" y="8"/>
                      <a:pt x="57" y="7"/>
                    </a:cubicBezTo>
                    <a:cubicBezTo>
                      <a:pt x="57" y="8"/>
                      <a:pt x="56" y="9"/>
                      <a:pt x="56" y="9"/>
                    </a:cubicBezTo>
                    <a:cubicBezTo>
                      <a:pt x="56" y="11"/>
                      <a:pt x="56" y="11"/>
                      <a:pt x="56" y="12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6" y="11"/>
                      <a:pt x="56" y="9"/>
                      <a:pt x="56" y="9"/>
                    </a:cubicBezTo>
                    <a:cubicBezTo>
                      <a:pt x="56" y="6"/>
                      <a:pt x="56" y="9"/>
                      <a:pt x="56" y="6"/>
                    </a:cubicBezTo>
                    <a:cubicBezTo>
                      <a:pt x="56" y="4"/>
                      <a:pt x="57" y="4"/>
                      <a:pt x="57" y="5"/>
                    </a:cubicBezTo>
                    <a:cubicBezTo>
                      <a:pt x="58" y="3"/>
                      <a:pt x="57" y="5"/>
                      <a:pt x="57" y="2"/>
                    </a:cubicBezTo>
                    <a:cubicBezTo>
                      <a:pt x="57" y="3"/>
                      <a:pt x="57" y="4"/>
                      <a:pt x="56" y="4"/>
                    </a:cubicBezTo>
                    <a:cubicBezTo>
                      <a:pt x="56" y="5"/>
                      <a:pt x="56" y="6"/>
                      <a:pt x="56" y="7"/>
                    </a:cubicBezTo>
                    <a:cubicBezTo>
                      <a:pt x="56" y="9"/>
                      <a:pt x="56" y="5"/>
                      <a:pt x="56" y="5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6" y="3"/>
                      <a:pt x="55" y="5"/>
                      <a:pt x="55" y="5"/>
                    </a:cubicBezTo>
                    <a:cubicBezTo>
                      <a:pt x="55" y="1"/>
                      <a:pt x="56" y="4"/>
                      <a:pt x="56" y="2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5" y="0"/>
                      <a:pt x="56" y="3"/>
                      <a:pt x="55" y="2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3"/>
                      <a:pt x="55" y="4"/>
                      <a:pt x="55" y="4"/>
                    </a:cubicBezTo>
                    <a:cubicBezTo>
                      <a:pt x="55" y="7"/>
                      <a:pt x="55" y="5"/>
                      <a:pt x="55" y="5"/>
                    </a:cubicBezTo>
                    <a:cubicBezTo>
                      <a:pt x="54" y="7"/>
                      <a:pt x="55" y="5"/>
                      <a:pt x="55" y="7"/>
                    </a:cubicBezTo>
                    <a:cubicBezTo>
                      <a:pt x="55" y="8"/>
                      <a:pt x="54" y="9"/>
                      <a:pt x="54" y="9"/>
                    </a:cubicBezTo>
                    <a:cubicBezTo>
                      <a:pt x="54" y="9"/>
                      <a:pt x="54" y="7"/>
                      <a:pt x="54" y="6"/>
                    </a:cubicBezTo>
                    <a:cubicBezTo>
                      <a:pt x="54" y="5"/>
                      <a:pt x="54" y="5"/>
                      <a:pt x="54" y="6"/>
                    </a:cubicBezTo>
                    <a:cubicBezTo>
                      <a:pt x="55" y="4"/>
                      <a:pt x="54" y="3"/>
                      <a:pt x="55" y="1"/>
                    </a:cubicBezTo>
                    <a:cubicBezTo>
                      <a:pt x="54" y="0"/>
                      <a:pt x="54" y="2"/>
                      <a:pt x="54" y="3"/>
                    </a:cubicBezTo>
                    <a:cubicBezTo>
                      <a:pt x="54" y="3"/>
                      <a:pt x="54" y="5"/>
                      <a:pt x="54" y="5"/>
                    </a:cubicBezTo>
                    <a:cubicBezTo>
                      <a:pt x="54" y="10"/>
                      <a:pt x="54" y="2"/>
                      <a:pt x="53" y="3"/>
                    </a:cubicBezTo>
                    <a:cubicBezTo>
                      <a:pt x="53" y="6"/>
                      <a:pt x="53" y="7"/>
                      <a:pt x="53" y="10"/>
                    </a:cubicBezTo>
                    <a:cubicBezTo>
                      <a:pt x="53" y="11"/>
                      <a:pt x="53" y="12"/>
                      <a:pt x="53" y="11"/>
                    </a:cubicBezTo>
                    <a:cubicBezTo>
                      <a:pt x="53" y="9"/>
                      <a:pt x="53" y="10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4"/>
                      <a:pt x="52" y="2"/>
                      <a:pt x="52" y="1"/>
                    </a:cubicBezTo>
                    <a:cubicBezTo>
                      <a:pt x="52" y="2"/>
                      <a:pt x="52" y="3"/>
                      <a:pt x="52" y="4"/>
                    </a:cubicBezTo>
                    <a:cubicBezTo>
                      <a:pt x="52" y="3"/>
                      <a:pt x="52" y="2"/>
                      <a:pt x="52" y="2"/>
                    </a:cubicBezTo>
                    <a:cubicBezTo>
                      <a:pt x="52" y="3"/>
                      <a:pt x="52" y="5"/>
                      <a:pt x="52" y="5"/>
                    </a:cubicBezTo>
                    <a:cubicBezTo>
                      <a:pt x="52" y="5"/>
                      <a:pt x="51" y="3"/>
                      <a:pt x="51" y="3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3"/>
                      <a:pt x="52" y="0"/>
                      <a:pt x="51" y="1"/>
                    </a:cubicBezTo>
                    <a:cubicBezTo>
                      <a:pt x="51" y="2"/>
                      <a:pt x="51" y="4"/>
                      <a:pt x="51" y="5"/>
                    </a:cubicBezTo>
                    <a:cubicBezTo>
                      <a:pt x="51" y="6"/>
                      <a:pt x="51" y="4"/>
                      <a:pt x="51" y="5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4"/>
                      <a:pt x="51" y="0"/>
                      <a:pt x="51" y="1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2"/>
                      <a:pt x="51" y="2"/>
                      <a:pt x="51" y="1"/>
                    </a:cubicBezTo>
                    <a:cubicBezTo>
                      <a:pt x="51" y="2"/>
                      <a:pt x="50" y="2"/>
                      <a:pt x="50" y="2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2"/>
                      <a:pt x="50" y="4"/>
                      <a:pt x="50" y="2"/>
                    </a:cubicBezTo>
                    <a:cubicBezTo>
                      <a:pt x="50" y="5"/>
                      <a:pt x="50" y="2"/>
                      <a:pt x="50" y="4"/>
                    </a:cubicBezTo>
                    <a:cubicBezTo>
                      <a:pt x="51" y="5"/>
                      <a:pt x="50" y="5"/>
                      <a:pt x="50" y="6"/>
                    </a:cubicBezTo>
                    <a:cubicBezTo>
                      <a:pt x="50" y="3"/>
                      <a:pt x="50" y="5"/>
                      <a:pt x="50" y="5"/>
                    </a:cubicBezTo>
                    <a:cubicBezTo>
                      <a:pt x="50" y="4"/>
                      <a:pt x="49" y="4"/>
                      <a:pt x="49" y="3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9" y="2"/>
                      <a:pt x="49" y="6"/>
                      <a:pt x="49" y="5"/>
                    </a:cubicBezTo>
                    <a:cubicBezTo>
                      <a:pt x="49" y="4"/>
                      <a:pt x="49" y="2"/>
                      <a:pt x="49" y="2"/>
                    </a:cubicBezTo>
                    <a:cubicBezTo>
                      <a:pt x="49" y="4"/>
                      <a:pt x="49" y="5"/>
                      <a:pt x="49" y="7"/>
                    </a:cubicBezTo>
                    <a:cubicBezTo>
                      <a:pt x="48" y="6"/>
                      <a:pt x="49" y="4"/>
                      <a:pt x="48" y="2"/>
                    </a:cubicBezTo>
                    <a:cubicBezTo>
                      <a:pt x="48" y="4"/>
                      <a:pt x="48" y="0"/>
                      <a:pt x="48" y="3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5"/>
                      <a:pt x="48" y="4"/>
                    </a:cubicBezTo>
                    <a:cubicBezTo>
                      <a:pt x="48" y="4"/>
                      <a:pt x="48" y="6"/>
                      <a:pt x="48" y="7"/>
                    </a:cubicBezTo>
                    <a:cubicBezTo>
                      <a:pt x="48" y="6"/>
                      <a:pt x="48" y="9"/>
                      <a:pt x="47" y="7"/>
                    </a:cubicBezTo>
                    <a:cubicBezTo>
                      <a:pt x="47" y="6"/>
                      <a:pt x="48" y="7"/>
                      <a:pt x="48" y="5"/>
                    </a:cubicBezTo>
                    <a:cubicBezTo>
                      <a:pt x="47" y="5"/>
                      <a:pt x="48" y="9"/>
                      <a:pt x="47" y="10"/>
                    </a:cubicBezTo>
                    <a:cubicBezTo>
                      <a:pt x="48" y="11"/>
                      <a:pt x="48" y="14"/>
                      <a:pt x="48" y="15"/>
                    </a:cubicBezTo>
                    <a:cubicBezTo>
                      <a:pt x="47" y="14"/>
                      <a:pt x="48" y="14"/>
                      <a:pt x="47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9"/>
                      <a:pt x="47" y="7"/>
                      <a:pt x="47" y="5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7" y="5"/>
                      <a:pt x="46" y="3"/>
                      <a:pt x="46" y="4"/>
                    </a:cubicBezTo>
                    <a:cubicBezTo>
                      <a:pt x="46" y="6"/>
                      <a:pt x="46" y="3"/>
                      <a:pt x="46" y="5"/>
                    </a:cubicBezTo>
                    <a:cubicBezTo>
                      <a:pt x="46" y="5"/>
                      <a:pt x="47" y="8"/>
                      <a:pt x="46" y="7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6" y="3"/>
                      <a:pt x="46" y="6"/>
                      <a:pt x="46" y="5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5" y="4"/>
                      <a:pt x="44" y="4"/>
                      <a:pt x="44" y="8"/>
                    </a:cubicBezTo>
                    <a:cubicBezTo>
                      <a:pt x="44" y="6"/>
                      <a:pt x="43" y="6"/>
                      <a:pt x="43" y="5"/>
                    </a:cubicBezTo>
                    <a:cubicBezTo>
                      <a:pt x="43" y="6"/>
                      <a:pt x="43" y="7"/>
                      <a:pt x="43" y="7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2" y="4"/>
                      <a:pt x="42" y="6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4"/>
                      <a:pt x="42" y="7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8"/>
                      <a:pt x="42" y="8"/>
                      <a:pt x="41" y="6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6"/>
                      <a:pt x="41" y="6"/>
                      <a:pt x="40" y="7"/>
                    </a:cubicBezTo>
                    <a:cubicBezTo>
                      <a:pt x="41" y="7"/>
                      <a:pt x="41" y="8"/>
                      <a:pt x="41" y="9"/>
                    </a:cubicBezTo>
                    <a:cubicBezTo>
                      <a:pt x="41" y="12"/>
                      <a:pt x="41" y="9"/>
                      <a:pt x="41" y="10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5"/>
                      <a:pt x="39" y="7"/>
                      <a:pt x="39" y="7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8" y="6"/>
                      <a:pt x="38" y="8"/>
                      <a:pt x="38" y="8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13"/>
                      <a:pt x="38" y="9"/>
                      <a:pt x="37" y="8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7" y="10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6" y="9"/>
                      <a:pt x="36" y="8"/>
                      <a:pt x="36" y="8"/>
                    </a:cubicBezTo>
                    <a:cubicBezTo>
                      <a:pt x="36" y="10"/>
                      <a:pt x="36" y="9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8"/>
                      <a:pt x="36" y="10"/>
                      <a:pt x="36" y="11"/>
                    </a:cubicBezTo>
                    <a:cubicBezTo>
                      <a:pt x="36" y="12"/>
                      <a:pt x="36" y="11"/>
                      <a:pt x="35" y="10"/>
                    </a:cubicBezTo>
                    <a:cubicBezTo>
                      <a:pt x="35" y="9"/>
                      <a:pt x="36" y="10"/>
                      <a:pt x="36" y="10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5" y="10"/>
                    </a:cubicBezTo>
                    <a:cubicBezTo>
                      <a:pt x="35" y="10"/>
                      <a:pt x="35" y="10"/>
                      <a:pt x="35" y="9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1"/>
                      <a:pt x="35" y="11"/>
                      <a:pt x="35" y="12"/>
                    </a:cubicBezTo>
                    <a:cubicBezTo>
                      <a:pt x="35" y="12"/>
                      <a:pt x="35" y="13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4" y="11"/>
                      <a:pt x="34" y="9"/>
                      <a:pt x="33" y="9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1"/>
                      <a:pt x="33" y="10"/>
                      <a:pt x="33" y="9"/>
                    </a:cubicBezTo>
                    <a:cubicBezTo>
                      <a:pt x="33" y="8"/>
                      <a:pt x="34" y="14"/>
                      <a:pt x="33" y="13"/>
                    </a:cubicBezTo>
                    <a:cubicBezTo>
                      <a:pt x="33" y="11"/>
                      <a:pt x="33" y="10"/>
                      <a:pt x="32" y="10"/>
                    </a:cubicBezTo>
                    <a:cubicBezTo>
                      <a:pt x="33" y="10"/>
                      <a:pt x="33" y="11"/>
                      <a:pt x="33" y="11"/>
                    </a:cubicBezTo>
                    <a:cubicBezTo>
                      <a:pt x="33" y="12"/>
                      <a:pt x="32" y="10"/>
                      <a:pt x="33" y="11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2" y="8"/>
                      <a:pt x="32" y="11"/>
                      <a:pt x="31" y="9"/>
                    </a:cubicBezTo>
                    <a:cubicBezTo>
                      <a:pt x="31" y="12"/>
                      <a:pt x="31" y="10"/>
                      <a:pt x="31" y="11"/>
                    </a:cubicBezTo>
                    <a:cubicBezTo>
                      <a:pt x="30" y="9"/>
                      <a:pt x="31" y="12"/>
                      <a:pt x="30" y="10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0" y="11"/>
                      <a:pt x="32" y="16"/>
                      <a:pt x="31" y="13"/>
                    </a:cubicBezTo>
                    <a:cubicBezTo>
                      <a:pt x="30" y="13"/>
                      <a:pt x="30" y="12"/>
                      <a:pt x="30" y="11"/>
                    </a:cubicBezTo>
                    <a:cubicBezTo>
                      <a:pt x="29" y="9"/>
                      <a:pt x="30" y="14"/>
                      <a:pt x="29" y="11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29" y="12"/>
                      <a:pt x="29" y="11"/>
                    </a:cubicBezTo>
                    <a:cubicBezTo>
                      <a:pt x="29" y="12"/>
                      <a:pt x="29" y="13"/>
                      <a:pt x="29" y="12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0"/>
                      <a:pt x="28" y="11"/>
                      <a:pt x="28" y="12"/>
                    </a:cubicBezTo>
                    <a:cubicBezTo>
                      <a:pt x="28" y="11"/>
                      <a:pt x="28" y="12"/>
                      <a:pt x="27" y="11"/>
                    </a:cubicBezTo>
                    <a:cubicBezTo>
                      <a:pt x="28" y="13"/>
                      <a:pt x="26" y="10"/>
                      <a:pt x="27" y="13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3"/>
                      <a:pt x="28" y="15"/>
                      <a:pt x="28" y="15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6" y="11"/>
                      <a:pt x="27" y="13"/>
                      <a:pt x="26" y="12"/>
                    </a:cubicBezTo>
                    <a:cubicBezTo>
                      <a:pt x="27" y="13"/>
                      <a:pt x="26" y="12"/>
                      <a:pt x="26" y="13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6" y="15"/>
                      <a:pt x="26" y="13"/>
                      <a:pt x="26" y="13"/>
                    </a:cubicBezTo>
                    <a:cubicBezTo>
                      <a:pt x="25" y="12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5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4" y="11"/>
                      <a:pt x="25" y="13"/>
                      <a:pt x="25" y="13"/>
                    </a:cubicBezTo>
                    <a:cubicBezTo>
                      <a:pt x="24" y="12"/>
                      <a:pt x="24" y="14"/>
                      <a:pt x="24" y="15"/>
                    </a:cubicBezTo>
                    <a:cubicBezTo>
                      <a:pt x="24" y="15"/>
                      <a:pt x="24" y="14"/>
                      <a:pt x="24" y="14"/>
                    </a:cubicBezTo>
                    <a:cubicBezTo>
                      <a:pt x="24" y="15"/>
                      <a:pt x="24" y="16"/>
                      <a:pt x="24" y="15"/>
                    </a:cubicBezTo>
                    <a:cubicBezTo>
                      <a:pt x="24" y="16"/>
                      <a:pt x="23" y="14"/>
                      <a:pt x="23" y="14"/>
                    </a:cubicBezTo>
                    <a:cubicBezTo>
                      <a:pt x="23" y="14"/>
                      <a:pt x="24" y="15"/>
                      <a:pt x="24" y="15"/>
                    </a:cubicBezTo>
                    <a:cubicBezTo>
                      <a:pt x="23" y="13"/>
                      <a:pt x="23" y="17"/>
                      <a:pt x="23" y="15"/>
                    </a:cubicBezTo>
                    <a:cubicBezTo>
                      <a:pt x="23" y="15"/>
                      <a:pt x="22" y="14"/>
                      <a:pt x="22" y="14"/>
                    </a:cubicBezTo>
                    <a:cubicBezTo>
                      <a:pt x="22" y="15"/>
                      <a:pt x="22" y="16"/>
                      <a:pt x="23" y="17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7"/>
                    </a:cubicBezTo>
                    <a:cubicBezTo>
                      <a:pt x="23" y="18"/>
                      <a:pt x="23" y="20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20"/>
                      <a:pt x="22" y="19"/>
                    </a:cubicBezTo>
                    <a:cubicBezTo>
                      <a:pt x="21" y="16"/>
                      <a:pt x="21" y="17"/>
                      <a:pt x="21" y="17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7"/>
                      <a:pt x="21" y="17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1" y="20"/>
                      <a:pt x="21" y="19"/>
                    </a:cubicBezTo>
                    <a:cubicBezTo>
                      <a:pt x="21" y="20"/>
                      <a:pt x="22" y="22"/>
                      <a:pt x="22" y="24"/>
                    </a:cubicBezTo>
                    <a:cubicBezTo>
                      <a:pt x="22" y="24"/>
                      <a:pt x="22" y="25"/>
                      <a:pt x="22" y="25"/>
                    </a:cubicBezTo>
                    <a:cubicBezTo>
                      <a:pt x="21" y="24"/>
                      <a:pt x="22" y="25"/>
                      <a:pt x="22" y="24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0" y="20"/>
                      <a:pt x="20" y="19"/>
                    </a:cubicBezTo>
                    <a:cubicBezTo>
                      <a:pt x="20" y="20"/>
                      <a:pt x="19" y="19"/>
                      <a:pt x="19" y="19"/>
                    </a:cubicBezTo>
                    <a:cubicBezTo>
                      <a:pt x="20" y="22"/>
                      <a:pt x="19" y="21"/>
                      <a:pt x="20" y="23"/>
                    </a:cubicBezTo>
                    <a:cubicBezTo>
                      <a:pt x="20" y="24"/>
                      <a:pt x="19" y="21"/>
                      <a:pt x="19" y="21"/>
                    </a:cubicBezTo>
                    <a:cubicBezTo>
                      <a:pt x="19" y="22"/>
                      <a:pt x="18" y="21"/>
                      <a:pt x="18" y="22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7" y="21"/>
                      <a:pt x="18" y="2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9" y="25"/>
                      <a:pt x="18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4"/>
                      <a:pt x="16" y="22"/>
                      <a:pt x="17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6" y="23"/>
                      <a:pt x="17" y="25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2"/>
                      <a:pt x="17" y="25"/>
                      <a:pt x="16" y="24"/>
                    </a:cubicBezTo>
                    <a:cubicBezTo>
                      <a:pt x="16" y="24"/>
                      <a:pt x="16" y="23"/>
                      <a:pt x="16" y="23"/>
                    </a:cubicBezTo>
                    <a:cubicBezTo>
                      <a:pt x="16" y="24"/>
                      <a:pt x="16" y="24"/>
                      <a:pt x="16" y="25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4" y="23"/>
                      <a:pt x="13" y="23"/>
                      <a:pt x="13" y="26"/>
                    </a:cubicBezTo>
                    <a:cubicBezTo>
                      <a:pt x="11" y="24"/>
                      <a:pt x="12" y="24"/>
                      <a:pt x="11" y="23"/>
                    </a:cubicBezTo>
                    <a:cubicBezTo>
                      <a:pt x="12" y="25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5"/>
                      <a:pt x="11" y="23"/>
                      <a:pt x="11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6"/>
                      <a:pt x="10" y="22"/>
                      <a:pt x="11" y="25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6"/>
                      <a:pt x="9" y="23"/>
                      <a:pt x="10" y="25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9" y="24"/>
                      <a:pt x="11" y="27"/>
                      <a:pt x="10" y="25"/>
                    </a:cubicBezTo>
                    <a:cubicBezTo>
                      <a:pt x="10" y="26"/>
                      <a:pt x="10" y="26"/>
                      <a:pt x="11" y="28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8" y="27"/>
                      <a:pt x="9" y="30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9" y="31"/>
                      <a:pt x="6" y="27"/>
                      <a:pt x="8" y="31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2"/>
                      <a:pt x="7" y="31"/>
                      <a:pt x="8" y="32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8" y="33"/>
                      <a:pt x="8" y="33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5" y="30"/>
                      <a:pt x="2" y="29"/>
                      <a:pt x="4" y="33"/>
                    </a:cubicBezTo>
                    <a:cubicBezTo>
                      <a:pt x="4" y="33"/>
                      <a:pt x="3" y="31"/>
                      <a:pt x="3" y="31"/>
                    </a:cubicBezTo>
                    <a:cubicBezTo>
                      <a:pt x="4" y="34"/>
                      <a:pt x="0" y="30"/>
                      <a:pt x="2" y="35"/>
                    </a:cubicBezTo>
                    <a:cubicBezTo>
                      <a:pt x="3" y="36"/>
                      <a:pt x="6" y="41"/>
                      <a:pt x="6" y="41"/>
                    </a:cubicBezTo>
                    <a:cubicBezTo>
                      <a:pt x="6" y="39"/>
                      <a:pt x="9" y="40"/>
                      <a:pt x="11" y="42"/>
                    </a:cubicBezTo>
                    <a:cubicBezTo>
                      <a:pt x="11" y="41"/>
                      <a:pt x="11" y="40"/>
                      <a:pt x="12" y="41"/>
                    </a:cubicBezTo>
                    <a:cubicBezTo>
                      <a:pt x="13" y="40"/>
                      <a:pt x="17" y="43"/>
                      <a:pt x="17" y="40"/>
                    </a:cubicBezTo>
                    <a:cubicBezTo>
                      <a:pt x="17" y="40"/>
                      <a:pt x="16" y="39"/>
                      <a:pt x="16" y="38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37"/>
                      <a:pt x="17" y="39"/>
                      <a:pt x="17" y="39"/>
                    </a:cubicBezTo>
                    <a:cubicBezTo>
                      <a:pt x="17" y="39"/>
                      <a:pt x="18" y="38"/>
                      <a:pt x="18" y="38"/>
                    </a:cubicBezTo>
                    <a:cubicBezTo>
                      <a:pt x="18" y="36"/>
                      <a:pt x="19" y="38"/>
                      <a:pt x="18" y="36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6"/>
                      <a:pt x="18" y="35"/>
                      <a:pt x="20" y="38"/>
                    </a:cubicBezTo>
                    <a:cubicBezTo>
                      <a:pt x="22" y="39"/>
                      <a:pt x="23" y="37"/>
                      <a:pt x="25" y="37"/>
                    </a:cubicBezTo>
                    <a:cubicBezTo>
                      <a:pt x="26" y="35"/>
                      <a:pt x="27" y="33"/>
                      <a:pt x="29" y="32"/>
                    </a:cubicBezTo>
                    <a:cubicBezTo>
                      <a:pt x="28" y="28"/>
                      <a:pt x="29" y="30"/>
                      <a:pt x="28" y="27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8" y="26"/>
                      <a:pt x="29" y="28"/>
                      <a:pt x="30" y="29"/>
                    </a:cubicBezTo>
                    <a:cubicBezTo>
                      <a:pt x="29" y="28"/>
                      <a:pt x="30" y="29"/>
                      <a:pt x="29" y="27"/>
                    </a:cubicBezTo>
                    <a:cubicBezTo>
                      <a:pt x="29" y="25"/>
                      <a:pt x="30" y="30"/>
                      <a:pt x="30" y="29"/>
                    </a:cubicBezTo>
                    <a:cubicBezTo>
                      <a:pt x="30" y="29"/>
                      <a:pt x="30" y="27"/>
                      <a:pt x="30" y="28"/>
                    </a:cubicBezTo>
                    <a:cubicBezTo>
                      <a:pt x="30" y="26"/>
                      <a:pt x="30" y="29"/>
                      <a:pt x="31" y="31"/>
                    </a:cubicBezTo>
                    <a:cubicBezTo>
                      <a:pt x="32" y="30"/>
                      <a:pt x="32" y="28"/>
                      <a:pt x="33" y="29"/>
                    </a:cubicBezTo>
                    <a:cubicBezTo>
                      <a:pt x="33" y="29"/>
                      <a:pt x="33" y="27"/>
                      <a:pt x="33" y="27"/>
                    </a:cubicBezTo>
                    <a:cubicBezTo>
                      <a:pt x="34" y="30"/>
                      <a:pt x="33" y="26"/>
                      <a:pt x="33" y="27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4" y="30"/>
                      <a:pt x="34" y="28"/>
                      <a:pt x="35" y="29"/>
                    </a:cubicBezTo>
                    <a:cubicBezTo>
                      <a:pt x="35" y="28"/>
                      <a:pt x="36" y="30"/>
                      <a:pt x="36" y="29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6" y="26"/>
                      <a:pt x="37" y="31"/>
                      <a:pt x="37" y="2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8" y="29"/>
                      <a:pt x="39" y="29"/>
                      <a:pt x="40" y="27"/>
                    </a:cubicBezTo>
                    <a:cubicBezTo>
                      <a:pt x="40" y="27"/>
                      <a:pt x="41" y="30"/>
                      <a:pt x="41" y="28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8"/>
                      <a:pt x="42" y="28"/>
                    </a:cubicBezTo>
                    <a:cubicBezTo>
                      <a:pt x="42" y="27"/>
                      <a:pt x="42" y="28"/>
                      <a:pt x="43" y="28"/>
                    </a:cubicBezTo>
                    <a:cubicBezTo>
                      <a:pt x="43" y="28"/>
                      <a:pt x="43" y="27"/>
                      <a:pt x="42" y="27"/>
                    </a:cubicBezTo>
                    <a:cubicBezTo>
                      <a:pt x="43" y="29"/>
                      <a:pt x="43" y="26"/>
                      <a:pt x="44" y="27"/>
                    </a:cubicBezTo>
                    <a:cubicBezTo>
                      <a:pt x="43" y="24"/>
                      <a:pt x="44" y="26"/>
                      <a:pt x="44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408" name="Freeform 193"/>
              <p:cNvSpPr/>
              <p:nvPr>
                <p:custDataLst>
                  <p:tags r:id="rId402"/>
                </p:custDataLst>
              </p:nvPr>
            </p:nvSpPr>
            <p:spPr bwMode="auto">
              <a:xfrm>
                <a:off x="5734" y="2350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409" name="Freeform 194"/>
              <p:cNvSpPr/>
              <p:nvPr>
                <p:custDataLst>
                  <p:tags r:id="rId403"/>
                </p:custDataLst>
              </p:nvPr>
            </p:nvSpPr>
            <p:spPr bwMode="auto">
              <a:xfrm>
                <a:off x="5682" y="2369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410" name="Freeform 195"/>
              <p:cNvSpPr/>
              <p:nvPr>
                <p:custDataLst>
                  <p:tags r:id="rId404"/>
                </p:custDataLst>
              </p:nvPr>
            </p:nvSpPr>
            <p:spPr bwMode="auto">
              <a:xfrm>
                <a:off x="5814" y="2006"/>
                <a:ext cx="3" cy="5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0" y="1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411" name="Freeform 196"/>
              <p:cNvSpPr/>
              <p:nvPr>
                <p:custDataLst>
                  <p:tags r:id="rId405"/>
                </p:custDataLst>
              </p:nvPr>
            </p:nvSpPr>
            <p:spPr bwMode="auto">
              <a:xfrm>
                <a:off x="5753" y="198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412" name="Freeform 197"/>
              <p:cNvSpPr/>
              <p:nvPr>
                <p:custDataLst>
                  <p:tags r:id="rId406"/>
                </p:custDataLst>
              </p:nvPr>
            </p:nvSpPr>
            <p:spPr bwMode="auto">
              <a:xfrm>
                <a:off x="5902" y="2696"/>
                <a:ext cx="3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413" name="Freeform 198"/>
              <p:cNvSpPr/>
              <p:nvPr>
                <p:custDataLst>
                  <p:tags r:id="rId407"/>
                </p:custDataLst>
              </p:nvPr>
            </p:nvSpPr>
            <p:spPr bwMode="auto">
              <a:xfrm>
                <a:off x="5727" y="19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414" name="Freeform 199"/>
              <p:cNvSpPr/>
              <p:nvPr>
                <p:custDataLst>
                  <p:tags r:id="rId408"/>
                </p:custDataLst>
              </p:nvPr>
            </p:nvSpPr>
            <p:spPr bwMode="auto">
              <a:xfrm>
                <a:off x="5729" y="197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415" name="Freeform 200"/>
              <p:cNvSpPr/>
              <p:nvPr>
                <p:custDataLst>
                  <p:tags r:id="rId409"/>
                </p:custDataLst>
              </p:nvPr>
            </p:nvSpPr>
            <p:spPr bwMode="auto">
              <a:xfrm>
                <a:off x="5724" y="1985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416" name="Freeform 201"/>
              <p:cNvSpPr/>
              <p:nvPr>
                <p:custDataLst>
                  <p:tags r:id="rId410"/>
                </p:custDataLst>
              </p:nvPr>
            </p:nvSpPr>
            <p:spPr bwMode="auto">
              <a:xfrm>
                <a:off x="5912" y="2691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417" name="Freeform 202"/>
              <p:cNvSpPr/>
              <p:nvPr>
                <p:custDataLst>
                  <p:tags r:id="rId411"/>
                </p:custDataLst>
              </p:nvPr>
            </p:nvSpPr>
            <p:spPr bwMode="auto">
              <a:xfrm>
                <a:off x="5712" y="1982"/>
                <a:ext cx="3" cy="5"/>
              </a:xfrm>
              <a:custGeom>
                <a:avLst/>
                <a:gdLst>
                  <a:gd name="T0" fmla="*/ 3 w 3"/>
                  <a:gd name="T1" fmla="*/ 0 h 5"/>
                  <a:gd name="T2" fmla="*/ 3 w 3"/>
                  <a:gd name="T3" fmla="*/ 0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418" name="Freeform 203"/>
              <p:cNvSpPr/>
              <p:nvPr>
                <p:custDataLst>
                  <p:tags r:id="rId412"/>
                </p:custDataLst>
              </p:nvPr>
            </p:nvSpPr>
            <p:spPr bwMode="auto">
              <a:xfrm>
                <a:off x="6118" y="1672"/>
                <a:ext cx="10" cy="2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1 w 4"/>
                  <a:gd name="T5" fmla="*/ 1 h 1"/>
                  <a:gd name="T6" fmla="*/ 2 w 4"/>
                  <a:gd name="T7" fmla="*/ 0 h 1"/>
                  <a:gd name="T8" fmla="*/ 4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3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419" name="Freeform 204"/>
              <p:cNvSpPr/>
              <p:nvPr>
                <p:custDataLst>
                  <p:tags r:id="rId413"/>
                </p:custDataLst>
              </p:nvPr>
            </p:nvSpPr>
            <p:spPr bwMode="auto">
              <a:xfrm>
                <a:off x="6120" y="1674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301" name="Group 406"/>
            <p:cNvGrpSpPr/>
            <p:nvPr/>
          </p:nvGrpSpPr>
          <p:grpSpPr>
            <a:xfrm>
              <a:off x="906740" y="3122614"/>
              <a:ext cx="2593975" cy="2765425"/>
              <a:chOff x="5644" y="1669"/>
              <a:chExt cx="1634" cy="1742"/>
            </a:xfrm>
          </p:grpSpPr>
          <p:sp>
            <p:nvSpPr>
              <p:cNvPr id="20" name="Freeform 206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6116" y="1676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1" name="Freeform 207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6092" y="1703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1" y="1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2" name="Freeform 208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6092" y="1700"/>
                <a:ext cx="7" cy="3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1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3" name="Freeform 209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6118" y="1669"/>
                <a:ext cx="5" cy="3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4" name="Freeform 210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5644" y="1958"/>
                <a:ext cx="180" cy="98"/>
              </a:xfrm>
              <a:custGeom>
                <a:avLst/>
                <a:gdLst>
                  <a:gd name="T0" fmla="*/ 12 w 76"/>
                  <a:gd name="T1" fmla="*/ 18 h 41"/>
                  <a:gd name="T2" fmla="*/ 22 w 76"/>
                  <a:gd name="T3" fmla="*/ 26 h 41"/>
                  <a:gd name="T4" fmla="*/ 33 w 76"/>
                  <a:gd name="T5" fmla="*/ 25 h 41"/>
                  <a:gd name="T6" fmla="*/ 37 w 76"/>
                  <a:gd name="T7" fmla="*/ 28 h 41"/>
                  <a:gd name="T8" fmla="*/ 43 w 76"/>
                  <a:gd name="T9" fmla="*/ 32 h 41"/>
                  <a:gd name="T10" fmla="*/ 48 w 76"/>
                  <a:gd name="T11" fmla="*/ 35 h 41"/>
                  <a:gd name="T12" fmla="*/ 53 w 76"/>
                  <a:gd name="T13" fmla="*/ 33 h 41"/>
                  <a:gd name="T14" fmla="*/ 60 w 76"/>
                  <a:gd name="T15" fmla="*/ 35 h 41"/>
                  <a:gd name="T16" fmla="*/ 63 w 76"/>
                  <a:gd name="T17" fmla="*/ 36 h 41"/>
                  <a:gd name="T18" fmla="*/ 67 w 76"/>
                  <a:gd name="T19" fmla="*/ 40 h 41"/>
                  <a:gd name="T20" fmla="*/ 69 w 76"/>
                  <a:gd name="T21" fmla="*/ 40 h 41"/>
                  <a:gd name="T22" fmla="*/ 72 w 76"/>
                  <a:gd name="T23" fmla="*/ 38 h 41"/>
                  <a:gd name="T24" fmla="*/ 74 w 76"/>
                  <a:gd name="T25" fmla="*/ 36 h 41"/>
                  <a:gd name="T26" fmla="*/ 75 w 76"/>
                  <a:gd name="T27" fmla="*/ 34 h 41"/>
                  <a:gd name="T28" fmla="*/ 71 w 76"/>
                  <a:gd name="T29" fmla="*/ 33 h 41"/>
                  <a:gd name="T30" fmla="*/ 72 w 76"/>
                  <a:gd name="T31" fmla="*/ 31 h 41"/>
                  <a:gd name="T32" fmla="*/ 71 w 76"/>
                  <a:gd name="T33" fmla="*/ 29 h 41"/>
                  <a:gd name="T34" fmla="*/ 73 w 76"/>
                  <a:gd name="T35" fmla="*/ 25 h 41"/>
                  <a:gd name="T36" fmla="*/ 75 w 76"/>
                  <a:gd name="T37" fmla="*/ 22 h 41"/>
                  <a:gd name="T38" fmla="*/ 71 w 76"/>
                  <a:gd name="T39" fmla="*/ 25 h 41"/>
                  <a:gd name="T40" fmla="*/ 67 w 76"/>
                  <a:gd name="T41" fmla="*/ 28 h 41"/>
                  <a:gd name="T42" fmla="*/ 70 w 76"/>
                  <a:gd name="T43" fmla="*/ 22 h 41"/>
                  <a:gd name="T44" fmla="*/ 69 w 76"/>
                  <a:gd name="T45" fmla="*/ 23 h 41"/>
                  <a:gd name="T46" fmla="*/ 70 w 76"/>
                  <a:gd name="T47" fmla="*/ 20 h 41"/>
                  <a:gd name="T48" fmla="*/ 68 w 76"/>
                  <a:gd name="T49" fmla="*/ 20 h 41"/>
                  <a:gd name="T50" fmla="*/ 67 w 76"/>
                  <a:gd name="T51" fmla="*/ 19 h 41"/>
                  <a:gd name="T52" fmla="*/ 62 w 76"/>
                  <a:gd name="T53" fmla="*/ 24 h 41"/>
                  <a:gd name="T54" fmla="*/ 66 w 76"/>
                  <a:gd name="T55" fmla="*/ 18 h 41"/>
                  <a:gd name="T56" fmla="*/ 65 w 76"/>
                  <a:gd name="T57" fmla="*/ 18 h 41"/>
                  <a:gd name="T58" fmla="*/ 60 w 76"/>
                  <a:gd name="T59" fmla="*/ 17 h 41"/>
                  <a:gd name="T60" fmla="*/ 58 w 76"/>
                  <a:gd name="T61" fmla="*/ 17 h 41"/>
                  <a:gd name="T62" fmla="*/ 55 w 76"/>
                  <a:gd name="T63" fmla="*/ 15 h 41"/>
                  <a:gd name="T64" fmla="*/ 53 w 76"/>
                  <a:gd name="T65" fmla="*/ 16 h 41"/>
                  <a:gd name="T66" fmla="*/ 53 w 76"/>
                  <a:gd name="T67" fmla="*/ 15 h 41"/>
                  <a:gd name="T68" fmla="*/ 52 w 76"/>
                  <a:gd name="T69" fmla="*/ 14 h 41"/>
                  <a:gd name="T70" fmla="*/ 50 w 76"/>
                  <a:gd name="T71" fmla="*/ 16 h 41"/>
                  <a:gd name="T72" fmla="*/ 49 w 76"/>
                  <a:gd name="T73" fmla="*/ 13 h 41"/>
                  <a:gd name="T74" fmla="*/ 47 w 76"/>
                  <a:gd name="T75" fmla="*/ 12 h 41"/>
                  <a:gd name="T76" fmla="*/ 45 w 76"/>
                  <a:gd name="T77" fmla="*/ 12 h 41"/>
                  <a:gd name="T78" fmla="*/ 43 w 76"/>
                  <a:gd name="T79" fmla="*/ 11 h 41"/>
                  <a:gd name="T80" fmla="*/ 40 w 76"/>
                  <a:gd name="T81" fmla="*/ 13 h 41"/>
                  <a:gd name="T82" fmla="*/ 40 w 76"/>
                  <a:gd name="T83" fmla="*/ 11 h 41"/>
                  <a:gd name="T84" fmla="*/ 40 w 76"/>
                  <a:gd name="T85" fmla="*/ 11 h 41"/>
                  <a:gd name="T86" fmla="*/ 37 w 76"/>
                  <a:gd name="T87" fmla="*/ 10 h 41"/>
                  <a:gd name="T88" fmla="*/ 34 w 76"/>
                  <a:gd name="T89" fmla="*/ 13 h 41"/>
                  <a:gd name="T90" fmla="*/ 31 w 76"/>
                  <a:gd name="T91" fmla="*/ 14 h 41"/>
                  <a:gd name="T92" fmla="*/ 31 w 76"/>
                  <a:gd name="T93" fmla="*/ 10 h 41"/>
                  <a:gd name="T94" fmla="*/ 26 w 76"/>
                  <a:gd name="T95" fmla="*/ 12 h 41"/>
                  <a:gd name="T96" fmla="*/ 24 w 76"/>
                  <a:gd name="T97" fmla="*/ 12 h 41"/>
                  <a:gd name="T98" fmla="*/ 20 w 76"/>
                  <a:gd name="T99" fmla="*/ 9 h 41"/>
                  <a:gd name="T100" fmla="*/ 20 w 76"/>
                  <a:gd name="T101" fmla="*/ 7 h 41"/>
                  <a:gd name="T102" fmla="*/ 18 w 76"/>
                  <a:gd name="T103" fmla="*/ 6 h 41"/>
                  <a:gd name="T104" fmla="*/ 11 w 76"/>
                  <a:gd name="T105" fmla="*/ 8 h 41"/>
                  <a:gd name="T106" fmla="*/ 4 w 76"/>
                  <a:gd name="T107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6" h="41">
                    <a:moveTo>
                      <a:pt x="3" y="15"/>
                    </a:moveTo>
                    <a:cubicBezTo>
                      <a:pt x="4" y="15"/>
                      <a:pt x="5" y="15"/>
                      <a:pt x="5" y="16"/>
                    </a:cubicBezTo>
                    <a:cubicBezTo>
                      <a:pt x="7" y="16"/>
                      <a:pt x="8" y="22"/>
                      <a:pt x="11" y="21"/>
                    </a:cubicBezTo>
                    <a:cubicBezTo>
                      <a:pt x="11" y="20"/>
                      <a:pt x="11" y="19"/>
                      <a:pt x="12" y="19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8"/>
                      <a:pt x="12" y="20"/>
                      <a:pt x="11" y="20"/>
                    </a:cubicBezTo>
                    <a:cubicBezTo>
                      <a:pt x="12" y="21"/>
                      <a:pt x="13" y="20"/>
                      <a:pt x="14" y="21"/>
                    </a:cubicBezTo>
                    <a:cubicBezTo>
                      <a:pt x="15" y="19"/>
                      <a:pt x="15" y="21"/>
                      <a:pt x="15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19"/>
                      <a:pt x="16" y="19"/>
                      <a:pt x="16" y="22"/>
                    </a:cubicBezTo>
                    <a:cubicBezTo>
                      <a:pt x="17" y="25"/>
                      <a:pt x="20" y="24"/>
                      <a:pt x="22" y="26"/>
                    </a:cubicBezTo>
                    <a:cubicBezTo>
                      <a:pt x="24" y="27"/>
                      <a:pt x="27" y="26"/>
                      <a:pt x="30" y="26"/>
                    </a:cubicBezTo>
                    <a:cubicBezTo>
                      <a:pt x="31" y="23"/>
                      <a:pt x="31" y="25"/>
                      <a:pt x="33" y="22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3" y="22"/>
                      <a:pt x="33" y="24"/>
                      <a:pt x="33" y="25"/>
                    </a:cubicBezTo>
                    <a:cubicBezTo>
                      <a:pt x="33" y="24"/>
                      <a:pt x="33" y="25"/>
                      <a:pt x="34" y="23"/>
                    </a:cubicBezTo>
                    <a:cubicBezTo>
                      <a:pt x="34" y="22"/>
                      <a:pt x="33" y="26"/>
                      <a:pt x="33" y="25"/>
                    </a:cubicBezTo>
                    <a:cubicBezTo>
                      <a:pt x="33" y="26"/>
                      <a:pt x="34" y="24"/>
                      <a:pt x="34" y="24"/>
                    </a:cubicBezTo>
                    <a:cubicBezTo>
                      <a:pt x="35" y="23"/>
                      <a:pt x="33" y="25"/>
                      <a:pt x="33" y="28"/>
                    </a:cubicBezTo>
                    <a:cubicBezTo>
                      <a:pt x="34" y="27"/>
                      <a:pt x="36" y="26"/>
                      <a:pt x="37" y="27"/>
                    </a:cubicBezTo>
                    <a:cubicBezTo>
                      <a:pt x="36" y="28"/>
                      <a:pt x="37" y="26"/>
                      <a:pt x="37" y="26"/>
                    </a:cubicBezTo>
                    <a:cubicBezTo>
                      <a:pt x="36" y="29"/>
                      <a:pt x="38" y="25"/>
                      <a:pt x="37" y="27"/>
                    </a:cubicBezTo>
                    <a:cubicBezTo>
                      <a:pt x="37" y="27"/>
                      <a:pt x="37" y="27"/>
                      <a:pt x="37" y="28"/>
                    </a:cubicBezTo>
                    <a:cubicBezTo>
                      <a:pt x="37" y="29"/>
                      <a:pt x="38" y="27"/>
                      <a:pt x="38" y="29"/>
                    </a:cubicBezTo>
                    <a:cubicBezTo>
                      <a:pt x="39" y="28"/>
                      <a:pt x="38" y="31"/>
                      <a:pt x="39" y="29"/>
                    </a:cubicBezTo>
                    <a:cubicBezTo>
                      <a:pt x="38" y="31"/>
                      <a:pt x="39" y="30"/>
                      <a:pt x="38" y="31"/>
                    </a:cubicBezTo>
                    <a:cubicBezTo>
                      <a:pt x="40" y="28"/>
                      <a:pt x="38" y="33"/>
                      <a:pt x="40" y="30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1" y="31"/>
                      <a:pt x="41" y="33"/>
                      <a:pt x="43" y="32"/>
                    </a:cubicBezTo>
                    <a:cubicBezTo>
                      <a:pt x="44" y="31"/>
                      <a:pt x="43" y="35"/>
                      <a:pt x="44" y="34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2"/>
                      <a:pt x="45" y="33"/>
                      <a:pt x="45" y="34"/>
                    </a:cubicBezTo>
                    <a:cubicBezTo>
                      <a:pt x="46" y="33"/>
                      <a:pt x="45" y="34"/>
                      <a:pt x="46" y="35"/>
                    </a:cubicBezTo>
                    <a:cubicBezTo>
                      <a:pt x="46" y="34"/>
                      <a:pt x="46" y="34"/>
                      <a:pt x="47" y="33"/>
                    </a:cubicBezTo>
                    <a:cubicBezTo>
                      <a:pt x="46" y="36"/>
                      <a:pt x="48" y="33"/>
                      <a:pt x="48" y="35"/>
                    </a:cubicBezTo>
                    <a:cubicBezTo>
                      <a:pt x="49" y="32"/>
                      <a:pt x="49" y="33"/>
                      <a:pt x="49" y="33"/>
                    </a:cubicBezTo>
                    <a:cubicBezTo>
                      <a:pt x="49" y="33"/>
                      <a:pt x="49" y="34"/>
                      <a:pt x="48" y="34"/>
                    </a:cubicBezTo>
                    <a:cubicBezTo>
                      <a:pt x="49" y="34"/>
                      <a:pt x="49" y="34"/>
                      <a:pt x="49" y="35"/>
                    </a:cubicBezTo>
                    <a:cubicBezTo>
                      <a:pt x="50" y="35"/>
                      <a:pt x="51" y="33"/>
                      <a:pt x="50" y="34"/>
                    </a:cubicBezTo>
                    <a:cubicBezTo>
                      <a:pt x="49" y="36"/>
                      <a:pt x="51" y="34"/>
                      <a:pt x="51" y="35"/>
                    </a:cubicBezTo>
                    <a:cubicBezTo>
                      <a:pt x="52" y="33"/>
                      <a:pt x="53" y="32"/>
                      <a:pt x="53" y="33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3" y="34"/>
                      <a:pt x="52" y="37"/>
                      <a:pt x="55" y="35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6" y="35"/>
                      <a:pt x="55" y="38"/>
                      <a:pt x="58" y="35"/>
                    </a:cubicBezTo>
                    <a:cubicBezTo>
                      <a:pt x="57" y="36"/>
                      <a:pt x="57" y="37"/>
                      <a:pt x="57" y="37"/>
                    </a:cubicBezTo>
                    <a:cubicBezTo>
                      <a:pt x="58" y="36"/>
                      <a:pt x="58" y="36"/>
                      <a:pt x="60" y="35"/>
                    </a:cubicBezTo>
                    <a:cubicBezTo>
                      <a:pt x="60" y="35"/>
                      <a:pt x="59" y="36"/>
                      <a:pt x="59" y="36"/>
                    </a:cubicBezTo>
                    <a:cubicBezTo>
                      <a:pt x="59" y="37"/>
                      <a:pt x="58" y="39"/>
                      <a:pt x="60" y="37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60" y="37"/>
                      <a:pt x="62" y="36"/>
                      <a:pt x="61" y="38"/>
                    </a:cubicBezTo>
                    <a:cubicBezTo>
                      <a:pt x="62" y="37"/>
                      <a:pt x="62" y="36"/>
                      <a:pt x="63" y="35"/>
                    </a:cubicBezTo>
                    <a:cubicBezTo>
                      <a:pt x="64" y="35"/>
                      <a:pt x="62" y="37"/>
                      <a:pt x="63" y="36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2" y="38"/>
                      <a:pt x="63" y="38"/>
                      <a:pt x="64" y="38"/>
                    </a:cubicBezTo>
                    <a:cubicBezTo>
                      <a:pt x="63" y="40"/>
                      <a:pt x="65" y="38"/>
                      <a:pt x="65" y="39"/>
                    </a:cubicBezTo>
                    <a:cubicBezTo>
                      <a:pt x="66" y="38"/>
                      <a:pt x="65" y="40"/>
                      <a:pt x="67" y="38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9"/>
                      <a:pt x="67" y="40"/>
                      <a:pt x="67" y="40"/>
                    </a:cubicBezTo>
                    <a:cubicBezTo>
                      <a:pt x="67" y="41"/>
                      <a:pt x="68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8" y="39"/>
                      <a:pt x="70" y="38"/>
                      <a:pt x="71" y="37"/>
                    </a:cubicBezTo>
                    <a:cubicBezTo>
                      <a:pt x="71" y="38"/>
                      <a:pt x="71" y="37"/>
                      <a:pt x="71" y="38"/>
                    </a:cubicBezTo>
                    <a:cubicBezTo>
                      <a:pt x="70" y="38"/>
                      <a:pt x="69" y="39"/>
                      <a:pt x="68" y="41"/>
                    </a:cubicBezTo>
                    <a:cubicBezTo>
                      <a:pt x="67" y="41"/>
                      <a:pt x="70" y="39"/>
                      <a:pt x="69" y="40"/>
                    </a:cubicBezTo>
                    <a:cubicBezTo>
                      <a:pt x="69" y="41"/>
                      <a:pt x="69" y="41"/>
                      <a:pt x="70" y="39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9" y="41"/>
                      <a:pt x="69" y="41"/>
                      <a:pt x="70" y="40"/>
                    </a:cubicBezTo>
                    <a:cubicBezTo>
                      <a:pt x="70" y="41"/>
                      <a:pt x="70" y="40"/>
                      <a:pt x="70" y="40"/>
                    </a:cubicBezTo>
                    <a:cubicBezTo>
                      <a:pt x="71" y="39"/>
                      <a:pt x="71" y="39"/>
                      <a:pt x="73" y="38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73" y="37"/>
                      <a:pt x="74" y="37"/>
                      <a:pt x="73" y="38"/>
                    </a:cubicBezTo>
                    <a:cubicBezTo>
                      <a:pt x="72" y="39"/>
                      <a:pt x="71" y="40"/>
                      <a:pt x="70" y="40"/>
                    </a:cubicBezTo>
                    <a:cubicBezTo>
                      <a:pt x="74" y="38"/>
                      <a:pt x="74" y="38"/>
                      <a:pt x="74" y="38"/>
                    </a:cubicBezTo>
                    <a:cubicBezTo>
                      <a:pt x="73" y="39"/>
                      <a:pt x="73" y="38"/>
                      <a:pt x="74" y="37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4" y="36"/>
                      <a:pt x="74" y="36"/>
                      <a:pt x="74" y="36"/>
                    </a:cubicBezTo>
                    <a:cubicBezTo>
                      <a:pt x="74" y="37"/>
                      <a:pt x="75" y="35"/>
                      <a:pt x="73" y="36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2" y="37"/>
                      <a:pt x="71" y="39"/>
                      <a:pt x="72" y="37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72" y="37"/>
                      <a:pt x="73" y="35"/>
                      <a:pt x="73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4" y="34"/>
                      <a:pt x="72" y="36"/>
                      <a:pt x="72" y="36"/>
                    </a:cubicBezTo>
                    <a:cubicBezTo>
                      <a:pt x="72" y="35"/>
                      <a:pt x="74" y="33"/>
                      <a:pt x="75" y="33"/>
                    </a:cubicBezTo>
                    <a:cubicBezTo>
                      <a:pt x="74" y="32"/>
                      <a:pt x="72" y="33"/>
                      <a:pt x="73" y="32"/>
                    </a:cubicBezTo>
                    <a:cubicBezTo>
                      <a:pt x="73" y="32"/>
                      <a:pt x="72" y="32"/>
                      <a:pt x="71" y="33"/>
                    </a:cubicBezTo>
                    <a:cubicBezTo>
                      <a:pt x="71" y="33"/>
                      <a:pt x="73" y="31"/>
                      <a:pt x="72" y="32"/>
                    </a:cubicBezTo>
                    <a:cubicBezTo>
                      <a:pt x="73" y="30"/>
                      <a:pt x="74" y="29"/>
                      <a:pt x="75" y="28"/>
                    </a:cubicBezTo>
                    <a:cubicBezTo>
                      <a:pt x="75" y="28"/>
                      <a:pt x="76" y="27"/>
                      <a:pt x="75" y="27"/>
                    </a:cubicBezTo>
                    <a:cubicBezTo>
                      <a:pt x="76" y="27"/>
                      <a:pt x="76" y="26"/>
                      <a:pt x="76" y="26"/>
                    </a:cubicBezTo>
                    <a:cubicBezTo>
                      <a:pt x="75" y="27"/>
                      <a:pt x="74" y="28"/>
                      <a:pt x="74" y="29"/>
                    </a:cubicBezTo>
                    <a:cubicBezTo>
                      <a:pt x="73" y="31"/>
                      <a:pt x="74" y="29"/>
                      <a:pt x="72" y="31"/>
                    </a:cubicBezTo>
                    <a:cubicBezTo>
                      <a:pt x="72" y="30"/>
                      <a:pt x="72" y="30"/>
                      <a:pt x="71" y="30"/>
                    </a:cubicBezTo>
                    <a:cubicBezTo>
                      <a:pt x="71" y="30"/>
                      <a:pt x="72" y="29"/>
                      <a:pt x="73" y="28"/>
                    </a:cubicBezTo>
                    <a:cubicBezTo>
                      <a:pt x="72" y="29"/>
                      <a:pt x="71" y="30"/>
                      <a:pt x="71" y="29"/>
                    </a:cubicBezTo>
                    <a:cubicBezTo>
                      <a:pt x="70" y="31"/>
                      <a:pt x="70" y="31"/>
                      <a:pt x="69" y="32"/>
                    </a:cubicBezTo>
                    <a:cubicBezTo>
                      <a:pt x="68" y="32"/>
                      <a:pt x="68" y="33"/>
                      <a:pt x="68" y="33"/>
                    </a:cubicBezTo>
                    <a:cubicBezTo>
                      <a:pt x="69" y="31"/>
                      <a:pt x="71" y="29"/>
                      <a:pt x="71" y="29"/>
                    </a:cubicBezTo>
                    <a:cubicBezTo>
                      <a:pt x="72" y="27"/>
                      <a:pt x="71" y="29"/>
                      <a:pt x="72" y="27"/>
                    </a:cubicBezTo>
                    <a:cubicBezTo>
                      <a:pt x="74" y="25"/>
                      <a:pt x="75" y="26"/>
                      <a:pt x="74" y="27"/>
                    </a:cubicBezTo>
                    <a:cubicBezTo>
                      <a:pt x="76" y="25"/>
                      <a:pt x="74" y="26"/>
                      <a:pt x="75" y="25"/>
                    </a:cubicBezTo>
                    <a:cubicBezTo>
                      <a:pt x="75" y="25"/>
                      <a:pt x="74" y="25"/>
                      <a:pt x="73" y="26"/>
                    </a:cubicBezTo>
                    <a:cubicBezTo>
                      <a:pt x="73" y="26"/>
                      <a:pt x="73" y="27"/>
                      <a:pt x="72" y="27"/>
                    </a:cubicBezTo>
                    <a:cubicBezTo>
                      <a:pt x="70" y="29"/>
                      <a:pt x="73" y="26"/>
                      <a:pt x="73" y="25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74" y="24"/>
                      <a:pt x="72" y="26"/>
                      <a:pt x="72" y="25"/>
                    </a:cubicBezTo>
                    <a:cubicBezTo>
                      <a:pt x="74" y="23"/>
                      <a:pt x="73" y="25"/>
                      <a:pt x="74" y="24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75" y="21"/>
                      <a:pt x="74" y="24"/>
                      <a:pt x="74" y="23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3" y="23"/>
                      <a:pt x="72" y="25"/>
                      <a:pt x="73" y="25"/>
                    </a:cubicBezTo>
                    <a:cubicBezTo>
                      <a:pt x="70" y="27"/>
                      <a:pt x="72" y="25"/>
                      <a:pt x="71" y="25"/>
                    </a:cubicBezTo>
                    <a:cubicBezTo>
                      <a:pt x="70" y="27"/>
                      <a:pt x="72" y="25"/>
                      <a:pt x="71" y="27"/>
                    </a:cubicBezTo>
                    <a:cubicBezTo>
                      <a:pt x="70" y="28"/>
                      <a:pt x="69" y="28"/>
                      <a:pt x="69" y="28"/>
                    </a:cubicBezTo>
                    <a:cubicBezTo>
                      <a:pt x="69" y="28"/>
                      <a:pt x="70" y="26"/>
                      <a:pt x="71" y="25"/>
                    </a:cubicBezTo>
                    <a:cubicBezTo>
                      <a:pt x="71" y="25"/>
                      <a:pt x="71" y="25"/>
                      <a:pt x="71" y="26"/>
                    </a:cubicBezTo>
                    <a:cubicBezTo>
                      <a:pt x="72" y="25"/>
                      <a:pt x="73" y="23"/>
                      <a:pt x="74" y="22"/>
                    </a:cubicBezTo>
                    <a:cubicBezTo>
                      <a:pt x="74" y="21"/>
                      <a:pt x="72" y="24"/>
                      <a:pt x="72" y="23"/>
                    </a:cubicBezTo>
                    <a:cubicBezTo>
                      <a:pt x="73" y="23"/>
                      <a:pt x="71" y="24"/>
                      <a:pt x="71" y="25"/>
                    </a:cubicBezTo>
                    <a:cubicBezTo>
                      <a:pt x="68" y="29"/>
                      <a:pt x="73" y="22"/>
                      <a:pt x="72" y="22"/>
                    </a:cubicBezTo>
                    <a:cubicBezTo>
                      <a:pt x="70" y="25"/>
                      <a:pt x="69" y="25"/>
                      <a:pt x="67" y="28"/>
                    </a:cubicBezTo>
                    <a:cubicBezTo>
                      <a:pt x="67" y="29"/>
                      <a:pt x="66" y="29"/>
                      <a:pt x="66" y="29"/>
                    </a:cubicBezTo>
                    <a:cubicBezTo>
                      <a:pt x="68" y="27"/>
                      <a:pt x="67" y="27"/>
                      <a:pt x="69" y="26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71" y="23"/>
                      <a:pt x="71" y="21"/>
                      <a:pt x="72" y="21"/>
                    </a:cubicBezTo>
                    <a:cubicBezTo>
                      <a:pt x="71" y="21"/>
                      <a:pt x="71" y="22"/>
                      <a:pt x="70" y="22"/>
                    </a:cubicBezTo>
                    <a:cubicBezTo>
                      <a:pt x="71" y="22"/>
                      <a:pt x="71" y="21"/>
                      <a:pt x="71" y="21"/>
                    </a:cubicBezTo>
                    <a:cubicBezTo>
                      <a:pt x="71" y="22"/>
                      <a:pt x="69" y="23"/>
                      <a:pt x="69" y="23"/>
                    </a:cubicBezTo>
                    <a:cubicBezTo>
                      <a:pt x="69" y="23"/>
                      <a:pt x="70" y="22"/>
                      <a:pt x="70" y="21"/>
                    </a:cubicBezTo>
                    <a:cubicBezTo>
                      <a:pt x="71" y="20"/>
                      <a:pt x="71" y="20"/>
                      <a:pt x="71" y="20"/>
                    </a:cubicBezTo>
                    <a:cubicBezTo>
                      <a:pt x="70" y="21"/>
                      <a:pt x="72" y="19"/>
                      <a:pt x="71" y="20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8" y="23"/>
                      <a:pt x="69" y="22"/>
                      <a:pt x="69" y="22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69" y="22"/>
                      <a:pt x="71" y="19"/>
                      <a:pt x="71" y="19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71" y="19"/>
                      <a:pt x="71" y="19"/>
                      <a:pt x="71" y="19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20"/>
                      <a:pt x="68" y="22"/>
                      <a:pt x="69" y="20"/>
                    </a:cubicBezTo>
                    <a:cubicBezTo>
                      <a:pt x="68" y="22"/>
                      <a:pt x="69" y="20"/>
                      <a:pt x="69" y="21"/>
                    </a:cubicBezTo>
                    <a:cubicBezTo>
                      <a:pt x="68" y="23"/>
                      <a:pt x="68" y="22"/>
                      <a:pt x="67" y="22"/>
                    </a:cubicBezTo>
                    <a:cubicBezTo>
                      <a:pt x="69" y="20"/>
                      <a:pt x="67" y="22"/>
                      <a:pt x="67" y="22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67" y="22"/>
                      <a:pt x="67" y="22"/>
                      <a:pt x="67" y="22"/>
                    </a:cubicBezTo>
                    <a:cubicBezTo>
                      <a:pt x="69" y="19"/>
                      <a:pt x="66" y="22"/>
                      <a:pt x="67" y="21"/>
                    </a:cubicBezTo>
                    <a:cubicBezTo>
                      <a:pt x="67" y="20"/>
                      <a:pt x="68" y="19"/>
                      <a:pt x="68" y="18"/>
                    </a:cubicBezTo>
                    <a:cubicBezTo>
                      <a:pt x="67" y="21"/>
                      <a:pt x="66" y="21"/>
                      <a:pt x="65" y="23"/>
                    </a:cubicBezTo>
                    <a:cubicBezTo>
                      <a:pt x="66" y="22"/>
                      <a:pt x="67" y="20"/>
                      <a:pt x="68" y="18"/>
                    </a:cubicBezTo>
                    <a:cubicBezTo>
                      <a:pt x="67" y="20"/>
                      <a:pt x="69" y="17"/>
                      <a:pt x="67" y="19"/>
                    </a:cubicBezTo>
                    <a:cubicBezTo>
                      <a:pt x="67" y="20"/>
                      <a:pt x="66" y="20"/>
                      <a:pt x="65" y="21"/>
                    </a:cubicBezTo>
                    <a:cubicBezTo>
                      <a:pt x="65" y="21"/>
                      <a:pt x="66" y="20"/>
                      <a:pt x="66" y="19"/>
                    </a:cubicBezTo>
                    <a:cubicBezTo>
                      <a:pt x="66" y="20"/>
                      <a:pt x="65" y="21"/>
                      <a:pt x="65" y="22"/>
                    </a:cubicBezTo>
                    <a:cubicBezTo>
                      <a:pt x="65" y="21"/>
                      <a:pt x="63" y="23"/>
                      <a:pt x="64" y="22"/>
                    </a:cubicBezTo>
                    <a:cubicBezTo>
                      <a:pt x="65" y="21"/>
                      <a:pt x="65" y="22"/>
                      <a:pt x="65" y="20"/>
                    </a:cubicBezTo>
                    <a:cubicBezTo>
                      <a:pt x="65" y="20"/>
                      <a:pt x="63" y="24"/>
                      <a:pt x="62" y="24"/>
                    </a:cubicBezTo>
                    <a:cubicBezTo>
                      <a:pt x="62" y="25"/>
                      <a:pt x="60" y="27"/>
                      <a:pt x="60" y="28"/>
                    </a:cubicBezTo>
                    <a:cubicBezTo>
                      <a:pt x="60" y="27"/>
                      <a:pt x="60" y="27"/>
                      <a:pt x="61" y="25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2" y="23"/>
                      <a:pt x="64" y="22"/>
                      <a:pt x="65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5" y="19"/>
                      <a:pt x="65" y="18"/>
                      <a:pt x="65" y="18"/>
                    </a:cubicBezTo>
                    <a:cubicBezTo>
                      <a:pt x="64" y="20"/>
                      <a:pt x="65" y="18"/>
                      <a:pt x="65" y="19"/>
                    </a:cubicBezTo>
                    <a:cubicBezTo>
                      <a:pt x="64" y="19"/>
                      <a:pt x="63" y="22"/>
                      <a:pt x="63" y="21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5" y="17"/>
                      <a:pt x="64" y="20"/>
                      <a:pt x="64" y="19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4" y="17"/>
                      <a:pt x="63" y="17"/>
                      <a:pt x="60" y="20"/>
                    </a:cubicBezTo>
                    <a:cubicBezTo>
                      <a:pt x="61" y="19"/>
                      <a:pt x="61" y="18"/>
                      <a:pt x="61" y="17"/>
                    </a:cubicBezTo>
                    <a:cubicBezTo>
                      <a:pt x="61" y="18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1" y="16"/>
                      <a:pt x="60" y="17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1" y="16"/>
                      <a:pt x="59" y="18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8" y="19"/>
                      <a:pt x="58" y="18"/>
                      <a:pt x="60" y="16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6"/>
                      <a:pt x="59" y="16"/>
                      <a:pt x="58" y="17"/>
                    </a:cubicBezTo>
                    <a:cubicBezTo>
                      <a:pt x="58" y="17"/>
                      <a:pt x="58" y="18"/>
                      <a:pt x="57" y="19"/>
                    </a:cubicBezTo>
                    <a:cubicBezTo>
                      <a:pt x="56" y="21"/>
                      <a:pt x="57" y="19"/>
                      <a:pt x="56" y="20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9" y="15"/>
                      <a:pt x="57" y="17"/>
                      <a:pt x="56" y="16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7" y="15"/>
                      <a:pt x="55" y="17"/>
                      <a:pt x="55" y="15"/>
                    </a:cubicBezTo>
                    <a:cubicBezTo>
                      <a:pt x="55" y="16"/>
                      <a:pt x="53" y="19"/>
                      <a:pt x="53" y="19"/>
                    </a:cubicBezTo>
                    <a:cubicBezTo>
                      <a:pt x="52" y="20"/>
                      <a:pt x="54" y="16"/>
                      <a:pt x="55" y="15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6"/>
                      <a:pt x="53" y="17"/>
                      <a:pt x="53" y="16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3" y="16"/>
                      <a:pt x="54" y="14"/>
                      <a:pt x="53" y="15"/>
                    </a:cubicBezTo>
                    <a:cubicBezTo>
                      <a:pt x="52" y="16"/>
                      <a:pt x="53" y="15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3" y="14"/>
                      <a:pt x="52" y="16"/>
                      <a:pt x="51" y="17"/>
                    </a:cubicBezTo>
                    <a:cubicBezTo>
                      <a:pt x="51" y="18"/>
                      <a:pt x="51" y="16"/>
                      <a:pt x="51" y="16"/>
                    </a:cubicBezTo>
                    <a:cubicBezTo>
                      <a:pt x="52" y="15"/>
                      <a:pt x="51" y="16"/>
                      <a:pt x="52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52" y="14"/>
                      <a:pt x="51" y="16"/>
                      <a:pt x="51" y="16"/>
                    </a:cubicBezTo>
                    <a:cubicBezTo>
                      <a:pt x="51" y="15"/>
                      <a:pt x="51" y="16"/>
                      <a:pt x="52" y="14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6"/>
                      <a:pt x="51" y="16"/>
                      <a:pt x="50" y="17"/>
                    </a:cubicBezTo>
                    <a:cubicBezTo>
                      <a:pt x="50" y="17"/>
                      <a:pt x="49" y="18"/>
                      <a:pt x="50" y="17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17"/>
                      <a:pt x="50" y="16"/>
                      <a:pt x="49" y="1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50" y="15"/>
                      <a:pt x="51" y="14"/>
                      <a:pt x="51" y="13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49" y="15"/>
                      <a:pt x="50" y="14"/>
                      <a:pt x="50" y="14"/>
                    </a:cubicBezTo>
                    <a:cubicBezTo>
                      <a:pt x="50" y="12"/>
                      <a:pt x="47" y="18"/>
                      <a:pt x="48" y="16"/>
                    </a:cubicBezTo>
                    <a:cubicBezTo>
                      <a:pt x="49" y="14"/>
                      <a:pt x="49" y="14"/>
                      <a:pt x="49" y="13"/>
                    </a:cubicBezTo>
                    <a:cubicBezTo>
                      <a:pt x="49" y="14"/>
                      <a:pt x="48" y="14"/>
                      <a:pt x="48" y="14"/>
                    </a:cubicBezTo>
                    <a:cubicBezTo>
                      <a:pt x="48" y="15"/>
                      <a:pt x="49" y="13"/>
                      <a:pt x="49" y="14"/>
                    </a:cubicBezTo>
                    <a:cubicBezTo>
                      <a:pt x="48" y="16"/>
                      <a:pt x="48" y="15"/>
                      <a:pt x="48" y="15"/>
                    </a:cubicBezTo>
                    <a:cubicBezTo>
                      <a:pt x="50" y="11"/>
                      <a:pt x="47" y="14"/>
                      <a:pt x="48" y="12"/>
                    </a:cubicBezTo>
                    <a:cubicBezTo>
                      <a:pt x="47" y="14"/>
                      <a:pt x="47" y="12"/>
                      <a:pt x="47" y="13"/>
                    </a:cubicBezTo>
                    <a:cubicBezTo>
                      <a:pt x="48" y="11"/>
                      <a:pt x="46" y="13"/>
                      <a:pt x="47" y="12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3"/>
                      <a:pt x="44" y="18"/>
                      <a:pt x="45" y="15"/>
                    </a:cubicBezTo>
                    <a:cubicBezTo>
                      <a:pt x="45" y="14"/>
                      <a:pt x="46" y="13"/>
                      <a:pt x="46" y="13"/>
                    </a:cubicBezTo>
                    <a:cubicBezTo>
                      <a:pt x="47" y="10"/>
                      <a:pt x="44" y="14"/>
                      <a:pt x="46" y="12"/>
                    </a:cubicBezTo>
                    <a:cubicBezTo>
                      <a:pt x="45" y="12"/>
                      <a:pt x="44" y="14"/>
                      <a:pt x="44" y="15"/>
                    </a:cubicBezTo>
                    <a:cubicBezTo>
                      <a:pt x="44" y="14"/>
                      <a:pt x="44" y="12"/>
                      <a:pt x="45" y="12"/>
                    </a:cubicBezTo>
                    <a:cubicBezTo>
                      <a:pt x="44" y="12"/>
                      <a:pt x="44" y="13"/>
                      <a:pt x="44" y="12"/>
                    </a:cubicBezTo>
                    <a:cubicBezTo>
                      <a:pt x="44" y="11"/>
                      <a:pt x="45" y="11"/>
                      <a:pt x="45" y="11"/>
                    </a:cubicBezTo>
                    <a:cubicBezTo>
                      <a:pt x="45" y="10"/>
                      <a:pt x="44" y="11"/>
                      <a:pt x="44" y="12"/>
                    </a:cubicBezTo>
                    <a:cubicBezTo>
                      <a:pt x="44" y="10"/>
                      <a:pt x="43" y="11"/>
                      <a:pt x="44" y="10"/>
                    </a:cubicBezTo>
                    <a:cubicBezTo>
                      <a:pt x="42" y="12"/>
                      <a:pt x="44" y="9"/>
                      <a:pt x="42" y="12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2" y="12"/>
                      <a:pt x="41" y="13"/>
                      <a:pt x="41" y="13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3" y="9"/>
                      <a:pt x="42" y="11"/>
                      <a:pt x="42" y="10"/>
                    </a:cubicBezTo>
                    <a:cubicBezTo>
                      <a:pt x="42" y="11"/>
                      <a:pt x="42" y="10"/>
                      <a:pt x="42" y="11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0" y="13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0" y="11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0" y="10"/>
                      <a:pt x="40" y="11"/>
                    </a:cubicBezTo>
                    <a:cubicBezTo>
                      <a:pt x="40" y="9"/>
                      <a:pt x="39" y="10"/>
                      <a:pt x="38" y="11"/>
                    </a:cubicBezTo>
                    <a:cubicBezTo>
                      <a:pt x="38" y="11"/>
                      <a:pt x="39" y="10"/>
                      <a:pt x="39" y="10"/>
                    </a:cubicBezTo>
                    <a:cubicBezTo>
                      <a:pt x="38" y="10"/>
                      <a:pt x="38" y="12"/>
                      <a:pt x="38" y="11"/>
                    </a:cubicBezTo>
                    <a:cubicBezTo>
                      <a:pt x="38" y="11"/>
                      <a:pt x="38" y="10"/>
                      <a:pt x="38" y="9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8"/>
                      <a:pt x="36" y="12"/>
                      <a:pt x="37" y="10"/>
                    </a:cubicBezTo>
                    <a:cubicBezTo>
                      <a:pt x="36" y="10"/>
                      <a:pt x="37" y="9"/>
                      <a:pt x="37" y="9"/>
                    </a:cubicBezTo>
                    <a:cubicBezTo>
                      <a:pt x="37" y="9"/>
                      <a:pt x="36" y="10"/>
                      <a:pt x="35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5" y="10"/>
                      <a:pt x="35" y="11"/>
                    </a:cubicBezTo>
                    <a:cubicBezTo>
                      <a:pt x="34" y="12"/>
                      <a:pt x="34" y="13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3" y="12"/>
                      <a:pt x="33" y="13"/>
                      <a:pt x="33" y="13"/>
                    </a:cubicBezTo>
                    <a:cubicBezTo>
                      <a:pt x="33" y="12"/>
                      <a:pt x="33" y="13"/>
                      <a:pt x="34" y="12"/>
                    </a:cubicBezTo>
                    <a:cubicBezTo>
                      <a:pt x="35" y="10"/>
                      <a:pt x="34" y="10"/>
                      <a:pt x="34" y="10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2"/>
                      <a:pt x="34" y="10"/>
                      <a:pt x="33" y="1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2" y="12"/>
                      <a:pt x="32" y="11"/>
                    </a:cubicBezTo>
                    <a:cubicBezTo>
                      <a:pt x="32" y="12"/>
                      <a:pt x="30" y="14"/>
                      <a:pt x="29" y="15"/>
                    </a:cubicBezTo>
                    <a:cubicBezTo>
                      <a:pt x="30" y="15"/>
                      <a:pt x="29" y="16"/>
                      <a:pt x="29" y="16"/>
                    </a:cubicBezTo>
                    <a:cubicBezTo>
                      <a:pt x="29" y="15"/>
                      <a:pt x="29" y="16"/>
                      <a:pt x="29" y="15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31" y="11"/>
                      <a:pt x="31" y="10"/>
                    </a:cubicBezTo>
                    <a:cubicBezTo>
                      <a:pt x="31" y="11"/>
                      <a:pt x="31" y="10"/>
                      <a:pt x="30" y="10"/>
                    </a:cubicBezTo>
                    <a:cubicBezTo>
                      <a:pt x="29" y="12"/>
                      <a:pt x="29" y="11"/>
                      <a:pt x="28" y="13"/>
                    </a:cubicBezTo>
                    <a:cubicBezTo>
                      <a:pt x="28" y="13"/>
                      <a:pt x="29" y="11"/>
                      <a:pt x="29" y="11"/>
                    </a:cubicBezTo>
                    <a:cubicBezTo>
                      <a:pt x="28" y="11"/>
                      <a:pt x="28" y="10"/>
                      <a:pt x="28" y="11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1"/>
                      <a:pt x="27" y="10"/>
                      <a:pt x="26" y="12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0"/>
                      <a:pt x="25" y="14"/>
                      <a:pt x="26" y="12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2"/>
                      <a:pt x="26" y="10"/>
                      <a:pt x="25" y="11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1"/>
                      <a:pt x="25" y="10"/>
                      <a:pt x="24" y="12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6" y="9"/>
                      <a:pt x="24" y="12"/>
                      <a:pt x="24" y="11"/>
                    </a:cubicBezTo>
                    <a:cubicBezTo>
                      <a:pt x="24" y="11"/>
                      <a:pt x="25" y="10"/>
                      <a:pt x="25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3" y="8"/>
                      <a:pt x="22" y="8"/>
                      <a:pt x="20" y="9"/>
                    </a:cubicBezTo>
                    <a:cubicBezTo>
                      <a:pt x="21" y="7"/>
                      <a:pt x="21" y="8"/>
                      <a:pt x="22" y="6"/>
                    </a:cubicBezTo>
                    <a:cubicBezTo>
                      <a:pt x="21" y="8"/>
                      <a:pt x="21" y="7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0" y="7"/>
                      <a:pt x="21" y="6"/>
                      <a:pt x="20" y="6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8"/>
                      <a:pt x="21" y="4"/>
                      <a:pt x="20" y="7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9" y="7"/>
                      <a:pt x="20" y="4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5"/>
                      <a:pt x="18" y="8"/>
                      <a:pt x="18" y="6"/>
                    </a:cubicBezTo>
                    <a:cubicBezTo>
                      <a:pt x="18" y="6"/>
                      <a:pt x="18" y="7"/>
                      <a:pt x="17" y="8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7"/>
                      <a:pt x="16" y="6"/>
                      <a:pt x="14" y="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8"/>
                      <a:pt x="15" y="4"/>
                      <a:pt x="12" y="8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8"/>
                      <a:pt x="12" y="7"/>
                      <a:pt x="11" y="8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0" y="9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4"/>
                      <a:pt x="11" y="1"/>
                      <a:pt x="8" y="5"/>
                    </a:cubicBezTo>
                    <a:cubicBezTo>
                      <a:pt x="7" y="5"/>
                      <a:pt x="9" y="2"/>
                      <a:pt x="9" y="3"/>
                    </a:cubicBezTo>
                    <a:cubicBezTo>
                      <a:pt x="6" y="5"/>
                      <a:pt x="8" y="0"/>
                      <a:pt x="4" y="4"/>
                    </a:cubicBezTo>
                    <a:cubicBezTo>
                      <a:pt x="3" y="5"/>
                      <a:pt x="0" y="10"/>
                      <a:pt x="0" y="10"/>
                    </a:cubicBezTo>
                    <a:cubicBezTo>
                      <a:pt x="3" y="9"/>
                      <a:pt x="3" y="12"/>
                      <a:pt x="3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5" name="Freeform 211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5817" y="2022"/>
                <a:ext cx="5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1" y="0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6" name="Freeform 212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5817" y="2015"/>
                <a:ext cx="2" cy="5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7" name="Freeform 213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5810" y="2008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8" name="Freeform 214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5810" y="2051"/>
                <a:ext cx="4" cy="7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0 h 3"/>
                  <a:gd name="T4" fmla="*/ 0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9" name="Freeform 215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5819" y="2025"/>
                <a:ext cx="3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0" name="Freeform 216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5810" y="2053"/>
                <a:ext cx="4" cy="5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2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0"/>
                      <a:pt x="1" y="2"/>
                      <a:pt x="1" y="2"/>
                    </a:cubicBezTo>
                    <a:cubicBezTo>
                      <a:pt x="0" y="2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1" name="Freeform 217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7237" y="20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2" name="Freeform 218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5758" y="2039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3" name="Freeform 219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5731" y="1977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4" name="Freeform 220"/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5822" y="2025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5" name="Freeform 221"/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5731" y="2027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6" name="Freeform 222"/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7278" y="2008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7" name="Freeform 223"/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5741" y="19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8" name="Freeform 224"/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5822" y="2013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9" name="Freeform 225"/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6348" y="3295"/>
                <a:ext cx="7" cy="10"/>
              </a:xfrm>
              <a:custGeom>
                <a:avLst/>
                <a:gdLst>
                  <a:gd name="T0" fmla="*/ 3 w 3"/>
                  <a:gd name="T1" fmla="*/ 0 h 4"/>
                  <a:gd name="T2" fmla="*/ 1 w 3"/>
                  <a:gd name="T3" fmla="*/ 1 h 4"/>
                  <a:gd name="T4" fmla="*/ 1 w 3"/>
                  <a:gd name="T5" fmla="*/ 3 h 4"/>
                  <a:gd name="T6" fmla="*/ 0 w 3"/>
                  <a:gd name="T7" fmla="*/ 4 h 4"/>
                  <a:gd name="T8" fmla="*/ 2 w 3"/>
                  <a:gd name="T9" fmla="*/ 1 h 4"/>
                  <a:gd name="T10" fmla="*/ 3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ubicBezTo>
                      <a:pt x="1" y="4"/>
                      <a:pt x="2" y="2"/>
                      <a:pt x="2" y="1"/>
                    </a:cubicBezTo>
                    <a:cubicBezTo>
                      <a:pt x="3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40" name="Freeform 226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6623" y="33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41" name="Freeform 227"/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6348" y="329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42" name="Rectangle 228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6355" y="3305"/>
                <a:ext cx="5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43" name="Freeform 229"/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6350" y="3170"/>
                <a:ext cx="3" cy="11"/>
              </a:xfrm>
              <a:custGeom>
                <a:avLst/>
                <a:gdLst>
                  <a:gd name="T0" fmla="*/ 0 w 1"/>
                  <a:gd name="T1" fmla="*/ 2 h 5"/>
                  <a:gd name="T2" fmla="*/ 1 w 1"/>
                  <a:gd name="T3" fmla="*/ 3 h 5"/>
                  <a:gd name="T4" fmla="*/ 0 w 1"/>
                  <a:gd name="T5" fmla="*/ 5 h 5"/>
                  <a:gd name="T6" fmla="*/ 1 w 1"/>
                  <a:gd name="T7" fmla="*/ 1 h 5"/>
                  <a:gd name="T8" fmla="*/ 1 w 1"/>
                  <a:gd name="T9" fmla="*/ 0 h 5"/>
                  <a:gd name="T10" fmla="*/ 0 w 1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5">
                    <a:moveTo>
                      <a:pt x="0" y="2"/>
                    </a:moveTo>
                    <a:cubicBezTo>
                      <a:pt x="0" y="2"/>
                      <a:pt x="0" y="4"/>
                      <a:pt x="1" y="3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1" y="4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44" name="Freeform 230"/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6350" y="3293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45" name="Freeform 231"/>
              <p:cNvSpPr/>
              <p:nvPr>
                <p:custDataLst>
                  <p:tags r:id="rId39"/>
                </p:custDataLst>
              </p:nvPr>
            </p:nvSpPr>
            <p:spPr bwMode="auto">
              <a:xfrm>
                <a:off x="6348" y="3167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46" name="Freeform 232"/>
              <p:cNvSpPr/>
              <p:nvPr>
                <p:custDataLst>
                  <p:tags r:id="rId40"/>
                </p:custDataLst>
              </p:nvPr>
            </p:nvSpPr>
            <p:spPr bwMode="auto">
              <a:xfrm>
                <a:off x="6381" y="3331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0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47" name="Freeform 233"/>
              <p:cNvSpPr/>
              <p:nvPr>
                <p:custDataLst>
                  <p:tags r:id="rId41"/>
                </p:custDataLst>
              </p:nvPr>
            </p:nvSpPr>
            <p:spPr bwMode="auto">
              <a:xfrm>
                <a:off x="6519" y="338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48" name="Freeform 234"/>
              <p:cNvSpPr/>
              <p:nvPr>
                <p:custDataLst>
                  <p:tags r:id="rId42"/>
                </p:custDataLst>
              </p:nvPr>
            </p:nvSpPr>
            <p:spPr bwMode="auto">
              <a:xfrm>
                <a:off x="6192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49" name="Freeform 235"/>
              <p:cNvSpPr/>
              <p:nvPr>
                <p:custDataLst>
                  <p:tags r:id="rId43"/>
                </p:custDataLst>
              </p:nvPr>
            </p:nvSpPr>
            <p:spPr bwMode="auto">
              <a:xfrm>
                <a:off x="6348" y="317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50" name="Freeform 236"/>
              <p:cNvSpPr/>
              <p:nvPr>
                <p:custDataLst>
                  <p:tags r:id="rId44"/>
                </p:custDataLst>
              </p:nvPr>
            </p:nvSpPr>
            <p:spPr bwMode="auto">
              <a:xfrm>
                <a:off x="6192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51" name="Freeform 237"/>
              <p:cNvSpPr/>
              <p:nvPr>
                <p:custDataLst>
                  <p:tags r:id="rId45"/>
                </p:custDataLst>
              </p:nvPr>
            </p:nvSpPr>
            <p:spPr bwMode="auto">
              <a:xfrm>
                <a:off x="6362" y="3319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52" name="Oval 238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6192" y="1973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53" name="Freeform 239"/>
              <p:cNvSpPr/>
              <p:nvPr>
                <p:custDataLst>
                  <p:tags r:id="rId47"/>
                </p:custDataLst>
              </p:nvPr>
            </p:nvSpPr>
            <p:spPr bwMode="auto">
              <a:xfrm>
                <a:off x="6550" y="3165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54" name="Freeform 240"/>
              <p:cNvSpPr/>
              <p:nvPr>
                <p:custDataLst>
                  <p:tags r:id="rId48"/>
                </p:custDataLst>
              </p:nvPr>
            </p:nvSpPr>
            <p:spPr bwMode="auto">
              <a:xfrm>
                <a:off x="6609" y="31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55" name="Freeform 241"/>
              <p:cNvSpPr/>
              <p:nvPr>
                <p:custDataLst>
                  <p:tags r:id="rId49"/>
                </p:custDataLst>
              </p:nvPr>
            </p:nvSpPr>
            <p:spPr bwMode="auto">
              <a:xfrm>
                <a:off x="6585" y="31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56" name="Freeform 242"/>
              <p:cNvSpPr/>
              <p:nvPr>
                <p:custDataLst>
                  <p:tags r:id="rId50"/>
                </p:custDataLst>
              </p:nvPr>
            </p:nvSpPr>
            <p:spPr bwMode="auto">
              <a:xfrm>
                <a:off x="6329" y="3020"/>
                <a:ext cx="446" cy="178"/>
              </a:xfrm>
              <a:custGeom>
                <a:avLst/>
                <a:gdLst>
                  <a:gd name="T0" fmla="*/ 11 w 188"/>
                  <a:gd name="T1" fmla="*/ 59 h 75"/>
                  <a:gd name="T2" fmla="*/ 17 w 188"/>
                  <a:gd name="T3" fmla="*/ 64 h 75"/>
                  <a:gd name="T4" fmla="*/ 14 w 188"/>
                  <a:gd name="T5" fmla="*/ 70 h 75"/>
                  <a:gd name="T6" fmla="*/ 17 w 188"/>
                  <a:gd name="T7" fmla="*/ 71 h 75"/>
                  <a:gd name="T8" fmla="*/ 21 w 188"/>
                  <a:gd name="T9" fmla="*/ 69 h 75"/>
                  <a:gd name="T10" fmla="*/ 22 w 188"/>
                  <a:gd name="T11" fmla="*/ 71 h 75"/>
                  <a:gd name="T12" fmla="*/ 27 w 188"/>
                  <a:gd name="T13" fmla="*/ 67 h 75"/>
                  <a:gd name="T14" fmla="*/ 30 w 188"/>
                  <a:gd name="T15" fmla="*/ 72 h 75"/>
                  <a:gd name="T16" fmla="*/ 31 w 188"/>
                  <a:gd name="T17" fmla="*/ 74 h 75"/>
                  <a:gd name="T18" fmla="*/ 33 w 188"/>
                  <a:gd name="T19" fmla="*/ 72 h 75"/>
                  <a:gd name="T20" fmla="*/ 37 w 188"/>
                  <a:gd name="T21" fmla="*/ 74 h 75"/>
                  <a:gd name="T22" fmla="*/ 40 w 188"/>
                  <a:gd name="T23" fmla="*/ 69 h 75"/>
                  <a:gd name="T24" fmla="*/ 43 w 188"/>
                  <a:gd name="T25" fmla="*/ 64 h 75"/>
                  <a:gd name="T26" fmla="*/ 45 w 188"/>
                  <a:gd name="T27" fmla="*/ 69 h 75"/>
                  <a:gd name="T28" fmla="*/ 54 w 188"/>
                  <a:gd name="T29" fmla="*/ 69 h 75"/>
                  <a:gd name="T30" fmla="*/ 58 w 188"/>
                  <a:gd name="T31" fmla="*/ 69 h 75"/>
                  <a:gd name="T32" fmla="*/ 62 w 188"/>
                  <a:gd name="T33" fmla="*/ 68 h 75"/>
                  <a:gd name="T34" fmla="*/ 73 w 188"/>
                  <a:gd name="T35" fmla="*/ 66 h 75"/>
                  <a:gd name="T36" fmla="*/ 76 w 188"/>
                  <a:gd name="T37" fmla="*/ 65 h 75"/>
                  <a:gd name="T38" fmla="*/ 77 w 188"/>
                  <a:gd name="T39" fmla="*/ 64 h 75"/>
                  <a:gd name="T40" fmla="*/ 80 w 188"/>
                  <a:gd name="T41" fmla="*/ 62 h 75"/>
                  <a:gd name="T42" fmla="*/ 83 w 188"/>
                  <a:gd name="T43" fmla="*/ 63 h 75"/>
                  <a:gd name="T44" fmla="*/ 86 w 188"/>
                  <a:gd name="T45" fmla="*/ 61 h 75"/>
                  <a:gd name="T46" fmla="*/ 94 w 188"/>
                  <a:gd name="T47" fmla="*/ 61 h 75"/>
                  <a:gd name="T48" fmla="*/ 100 w 188"/>
                  <a:gd name="T49" fmla="*/ 59 h 75"/>
                  <a:gd name="T50" fmla="*/ 105 w 188"/>
                  <a:gd name="T51" fmla="*/ 59 h 75"/>
                  <a:gd name="T52" fmla="*/ 108 w 188"/>
                  <a:gd name="T53" fmla="*/ 57 h 75"/>
                  <a:gd name="T54" fmla="*/ 109 w 188"/>
                  <a:gd name="T55" fmla="*/ 57 h 75"/>
                  <a:gd name="T56" fmla="*/ 114 w 188"/>
                  <a:gd name="T57" fmla="*/ 54 h 75"/>
                  <a:gd name="T58" fmla="*/ 120 w 188"/>
                  <a:gd name="T59" fmla="*/ 53 h 75"/>
                  <a:gd name="T60" fmla="*/ 124 w 188"/>
                  <a:gd name="T61" fmla="*/ 50 h 75"/>
                  <a:gd name="T62" fmla="*/ 127 w 188"/>
                  <a:gd name="T63" fmla="*/ 41 h 75"/>
                  <a:gd name="T64" fmla="*/ 133 w 188"/>
                  <a:gd name="T65" fmla="*/ 44 h 75"/>
                  <a:gd name="T66" fmla="*/ 139 w 188"/>
                  <a:gd name="T67" fmla="*/ 41 h 75"/>
                  <a:gd name="T68" fmla="*/ 144 w 188"/>
                  <a:gd name="T69" fmla="*/ 39 h 75"/>
                  <a:gd name="T70" fmla="*/ 156 w 188"/>
                  <a:gd name="T71" fmla="*/ 34 h 75"/>
                  <a:gd name="T72" fmla="*/ 160 w 188"/>
                  <a:gd name="T73" fmla="*/ 33 h 75"/>
                  <a:gd name="T74" fmla="*/ 170 w 188"/>
                  <a:gd name="T75" fmla="*/ 21 h 75"/>
                  <a:gd name="T76" fmla="*/ 173 w 188"/>
                  <a:gd name="T77" fmla="*/ 18 h 75"/>
                  <a:gd name="T78" fmla="*/ 169 w 188"/>
                  <a:gd name="T79" fmla="*/ 9 h 75"/>
                  <a:gd name="T80" fmla="*/ 149 w 188"/>
                  <a:gd name="T81" fmla="*/ 20 h 75"/>
                  <a:gd name="T82" fmla="*/ 110 w 188"/>
                  <a:gd name="T83" fmla="*/ 42 h 75"/>
                  <a:gd name="T84" fmla="*/ 103 w 188"/>
                  <a:gd name="T85" fmla="*/ 39 h 75"/>
                  <a:gd name="T86" fmla="*/ 88 w 188"/>
                  <a:gd name="T87" fmla="*/ 44 h 75"/>
                  <a:gd name="T88" fmla="*/ 69 w 188"/>
                  <a:gd name="T89" fmla="*/ 48 h 75"/>
                  <a:gd name="T90" fmla="*/ 59 w 188"/>
                  <a:gd name="T91" fmla="*/ 49 h 75"/>
                  <a:gd name="T92" fmla="*/ 44 w 188"/>
                  <a:gd name="T93" fmla="*/ 52 h 75"/>
                  <a:gd name="T94" fmla="*/ 29 w 188"/>
                  <a:gd name="T95" fmla="*/ 53 h 75"/>
                  <a:gd name="T96" fmla="*/ 19 w 188"/>
                  <a:gd name="T97" fmla="*/ 53 h 75"/>
                  <a:gd name="T98" fmla="*/ 10 w 188"/>
                  <a:gd name="T99" fmla="*/ 49 h 75"/>
                  <a:gd name="T100" fmla="*/ 7 w 188"/>
                  <a:gd name="T101" fmla="*/ 47 h 75"/>
                  <a:gd name="T102" fmla="*/ 5 w 188"/>
                  <a:gd name="T103" fmla="*/ 47 h 75"/>
                  <a:gd name="T104" fmla="*/ 3 w 188"/>
                  <a:gd name="T105" fmla="*/ 5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8" h="75">
                    <a:moveTo>
                      <a:pt x="5" y="55"/>
                    </a:moveTo>
                    <a:cubicBezTo>
                      <a:pt x="5" y="55"/>
                      <a:pt x="5" y="55"/>
                      <a:pt x="5" y="55"/>
                    </a:cubicBezTo>
                    <a:cubicBezTo>
                      <a:pt x="5" y="57"/>
                      <a:pt x="5" y="54"/>
                      <a:pt x="6" y="54"/>
                    </a:cubicBezTo>
                    <a:cubicBezTo>
                      <a:pt x="6" y="55"/>
                      <a:pt x="4" y="57"/>
                      <a:pt x="4" y="58"/>
                    </a:cubicBezTo>
                    <a:cubicBezTo>
                      <a:pt x="5" y="58"/>
                      <a:pt x="7" y="58"/>
                      <a:pt x="7" y="60"/>
                    </a:cubicBezTo>
                    <a:cubicBezTo>
                      <a:pt x="8" y="60"/>
                      <a:pt x="10" y="59"/>
                      <a:pt x="11" y="59"/>
                    </a:cubicBezTo>
                    <a:cubicBezTo>
                      <a:pt x="12" y="59"/>
                      <a:pt x="10" y="61"/>
                      <a:pt x="11" y="60"/>
                    </a:cubicBezTo>
                    <a:cubicBezTo>
                      <a:pt x="11" y="61"/>
                      <a:pt x="10" y="62"/>
                      <a:pt x="10" y="63"/>
                    </a:cubicBezTo>
                    <a:cubicBezTo>
                      <a:pt x="10" y="62"/>
                      <a:pt x="11" y="64"/>
                      <a:pt x="12" y="61"/>
                    </a:cubicBezTo>
                    <a:cubicBezTo>
                      <a:pt x="12" y="62"/>
                      <a:pt x="14" y="63"/>
                      <a:pt x="15" y="63"/>
                    </a:cubicBezTo>
                    <a:cubicBezTo>
                      <a:pt x="14" y="63"/>
                      <a:pt x="14" y="64"/>
                      <a:pt x="14" y="65"/>
                    </a:cubicBezTo>
                    <a:cubicBezTo>
                      <a:pt x="15" y="64"/>
                      <a:pt x="16" y="63"/>
                      <a:pt x="17" y="64"/>
                    </a:cubicBezTo>
                    <a:cubicBezTo>
                      <a:pt x="17" y="62"/>
                      <a:pt x="17" y="62"/>
                      <a:pt x="18" y="60"/>
                    </a:cubicBezTo>
                    <a:cubicBezTo>
                      <a:pt x="18" y="60"/>
                      <a:pt x="18" y="59"/>
                      <a:pt x="18" y="60"/>
                    </a:cubicBezTo>
                    <a:cubicBezTo>
                      <a:pt x="18" y="61"/>
                      <a:pt x="17" y="64"/>
                      <a:pt x="18" y="64"/>
                    </a:cubicBezTo>
                    <a:cubicBezTo>
                      <a:pt x="17" y="67"/>
                      <a:pt x="17" y="64"/>
                      <a:pt x="16" y="67"/>
                    </a:cubicBezTo>
                    <a:cubicBezTo>
                      <a:pt x="15" y="69"/>
                      <a:pt x="14" y="68"/>
                      <a:pt x="14" y="67"/>
                    </a:cubicBezTo>
                    <a:cubicBezTo>
                      <a:pt x="12" y="69"/>
                      <a:pt x="14" y="67"/>
                      <a:pt x="14" y="70"/>
                    </a:cubicBezTo>
                    <a:cubicBezTo>
                      <a:pt x="14" y="70"/>
                      <a:pt x="15" y="68"/>
                      <a:pt x="16" y="68"/>
                    </a:cubicBezTo>
                    <a:cubicBezTo>
                      <a:pt x="17" y="67"/>
                      <a:pt x="16" y="67"/>
                      <a:pt x="17" y="66"/>
                    </a:cubicBezTo>
                    <a:cubicBezTo>
                      <a:pt x="19" y="64"/>
                      <a:pt x="18" y="68"/>
                      <a:pt x="18" y="68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8" y="70"/>
                      <a:pt x="18" y="68"/>
                      <a:pt x="19" y="69"/>
                    </a:cubicBezTo>
                    <a:cubicBezTo>
                      <a:pt x="19" y="72"/>
                      <a:pt x="18" y="69"/>
                      <a:pt x="17" y="71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18" y="74"/>
                      <a:pt x="18" y="70"/>
                      <a:pt x="19" y="72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0" y="71"/>
                      <a:pt x="20" y="69"/>
                      <a:pt x="19" y="69"/>
                    </a:cubicBezTo>
                    <a:cubicBezTo>
                      <a:pt x="20" y="66"/>
                      <a:pt x="20" y="69"/>
                      <a:pt x="21" y="69"/>
                    </a:cubicBezTo>
                    <a:cubicBezTo>
                      <a:pt x="22" y="67"/>
                      <a:pt x="21" y="69"/>
                      <a:pt x="21" y="67"/>
                    </a:cubicBezTo>
                    <a:cubicBezTo>
                      <a:pt x="21" y="65"/>
                      <a:pt x="22" y="65"/>
                      <a:pt x="22" y="65"/>
                    </a:cubicBezTo>
                    <a:cubicBezTo>
                      <a:pt x="23" y="65"/>
                      <a:pt x="22" y="67"/>
                      <a:pt x="22" y="68"/>
                    </a:cubicBezTo>
                    <a:cubicBezTo>
                      <a:pt x="22" y="69"/>
                      <a:pt x="22" y="69"/>
                      <a:pt x="22" y="68"/>
                    </a:cubicBezTo>
                    <a:cubicBezTo>
                      <a:pt x="21" y="69"/>
                      <a:pt x="22" y="71"/>
                      <a:pt x="21" y="73"/>
                    </a:cubicBezTo>
                    <a:cubicBezTo>
                      <a:pt x="21" y="74"/>
                      <a:pt x="22" y="72"/>
                      <a:pt x="22" y="71"/>
                    </a:cubicBezTo>
                    <a:cubicBezTo>
                      <a:pt x="22" y="71"/>
                      <a:pt x="23" y="69"/>
                      <a:pt x="22" y="69"/>
                    </a:cubicBezTo>
                    <a:cubicBezTo>
                      <a:pt x="25" y="64"/>
                      <a:pt x="23" y="72"/>
                      <a:pt x="24" y="72"/>
                    </a:cubicBezTo>
                    <a:cubicBezTo>
                      <a:pt x="24" y="69"/>
                      <a:pt x="26" y="68"/>
                      <a:pt x="26" y="64"/>
                    </a:cubicBezTo>
                    <a:cubicBezTo>
                      <a:pt x="26" y="64"/>
                      <a:pt x="27" y="63"/>
                      <a:pt x="27" y="63"/>
                    </a:cubicBezTo>
                    <a:cubicBezTo>
                      <a:pt x="26" y="65"/>
                      <a:pt x="27" y="65"/>
                      <a:pt x="26" y="67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6" y="69"/>
                      <a:pt x="26" y="69"/>
                      <a:pt x="26" y="69"/>
                    </a:cubicBezTo>
                    <a:cubicBezTo>
                      <a:pt x="26" y="71"/>
                      <a:pt x="27" y="72"/>
                      <a:pt x="27" y="73"/>
                    </a:cubicBezTo>
                    <a:cubicBezTo>
                      <a:pt x="28" y="73"/>
                      <a:pt x="27" y="71"/>
                      <a:pt x="28" y="71"/>
                    </a:cubicBezTo>
                    <a:cubicBezTo>
                      <a:pt x="27" y="72"/>
                      <a:pt x="28" y="73"/>
                      <a:pt x="28" y="73"/>
                    </a:cubicBezTo>
                    <a:cubicBezTo>
                      <a:pt x="27" y="72"/>
                      <a:pt x="28" y="70"/>
                      <a:pt x="29" y="70"/>
                    </a:cubicBezTo>
                    <a:cubicBezTo>
                      <a:pt x="29" y="70"/>
                      <a:pt x="30" y="72"/>
                      <a:pt x="30" y="72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2"/>
                      <a:pt x="29" y="75"/>
                      <a:pt x="29" y="74"/>
                    </a:cubicBezTo>
                    <a:cubicBezTo>
                      <a:pt x="30" y="73"/>
                      <a:pt x="30" y="71"/>
                      <a:pt x="30" y="70"/>
                    </a:cubicBezTo>
                    <a:cubicBezTo>
                      <a:pt x="31" y="69"/>
                      <a:pt x="31" y="71"/>
                      <a:pt x="31" y="70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31" y="71"/>
                      <a:pt x="30" y="75"/>
                      <a:pt x="31" y="74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32" y="73"/>
                      <a:pt x="32" y="73"/>
                      <a:pt x="33" y="73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3"/>
                      <a:pt x="34" y="71"/>
                      <a:pt x="34" y="73"/>
                    </a:cubicBezTo>
                    <a:cubicBezTo>
                      <a:pt x="34" y="70"/>
                      <a:pt x="33" y="73"/>
                      <a:pt x="33" y="72"/>
                    </a:cubicBezTo>
                    <a:cubicBezTo>
                      <a:pt x="33" y="70"/>
                      <a:pt x="34" y="70"/>
                      <a:pt x="34" y="70"/>
                    </a:cubicBezTo>
                    <a:cubicBezTo>
                      <a:pt x="34" y="72"/>
                      <a:pt x="35" y="70"/>
                      <a:pt x="35" y="70"/>
                    </a:cubicBezTo>
                    <a:cubicBezTo>
                      <a:pt x="35" y="71"/>
                      <a:pt x="35" y="72"/>
                      <a:pt x="36" y="72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36" y="74"/>
                      <a:pt x="37" y="70"/>
                      <a:pt x="37" y="71"/>
                    </a:cubicBezTo>
                    <a:cubicBezTo>
                      <a:pt x="37" y="72"/>
                      <a:pt x="37" y="73"/>
                      <a:pt x="37" y="74"/>
                    </a:cubicBezTo>
                    <a:cubicBezTo>
                      <a:pt x="37" y="71"/>
                      <a:pt x="38" y="70"/>
                      <a:pt x="38" y="69"/>
                    </a:cubicBezTo>
                    <a:cubicBezTo>
                      <a:pt x="39" y="70"/>
                      <a:pt x="38" y="72"/>
                      <a:pt x="38" y="74"/>
                    </a:cubicBezTo>
                    <a:cubicBezTo>
                      <a:pt x="38" y="72"/>
                      <a:pt x="39" y="75"/>
                      <a:pt x="39" y="73"/>
                    </a:cubicBezTo>
                    <a:cubicBezTo>
                      <a:pt x="39" y="72"/>
                      <a:pt x="39" y="71"/>
                      <a:pt x="39" y="70"/>
                    </a:cubicBezTo>
                    <a:cubicBezTo>
                      <a:pt x="40" y="70"/>
                      <a:pt x="39" y="71"/>
                      <a:pt x="40" y="72"/>
                    </a:cubicBezTo>
                    <a:cubicBezTo>
                      <a:pt x="40" y="72"/>
                      <a:pt x="41" y="69"/>
                      <a:pt x="40" y="69"/>
                    </a:cubicBezTo>
                    <a:cubicBezTo>
                      <a:pt x="41" y="69"/>
                      <a:pt x="41" y="67"/>
                      <a:pt x="42" y="68"/>
                    </a:cubicBezTo>
                    <a:cubicBezTo>
                      <a:pt x="42" y="70"/>
                      <a:pt x="41" y="69"/>
                      <a:pt x="41" y="70"/>
                    </a:cubicBezTo>
                    <a:cubicBezTo>
                      <a:pt x="42" y="70"/>
                      <a:pt x="41" y="66"/>
                      <a:pt x="42" y="66"/>
                    </a:cubicBezTo>
                    <a:cubicBezTo>
                      <a:pt x="42" y="65"/>
                      <a:pt x="42" y="62"/>
                      <a:pt x="43" y="61"/>
                    </a:cubicBezTo>
                    <a:cubicBezTo>
                      <a:pt x="44" y="62"/>
                      <a:pt x="42" y="62"/>
                      <a:pt x="43" y="64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4" y="67"/>
                      <a:pt x="42" y="68"/>
                      <a:pt x="43" y="71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1"/>
                      <a:pt x="44" y="72"/>
                      <a:pt x="44" y="72"/>
                    </a:cubicBezTo>
                    <a:cubicBezTo>
                      <a:pt x="44" y="70"/>
                      <a:pt x="44" y="72"/>
                      <a:pt x="44" y="71"/>
                    </a:cubicBezTo>
                    <a:cubicBezTo>
                      <a:pt x="44" y="71"/>
                      <a:pt x="45" y="68"/>
                      <a:pt x="45" y="69"/>
                    </a:cubicBezTo>
                    <a:cubicBezTo>
                      <a:pt x="45" y="70"/>
                      <a:pt x="46" y="71"/>
                      <a:pt x="45" y="72"/>
                    </a:cubicBezTo>
                    <a:cubicBezTo>
                      <a:pt x="46" y="73"/>
                      <a:pt x="45" y="70"/>
                      <a:pt x="46" y="71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8" y="72"/>
                      <a:pt x="50" y="72"/>
                      <a:pt x="52" y="68"/>
                    </a:cubicBezTo>
                    <a:cubicBezTo>
                      <a:pt x="52" y="70"/>
                      <a:pt x="53" y="70"/>
                      <a:pt x="54" y="71"/>
                    </a:cubicBezTo>
                    <a:cubicBezTo>
                      <a:pt x="53" y="70"/>
                      <a:pt x="54" y="69"/>
                      <a:pt x="54" y="69"/>
                    </a:cubicBezTo>
                    <a:cubicBezTo>
                      <a:pt x="55" y="71"/>
                      <a:pt x="55" y="71"/>
                      <a:pt x="55" y="71"/>
                    </a:cubicBezTo>
                    <a:cubicBezTo>
                      <a:pt x="56" y="72"/>
                      <a:pt x="56" y="70"/>
                      <a:pt x="57" y="69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8" y="71"/>
                      <a:pt x="57" y="69"/>
                      <a:pt x="58" y="69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8" y="69"/>
                      <a:pt x="58" y="69"/>
                      <a:pt x="58" y="69"/>
                    </a:cubicBezTo>
                    <a:cubicBezTo>
                      <a:pt x="59" y="68"/>
                      <a:pt x="59" y="68"/>
                      <a:pt x="59" y="70"/>
                    </a:cubicBezTo>
                    <a:cubicBezTo>
                      <a:pt x="60" y="70"/>
                      <a:pt x="60" y="69"/>
                      <a:pt x="59" y="69"/>
                    </a:cubicBezTo>
                    <a:cubicBezTo>
                      <a:pt x="60" y="70"/>
                      <a:pt x="61" y="70"/>
                      <a:pt x="62" y="69"/>
                    </a:cubicBezTo>
                    <a:cubicBezTo>
                      <a:pt x="62" y="68"/>
                      <a:pt x="62" y="68"/>
                      <a:pt x="62" y="66"/>
                    </a:cubicBezTo>
                    <a:cubicBezTo>
                      <a:pt x="61" y="64"/>
                      <a:pt x="62" y="67"/>
                      <a:pt x="62" y="65"/>
                    </a:cubicBezTo>
                    <a:cubicBezTo>
                      <a:pt x="62" y="66"/>
                      <a:pt x="63" y="67"/>
                      <a:pt x="62" y="68"/>
                    </a:cubicBezTo>
                    <a:cubicBezTo>
                      <a:pt x="64" y="71"/>
                      <a:pt x="65" y="68"/>
                      <a:pt x="67" y="68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8" y="69"/>
                      <a:pt x="69" y="67"/>
                      <a:pt x="70" y="67"/>
                    </a:cubicBezTo>
                    <a:cubicBezTo>
                      <a:pt x="70" y="66"/>
                      <a:pt x="70" y="64"/>
                      <a:pt x="71" y="64"/>
                    </a:cubicBezTo>
                    <a:cubicBezTo>
                      <a:pt x="71" y="61"/>
                      <a:pt x="71" y="66"/>
                      <a:pt x="72" y="67"/>
                    </a:cubicBezTo>
                    <a:cubicBezTo>
                      <a:pt x="72" y="66"/>
                      <a:pt x="73" y="66"/>
                      <a:pt x="73" y="66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3" y="65"/>
                      <a:pt x="73" y="65"/>
                      <a:pt x="74" y="65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74" y="66"/>
                      <a:pt x="75" y="67"/>
                      <a:pt x="75" y="67"/>
                    </a:cubicBezTo>
                    <a:cubicBezTo>
                      <a:pt x="75" y="65"/>
                      <a:pt x="76" y="66"/>
                      <a:pt x="76" y="64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77" y="64"/>
                      <a:pt x="77" y="64"/>
                      <a:pt x="77" y="64"/>
                    </a:cubicBezTo>
                    <a:cubicBezTo>
                      <a:pt x="77" y="66"/>
                      <a:pt x="77" y="66"/>
                      <a:pt x="77" y="66"/>
                    </a:cubicBezTo>
                    <a:cubicBezTo>
                      <a:pt x="78" y="67"/>
                      <a:pt x="77" y="64"/>
                      <a:pt x="77" y="63"/>
                    </a:cubicBezTo>
                    <a:cubicBezTo>
                      <a:pt x="77" y="62"/>
                      <a:pt x="78" y="64"/>
                      <a:pt x="78" y="64"/>
                    </a:cubicBezTo>
                    <a:cubicBezTo>
                      <a:pt x="78" y="65"/>
                      <a:pt x="78" y="64"/>
                      <a:pt x="77" y="64"/>
                    </a:cubicBezTo>
                    <a:cubicBezTo>
                      <a:pt x="77" y="66"/>
                      <a:pt x="78" y="65"/>
                      <a:pt x="78" y="66"/>
                    </a:cubicBezTo>
                    <a:cubicBezTo>
                      <a:pt x="78" y="66"/>
                      <a:pt x="78" y="64"/>
                      <a:pt x="78" y="64"/>
                    </a:cubicBezTo>
                    <a:cubicBezTo>
                      <a:pt x="79" y="64"/>
                      <a:pt x="79" y="64"/>
                      <a:pt x="80" y="65"/>
                    </a:cubicBezTo>
                    <a:cubicBezTo>
                      <a:pt x="80" y="64"/>
                      <a:pt x="80" y="65"/>
                      <a:pt x="80" y="64"/>
                    </a:cubicBezTo>
                    <a:cubicBezTo>
                      <a:pt x="80" y="64"/>
                      <a:pt x="79" y="63"/>
                      <a:pt x="79" y="62"/>
                    </a:cubicBezTo>
                    <a:cubicBezTo>
                      <a:pt x="79" y="62"/>
                      <a:pt x="80" y="61"/>
                      <a:pt x="80" y="62"/>
                    </a:cubicBezTo>
                    <a:cubicBezTo>
                      <a:pt x="80" y="63"/>
                      <a:pt x="80" y="63"/>
                      <a:pt x="80" y="63"/>
                    </a:cubicBezTo>
                    <a:cubicBezTo>
                      <a:pt x="80" y="62"/>
                      <a:pt x="81" y="62"/>
                      <a:pt x="80" y="61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1" y="62"/>
                      <a:pt x="81" y="62"/>
                      <a:pt x="82" y="61"/>
                    </a:cubicBezTo>
                    <a:cubicBezTo>
                      <a:pt x="82" y="63"/>
                      <a:pt x="82" y="65"/>
                      <a:pt x="83" y="65"/>
                    </a:cubicBezTo>
                    <a:cubicBezTo>
                      <a:pt x="83" y="63"/>
                      <a:pt x="83" y="63"/>
                      <a:pt x="83" y="63"/>
                    </a:cubicBezTo>
                    <a:cubicBezTo>
                      <a:pt x="84" y="63"/>
                      <a:pt x="84" y="64"/>
                      <a:pt x="84" y="65"/>
                    </a:cubicBezTo>
                    <a:cubicBezTo>
                      <a:pt x="85" y="65"/>
                      <a:pt x="84" y="60"/>
                      <a:pt x="85" y="61"/>
                    </a:cubicBezTo>
                    <a:cubicBezTo>
                      <a:pt x="85" y="63"/>
                      <a:pt x="86" y="63"/>
                      <a:pt x="86" y="64"/>
                    </a:cubicBezTo>
                    <a:cubicBezTo>
                      <a:pt x="86" y="63"/>
                      <a:pt x="86" y="63"/>
                      <a:pt x="86" y="62"/>
                    </a:cubicBezTo>
                    <a:cubicBezTo>
                      <a:pt x="86" y="62"/>
                      <a:pt x="86" y="64"/>
                      <a:pt x="86" y="63"/>
                    </a:cubicBezTo>
                    <a:cubicBezTo>
                      <a:pt x="85" y="61"/>
                      <a:pt x="86" y="62"/>
                      <a:pt x="86" y="61"/>
                    </a:cubicBezTo>
                    <a:cubicBezTo>
                      <a:pt x="88" y="65"/>
                      <a:pt x="89" y="62"/>
                      <a:pt x="91" y="64"/>
                    </a:cubicBezTo>
                    <a:cubicBezTo>
                      <a:pt x="90" y="61"/>
                      <a:pt x="91" y="63"/>
                      <a:pt x="91" y="62"/>
                    </a:cubicBezTo>
                    <a:cubicBezTo>
                      <a:pt x="92" y="64"/>
                      <a:pt x="92" y="61"/>
                      <a:pt x="93" y="63"/>
                    </a:cubicBezTo>
                    <a:cubicBezTo>
                      <a:pt x="92" y="60"/>
                      <a:pt x="92" y="60"/>
                      <a:pt x="92" y="60"/>
                    </a:cubicBezTo>
                    <a:cubicBezTo>
                      <a:pt x="93" y="61"/>
                      <a:pt x="92" y="56"/>
                      <a:pt x="94" y="59"/>
                    </a:cubicBezTo>
                    <a:cubicBezTo>
                      <a:pt x="94" y="60"/>
                      <a:pt x="94" y="61"/>
                      <a:pt x="94" y="61"/>
                    </a:cubicBezTo>
                    <a:cubicBezTo>
                      <a:pt x="95" y="64"/>
                      <a:pt x="95" y="59"/>
                      <a:pt x="96" y="62"/>
                    </a:cubicBezTo>
                    <a:cubicBezTo>
                      <a:pt x="96" y="61"/>
                      <a:pt x="95" y="59"/>
                      <a:pt x="96" y="58"/>
                    </a:cubicBezTo>
                    <a:cubicBezTo>
                      <a:pt x="96" y="59"/>
                      <a:pt x="98" y="60"/>
                      <a:pt x="98" y="60"/>
                    </a:cubicBezTo>
                    <a:cubicBezTo>
                      <a:pt x="98" y="60"/>
                      <a:pt x="98" y="59"/>
                      <a:pt x="98" y="60"/>
                    </a:cubicBezTo>
                    <a:cubicBezTo>
                      <a:pt x="99" y="61"/>
                      <a:pt x="98" y="61"/>
                      <a:pt x="98" y="61"/>
                    </a:cubicBezTo>
                    <a:cubicBezTo>
                      <a:pt x="99" y="62"/>
                      <a:pt x="99" y="60"/>
                      <a:pt x="100" y="59"/>
                    </a:cubicBezTo>
                    <a:cubicBezTo>
                      <a:pt x="101" y="61"/>
                      <a:pt x="101" y="60"/>
                      <a:pt x="102" y="61"/>
                    </a:cubicBezTo>
                    <a:cubicBezTo>
                      <a:pt x="102" y="58"/>
                      <a:pt x="104" y="61"/>
                      <a:pt x="103" y="58"/>
                    </a:cubicBezTo>
                    <a:cubicBezTo>
                      <a:pt x="103" y="59"/>
                      <a:pt x="103" y="59"/>
                      <a:pt x="103" y="59"/>
                    </a:cubicBezTo>
                    <a:cubicBezTo>
                      <a:pt x="104" y="58"/>
                      <a:pt x="103" y="56"/>
                      <a:pt x="104" y="56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5" y="61"/>
                      <a:pt x="105" y="58"/>
                      <a:pt x="105" y="59"/>
                    </a:cubicBezTo>
                    <a:cubicBezTo>
                      <a:pt x="105" y="58"/>
                      <a:pt x="106" y="59"/>
                      <a:pt x="106" y="58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7" y="55"/>
                      <a:pt x="107" y="58"/>
                      <a:pt x="107" y="58"/>
                    </a:cubicBezTo>
                    <a:cubicBezTo>
                      <a:pt x="107" y="59"/>
                      <a:pt x="108" y="58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9" y="57"/>
                    </a:cubicBezTo>
                    <a:cubicBezTo>
                      <a:pt x="109" y="57"/>
                      <a:pt x="109" y="57"/>
                      <a:pt x="109" y="57"/>
                    </a:cubicBezTo>
                    <a:cubicBezTo>
                      <a:pt x="109" y="57"/>
                      <a:pt x="109" y="57"/>
                      <a:pt x="109" y="58"/>
                    </a:cubicBezTo>
                    <a:cubicBezTo>
                      <a:pt x="109" y="59"/>
                      <a:pt x="109" y="59"/>
                      <a:pt x="109" y="59"/>
                    </a:cubicBezTo>
                    <a:cubicBezTo>
                      <a:pt x="110" y="59"/>
                      <a:pt x="110" y="57"/>
                      <a:pt x="110" y="57"/>
                    </a:cubicBezTo>
                    <a:cubicBezTo>
                      <a:pt x="111" y="58"/>
                      <a:pt x="113" y="56"/>
                      <a:pt x="113" y="55"/>
                    </a:cubicBezTo>
                    <a:cubicBezTo>
                      <a:pt x="113" y="55"/>
                      <a:pt x="113" y="56"/>
                      <a:pt x="113" y="55"/>
                    </a:cubicBezTo>
                    <a:cubicBezTo>
                      <a:pt x="114" y="55"/>
                      <a:pt x="114" y="53"/>
                      <a:pt x="114" y="54"/>
                    </a:cubicBezTo>
                    <a:cubicBezTo>
                      <a:pt x="114" y="54"/>
                      <a:pt x="115" y="55"/>
                      <a:pt x="115" y="55"/>
                    </a:cubicBezTo>
                    <a:cubicBezTo>
                      <a:pt x="115" y="56"/>
                      <a:pt x="115" y="54"/>
                      <a:pt x="115" y="54"/>
                    </a:cubicBezTo>
                    <a:cubicBezTo>
                      <a:pt x="116" y="56"/>
                      <a:pt x="116" y="52"/>
                      <a:pt x="118" y="53"/>
                    </a:cubicBezTo>
                    <a:cubicBezTo>
                      <a:pt x="118" y="53"/>
                      <a:pt x="118" y="54"/>
                      <a:pt x="118" y="55"/>
                    </a:cubicBezTo>
                    <a:cubicBezTo>
                      <a:pt x="119" y="54"/>
                      <a:pt x="119" y="53"/>
                      <a:pt x="120" y="51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20" y="52"/>
                      <a:pt x="121" y="52"/>
                      <a:pt x="121" y="51"/>
                    </a:cubicBezTo>
                    <a:cubicBezTo>
                      <a:pt x="120" y="50"/>
                      <a:pt x="120" y="48"/>
                      <a:pt x="121" y="49"/>
                    </a:cubicBezTo>
                    <a:cubicBezTo>
                      <a:pt x="121" y="49"/>
                      <a:pt x="121" y="49"/>
                      <a:pt x="121" y="49"/>
                    </a:cubicBezTo>
                    <a:cubicBezTo>
                      <a:pt x="122" y="48"/>
                      <a:pt x="122" y="48"/>
                      <a:pt x="122" y="48"/>
                    </a:cubicBezTo>
                    <a:cubicBezTo>
                      <a:pt x="122" y="48"/>
                      <a:pt x="122" y="48"/>
                      <a:pt x="122" y="49"/>
                    </a:cubicBezTo>
                    <a:cubicBezTo>
                      <a:pt x="123" y="51"/>
                      <a:pt x="124" y="50"/>
                      <a:pt x="124" y="50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8"/>
                      <a:pt x="125" y="50"/>
                      <a:pt x="125" y="50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5" y="45"/>
                      <a:pt x="126" y="47"/>
                      <a:pt x="126" y="48"/>
                    </a:cubicBezTo>
                    <a:cubicBezTo>
                      <a:pt x="127" y="47"/>
                      <a:pt x="126" y="44"/>
                      <a:pt x="126" y="42"/>
                    </a:cubicBezTo>
                    <a:cubicBezTo>
                      <a:pt x="127" y="43"/>
                      <a:pt x="127" y="41"/>
                      <a:pt x="127" y="41"/>
                    </a:cubicBezTo>
                    <a:cubicBezTo>
                      <a:pt x="128" y="42"/>
                      <a:pt x="127" y="41"/>
                      <a:pt x="127" y="42"/>
                    </a:cubicBezTo>
                    <a:cubicBezTo>
                      <a:pt x="128" y="43"/>
                      <a:pt x="128" y="43"/>
                      <a:pt x="128" y="43"/>
                    </a:cubicBezTo>
                    <a:cubicBezTo>
                      <a:pt x="128" y="44"/>
                      <a:pt x="129" y="46"/>
                      <a:pt x="129" y="47"/>
                    </a:cubicBezTo>
                    <a:cubicBezTo>
                      <a:pt x="129" y="46"/>
                      <a:pt x="131" y="46"/>
                      <a:pt x="132" y="46"/>
                    </a:cubicBezTo>
                    <a:cubicBezTo>
                      <a:pt x="130" y="44"/>
                      <a:pt x="132" y="45"/>
                      <a:pt x="132" y="42"/>
                    </a:cubicBezTo>
                    <a:cubicBezTo>
                      <a:pt x="132" y="41"/>
                      <a:pt x="133" y="44"/>
                      <a:pt x="133" y="44"/>
                    </a:cubicBezTo>
                    <a:cubicBezTo>
                      <a:pt x="134" y="43"/>
                      <a:pt x="135" y="44"/>
                      <a:pt x="136" y="43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6" y="42"/>
                      <a:pt x="138" y="43"/>
                      <a:pt x="138" y="40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9" y="42"/>
                      <a:pt x="137" y="39"/>
                      <a:pt x="139" y="40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39" y="40"/>
                      <a:pt x="140" y="42"/>
                      <a:pt x="140" y="39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41" y="40"/>
                      <a:pt x="142" y="40"/>
                      <a:pt x="142" y="38"/>
                    </a:cubicBezTo>
                    <a:cubicBezTo>
                      <a:pt x="142" y="40"/>
                      <a:pt x="142" y="40"/>
                      <a:pt x="142" y="40"/>
                    </a:cubicBezTo>
                    <a:cubicBezTo>
                      <a:pt x="143" y="41"/>
                      <a:pt x="142" y="38"/>
                      <a:pt x="143" y="38"/>
                    </a:cubicBezTo>
                    <a:cubicBezTo>
                      <a:pt x="143" y="38"/>
                      <a:pt x="144" y="39"/>
                      <a:pt x="144" y="39"/>
                    </a:cubicBezTo>
                    <a:cubicBezTo>
                      <a:pt x="143" y="38"/>
                      <a:pt x="144" y="38"/>
                      <a:pt x="144" y="37"/>
                    </a:cubicBezTo>
                    <a:cubicBezTo>
                      <a:pt x="146" y="39"/>
                      <a:pt x="146" y="39"/>
                      <a:pt x="146" y="39"/>
                    </a:cubicBezTo>
                    <a:cubicBezTo>
                      <a:pt x="149" y="37"/>
                      <a:pt x="152" y="36"/>
                      <a:pt x="154" y="33"/>
                    </a:cubicBezTo>
                    <a:cubicBezTo>
                      <a:pt x="156" y="35"/>
                      <a:pt x="154" y="35"/>
                      <a:pt x="155" y="36"/>
                    </a:cubicBezTo>
                    <a:cubicBezTo>
                      <a:pt x="154" y="34"/>
                      <a:pt x="155" y="35"/>
                      <a:pt x="156" y="34"/>
                    </a:cubicBezTo>
                    <a:cubicBezTo>
                      <a:pt x="156" y="34"/>
                      <a:pt x="156" y="34"/>
                      <a:pt x="156" y="34"/>
                    </a:cubicBezTo>
                    <a:cubicBezTo>
                      <a:pt x="156" y="34"/>
                      <a:pt x="157" y="35"/>
                      <a:pt x="157" y="34"/>
                    </a:cubicBezTo>
                    <a:cubicBezTo>
                      <a:pt x="157" y="34"/>
                      <a:pt x="157" y="34"/>
                      <a:pt x="157" y="34"/>
                    </a:cubicBezTo>
                    <a:cubicBezTo>
                      <a:pt x="157" y="32"/>
                      <a:pt x="159" y="36"/>
                      <a:pt x="158" y="33"/>
                    </a:cubicBezTo>
                    <a:cubicBezTo>
                      <a:pt x="159" y="34"/>
                      <a:pt x="159" y="34"/>
                      <a:pt x="159" y="34"/>
                    </a:cubicBezTo>
                    <a:cubicBezTo>
                      <a:pt x="158" y="32"/>
                      <a:pt x="160" y="35"/>
                      <a:pt x="160" y="33"/>
                    </a:cubicBezTo>
                    <a:cubicBezTo>
                      <a:pt x="160" y="33"/>
                      <a:pt x="160" y="33"/>
                      <a:pt x="160" y="33"/>
                    </a:cubicBezTo>
                    <a:cubicBezTo>
                      <a:pt x="161" y="34"/>
                      <a:pt x="160" y="30"/>
                      <a:pt x="161" y="32"/>
                    </a:cubicBezTo>
                    <a:cubicBezTo>
                      <a:pt x="162" y="31"/>
                      <a:pt x="162" y="30"/>
                      <a:pt x="161" y="28"/>
                    </a:cubicBezTo>
                    <a:cubicBezTo>
                      <a:pt x="162" y="30"/>
                      <a:pt x="162" y="30"/>
                      <a:pt x="162" y="30"/>
                    </a:cubicBezTo>
                    <a:cubicBezTo>
                      <a:pt x="164" y="28"/>
                      <a:pt x="167" y="27"/>
                      <a:pt x="167" y="24"/>
                    </a:cubicBezTo>
                    <a:cubicBezTo>
                      <a:pt x="168" y="25"/>
                      <a:pt x="168" y="25"/>
                      <a:pt x="168" y="25"/>
                    </a:cubicBezTo>
                    <a:cubicBezTo>
                      <a:pt x="167" y="22"/>
                      <a:pt x="171" y="25"/>
                      <a:pt x="170" y="21"/>
                    </a:cubicBezTo>
                    <a:cubicBezTo>
                      <a:pt x="169" y="19"/>
                      <a:pt x="169" y="19"/>
                      <a:pt x="169" y="19"/>
                    </a:cubicBezTo>
                    <a:cubicBezTo>
                      <a:pt x="171" y="21"/>
                      <a:pt x="171" y="21"/>
                      <a:pt x="171" y="21"/>
                    </a:cubicBezTo>
                    <a:cubicBezTo>
                      <a:pt x="170" y="20"/>
                      <a:pt x="172" y="20"/>
                      <a:pt x="171" y="19"/>
                    </a:cubicBezTo>
                    <a:cubicBezTo>
                      <a:pt x="171" y="19"/>
                      <a:pt x="171" y="19"/>
                      <a:pt x="172" y="20"/>
                    </a:cubicBezTo>
                    <a:cubicBezTo>
                      <a:pt x="172" y="20"/>
                      <a:pt x="171" y="17"/>
                      <a:pt x="172" y="17"/>
                    </a:cubicBezTo>
                    <a:cubicBezTo>
                      <a:pt x="173" y="18"/>
                      <a:pt x="173" y="18"/>
                      <a:pt x="173" y="18"/>
                    </a:cubicBezTo>
                    <a:cubicBezTo>
                      <a:pt x="177" y="19"/>
                      <a:pt x="182" y="18"/>
                      <a:pt x="181" y="13"/>
                    </a:cubicBezTo>
                    <a:cubicBezTo>
                      <a:pt x="181" y="12"/>
                      <a:pt x="183" y="14"/>
                      <a:pt x="183" y="14"/>
                    </a:cubicBezTo>
                    <a:cubicBezTo>
                      <a:pt x="182" y="10"/>
                      <a:pt x="188" y="11"/>
                      <a:pt x="186" y="6"/>
                    </a:cubicBezTo>
                    <a:cubicBezTo>
                      <a:pt x="186" y="4"/>
                      <a:pt x="182" y="0"/>
                      <a:pt x="182" y="0"/>
                    </a:cubicBezTo>
                    <a:cubicBezTo>
                      <a:pt x="180" y="4"/>
                      <a:pt x="176" y="5"/>
                      <a:pt x="171" y="6"/>
                    </a:cubicBezTo>
                    <a:cubicBezTo>
                      <a:pt x="171" y="7"/>
                      <a:pt x="170" y="9"/>
                      <a:pt x="169" y="9"/>
                    </a:cubicBezTo>
                    <a:cubicBezTo>
                      <a:pt x="165" y="12"/>
                      <a:pt x="158" y="11"/>
                      <a:pt x="154" y="16"/>
                    </a:cubicBezTo>
                    <a:cubicBezTo>
                      <a:pt x="155" y="16"/>
                      <a:pt x="155" y="18"/>
                      <a:pt x="155" y="18"/>
                    </a:cubicBezTo>
                    <a:cubicBezTo>
                      <a:pt x="155" y="18"/>
                      <a:pt x="155" y="18"/>
                      <a:pt x="155" y="18"/>
                    </a:cubicBezTo>
                    <a:cubicBezTo>
                      <a:pt x="155" y="19"/>
                      <a:pt x="155" y="19"/>
                      <a:pt x="155" y="19"/>
                    </a:cubicBezTo>
                    <a:cubicBezTo>
                      <a:pt x="155" y="19"/>
                      <a:pt x="154" y="18"/>
                      <a:pt x="154" y="17"/>
                    </a:cubicBezTo>
                    <a:cubicBezTo>
                      <a:pt x="153" y="19"/>
                      <a:pt x="151" y="20"/>
                      <a:pt x="149" y="20"/>
                    </a:cubicBezTo>
                    <a:cubicBezTo>
                      <a:pt x="150" y="22"/>
                      <a:pt x="148" y="21"/>
                      <a:pt x="149" y="23"/>
                    </a:cubicBezTo>
                    <a:cubicBezTo>
                      <a:pt x="148" y="22"/>
                      <a:pt x="148" y="22"/>
                      <a:pt x="148" y="22"/>
                    </a:cubicBezTo>
                    <a:cubicBezTo>
                      <a:pt x="147" y="24"/>
                      <a:pt x="147" y="24"/>
                      <a:pt x="145" y="22"/>
                    </a:cubicBezTo>
                    <a:cubicBezTo>
                      <a:pt x="139" y="23"/>
                      <a:pt x="134" y="27"/>
                      <a:pt x="128" y="28"/>
                    </a:cubicBezTo>
                    <a:cubicBezTo>
                      <a:pt x="123" y="30"/>
                      <a:pt x="118" y="35"/>
                      <a:pt x="112" y="37"/>
                    </a:cubicBezTo>
                    <a:cubicBezTo>
                      <a:pt x="112" y="40"/>
                      <a:pt x="110" y="39"/>
                      <a:pt x="110" y="4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9" y="43"/>
                      <a:pt x="109" y="41"/>
                      <a:pt x="107" y="40"/>
                    </a:cubicBezTo>
                    <a:cubicBezTo>
                      <a:pt x="107" y="42"/>
                      <a:pt x="107" y="41"/>
                      <a:pt x="107" y="43"/>
                    </a:cubicBezTo>
                    <a:cubicBezTo>
                      <a:pt x="107" y="45"/>
                      <a:pt x="106" y="40"/>
                      <a:pt x="106" y="41"/>
                    </a:cubicBezTo>
                    <a:cubicBezTo>
                      <a:pt x="105" y="41"/>
                      <a:pt x="106" y="42"/>
                      <a:pt x="106" y="42"/>
                    </a:cubicBezTo>
                    <a:cubicBezTo>
                      <a:pt x="105" y="45"/>
                      <a:pt x="106" y="41"/>
                      <a:pt x="103" y="39"/>
                    </a:cubicBezTo>
                    <a:cubicBezTo>
                      <a:pt x="101" y="41"/>
                      <a:pt x="98" y="44"/>
                      <a:pt x="95" y="43"/>
                    </a:cubicBezTo>
                    <a:cubicBezTo>
                      <a:pt x="95" y="43"/>
                      <a:pt x="96" y="44"/>
                      <a:pt x="96" y="44"/>
                    </a:cubicBezTo>
                    <a:cubicBezTo>
                      <a:pt x="95" y="41"/>
                      <a:pt x="95" y="46"/>
                      <a:pt x="94" y="44"/>
                    </a:cubicBezTo>
                    <a:cubicBezTo>
                      <a:pt x="94" y="44"/>
                      <a:pt x="94" y="43"/>
                      <a:pt x="94" y="43"/>
                    </a:cubicBezTo>
                    <a:cubicBezTo>
                      <a:pt x="93" y="42"/>
                      <a:pt x="92" y="44"/>
                      <a:pt x="91" y="43"/>
                    </a:cubicBezTo>
                    <a:cubicBezTo>
                      <a:pt x="90" y="45"/>
                      <a:pt x="88" y="42"/>
                      <a:pt x="88" y="44"/>
                    </a:cubicBezTo>
                    <a:cubicBezTo>
                      <a:pt x="88" y="43"/>
                      <a:pt x="87" y="43"/>
                      <a:pt x="87" y="43"/>
                    </a:cubicBezTo>
                    <a:cubicBezTo>
                      <a:pt x="87" y="47"/>
                      <a:pt x="84" y="42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1" y="45"/>
                      <a:pt x="77" y="45"/>
                      <a:pt x="75" y="47"/>
                    </a:cubicBezTo>
                    <a:cubicBezTo>
                      <a:pt x="73" y="47"/>
                      <a:pt x="70" y="44"/>
                      <a:pt x="69" y="46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68" y="48"/>
                      <a:pt x="69" y="47"/>
                      <a:pt x="68" y="46"/>
                    </a:cubicBezTo>
                    <a:cubicBezTo>
                      <a:pt x="68" y="48"/>
                      <a:pt x="66" y="47"/>
                      <a:pt x="65" y="47"/>
                    </a:cubicBezTo>
                    <a:cubicBezTo>
                      <a:pt x="65" y="47"/>
                      <a:pt x="65" y="48"/>
                      <a:pt x="65" y="49"/>
                    </a:cubicBezTo>
                    <a:cubicBezTo>
                      <a:pt x="63" y="46"/>
                      <a:pt x="62" y="50"/>
                      <a:pt x="60" y="48"/>
                    </a:cubicBezTo>
                    <a:cubicBezTo>
                      <a:pt x="61" y="51"/>
                      <a:pt x="60" y="50"/>
                      <a:pt x="59" y="51"/>
                    </a:cubicBezTo>
                    <a:cubicBezTo>
                      <a:pt x="59" y="51"/>
                      <a:pt x="59" y="50"/>
                      <a:pt x="59" y="49"/>
                    </a:cubicBezTo>
                    <a:cubicBezTo>
                      <a:pt x="58" y="50"/>
                      <a:pt x="57" y="50"/>
                      <a:pt x="56" y="49"/>
                    </a:cubicBezTo>
                    <a:cubicBezTo>
                      <a:pt x="56" y="49"/>
                      <a:pt x="56" y="51"/>
                      <a:pt x="55" y="51"/>
                    </a:cubicBezTo>
                    <a:cubicBezTo>
                      <a:pt x="54" y="49"/>
                      <a:pt x="54" y="51"/>
                      <a:pt x="53" y="50"/>
                    </a:cubicBezTo>
                    <a:cubicBezTo>
                      <a:pt x="54" y="52"/>
                      <a:pt x="52" y="54"/>
                      <a:pt x="52" y="53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0" y="52"/>
                      <a:pt x="47" y="49"/>
                      <a:pt x="44" y="52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42" y="53"/>
                      <a:pt x="39" y="51"/>
                      <a:pt x="37" y="54"/>
                    </a:cubicBezTo>
                    <a:cubicBezTo>
                      <a:pt x="36" y="53"/>
                      <a:pt x="35" y="52"/>
                      <a:pt x="35" y="52"/>
                    </a:cubicBezTo>
                    <a:cubicBezTo>
                      <a:pt x="34" y="53"/>
                      <a:pt x="33" y="53"/>
                      <a:pt x="32" y="55"/>
                    </a:cubicBezTo>
                    <a:cubicBezTo>
                      <a:pt x="32" y="56"/>
                      <a:pt x="32" y="54"/>
                      <a:pt x="32" y="54"/>
                    </a:cubicBezTo>
                    <a:cubicBezTo>
                      <a:pt x="31" y="53"/>
                      <a:pt x="30" y="51"/>
                      <a:pt x="29" y="53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8" y="53"/>
                      <a:pt x="27" y="55"/>
                      <a:pt x="26" y="53"/>
                    </a:cubicBezTo>
                    <a:cubicBezTo>
                      <a:pt x="25" y="54"/>
                      <a:pt x="24" y="55"/>
                      <a:pt x="25" y="56"/>
                    </a:cubicBezTo>
                    <a:cubicBezTo>
                      <a:pt x="24" y="56"/>
                      <a:pt x="25" y="54"/>
                      <a:pt x="24" y="55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3" y="52"/>
                      <a:pt x="21" y="53"/>
                      <a:pt x="19" y="53"/>
                    </a:cubicBezTo>
                    <a:cubicBezTo>
                      <a:pt x="19" y="51"/>
                      <a:pt x="17" y="53"/>
                      <a:pt x="16" y="51"/>
                    </a:cubicBezTo>
                    <a:cubicBezTo>
                      <a:pt x="15" y="52"/>
                      <a:pt x="15" y="50"/>
                      <a:pt x="13" y="53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3" y="51"/>
                      <a:pt x="12" y="51"/>
                      <a:pt x="11" y="49"/>
                    </a:cubicBezTo>
                    <a:cubicBezTo>
                      <a:pt x="11" y="49"/>
                      <a:pt x="10" y="50"/>
                      <a:pt x="9" y="51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9" y="50"/>
                      <a:pt x="7" y="51"/>
                      <a:pt x="6" y="52"/>
                    </a:cubicBezTo>
                    <a:cubicBezTo>
                      <a:pt x="6" y="51"/>
                      <a:pt x="6" y="52"/>
                      <a:pt x="6" y="51"/>
                    </a:cubicBezTo>
                    <a:cubicBezTo>
                      <a:pt x="7" y="51"/>
                      <a:pt x="8" y="50"/>
                      <a:pt x="9" y="48"/>
                    </a:cubicBezTo>
                    <a:cubicBezTo>
                      <a:pt x="9" y="48"/>
                      <a:pt x="6" y="50"/>
                      <a:pt x="7" y="48"/>
                    </a:cubicBezTo>
                    <a:cubicBezTo>
                      <a:pt x="7" y="47"/>
                      <a:pt x="7" y="47"/>
                      <a:pt x="5" y="49"/>
                    </a:cubicBezTo>
                    <a:cubicBezTo>
                      <a:pt x="6" y="48"/>
                      <a:pt x="6" y="48"/>
                      <a:pt x="7" y="47"/>
                    </a:cubicBezTo>
                    <a:cubicBezTo>
                      <a:pt x="6" y="47"/>
                      <a:pt x="6" y="47"/>
                      <a:pt x="5" y="47"/>
                    </a:cubicBezTo>
                    <a:cubicBezTo>
                      <a:pt x="6" y="47"/>
                      <a:pt x="5" y="47"/>
                      <a:pt x="5" y="48"/>
                    </a:cubicBezTo>
                    <a:cubicBezTo>
                      <a:pt x="4" y="48"/>
                      <a:pt x="4" y="48"/>
                      <a:pt x="2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2" y="50"/>
                      <a:pt x="1" y="50"/>
                      <a:pt x="2" y="49"/>
                    </a:cubicBezTo>
                    <a:cubicBezTo>
                      <a:pt x="3" y="48"/>
                      <a:pt x="4" y="48"/>
                      <a:pt x="5" y="47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2" y="48"/>
                      <a:pt x="2" y="49"/>
                      <a:pt x="1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" y="51"/>
                      <a:pt x="1" y="52"/>
                      <a:pt x="2" y="52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4" y="51"/>
                      <a:pt x="5" y="50"/>
                      <a:pt x="5" y="52"/>
                    </a:cubicBezTo>
                    <a:cubicBezTo>
                      <a:pt x="4" y="52"/>
                      <a:pt x="4" y="53"/>
                      <a:pt x="3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5" y="52"/>
                      <a:pt x="4" y="55"/>
                      <a:pt x="5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57" name="Freeform 243"/>
              <p:cNvSpPr/>
              <p:nvPr>
                <p:custDataLst>
                  <p:tags r:id="rId51"/>
                </p:custDataLst>
              </p:nvPr>
            </p:nvSpPr>
            <p:spPr bwMode="auto">
              <a:xfrm>
                <a:off x="6642" y="3122"/>
                <a:ext cx="3" cy="5"/>
              </a:xfrm>
              <a:custGeom>
                <a:avLst/>
                <a:gdLst>
                  <a:gd name="T0" fmla="*/ 3 w 3"/>
                  <a:gd name="T1" fmla="*/ 5 h 5"/>
                  <a:gd name="T2" fmla="*/ 3 w 3"/>
                  <a:gd name="T3" fmla="*/ 5 h 5"/>
                  <a:gd name="T4" fmla="*/ 0 w 3"/>
                  <a:gd name="T5" fmla="*/ 0 h 5"/>
                  <a:gd name="T6" fmla="*/ 3 w 3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3" y="5"/>
                    </a:lnTo>
                    <a:lnTo>
                      <a:pt x="0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58" name="Freeform 244"/>
              <p:cNvSpPr/>
              <p:nvPr>
                <p:custDataLst>
                  <p:tags r:id="rId52"/>
                </p:custDataLst>
              </p:nvPr>
            </p:nvSpPr>
            <p:spPr bwMode="auto">
              <a:xfrm>
                <a:off x="6614" y="313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59" name="Freeform 245"/>
              <p:cNvSpPr/>
              <p:nvPr>
                <p:custDataLst>
                  <p:tags r:id="rId53"/>
                </p:custDataLst>
              </p:nvPr>
            </p:nvSpPr>
            <p:spPr bwMode="auto">
              <a:xfrm>
                <a:off x="6616" y="31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60" name="Freeform 246"/>
              <p:cNvSpPr/>
              <p:nvPr>
                <p:custDataLst>
                  <p:tags r:id="rId54"/>
                </p:custDataLst>
              </p:nvPr>
            </p:nvSpPr>
            <p:spPr bwMode="auto">
              <a:xfrm>
                <a:off x="6355" y="3174"/>
                <a:ext cx="5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61" name="Freeform 247"/>
              <p:cNvSpPr/>
              <p:nvPr>
                <p:custDataLst>
                  <p:tags r:id="rId55"/>
                </p:custDataLst>
              </p:nvPr>
            </p:nvSpPr>
            <p:spPr bwMode="auto">
              <a:xfrm>
                <a:off x="6614" y="3148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1" y="2"/>
                    </a:cubicBezTo>
                    <a:cubicBezTo>
                      <a:pt x="1" y="2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62" name="Freeform 248"/>
              <p:cNvSpPr/>
              <p:nvPr>
                <p:custDataLst>
                  <p:tags r:id="rId56"/>
                </p:custDataLst>
              </p:nvPr>
            </p:nvSpPr>
            <p:spPr bwMode="auto">
              <a:xfrm>
                <a:off x="6365" y="3186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63" name="Freeform 249"/>
              <p:cNvSpPr/>
              <p:nvPr>
                <p:custDataLst>
                  <p:tags r:id="rId57"/>
                </p:custDataLst>
              </p:nvPr>
            </p:nvSpPr>
            <p:spPr bwMode="auto">
              <a:xfrm>
                <a:off x="6386" y="3191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64" name="Freeform 250"/>
              <p:cNvSpPr/>
              <p:nvPr>
                <p:custDataLst>
                  <p:tags r:id="rId58"/>
                </p:custDataLst>
              </p:nvPr>
            </p:nvSpPr>
            <p:spPr bwMode="auto">
              <a:xfrm>
                <a:off x="6367" y="3181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65" name="Freeform 251"/>
              <p:cNvSpPr/>
              <p:nvPr>
                <p:custDataLst>
                  <p:tags r:id="rId59"/>
                </p:custDataLst>
              </p:nvPr>
            </p:nvSpPr>
            <p:spPr bwMode="auto">
              <a:xfrm>
                <a:off x="6516" y="3378"/>
                <a:ext cx="5" cy="10"/>
              </a:xfrm>
              <a:custGeom>
                <a:avLst/>
                <a:gdLst>
                  <a:gd name="T0" fmla="*/ 2 w 2"/>
                  <a:gd name="T1" fmla="*/ 0 h 4"/>
                  <a:gd name="T2" fmla="*/ 1 w 2"/>
                  <a:gd name="T3" fmla="*/ 1 h 4"/>
                  <a:gd name="T4" fmla="*/ 1 w 2"/>
                  <a:gd name="T5" fmla="*/ 2 h 4"/>
                  <a:gd name="T6" fmla="*/ 0 w 2"/>
                  <a:gd name="T7" fmla="*/ 4 h 4"/>
                  <a:gd name="T8" fmla="*/ 2 w 2"/>
                  <a:gd name="T9" fmla="*/ 1 h 4"/>
                  <a:gd name="T10" fmla="*/ 2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1" y="3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66" name="Freeform 252"/>
              <p:cNvSpPr/>
              <p:nvPr>
                <p:custDataLst>
                  <p:tags r:id="rId60"/>
                </p:custDataLst>
              </p:nvPr>
            </p:nvSpPr>
            <p:spPr bwMode="auto">
              <a:xfrm>
                <a:off x="6398" y="319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67" name="Freeform 253"/>
              <p:cNvSpPr/>
              <p:nvPr>
                <p:custDataLst>
                  <p:tags r:id="rId61"/>
                </p:custDataLst>
              </p:nvPr>
            </p:nvSpPr>
            <p:spPr bwMode="auto">
              <a:xfrm>
                <a:off x="6583" y="33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68" name="Freeform 254"/>
              <p:cNvSpPr>
                <a:spLocks noEditPoint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6519" y="3305"/>
                <a:ext cx="171" cy="106"/>
              </a:xfrm>
              <a:custGeom>
                <a:avLst/>
                <a:gdLst>
                  <a:gd name="T0" fmla="*/ 54 w 72"/>
                  <a:gd name="T1" fmla="*/ 4 h 45"/>
                  <a:gd name="T2" fmla="*/ 55 w 72"/>
                  <a:gd name="T3" fmla="*/ 8 h 45"/>
                  <a:gd name="T4" fmla="*/ 44 w 72"/>
                  <a:gd name="T5" fmla="*/ 20 h 45"/>
                  <a:gd name="T6" fmla="*/ 38 w 72"/>
                  <a:gd name="T7" fmla="*/ 21 h 45"/>
                  <a:gd name="T8" fmla="*/ 35 w 72"/>
                  <a:gd name="T9" fmla="*/ 21 h 45"/>
                  <a:gd name="T10" fmla="*/ 30 w 72"/>
                  <a:gd name="T11" fmla="*/ 22 h 45"/>
                  <a:gd name="T12" fmla="*/ 27 w 72"/>
                  <a:gd name="T13" fmla="*/ 22 h 45"/>
                  <a:gd name="T14" fmla="*/ 21 w 72"/>
                  <a:gd name="T15" fmla="*/ 23 h 45"/>
                  <a:gd name="T16" fmla="*/ 16 w 72"/>
                  <a:gd name="T17" fmla="*/ 23 h 45"/>
                  <a:gd name="T18" fmla="*/ 11 w 72"/>
                  <a:gd name="T19" fmla="*/ 23 h 45"/>
                  <a:gd name="T20" fmla="*/ 9 w 72"/>
                  <a:gd name="T21" fmla="*/ 21 h 45"/>
                  <a:gd name="T22" fmla="*/ 8 w 72"/>
                  <a:gd name="T23" fmla="*/ 20 h 45"/>
                  <a:gd name="T24" fmla="*/ 7 w 72"/>
                  <a:gd name="T25" fmla="*/ 20 h 45"/>
                  <a:gd name="T26" fmla="*/ 4 w 72"/>
                  <a:gd name="T27" fmla="*/ 22 h 45"/>
                  <a:gd name="T28" fmla="*/ 2 w 72"/>
                  <a:gd name="T29" fmla="*/ 25 h 45"/>
                  <a:gd name="T30" fmla="*/ 2 w 72"/>
                  <a:gd name="T31" fmla="*/ 31 h 45"/>
                  <a:gd name="T32" fmla="*/ 8 w 72"/>
                  <a:gd name="T33" fmla="*/ 29 h 45"/>
                  <a:gd name="T34" fmla="*/ 4 w 72"/>
                  <a:gd name="T35" fmla="*/ 34 h 45"/>
                  <a:gd name="T36" fmla="*/ 3 w 72"/>
                  <a:gd name="T37" fmla="*/ 39 h 45"/>
                  <a:gd name="T38" fmla="*/ 8 w 72"/>
                  <a:gd name="T39" fmla="*/ 33 h 45"/>
                  <a:gd name="T40" fmla="*/ 6 w 72"/>
                  <a:gd name="T41" fmla="*/ 39 h 45"/>
                  <a:gd name="T42" fmla="*/ 7 w 72"/>
                  <a:gd name="T43" fmla="*/ 41 h 45"/>
                  <a:gd name="T44" fmla="*/ 8 w 72"/>
                  <a:gd name="T45" fmla="*/ 42 h 45"/>
                  <a:gd name="T46" fmla="*/ 9 w 72"/>
                  <a:gd name="T47" fmla="*/ 43 h 45"/>
                  <a:gd name="T48" fmla="*/ 12 w 72"/>
                  <a:gd name="T49" fmla="*/ 40 h 45"/>
                  <a:gd name="T50" fmla="*/ 13 w 72"/>
                  <a:gd name="T51" fmla="*/ 44 h 45"/>
                  <a:gd name="T52" fmla="*/ 15 w 72"/>
                  <a:gd name="T53" fmla="*/ 40 h 45"/>
                  <a:gd name="T54" fmla="*/ 16 w 72"/>
                  <a:gd name="T55" fmla="*/ 40 h 45"/>
                  <a:gd name="T56" fmla="*/ 17 w 72"/>
                  <a:gd name="T57" fmla="*/ 42 h 45"/>
                  <a:gd name="T58" fmla="*/ 23 w 72"/>
                  <a:gd name="T59" fmla="*/ 41 h 45"/>
                  <a:gd name="T60" fmla="*/ 24 w 72"/>
                  <a:gd name="T61" fmla="*/ 41 h 45"/>
                  <a:gd name="T62" fmla="*/ 28 w 72"/>
                  <a:gd name="T63" fmla="*/ 41 h 45"/>
                  <a:gd name="T64" fmla="*/ 31 w 72"/>
                  <a:gd name="T65" fmla="*/ 40 h 45"/>
                  <a:gd name="T66" fmla="*/ 33 w 72"/>
                  <a:gd name="T67" fmla="*/ 39 h 45"/>
                  <a:gd name="T68" fmla="*/ 34 w 72"/>
                  <a:gd name="T69" fmla="*/ 40 h 45"/>
                  <a:gd name="T70" fmla="*/ 34 w 72"/>
                  <a:gd name="T71" fmla="*/ 37 h 45"/>
                  <a:gd name="T72" fmla="*/ 37 w 72"/>
                  <a:gd name="T73" fmla="*/ 38 h 45"/>
                  <a:gd name="T74" fmla="*/ 41 w 72"/>
                  <a:gd name="T75" fmla="*/ 39 h 45"/>
                  <a:gd name="T76" fmla="*/ 43 w 72"/>
                  <a:gd name="T77" fmla="*/ 35 h 45"/>
                  <a:gd name="T78" fmla="*/ 46 w 72"/>
                  <a:gd name="T79" fmla="*/ 35 h 45"/>
                  <a:gd name="T80" fmla="*/ 47 w 72"/>
                  <a:gd name="T81" fmla="*/ 34 h 45"/>
                  <a:gd name="T82" fmla="*/ 49 w 72"/>
                  <a:gd name="T83" fmla="*/ 34 h 45"/>
                  <a:gd name="T84" fmla="*/ 50 w 72"/>
                  <a:gd name="T85" fmla="*/ 36 h 45"/>
                  <a:gd name="T86" fmla="*/ 51 w 72"/>
                  <a:gd name="T87" fmla="*/ 32 h 45"/>
                  <a:gd name="T88" fmla="*/ 52 w 72"/>
                  <a:gd name="T89" fmla="*/ 27 h 45"/>
                  <a:gd name="T90" fmla="*/ 54 w 72"/>
                  <a:gd name="T91" fmla="*/ 28 h 45"/>
                  <a:gd name="T92" fmla="*/ 54 w 72"/>
                  <a:gd name="T93" fmla="*/ 23 h 45"/>
                  <a:gd name="T94" fmla="*/ 58 w 72"/>
                  <a:gd name="T95" fmla="*/ 23 h 45"/>
                  <a:gd name="T96" fmla="*/ 59 w 72"/>
                  <a:gd name="T97" fmla="*/ 21 h 45"/>
                  <a:gd name="T98" fmla="*/ 61 w 72"/>
                  <a:gd name="T99" fmla="*/ 20 h 45"/>
                  <a:gd name="T100" fmla="*/ 65 w 72"/>
                  <a:gd name="T101" fmla="*/ 17 h 45"/>
                  <a:gd name="T102" fmla="*/ 65 w 72"/>
                  <a:gd name="T103" fmla="*/ 13 h 45"/>
                  <a:gd name="T104" fmla="*/ 67 w 72"/>
                  <a:gd name="T105" fmla="*/ 8 h 45"/>
                  <a:gd name="T106" fmla="*/ 61 w 72"/>
                  <a:gd name="T107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" h="45">
                    <a:moveTo>
                      <a:pt x="68" y="4"/>
                    </a:moveTo>
                    <a:cubicBezTo>
                      <a:pt x="67" y="4"/>
                      <a:pt x="70" y="3"/>
                      <a:pt x="70" y="3"/>
                    </a:cubicBezTo>
                    <a:cubicBezTo>
                      <a:pt x="66" y="4"/>
                      <a:pt x="69" y="0"/>
                      <a:pt x="65" y="3"/>
                    </a:cubicBezTo>
                    <a:cubicBezTo>
                      <a:pt x="64" y="3"/>
                      <a:pt x="63" y="5"/>
                      <a:pt x="63" y="6"/>
                    </a:cubicBezTo>
                    <a:cubicBezTo>
                      <a:pt x="62" y="6"/>
                      <a:pt x="61" y="6"/>
                      <a:pt x="61" y="6"/>
                    </a:cubicBezTo>
                    <a:cubicBezTo>
                      <a:pt x="59" y="4"/>
                      <a:pt x="51" y="2"/>
                      <a:pt x="54" y="4"/>
                    </a:cubicBezTo>
                    <a:cubicBezTo>
                      <a:pt x="55" y="4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7" y="6"/>
                      <a:pt x="55" y="5"/>
                      <a:pt x="55" y="4"/>
                    </a:cubicBezTo>
                    <a:cubicBezTo>
                      <a:pt x="55" y="5"/>
                      <a:pt x="55" y="6"/>
                      <a:pt x="54" y="6"/>
                    </a:cubicBezTo>
                    <a:cubicBezTo>
                      <a:pt x="55" y="7"/>
                      <a:pt x="54" y="6"/>
                      <a:pt x="55" y="8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8"/>
                      <a:pt x="55" y="8"/>
                      <a:pt x="53" y="7"/>
                    </a:cubicBezTo>
                    <a:cubicBezTo>
                      <a:pt x="50" y="7"/>
                      <a:pt x="49" y="9"/>
                      <a:pt x="47" y="10"/>
                    </a:cubicBezTo>
                    <a:cubicBezTo>
                      <a:pt x="46" y="12"/>
                      <a:pt x="45" y="14"/>
                      <a:pt x="43" y="16"/>
                    </a:cubicBezTo>
                    <a:cubicBezTo>
                      <a:pt x="44" y="19"/>
                      <a:pt x="43" y="18"/>
                      <a:pt x="44" y="21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4" y="22"/>
                      <a:pt x="43" y="20"/>
                      <a:pt x="42" y="19"/>
                    </a:cubicBezTo>
                    <a:cubicBezTo>
                      <a:pt x="43" y="21"/>
                      <a:pt x="42" y="20"/>
                      <a:pt x="43" y="22"/>
                    </a:cubicBezTo>
                    <a:cubicBezTo>
                      <a:pt x="44" y="23"/>
                      <a:pt x="41" y="19"/>
                      <a:pt x="42" y="20"/>
                    </a:cubicBezTo>
                    <a:cubicBezTo>
                      <a:pt x="41" y="20"/>
                      <a:pt x="42" y="21"/>
                      <a:pt x="42" y="21"/>
                    </a:cubicBezTo>
                    <a:cubicBezTo>
                      <a:pt x="42" y="23"/>
                      <a:pt x="41" y="20"/>
                      <a:pt x="40" y="18"/>
                    </a:cubicBezTo>
                    <a:cubicBezTo>
                      <a:pt x="39" y="19"/>
                      <a:pt x="39" y="22"/>
                      <a:pt x="38" y="21"/>
                    </a:cubicBezTo>
                    <a:cubicBezTo>
                      <a:pt x="38" y="21"/>
                      <a:pt x="38" y="22"/>
                      <a:pt x="38" y="22"/>
                    </a:cubicBezTo>
                    <a:cubicBezTo>
                      <a:pt x="37" y="19"/>
                      <a:pt x="38" y="23"/>
                      <a:pt x="38" y="22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6" y="20"/>
                      <a:pt x="37" y="22"/>
                      <a:pt x="36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23"/>
                      <a:pt x="35" y="20"/>
                      <a:pt x="35" y="21"/>
                    </a:cubicBezTo>
                    <a:cubicBezTo>
                      <a:pt x="35" y="20"/>
                      <a:pt x="35" y="21"/>
                      <a:pt x="35" y="20"/>
                    </a:cubicBezTo>
                    <a:cubicBezTo>
                      <a:pt x="36" y="24"/>
                      <a:pt x="34" y="19"/>
                      <a:pt x="34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1"/>
                      <a:pt x="34" y="20"/>
                      <a:pt x="32" y="22"/>
                    </a:cubicBezTo>
                    <a:cubicBezTo>
                      <a:pt x="32" y="22"/>
                      <a:pt x="31" y="19"/>
                      <a:pt x="30" y="21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30" y="21"/>
                      <a:pt x="30" y="21"/>
                    </a:cubicBezTo>
                    <a:cubicBezTo>
                      <a:pt x="30" y="22"/>
                      <a:pt x="30" y="20"/>
                      <a:pt x="29" y="20"/>
                    </a:cubicBezTo>
                    <a:cubicBezTo>
                      <a:pt x="29" y="21"/>
                      <a:pt x="29" y="21"/>
                      <a:pt x="29" y="22"/>
                    </a:cubicBezTo>
                    <a:cubicBezTo>
                      <a:pt x="29" y="20"/>
                      <a:pt x="28" y="23"/>
                      <a:pt x="27" y="21"/>
                    </a:cubicBezTo>
                    <a:cubicBezTo>
                      <a:pt x="27" y="25"/>
                      <a:pt x="27" y="23"/>
                      <a:pt x="27" y="24"/>
                    </a:cubicBezTo>
                    <a:cubicBezTo>
                      <a:pt x="27" y="24"/>
                      <a:pt x="27" y="23"/>
                      <a:pt x="27" y="22"/>
                    </a:cubicBezTo>
                    <a:cubicBezTo>
                      <a:pt x="26" y="22"/>
                      <a:pt x="26" y="22"/>
                      <a:pt x="26" y="21"/>
                    </a:cubicBezTo>
                    <a:cubicBezTo>
                      <a:pt x="26" y="22"/>
                      <a:pt x="25" y="24"/>
                      <a:pt x="25" y="23"/>
                    </a:cubicBezTo>
                    <a:cubicBezTo>
                      <a:pt x="25" y="21"/>
                      <a:pt x="25" y="23"/>
                      <a:pt x="25" y="22"/>
                    </a:cubicBezTo>
                    <a:cubicBezTo>
                      <a:pt x="24" y="24"/>
                      <a:pt x="24" y="25"/>
                      <a:pt x="24" y="25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3"/>
                      <a:pt x="23" y="20"/>
                      <a:pt x="21" y="2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0" y="23"/>
                      <a:pt x="20" y="21"/>
                      <a:pt x="18" y="24"/>
                    </a:cubicBezTo>
                    <a:cubicBezTo>
                      <a:pt x="18" y="23"/>
                      <a:pt x="18" y="22"/>
                      <a:pt x="18" y="22"/>
                    </a:cubicBezTo>
                    <a:cubicBezTo>
                      <a:pt x="17" y="24"/>
                      <a:pt x="17" y="23"/>
                      <a:pt x="16" y="25"/>
                    </a:cubicBezTo>
                    <a:cubicBezTo>
                      <a:pt x="16" y="25"/>
                      <a:pt x="16" y="24"/>
                      <a:pt x="16" y="24"/>
                    </a:cubicBezTo>
                    <a:cubicBezTo>
                      <a:pt x="16" y="23"/>
                      <a:pt x="17" y="21"/>
                      <a:pt x="16" y="23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5" y="23"/>
                      <a:pt x="14" y="24"/>
                      <a:pt x="15" y="23"/>
                    </a:cubicBezTo>
                    <a:cubicBezTo>
                      <a:pt x="14" y="24"/>
                      <a:pt x="13" y="24"/>
                      <a:pt x="13" y="26"/>
                    </a:cubicBezTo>
                    <a:cubicBezTo>
                      <a:pt x="12" y="26"/>
                      <a:pt x="14" y="23"/>
                      <a:pt x="13" y="25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2"/>
                      <a:pt x="12" y="23"/>
                      <a:pt x="11" y="23"/>
                    </a:cubicBezTo>
                    <a:cubicBezTo>
                      <a:pt x="12" y="21"/>
                      <a:pt x="10" y="23"/>
                      <a:pt x="11" y="22"/>
                    </a:cubicBezTo>
                    <a:cubicBezTo>
                      <a:pt x="10" y="23"/>
                      <a:pt x="11" y="21"/>
                      <a:pt x="9" y="23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0"/>
                      <a:pt x="8" y="21"/>
                      <a:pt x="8" y="22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8" y="21"/>
                      <a:pt x="6" y="22"/>
                      <a:pt x="5" y="23"/>
                    </a:cubicBezTo>
                    <a:cubicBezTo>
                      <a:pt x="6" y="22"/>
                      <a:pt x="5" y="23"/>
                      <a:pt x="5" y="22"/>
                    </a:cubicBezTo>
                    <a:cubicBezTo>
                      <a:pt x="6" y="22"/>
                      <a:pt x="8" y="21"/>
                      <a:pt x="9" y="20"/>
                    </a:cubicBezTo>
                    <a:cubicBezTo>
                      <a:pt x="10" y="20"/>
                      <a:pt x="6" y="21"/>
                      <a:pt x="8" y="20"/>
                    </a:cubicBezTo>
                    <a:cubicBezTo>
                      <a:pt x="9" y="20"/>
                      <a:pt x="8" y="20"/>
                      <a:pt x="6" y="21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5" y="21"/>
                      <a:pt x="5" y="20"/>
                      <a:pt x="3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2"/>
                      <a:pt x="2" y="22"/>
                      <a:pt x="3" y="21"/>
                    </a:cubicBezTo>
                    <a:cubicBezTo>
                      <a:pt x="5" y="20"/>
                      <a:pt x="6" y="20"/>
                      <a:pt x="7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0"/>
                      <a:pt x="3" y="21"/>
                      <a:pt x="2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2" y="22"/>
                      <a:pt x="1" y="23"/>
                      <a:pt x="2" y="23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21"/>
                      <a:pt x="4" y="2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4" y="23"/>
                      <a:pt x="2" y="25"/>
                      <a:pt x="3" y="24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6"/>
                      <a:pt x="4" y="24"/>
                      <a:pt x="4" y="24"/>
                    </a:cubicBezTo>
                    <a:cubicBezTo>
                      <a:pt x="4" y="24"/>
                      <a:pt x="1" y="26"/>
                      <a:pt x="1" y="27"/>
                    </a:cubicBezTo>
                    <a:cubicBezTo>
                      <a:pt x="1" y="27"/>
                      <a:pt x="3" y="26"/>
                      <a:pt x="2" y="28"/>
                    </a:cubicBezTo>
                    <a:cubicBezTo>
                      <a:pt x="2" y="28"/>
                      <a:pt x="4" y="28"/>
                      <a:pt x="5" y="27"/>
                    </a:cubicBezTo>
                    <a:cubicBezTo>
                      <a:pt x="5" y="28"/>
                      <a:pt x="3" y="29"/>
                      <a:pt x="4" y="29"/>
                    </a:cubicBezTo>
                    <a:cubicBezTo>
                      <a:pt x="3" y="29"/>
                      <a:pt x="2" y="30"/>
                      <a:pt x="2" y="31"/>
                    </a:cubicBezTo>
                    <a:cubicBezTo>
                      <a:pt x="3" y="30"/>
                      <a:pt x="2" y="32"/>
                      <a:pt x="4" y="30"/>
                    </a:cubicBezTo>
                    <a:cubicBezTo>
                      <a:pt x="4" y="30"/>
                      <a:pt x="4" y="31"/>
                      <a:pt x="5" y="31"/>
                    </a:cubicBezTo>
                    <a:cubicBezTo>
                      <a:pt x="4" y="31"/>
                      <a:pt x="3" y="33"/>
                      <a:pt x="3" y="33"/>
                    </a:cubicBezTo>
                    <a:cubicBezTo>
                      <a:pt x="4" y="32"/>
                      <a:pt x="5" y="32"/>
                      <a:pt x="5" y="32"/>
                    </a:cubicBezTo>
                    <a:cubicBezTo>
                      <a:pt x="6" y="31"/>
                      <a:pt x="6" y="31"/>
                      <a:pt x="7" y="29"/>
                    </a:cubicBezTo>
                    <a:cubicBezTo>
                      <a:pt x="7" y="29"/>
                      <a:pt x="8" y="28"/>
                      <a:pt x="8" y="29"/>
                    </a:cubicBezTo>
                    <a:cubicBezTo>
                      <a:pt x="7" y="30"/>
                      <a:pt x="5" y="32"/>
                      <a:pt x="6" y="33"/>
                    </a:cubicBezTo>
                    <a:cubicBezTo>
                      <a:pt x="4" y="35"/>
                      <a:pt x="5" y="32"/>
                      <a:pt x="4" y="34"/>
                    </a:cubicBezTo>
                    <a:cubicBezTo>
                      <a:pt x="2" y="36"/>
                      <a:pt x="2" y="36"/>
                      <a:pt x="2" y="35"/>
                    </a:cubicBezTo>
                    <a:cubicBezTo>
                      <a:pt x="0" y="36"/>
                      <a:pt x="2" y="35"/>
                      <a:pt x="1" y="37"/>
                    </a:cubicBezTo>
                    <a:cubicBezTo>
                      <a:pt x="1" y="37"/>
                      <a:pt x="2" y="36"/>
                      <a:pt x="3" y="36"/>
                    </a:cubicBezTo>
                    <a:cubicBezTo>
                      <a:pt x="4" y="35"/>
                      <a:pt x="4" y="35"/>
                      <a:pt x="4" y="34"/>
                    </a:cubicBezTo>
                    <a:cubicBezTo>
                      <a:pt x="6" y="32"/>
                      <a:pt x="4" y="36"/>
                      <a:pt x="4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7"/>
                      <a:pt x="4" y="36"/>
                      <a:pt x="4" y="36"/>
                    </a:cubicBezTo>
                    <a:cubicBezTo>
                      <a:pt x="3" y="39"/>
                      <a:pt x="4" y="36"/>
                      <a:pt x="3" y="38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2" y="41"/>
                      <a:pt x="3" y="38"/>
                      <a:pt x="3" y="39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4" y="38"/>
                      <a:pt x="5" y="37"/>
                      <a:pt x="4" y="37"/>
                    </a:cubicBezTo>
                    <a:cubicBezTo>
                      <a:pt x="6" y="34"/>
                      <a:pt x="5" y="37"/>
                      <a:pt x="6" y="36"/>
                    </a:cubicBezTo>
                    <a:cubicBezTo>
                      <a:pt x="7" y="35"/>
                      <a:pt x="5" y="36"/>
                      <a:pt x="6" y="35"/>
                    </a:cubicBezTo>
                    <a:cubicBezTo>
                      <a:pt x="7" y="33"/>
                      <a:pt x="7" y="34"/>
                      <a:pt x="8" y="33"/>
                    </a:cubicBezTo>
                    <a:cubicBezTo>
                      <a:pt x="8" y="34"/>
                      <a:pt x="7" y="35"/>
                      <a:pt x="6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5" y="37"/>
                      <a:pt x="5" y="39"/>
                      <a:pt x="4" y="40"/>
                    </a:cubicBezTo>
                    <a:cubicBezTo>
                      <a:pt x="4" y="41"/>
                      <a:pt x="5" y="38"/>
                      <a:pt x="5" y="39"/>
                    </a:cubicBezTo>
                    <a:cubicBezTo>
                      <a:pt x="5" y="39"/>
                      <a:pt x="6" y="37"/>
                      <a:pt x="6" y="37"/>
                    </a:cubicBezTo>
                    <a:cubicBezTo>
                      <a:pt x="9" y="33"/>
                      <a:pt x="5" y="40"/>
                      <a:pt x="6" y="39"/>
                    </a:cubicBezTo>
                    <a:cubicBezTo>
                      <a:pt x="7" y="37"/>
                      <a:pt x="9" y="36"/>
                      <a:pt x="10" y="33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0" y="34"/>
                      <a:pt x="10" y="34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7" y="39"/>
                      <a:pt x="7" y="40"/>
                      <a:pt x="7" y="41"/>
                    </a:cubicBezTo>
                    <a:cubicBezTo>
                      <a:pt x="8" y="41"/>
                      <a:pt x="8" y="40"/>
                      <a:pt x="8" y="39"/>
                    </a:cubicBezTo>
                    <a:cubicBezTo>
                      <a:pt x="8" y="40"/>
                      <a:pt x="7" y="41"/>
                      <a:pt x="8" y="41"/>
                    </a:cubicBezTo>
                    <a:cubicBezTo>
                      <a:pt x="8" y="40"/>
                      <a:pt x="9" y="38"/>
                      <a:pt x="9" y="38"/>
                    </a:cubicBezTo>
                    <a:cubicBezTo>
                      <a:pt x="10" y="38"/>
                      <a:pt x="9" y="40"/>
                      <a:pt x="9" y="4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9" y="41"/>
                      <a:pt x="8" y="43"/>
                      <a:pt x="8" y="42"/>
                    </a:cubicBezTo>
                    <a:cubicBezTo>
                      <a:pt x="9" y="41"/>
                      <a:pt x="9" y="40"/>
                      <a:pt x="10" y="38"/>
                    </a:cubicBezTo>
                    <a:cubicBezTo>
                      <a:pt x="11" y="38"/>
                      <a:pt x="10" y="40"/>
                      <a:pt x="10" y="39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10" y="40"/>
                      <a:pt x="8" y="43"/>
                      <a:pt x="9" y="43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2"/>
                      <a:pt x="11" y="40"/>
                      <a:pt x="11" y="42"/>
                    </a:cubicBezTo>
                    <a:cubicBezTo>
                      <a:pt x="12" y="40"/>
                      <a:pt x="11" y="42"/>
                      <a:pt x="11" y="41"/>
                    </a:cubicBezTo>
                    <a:cubicBezTo>
                      <a:pt x="11" y="39"/>
                      <a:pt x="12" y="39"/>
                      <a:pt x="12" y="39"/>
                    </a:cubicBezTo>
                    <a:cubicBezTo>
                      <a:pt x="11" y="42"/>
                      <a:pt x="12" y="39"/>
                      <a:pt x="12" y="40"/>
                    </a:cubicBezTo>
                    <a:cubicBezTo>
                      <a:pt x="12" y="41"/>
                      <a:pt x="12" y="41"/>
                      <a:pt x="12" y="42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2" y="43"/>
                      <a:pt x="13" y="39"/>
                      <a:pt x="13" y="41"/>
                    </a:cubicBezTo>
                    <a:cubicBezTo>
                      <a:pt x="13" y="42"/>
                      <a:pt x="12" y="43"/>
                      <a:pt x="12" y="43"/>
                    </a:cubicBezTo>
                    <a:cubicBezTo>
                      <a:pt x="13" y="41"/>
                      <a:pt x="14" y="40"/>
                      <a:pt x="14" y="39"/>
                    </a:cubicBezTo>
                    <a:cubicBezTo>
                      <a:pt x="14" y="40"/>
                      <a:pt x="13" y="42"/>
                      <a:pt x="13" y="44"/>
                    </a:cubicBezTo>
                    <a:cubicBezTo>
                      <a:pt x="14" y="42"/>
                      <a:pt x="13" y="45"/>
                      <a:pt x="14" y="43"/>
                    </a:cubicBezTo>
                    <a:cubicBezTo>
                      <a:pt x="14" y="42"/>
                      <a:pt x="14" y="41"/>
                      <a:pt x="15" y="40"/>
                    </a:cubicBezTo>
                    <a:cubicBezTo>
                      <a:pt x="15" y="40"/>
                      <a:pt x="14" y="41"/>
                      <a:pt x="14" y="42"/>
                    </a:cubicBezTo>
                    <a:cubicBezTo>
                      <a:pt x="14" y="42"/>
                      <a:pt x="15" y="40"/>
                      <a:pt x="15" y="39"/>
                    </a:cubicBezTo>
                    <a:cubicBezTo>
                      <a:pt x="15" y="39"/>
                      <a:pt x="16" y="37"/>
                      <a:pt x="16" y="39"/>
                    </a:cubicBezTo>
                    <a:cubicBezTo>
                      <a:pt x="16" y="40"/>
                      <a:pt x="15" y="39"/>
                      <a:pt x="15" y="40"/>
                    </a:cubicBezTo>
                    <a:cubicBezTo>
                      <a:pt x="16" y="41"/>
                      <a:pt x="17" y="37"/>
                      <a:pt x="17" y="36"/>
                    </a:cubicBezTo>
                    <a:cubicBezTo>
                      <a:pt x="17" y="35"/>
                      <a:pt x="18" y="32"/>
                      <a:pt x="19" y="31"/>
                    </a:cubicBezTo>
                    <a:cubicBezTo>
                      <a:pt x="19" y="32"/>
                      <a:pt x="18" y="32"/>
                      <a:pt x="18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7"/>
                      <a:pt x="16" y="39"/>
                      <a:pt x="16" y="41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1"/>
                      <a:pt x="16" y="43"/>
                      <a:pt x="16" y="42"/>
                    </a:cubicBezTo>
                    <a:cubicBezTo>
                      <a:pt x="17" y="41"/>
                      <a:pt x="16" y="43"/>
                      <a:pt x="16" y="41"/>
                    </a:cubicBezTo>
                    <a:cubicBezTo>
                      <a:pt x="17" y="41"/>
                      <a:pt x="18" y="38"/>
                      <a:pt x="18" y="39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7" y="43"/>
                      <a:pt x="17" y="41"/>
                      <a:pt x="17" y="42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8" y="43"/>
                      <a:pt x="19" y="43"/>
                      <a:pt x="21" y="39"/>
                    </a:cubicBezTo>
                    <a:cubicBezTo>
                      <a:pt x="21" y="41"/>
                      <a:pt x="21" y="41"/>
                      <a:pt x="21" y="42"/>
                    </a:cubicBezTo>
                    <a:cubicBezTo>
                      <a:pt x="21" y="42"/>
                      <a:pt x="22" y="41"/>
                      <a:pt x="22" y="41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2" y="44"/>
                      <a:pt x="23" y="42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4"/>
                      <a:pt x="23" y="41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0"/>
                      <a:pt x="24" y="41"/>
                      <a:pt x="24" y="43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3"/>
                      <a:pt x="25" y="43"/>
                      <a:pt x="26" y="42"/>
                    </a:cubicBezTo>
                    <a:cubicBezTo>
                      <a:pt x="25" y="42"/>
                      <a:pt x="25" y="41"/>
                      <a:pt x="26" y="39"/>
                    </a:cubicBezTo>
                    <a:cubicBezTo>
                      <a:pt x="26" y="37"/>
                      <a:pt x="26" y="40"/>
                      <a:pt x="26" y="39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6" y="44"/>
                      <a:pt x="27" y="42"/>
                      <a:pt x="28" y="42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3"/>
                      <a:pt x="29" y="41"/>
                      <a:pt x="30" y="42"/>
                    </a:cubicBezTo>
                    <a:cubicBezTo>
                      <a:pt x="30" y="41"/>
                      <a:pt x="30" y="38"/>
                      <a:pt x="30" y="38"/>
                    </a:cubicBezTo>
                    <a:cubicBezTo>
                      <a:pt x="30" y="36"/>
                      <a:pt x="30" y="41"/>
                      <a:pt x="30" y="42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0"/>
                      <a:pt x="31" y="39"/>
                      <a:pt x="31" y="40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2" y="42"/>
                      <a:pt x="32" y="42"/>
                    </a:cubicBezTo>
                    <a:cubicBezTo>
                      <a:pt x="32" y="40"/>
                      <a:pt x="33" y="41"/>
                      <a:pt x="33" y="39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3" y="42"/>
                      <a:pt x="33" y="40"/>
                      <a:pt x="33" y="39"/>
                    </a:cubicBezTo>
                    <a:cubicBezTo>
                      <a:pt x="33" y="38"/>
                      <a:pt x="33" y="39"/>
                      <a:pt x="33" y="40"/>
                    </a:cubicBezTo>
                    <a:cubicBezTo>
                      <a:pt x="33" y="41"/>
                      <a:pt x="33" y="40"/>
                      <a:pt x="33" y="40"/>
                    </a:cubicBezTo>
                    <a:cubicBezTo>
                      <a:pt x="33" y="41"/>
                      <a:pt x="33" y="40"/>
                      <a:pt x="33" y="41"/>
                    </a:cubicBezTo>
                    <a:cubicBezTo>
                      <a:pt x="33" y="41"/>
                      <a:pt x="33" y="39"/>
                      <a:pt x="34" y="40"/>
                    </a:cubicBezTo>
                    <a:cubicBezTo>
                      <a:pt x="34" y="40"/>
                      <a:pt x="34" y="40"/>
                      <a:pt x="34" y="41"/>
                    </a:cubicBezTo>
                    <a:cubicBezTo>
                      <a:pt x="34" y="40"/>
                      <a:pt x="34" y="40"/>
                      <a:pt x="35" y="40"/>
                    </a:cubicBezTo>
                    <a:cubicBezTo>
                      <a:pt x="34" y="39"/>
                      <a:pt x="34" y="39"/>
                      <a:pt x="34" y="38"/>
                    </a:cubicBezTo>
                    <a:cubicBezTo>
                      <a:pt x="34" y="38"/>
                      <a:pt x="34" y="37"/>
                      <a:pt x="34" y="38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38"/>
                      <a:pt x="35" y="39"/>
                      <a:pt x="34" y="37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9"/>
                      <a:pt x="35" y="41"/>
                      <a:pt x="36" y="42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6" y="40"/>
                      <a:pt x="37" y="40"/>
                      <a:pt x="37" y="41"/>
                    </a:cubicBezTo>
                    <a:cubicBezTo>
                      <a:pt x="38" y="42"/>
                      <a:pt x="37" y="36"/>
                      <a:pt x="37" y="38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8" y="40"/>
                      <a:pt x="38" y="39"/>
                      <a:pt x="38" y="39"/>
                    </a:cubicBezTo>
                    <a:cubicBezTo>
                      <a:pt x="38" y="38"/>
                      <a:pt x="38" y="41"/>
                      <a:pt x="38" y="39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9" y="42"/>
                      <a:pt x="40" y="38"/>
                      <a:pt x="41" y="40"/>
                    </a:cubicBezTo>
                    <a:cubicBezTo>
                      <a:pt x="40" y="38"/>
                      <a:pt x="41" y="39"/>
                      <a:pt x="41" y="39"/>
                    </a:cubicBezTo>
                    <a:cubicBezTo>
                      <a:pt x="42" y="41"/>
                      <a:pt x="41" y="38"/>
                      <a:pt x="42" y="39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2" y="38"/>
                      <a:pt x="40" y="33"/>
                      <a:pt x="42" y="36"/>
                    </a:cubicBezTo>
                    <a:cubicBezTo>
                      <a:pt x="42" y="37"/>
                      <a:pt x="42" y="38"/>
                      <a:pt x="42" y="38"/>
                    </a:cubicBezTo>
                    <a:cubicBezTo>
                      <a:pt x="44" y="41"/>
                      <a:pt x="42" y="36"/>
                      <a:pt x="44" y="38"/>
                    </a:cubicBezTo>
                    <a:cubicBezTo>
                      <a:pt x="43" y="37"/>
                      <a:pt x="43" y="36"/>
                      <a:pt x="43" y="35"/>
                    </a:cubicBezTo>
                    <a:cubicBezTo>
                      <a:pt x="43" y="36"/>
                      <a:pt x="44" y="37"/>
                      <a:pt x="44" y="37"/>
                    </a:cubicBezTo>
                    <a:cubicBezTo>
                      <a:pt x="44" y="37"/>
                      <a:pt x="44" y="36"/>
                      <a:pt x="44" y="37"/>
                    </a:cubicBezTo>
                    <a:cubicBezTo>
                      <a:pt x="45" y="37"/>
                      <a:pt x="45" y="38"/>
                      <a:pt x="45" y="38"/>
                    </a:cubicBezTo>
                    <a:cubicBezTo>
                      <a:pt x="45" y="38"/>
                      <a:pt x="45" y="37"/>
                      <a:pt x="45" y="36"/>
                    </a:cubicBezTo>
                    <a:cubicBezTo>
                      <a:pt x="46" y="38"/>
                      <a:pt x="46" y="37"/>
                      <a:pt x="47" y="38"/>
                    </a:cubicBezTo>
                    <a:cubicBezTo>
                      <a:pt x="46" y="35"/>
                      <a:pt x="48" y="38"/>
                      <a:pt x="46" y="35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6" y="35"/>
                      <a:pt x="46" y="34"/>
                      <a:pt x="46" y="33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8" y="37"/>
                      <a:pt x="47" y="35"/>
                      <a:pt x="48" y="37"/>
                    </a:cubicBezTo>
                    <a:cubicBezTo>
                      <a:pt x="47" y="35"/>
                      <a:pt x="48" y="36"/>
                      <a:pt x="47" y="35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4"/>
                      <a:pt x="47" y="33"/>
                      <a:pt x="47" y="33"/>
                    </a:cubicBezTo>
                    <a:cubicBezTo>
                      <a:pt x="47" y="33"/>
                      <a:pt x="48" y="35"/>
                      <a:pt x="48" y="35"/>
                    </a:cubicBezTo>
                    <a:cubicBezTo>
                      <a:pt x="49" y="36"/>
                      <a:pt x="49" y="35"/>
                      <a:pt x="48" y="35"/>
                    </a:cubicBezTo>
                    <a:cubicBezTo>
                      <a:pt x="48" y="35"/>
                      <a:pt x="48" y="35"/>
                      <a:pt x="48" y="34"/>
                    </a:cubicBezTo>
                    <a:cubicBezTo>
                      <a:pt x="48" y="34"/>
                      <a:pt x="48" y="35"/>
                      <a:pt x="48" y="35"/>
                    </a:cubicBezTo>
                    <a:cubicBezTo>
                      <a:pt x="48" y="34"/>
                      <a:pt x="48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5"/>
                      <a:pt x="49" y="34"/>
                    </a:cubicBezTo>
                    <a:cubicBezTo>
                      <a:pt x="50" y="35"/>
                      <a:pt x="50" y="33"/>
                      <a:pt x="50" y="32"/>
                    </a:cubicBezTo>
                    <a:cubicBezTo>
                      <a:pt x="50" y="33"/>
                      <a:pt x="51" y="34"/>
                      <a:pt x="50" y="33"/>
                    </a:cubicBezTo>
                    <a:cubicBezTo>
                      <a:pt x="50" y="33"/>
                      <a:pt x="50" y="31"/>
                      <a:pt x="50" y="32"/>
                    </a:cubicBezTo>
                    <a:cubicBezTo>
                      <a:pt x="50" y="32"/>
                      <a:pt x="51" y="33"/>
                      <a:pt x="51" y="33"/>
                    </a:cubicBezTo>
                    <a:cubicBezTo>
                      <a:pt x="52" y="33"/>
                      <a:pt x="51" y="32"/>
                      <a:pt x="51" y="32"/>
                    </a:cubicBezTo>
                    <a:cubicBezTo>
                      <a:pt x="52" y="34"/>
                      <a:pt x="51" y="30"/>
                      <a:pt x="52" y="31"/>
                    </a:cubicBezTo>
                    <a:cubicBezTo>
                      <a:pt x="52" y="31"/>
                      <a:pt x="53" y="32"/>
                      <a:pt x="53" y="33"/>
                    </a:cubicBezTo>
                    <a:cubicBezTo>
                      <a:pt x="53" y="32"/>
                      <a:pt x="53" y="31"/>
                      <a:pt x="52" y="29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0"/>
                      <a:pt x="53" y="29"/>
                    </a:cubicBezTo>
                    <a:cubicBezTo>
                      <a:pt x="52" y="28"/>
                      <a:pt x="51" y="27"/>
                      <a:pt x="52" y="27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27"/>
                      <a:pt x="52" y="27"/>
                      <a:pt x="53" y="28"/>
                    </a:cubicBezTo>
                    <a:cubicBezTo>
                      <a:pt x="54" y="30"/>
                      <a:pt x="54" y="29"/>
                      <a:pt x="54" y="29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27"/>
                      <a:pt x="54" y="29"/>
                      <a:pt x="54" y="28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4" y="26"/>
                      <a:pt x="54" y="27"/>
                    </a:cubicBezTo>
                    <a:cubicBezTo>
                      <a:pt x="54" y="26"/>
                      <a:pt x="53" y="24"/>
                      <a:pt x="52" y="22"/>
                    </a:cubicBezTo>
                    <a:cubicBezTo>
                      <a:pt x="52" y="22"/>
                      <a:pt x="52" y="21"/>
                      <a:pt x="52" y="21"/>
                    </a:cubicBezTo>
                    <a:cubicBezTo>
                      <a:pt x="53" y="22"/>
                      <a:pt x="52" y="21"/>
                      <a:pt x="53" y="22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4" y="23"/>
                      <a:pt x="55" y="25"/>
                      <a:pt x="55" y="26"/>
                    </a:cubicBezTo>
                    <a:cubicBezTo>
                      <a:pt x="55" y="25"/>
                      <a:pt x="56" y="26"/>
                      <a:pt x="57" y="26"/>
                    </a:cubicBezTo>
                    <a:cubicBezTo>
                      <a:pt x="55" y="23"/>
                      <a:pt x="56" y="24"/>
                      <a:pt x="55" y="22"/>
                    </a:cubicBezTo>
                    <a:cubicBezTo>
                      <a:pt x="55" y="22"/>
                      <a:pt x="56" y="24"/>
                      <a:pt x="57" y="24"/>
                    </a:cubicBezTo>
                    <a:cubicBezTo>
                      <a:pt x="56" y="23"/>
                      <a:pt x="57" y="23"/>
                      <a:pt x="57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7" y="23"/>
                      <a:pt x="58" y="23"/>
                      <a:pt x="57" y="21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9" y="22"/>
                      <a:pt x="56" y="19"/>
                      <a:pt x="57" y="20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20"/>
                      <a:pt x="59" y="22"/>
                      <a:pt x="58" y="20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9" y="21"/>
                      <a:pt x="59" y="21"/>
                      <a:pt x="58" y="19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0" y="22"/>
                      <a:pt x="58" y="19"/>
                      <a:pt x="59" y="19"/>
                    </a:cubicBezTo>
                    <a:cubicBezTo>
                      <a:pt x="59" y="19"/>
                      <a:pt x="60" y="20"/>
                      <a:pt x="60" y="20"/>
                    </a:cubicBezTo>
                    <a:cubicBezTo>
                      <a:pt x="59" y="19"/>
                      <a:pt x="60" y="19"/>
                      <a:pt x="60" y="19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62" y="19"/>
                      <a:pt x="64" y="18"/>
                      <a:pt x="63" y="16"/>
                    </a:cubicBezTo>
                    <a:cubicBezTo>
                      <a:pt x="65" y="17"/>
                      <a:pt x="64" y="17"/>
                      <a:pt x="65" y="18"/>
                    </a:cubicBezTo>
                    <a:cubicBezTo>
                      <a:pt x="64" y="17"/>
                      <a:pt x="65" y="18"/>
                      <a:pt x="65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7"/>
                      <a:pt x="66" y="18"/>
                      <a:pt x="66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4" y="15"/>
                      <a:pt x="68" y="18"/>
                      <a:pt x="66" y="16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5" y="15"/>
                      <a:pt x="68" y="17"/>
                      <a:pt x="66" y="16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8" y="17"/>
                      <a:pt x="65" y="14"/>
                      <a:pt x="67" y="15"/>
                    </a:cubicBezTo>
                    <a:cubicBezTo>
                      <a:pt x="67" y="15"/>
                      <a:pt x="66" y="14"/>
                      <a:pt x="65" y="13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3"/>
                      <a:pt x="68" y="12"/>
                      <a:pt x="66" y="10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5" y="9"/>
                      <a:pt x="70" y="11"/>
                      <a:pt x="66" y="8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6" y="8"/>
                      <a:pt x="67" y="8"/>
                      <a:pt x="66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8"/>
                      <a:pt x="65" y="6"/>
                      <a:pt x="65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9" y="7"/>
                      <a:pt x="72" y="3"/>
                      <a:pt x="68" y="4"/>
                    </a:cubicBezTo>
                    <a:close/>
                    <a:moveTo>
                      <a:pt x="61" y="9"/>
                    </a:moveTo>
                    <a:cubicBezTo>
                      <a:pt x="60" y="9"/>
                      <a:pt x="61" y="7"/>
                      <a:pt x="62" y="6"/>
                    </a:cubicBezTo>
                    <a:cubicBezTo>
                      <a:pt x="62" y="8"/>
                      <a:pt x="61" y="9"/>
                      <a:pt x="61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69" name="Freeform 255"/>
              <p:cNvSpPr/>
              <p:nvPr>
                <p:custDataLst>
                  <p:tags r:id="rId63"/>
                </p:custDataLst>
              </p:nvPr>
            </p:nvSpPr>
            <p:spPr bwMode="auto">
              <a:xfrm>
                <a:off x="6649" y="3359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0 w 5"/>
                  <a:gd name="T3" fmla="*/ 0 h 5"/>
                  <a:gd name="T4" fmla="*/ 3 w 5"/>
                  <a:gd name="T5" fmla="*/ 5 h 5"/>
                  <a:gd name="T6" fmla="*/ 5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70" name="Freeform 256"/>
              <p:cNvSpPr/>
              <p:nvPr>
                <p:custDataLst>
                  <p:tags r:id="rId64"/>
                </p:custDataLst>
              </p:nvPr>
            </p:nvSpPr>
            <p:spPr bwMode="auto">
              <a:xfrm>
                <a:off x="6538" y="340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71" name="Freeform 257"/>
              <p:cNvSpPr/>
              <p:nvPr>
                <p:custDataLst>
                  <p:tags r:id="rId65"/>
                </p:custDataLst>
              </p:nvPr>
            </p:nvSpPr>
            <p:spPr bwMode="auto">
              <a:xfrm>
                <a:off x="6633" y="338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72" name="Oval 258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6184" y="1975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73" name="Freeform 259"/>
              <p:cNvSpPr/>
              <p:nvPr>
                <p:custDataLst>
                  <p:tags r:id="rId67"/>
                </p:custDataLst>
              </p:nvPr>
            </p:nvSpPr>
            <p:spPr bwMode="auto">
              <a:xfrm>
                <a:off x="6187" y="197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74" name="Freeform 260"/>
              <p:cNvSpPr/>
              <p:nvPr>
                <p:custDataLst>
                  <p:tags r:id="rId68"/>
                </p:custDataLst>
              </p:nvPr>
            </p:nvSpPr>
            <p:spPr bwMode="auto">
              <a:xfrm>
                <a:off x="6545" y="31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75" name="Freeform 261"/>
              <p:cNvSpPr/>
              <p:nvPr>
                <p:custDataLst>
                  <p:tags r:id="rId69"/>
                </p:custDataLst>
              </p:nvPr>
            </p:nvSpPr>
            <p:spPr bwMode="auto">
              <a:xfrm>
                <a:off x="6552" y="3331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76" name="Freeform 262"/>
              <p:cNvSpPr/>
              <p:nvPr>
                <p:custDataLst>
                  <p:tags r:id="rId70"/>
                </p:custDataLst>
              </p:nvPr>
            </p:nvSpPr>
            <p:spPr bwMode="auto">
              <a:xfrm>
                <a:off x="6621" y="331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77" name="Freeform 263"/>
              <p:cNvSpPr/>
              <p:nvPr>
                <p:custDataLst>
                  <p:tags r:id="rId71"/>
                </p:custDataLst>
              </p:nvPr>
            </p:nvSpPr>
            <p:spPr bwMode="auto">
              <a:xfrm>
                <a:off x="6524" y="339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78" name="Rectangle 264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6652" y="3293"/>
                <a:ext cx="1" cy="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79" name="Freeform 265"/>
              <p:cNvSpPr/>
              <p:nvPr>
                <p:custDataLst>
                  <p:tags r:id="rId73"/>
                </p:custDataLst>
              </p:nvPr>
            </p:nvSpPr>
            <p:spPr bwMode="auto">
              <a:xfrm>
                <a:off x="6528" y="3350"/>
                <a:ext cx="7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80" name="Freeform 266"/>
              <p:cNvSpPr/>
              <p:nvPr>
                <p:custDataLst>
                  <p:tags r:id="rId74"/>
                </p:custDataLst>
              </p:nvPr>
            </p:nvSpPr>
            <p:spPr bwMode="auto">
              <a:xfrm>
                <a:off x="6531" y="3350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81" name="Freeform 267"/>
              <p:cNvSpPr/>
              <p:nvPr>
                <p:custDataLst>
                  <p:tags r:id="rId75"/>
                </p:custDataLst>
              </p:nvPr>
            </p:nvSpPr>
            <p:spPr bwMode="auto">
              <a:xfrm>
                <a:off x="6521" y="3383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82" name="Freeform 268"/>
              <p:cNvSpPr/>
              <p:nvPr>
                <p:custDataLst>
                  <p:tags r:id="rId76"/>
                </p:custDataLst>
              </p:nvPr>
            </p:nvSpPr>
            <p:spPr bwMode="auto">
              <a:xfrm>
                <a:off x="6521" y="3395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83" name="Freeform 269"/>
              <p:cNvSpPr/>
              <p:nvPr>
                <p:custDataLst>
                  <p:tags r:id="rId77"/>
                </p:custDataLst>
              </p:nvPr>
            </p:nvSpPr>
            <p:spPr bwMode="auto">
              <a:xfrm>
                <a:off x="6618" y="3395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84" name="Freeform 270"/>
              <p:cNvSpPr/>
              <p:nvPr>
                <p:custDataLst>
                  <p:tags r:id="rId78"/>
                </p:custDataLst>
              </p:nvPr>
            </p:nvSpPr>
            <p:spPr bwMode="auto">
              <a:xfrm>
                <a:off x="6189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85" name="Freeform 271"/>
              <p:cNvSpPr/>
              <p:nvPr>
                <p:custDataLst>
                  <p:tags r:id="rId79"/>
                </p:custDataLst>
              </p:nvPr>
            </p:nvSpPr>
            <p:spPr bwMode="auto">
              <a:xfrm>
                <a:off x="6531" y="340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86" name="Freeform 272"/>
              <p:cNvSpPr/>
              <p:nvPr>
                <p:custDataLst>
                  <p:tags r:id="rId80"/>
                </p:custDataLst>
              </p:nvPr>
            </p:nvSpPr>
            <p:spPr bwMode="auto">
              <a:xfrm>
                <a:off x="6894" y="2707"/>
                <a:ext cx="4" cy="3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87" name="Freeform 273"/>
              <p:cNvSpPr/>
              <p:nvPr>
                <p:custDataLst>
                  <p:tags r:id="rId81"/>
                </p:custDataLst>
              </p:nvPr>
            </p:nvSpPr>
            <p:spPr bwMode="auto">
              <a:xfrm>
                <a:off x="6519" y="3378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88" name="Freeform 274"/>
              <p:cNvSpPr/>
              <p:nvPr>
                <p:custDataLst>
                  <p:tags r:id="rId82"/>
                </p:custDataLst>
              </p:nvPr>
            </p:nvSpPr>
            <p:spPr bwMode="auto">
              <a:xfrm>
                <a:off x="6645" y="33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89" name="Freeform 275"/>
              <p:cNvSpPr/>
              <p:nvPr>
                <p:custDataLst>
                  <p:tags r:id="rId83"/>
                </p:custDataLst>
              </p:nvPr>
            </p:nvSpPr>
            <p:spPr bwMode="auto">
              <a:xfrm>
                <a:off x="6187" y="19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90" name="Freeform 276"/>
              <p:cNvSpPr/>
              <p:nvPr>
                <p:custDataLst>
                  <p:tags r:id="rId84"/>
                </p:custDataLst>
              </p:nvPr>
            </p:nvSpPr>
            <p:spPr bwMode="auto">
              <a:xfrm>
                <a:off x="6642" y="3371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91" name="Freeform 277"/>
              <p:cNvSpPr/>
              <p:nvPr>
                <p:custDataLst>
                  <p:tags r:id="rId85"/>
                </p:custDataLst>
              </p:nvPr>
            </p:nvSpPr>
            <p:spPr bwMode="auto">
              <a:xfrm>
                <a:off x="6645" y="33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92" name="Freeform 278"/>
              <p:cNvSpPr/>
              <p:nvPr>
                <p:custDataLst>
                  <p:tags r:id="rId86"/>
                </p:custDataLst>
              </p:nvPr>
            </p:nvSpPr>
            <p:spPr bwMode="auto">
              <a:xfrm>
                <a:off x="6187" y="197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93" name="Freeform 279"/>
              <p:cNvSpPr/>
              <p:nvPr>
                <p:custDataLst>
                  <p:tags r:id="rId87"/>
                </p:custDataLst>
              </p:nvPr>
            </p:nvSpPr>
            <p:spPr bwMode="auto">
              <a:xfrm>
                <a:off x="6187" y="197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0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94" name="Freeform 280"/>
              <p:cNvSpPr/>
              <p:nvPr>
                <p:custDataLst>
                  <p:tags r:id="rId88"/>
                </p:custDataLst>
              </p:nvPr>
            </p:nvSpPr>
            <p:spPr bwMode="auto">
              <a:xfrm>
                <a:off x="6647" y="338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95" name="Freeform 281"/>
              <p:cNvSpPr/>
              <p:nvPr>
                <p:custDataLst>
                  <p:tags r:id="rId89"/>
                </p:custDataLst>
              </p:nvPr>
            </p:nvSpPr>
            <p:spPr bwMode="auto">
              <a:xfrm>
                <a:off x="6192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96" name="Freeform 282"/>
              <p:cNvSpPr/>
              <p:nvPr>
                <p:custDataLst>
                  <p:tags r:id="rId90"/>
                </p:custDataLst>
              </p:nvPr>
            </p:nvSpPr>
            <p:spPr bwMode="auto">
              <a:xfrm>
                <a:off x="6557" y="2025"/>
                <a:ext cx="5" cy="9"/>
              </a:xfrm>
              <a:custGeom>
                <a:avLst/>
                <a:gdLst>
                  <a:gd name="T0" fmla="*/ 2 w 2"/>
                  <a:gd name="T1" fmla="*/ 1 h 4"/>
                  <a:gd name="T2" fmla="*/ 1 w 2"/>
                  <a:gd name="T3" fmla="*/ 4 h 4"/>
                  <a:gd name="T4" fmla="*/ 2 w 2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0" y="1"/>
                      <a:pt x="1" y="4"/>
                    </a:cubicBezTo>
                    <a:cubicBezTo>
                      <a:pt x="1" y="0"/>
                      <a:pt x="2" y="4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97" name="Freeform 283"/>
              <p:cNvSpPr/>
              <p:nvPr>
                <p:custDataLst>
                  <p:tags r:id="rId91"/>
                </p:custDataLst>
              </p:nvPr>
            </p:nvSpPr>
            <p:spPr bwMode="auto">
              <a:xfrm>
                <a:off x="6286" y="1700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5 w 5"/>
                  <a:gd name="T3" fmla="*/ 0 h 5"/>
                  <a:gd name="T4" fmla="*/ 0 w 5"/>
                  <a:gd name="T5" fmla="*/ 3 h 5"/>
                  <a:gd name="T6" fmla="*/ 0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98" name="Freeform 284"/>
              <p:cNvSpPr/>
              <p:nvPr>
                <p:custDataLst>
                  <p:tags r:id="rId92"/>
                </p:custDataLst>
              </p:nvPr>
            </p:nvSpPr>
            <p:spPr bwMode="auto">
              <a:xfrm>
                <a:off x="6732" y="1705"/>
                <a:ext cx="10" cy="5"/>
              </a:xfrm>
              <a:custGeom>
                <a:avLst/>
                <a:gdLst>
                  <a:gd name="T0" fmla="*/ 2 w 4"/>
                  <a:gd name="T1" fmla="*/ 2 h 2"/>
                  <a:gd name="T2" fmla="*/ 1 w 4"/>
                  <a:gd name="T3" fmla="*/ 0 h 2"/>
                  <a:gd name="T4" fmla="*/ 2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2" y="2"/>
                      <a:pt x="3" y="1"/>
                      <a:pt x="1" y="0"/>
                    </a:cubicBezTo>
                    <a:cubicBezTo>
                      <a:pt x="4" y="2"/>
                      <a:pt x="0" y="1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99" name="Freeform 285"/>
              <p:cNvSpPr/>
              <p:nvPr>
                <p:custDataLst>
                  <p:tags r:id="rId93"/>
                </p:custDataLst>
              </p:nvPr>
            </p:nvSpPr>
            <p:spPr bwMode="auto">
              <a:xfrm>
                <a:off x="6161" y="2072"/>
                <a:ext cx="2" cy="24"/>
              </a:xfrm>
              <a:custGeom>
                <a:avLst/>
                <a:gdLst>
                  <a:gd name="T0" fmla="*/ 0 w 1"/>
                  <a:gd name="T1" fmla="*/ 0 h 10"/>
                  <a:gd name="T2" fmla="*/ 1 w 1"/>
                  <a:gd name="T3" fmla="*/ 10 h 10"/>
                  <a:gd name="T4" fmla="*/ 0 w 1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cubicBezTo>
                      <a:pt x="0" y="4"/>
                      <a:pt x="0" y="10"/>
                      <a:pt x="1" y="1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0" name="Freeform 286"/>
              <p:cNvSpPr>
                <a:spLocks noEditPoints="1"/>
              </p:cNvSpPr>
              <p:nvPr>
                <p:custDataLst>
                  <p:tags r:id="rId94"/>
                </p:custDataLst>
              </p:nvPr>
            </p:nvSpPr>
            <p:spPr bwMode="auto">
              <a:xfrm>
                <a:off x="6144" y="1918"/>
                <a:ext cx="85" cy="102"/>
              </a:xfrm>
              <a:custGeom>
                <a:avLst/>
                <a:gdLst>
                  <a:gd name="T0" fmla="*/ 32 w 36"/>
                  <a:gd name="T1" fmla="*/ 19 h 43"/>
                  <a:gd name="T2" fmla="*/ 27 w 36"/>
                  <a:gd name="T3" fmla="*/ 2 h 43"/>
                  <a:gd name="T4" fmla="*/ 8 w 36"/>
                  <a:gd name="T5" fmla="*/ 14 h 43"/>
                  <a:gd name="T6" fmla="*/ 16 w 36"/>
                  <a:gd name="T7" fmla="*/ 25 h 43"/>
                  <a:gd name="T8" fmla="*/ 16 w 36"/>
                  <a:gd name="T9" fmla="*/ 24 h 43"/>
                  <a:gd name="T10" fmla="*/ 17 w 36"/>
                  <a:gd name="T11" fmla="*/ 24 h 43"/>
                  <a:gd name="T12" fmla="*/ 17 w 36"/>
                  <a:gd name="T13" fmla="*/ 23 h 43"/>
                  <a:gd name="T14" fmla="*/ 17 w 36"/>
                  <a:gd name="T15" fmla="*/ 24 h 43"/>
                  <a:gd name="T16" fmla="*/ 19 w 36"/>
                  <a:gd name="T17" fmla="*/ 23 h 43"/>
                  <a:gd name="T18" fmla="*/ 18 w 36"/>
                  <a:gd name="T19" fmla="*/ 24 h 43"/>
                  <a:gd name="T20" fmla="*/ 17 w 36"/>
                  <a:gd name="T21" fmla="*/ 24 h 43"/>
                  <a:gd name="T22" fmla="*/ 19 w 36"/>
                  <a:gd name="T23" fmla="*/ 23 h 43"/>
                  <a:gd name="T24" fmla="*/ 20 w 36"/>
                  <a:gd name="T25" fmla="*/ 23 h 43"/>
                  <a:gd name="T26" fmla="*/ 21 w 36"/>
                  <a:gd name="T27" fmla="*/ 24 h 43"/>
                  <a:gd name="T28" fmla="*/ 21 w 36"/>
                  <a:gd name="T29" fmla="*/ 23 h 43"/>
                  <a:gd name="T30" fmla="*/ 21 w 36"/>
                  <a:gd name="T31" fmla="*/ 23 h 43"/>
                  <a:gd name="T32" fmla="*/ 21 w 36"/>
                  <a:gd name="T33" fmla="*/ 23 h 43"/>
                  <a:gd name="T34" fmla="*/ 21 w 36"/>
                  <a:gd name="T35" fmla="*/ 24 h 43"/>
                  <a:gd name="T36" fmla="*/ 22 w 36"/>
                  <a:gd name="T37" fmla="*/ 24 h 43"/>
                  <a:gd name="T38" fmla="*/ 22 w 36"/>
                  <a:gd name="T39" fmla="*/ 24 h 43"/>
                  <a:gd name="T40" fmla="*/ 22 w 36"/>
                  <a:gd name="T41" fmla="*/ 19 h 43"/>
                  <a:gd name="T42" fmla="*/ 22 w 36"/>
                  <a:gd name="T43" fmla="*/ 19 h 43"/>
                  <a:gd name="T44" fmla="*/ 23 w 36"/>
                  <a:gd name="T45" fmla="*/ 23 h 43"/>
                  <a:gd name="T46" fmla="*/ 27 w 36"/>
                  <a:gd name="T47" fmla="*/ 24 h 43"/>
                  <a:gd name="T48" fmla="*/ 25 w 36"/>
                  <a:gd name="T49" fmla="*/ 24 h 43"/>
                  <a:gd name="T50" fmla="*/ 25 w 36"/>
                  <a:gd name="T51" fmla="*/ 24 h 43"/>
                  <a:gd name="T52" fmla="*/ 26 w 36"/>
                  <a:gd name="T53" fmla="*/ 23 h 43"/>
                  <a:gd name="T54" fmla="*/ 25 w 36"/>
                  <a:gd name="T55" fmla="*/ 24 h 43"/>
                  <a:gd name="T56" fmla="*/ 24 w 36"/>
                  <a:gd name="T57" fmla="*/ 24 h 43"/>
                  <a:gd name="T58" fmla="*/ 24 w 36"/>
                  <a:gd name="T59" fmla="*/ 22 h 43"/>
                  <a:gd name="T60" fmla="*/ 24 w 36"/>
                  <a:gd name="T61" fmla="*/ 24 h 43"/>
                  <a:gd name="T62" fmla="*/ 23 w 36"/>
                  <a:gd name="T63" fmla="*/ 24 h 43"/>
                  <a:gd name="T64" fmla="*/ 23 w 36"/>
                  <a:gd name="T65" fmla="*/ 24 h 43"/>
                  <a:gd name="T66" fmla="*/ 24 w 36"/>
                  <a:gd name="T67" fmla="*/ 24 h 43"/>
                  <a:gd name="T68" fmla="*/ 24 w 36"/>
                  <a:gd name="T69" fmla="*/ 24 h 43"/>
                  <a:gd name="T70" fmla="*/ 25 w 36"/>
                  <a:gd name="T71" fmla="*/ 24 h 43"/>
                  <a:gd name="T72" fmla="*/ 29 w 36"/>
                  <a:gd name="T73" fmla="*/ 24 h 43"/>
                  <a:gd name="T74" fmla="*/ 26 w 36"/>
                  <a:gd name="T75" fmla="*/ 24 h 43"/>
                  <a:gd name="T76" fmla="*/ 24 w 36"/>
                  <a:gd name="T77" fmla="*/ 22 h 43"/>
                  <a:gd name="T78" fmla="*/ 23 w 36"/>
                  <a:gd name="T79" fmla="*/ 21 h 43"/>
                  <a:gd name="T80" fmla="*/ 24 w 36"/>
                  <a:gd name="T81" fmla="*/ 21 h 43"/>
                  <a:gd name="T82" fmla="*/ 24 w 36"/>
                  <a:gd name="T83" fmla="*/ 21 h 43"/>
                  <a:gd name="T84" fmla="*/ 23 w 36"/>
                  <a:gd name="T85" fmla="*/ 20 h 43"/>
                  <a:gd name="T86" fmla="*/ 22 w 36"/>
                  <a:gd name="T87" fmla="*/ 19 h 43"/>
                  <a:gd name="T88" fmla="*/ 22 w 36"/>
                  <a:gd name="T89" fmla="*/ 20 h 43"/>
                  <a:gd name="T90" fmla="*/ 21 w 36"/>
                  <a:gd name="T91" fmla="*/ 19 h 43"/>
                  <a:gd name="T92" fmla="*/ 22 w 36"/>
                  <a:gd name="T93" fmla="*/ 21 h 43"/>
                  <a:gd name="T94" fmla="*/ 20 w 36"/>
                  <a:gd name="T95" fmla="*/ 21 h 43"/>
                  <a:gd name="T96" fmla="*/ 17 w 36"/>
                  <a:gd name="T97" fmla="*/ 20 h 43"/>
                  <a:gd name="T98" fmla="*/ 20 w 36"/>
                  <a:gd name="T99" fmla="*/ 19 h 43"/>
                  <a:gd name="T100" fmla="*/ 18 w 36"/>
                  <a:gd name="T101" fmla="*/ 18 h 43"/>
                  <a:gd name="T102" fmla="*/ 19 w 36"/>
                  <a:gd name="T103" fmla="*/ 18 h 43"/>
                  <a:gd name="T104" fmla="*/ 20 w 36"/>
                  <a:gd name="T105" fmla="*/ 18 h 43"/>
                  <a:gd name="T106" fmla="*/ 21 w 36"/>
                  <a:gd name="T107" fmla="*/ 19 h 43"/>
                  <a:gd name="T108" fmla="*/ 20 w 36"/>
                  <a:gd name="T109" fmla="*/ 18 h 43"/>
                  <a:gd name="T110" fmla="*/ 18 w 36"/>
                  <a:gd name="T111" fmla="*/ 18 h 43"/>
                  <a:gd name="T112" fmla="*/ 18 w 36"/>
                  <a:gd name="T113" fmla="*/ 18 h 43"/>
                  <a:gd name="T114" fmla="*/ 15 w 36"/>
                  <a:gd name="T115" fmla="*/ 18 h 43"/>
                  <a:gd name="T116" fmla="*/ 18 w 36"/>
                  <a:gd name="T117" fmla="*/ 18 h 43"/>
                  <a:gd name="T118" fmla="*/ 18 w 36"/>
                  <a:gd name="T119" fmla="*/ 18 h 43"/>
                  <a:gd name="T120" fmla="*/ 17 w 36"/>
                  <a:gd name="T121" fmla="*/ 19 h 43"/>
                  <a:gd name="T122" fmla="*/ 16 w 36"/>
                  <a:gd name="T123" fmla="*/ 25 h 43"/>
                  <a:gd name="T124" fmla="*/ 14 w 36"/>
                  <a:gd name="T125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6" h="43">
                    <a:moveTo>
                      <a:pt x="5" y="16"/>
                    </a:moveTo>
                    <a:cubicBezTo>
                      <a:pt x="6" y="19"/>
                      <a:pt x="3" y="20"/>
                      <a:pt x="0" y="23"/>
                    </a:cubicBezTo>
                    <a:cubicBezTo>
                      <a:pt x="0" y="23"/>
                      <a:pt x="1" y="25"/>
                      <a:pt x="1" y="28"/>
                    </a:cubicBezTo>
                    <a:cubicBezTo>
                      <a:pt x="5" y="39"/>
                      <a:pt x="13" y="43"/>
                      <a:pt x="19" y="41"/>
                    </a:cubicBezTo>
                    <a:cubicBezTo>
                      <a:pt x="18" y="40"/>
                      <a:pt x="18" y="39"/>
                      <a:pt x="19" y="39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9"/>
                      <a:pt x="19" y="40"/>
                    </a:cubicBezTo>
                    <a:cubicBezTo>
                      <a:pt x="20" y="39"/>
                      <a:pt x="21" y="39"/>
                      <a:pt x="23" y="39"/>
                    </a:cubicBezTo>
                    <a:cubicBezTo>
                      <a:pt x="22" y="36"/>
                      <a:pt x="23" y="38"/>
                      <a:pt x="23" y="36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6"/>
                      <a:pt x="23" y="36"/>
                      <a:pt x="25" y="38"/>
                    </a:cubicBezTo>
                    <a:cubicBezTo>
                      <a:pt x="29" y="38"/>
                      <a:pt x="31" y="35"/>
                      <a:pt x="33" y="33"/>
                    </a:cubicBezTo>
                    <a:cubicBezTo>
                      <a:pt x="36" y="30"/>
                      <a:pt x="36" y="26"/>
                      <a:pt x="36" y="21"/>
                    </a:cubicBezTo>
                    <a:cubicBezTo>
                      <a:pt x="33" y="20"/>
                      <a:pt x="35" y="19"/>
                      <a:pt x="32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1" y="18"/>
                      <a:pt x="33" y="18"/>
                      <a:pt x="34" y="17"/>
                    </a:cubicBezTo>
                    <a:cubicBezTo>
                      <a:pt x="33" y="17"/>
                      <a:pt x="34" y="17"/>
                      <a:pt x="32" y="17"/>
                    </a:cubicBezTo>
                    <a:cubicBezTo>
                      <a:pt x="30" y="17"/>
                      <a:pt x="35" y="17"/>
                      <a:pt x="34" y="16"/>
                    </a:cubicBezTo>
                    <a:cubicBezTo>
                      <a:pt x="34" y="16"/>
                      <a:pt x="33" y="17"/>
                      <a:pt x="33" y="16"/>
                    </a:cubicBezTo>
                    <a:cubicBezTo>
                      <a:pt x="31" y="16"/>
                      <a:pt x="34" y="17"/>
                      <a:pt x="36" y="15"/>
                    </a:cubicBezTo>
                    <a:cubicBezTo>
                      <a:pt x="35" y="13"/>
                      <a:pt x="32" y="12"/>
                      <a:pt x="33" y="10"/>
                    </a:cubicBezTo>
                    <a:cubicBezTo>
                      <a:pt x="33" y="11"/>
                      <a:pt x="32" y="11"/>
                      <a:pt x="32" y="11"/>
                    </a:cubicBezTo>
                    <a:cubicBezTo>
                      <a:pt x="35" y="9"/>
                      <a:pt x="31" y="11"/>
                      <a:pt x="32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4" y="9"/>
                      <a:pt x="32" y="9"/>
                      <a:pt x="32" y="7"/>
                    </a:cubicBezTo>
                    <a:cubicBezTo>
                      <a:pt x="30" y="7"/>
                      <a:pt x="32" y="5"/>
                      <a:pt x="30" y="5"/>
                    </a:cubicBezTo>
                    <a:cubicBezTo>
                      <a:pt x="31" y="5"/>
                      <a:pt x="30" y="4"/>
                      <a:pt x="30" y="4"/>
                    </a:cubicBezTo>
                    <a:cubicBezTo>
                      <a:pt x="27" y="6"/>
                      <a:pt x="29" y="1"/>
                      <a:pt x="27" y="3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5" y="1"/>
                      <a:pt x="21" y="0"/>
                      <a:pt x="18" y="3"/>
                    </a:cubicBezTo>
                    <a:cubicBezTo>
                      <a:pt x="16" y="3"/>
                      <a:pt x="12" y="1"/>
                      <a:pt x="13" y="3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4"/>
                      <a:pt x="12" y="3"/>
                    </a:cubicBezTo>
                    <a:cubicBezTo>
                      <a:pt x="13" y="5"/>
                      <a:pt x="11" y="4"/>
                      <a:pt x="11" y="4"/>
                    </a:cubicBezTo>
                    <a:cubicBezTo>
                      <a:pt x="11" y="5"/>
                      <a:pt x="11" y="5"/>
                      <a:pt x="11" y="6"/>
                    </a:cubicBezTo>
                    <a:cubicBezTo>
                      <a:pt x="9" y="4"/>
                      <a:pt x="11" y="8"/>
                      <a:pt x="9" y="7"/>
                    </a:cubicBezTo>
                    <a:cubicBezTo>
                      <a:pt x="12" y="9"/>
                      <a:pt x="10" y="8"/>
                      <a:pt x="10" y="9"/>
                    </a:cubicBezTo>
                    <a:cubicBezTo>
                      <a:pt x="10" y="9"/>
                      <a:pt x="10" y="9"/>
                      <a:pt x="9" y="8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8" y="9"/>
                      <a:pt x="10" y="10"/>
                      <a:pt x="9" y="10"/>
                    </a:cubicBezTo>
                    <a:cubicBezTo>
                      <a:pt x="7" y="9"/>
                      <a:pt x="9" y="11"/>
                      <a:pt x="8" y="10"/>
                    </a:cubicBezTo>
                    <a:cubicBezTo>
                      <a:pt x="10" y="11"/>
                      <a:pt x="11" y="13"/>
                      <a:pt x="10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9" y="12"/>
                      <a:pt x="5" y="12"/>
                      <a:pt x="8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8" y="15"/>
                      <a:pt x="6" y="15"/>
                      <a:pt x="8" y="17"/>
                    </a:cubicBezTo>
                    <a:cubicBezTo>
                      <a:pt x="8" y="17"/>
                      <a:pt x="7" y="17"/>
                      <a:pt x="7" y="17"/>
                    </a:cubicBezTo>
                    <a:cubicBezTo>
                      <a:pt x="6" y="17"/>
                      <a:pt x="5" y="16"/>
                      <a:pt x="5" y="16"/>
                    </a:cubicBezTo>
                    <a:close/>
                    <a:moveTo>
                      <a:pt x="16" y="26"/>
                    </a:move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7"/>
                      <a:pt x="16" y="27"/>
                      <a:pt x="16" y="26"/>
                    </a:cubicBezTo>
                    <a:close/>
                    <a:moveTo>
                      <a:pt x="17" y="24"/>
                    </a:moveTo>
                    <a:cubicBezTo>
                      <a:pt x="17" y="25"/>
                      <a:pt x="16" y="25"/>
                      <a:pt x="17" y="27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7" y="24"/>
                    </a:cubicBezTo>
                    <a:cubicBezTo>
                      <a:pt x="17" y="25"/>
                      <a:pt x="17" y="25"/>
                      <a:pt x="17" y="24"/>
                    </a:cubicBezTo>
                    <a:close/>
                    <a:moveTo>
                      <a:pt x="16" y="25"/>
                    </a:move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5"/>
                      <a:pt x="17" y="23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6" y="25"/>
                      <a:pt x="17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8" y="25"/>
                      <a:pt x="17" y="24"/>
                      <a:pt x="17" y="24"/>
                    </a:cubicBezTo>
                    <a:close/>
                    <a:moveTo>
                      <a:pt x="18" y="24"/>
                    </a:move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lose/>
                    <a:moveTo>
                      <a:pt x="20" y="23"/>
                    </a:move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19" y="23"/>
                      <a:pt x="19" y="23"/>
                    </a:cubicBezTo>
                    <a:cubicBezTo>
                      <a:pt x="19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8" y="25"/>
                      <a:pt x="19" y="26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3"/>
                      <a:pt x="17" y="23"/>
                    </a:cubicBezTo>
                    <a:cubicBezTo>
                      <a:pt x="17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2"/>
                      <a:pt x="17" y="22"/>
                      <a:pt x="17" y="22"/>
                    </a:cubicBezTo>
                    <a:cubicBezTo>
                      <a:pt x="18" y="22"/>
                      <a:pt x="18" y="23"/>
                      <a:pt x="18" y="23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3"/>
                      <a:pt x="19" y="23"/>
                    </a:cubicBezTo>
                    <a:cubicBezTo>
                      <a:pt x="19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1" y="24"/>
                      <a:pt x="21" y="24"/>
                      <a:pt x="21" y="25"/>
                    </a:cubicBezTo>
                    <a:lnTo>
                      <a:pt x="20" y="24"/>
                    </a:ln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2" y="25"/>
                    </a:cubicBezTo>
                    <a:lnTo>
                      <a:pt x="21" y="24"/>
                    </a:lnTo>
                    <a:close/>
                    <a:moveTo>
                      <a:pt x="22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lnTo>
                      <a:pt x="22" y="23"/>
                    </a:ln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3" y="24"/>
                      <a:pt x="22" y="24"/>
                    </a:cubicBezTo>
                    <a:close/>
                    <a:moveTo>
                      <a:pt x="22" y="22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2" y="22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2" y="20"/>
                      <a:pt x="22" y="20"/>
                    </a:cubicBezTo>
                    <a:cubicBezTo>
                      <a:pt x="22" y="20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3" y="23"/>
                    </a:moveTo>
                    <a:cubicBezTo>
                      <a:pt x="23" y="23"/>
                      <a:pt x="23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23" y="22"/>
                      <a:pt x="23" y="22"/>
                    </a:cubicBezTo>
                    <a:close/>
                    <a:moveTo>
                      <a:pt x="27" y="24"/>
                    </a:moveTo>
                    <a:cubicBezTo>
                      <a:pt x="26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5" y="24"/>
                    </a:cubicBezTo>
                    <a:cubicBezTo>
                      <a:pt x="26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3"/>
                    </a:move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6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6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5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6" y="23"/>
                    </a:cubicBezTo>
                    <a:cubicBezTo>
                      <a:pt x="25" y="23"/>
                      <a:pt x="25" y="23"/>
                      <a:pt x="25" y="23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lnTo>
                      <a:pt x="24" y="22"/>
                    </a:ln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4" y="22"/>
                      <a:pt x="24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3"/>
                      <a:pt x="23" y="23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4"/>
                    </a:move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5"/>
                      <a:pt x="27" y="25"/>
                      <a:pt x="27" y="25"/>
                    </a:cubicBezTo>
                    <a:cubicBezTo>
                      <a:pt x="26" y="24"/>
                      <a:pt x="25" y="24"/>
                      <a:pt x="24" y="24"/>
                    </a:cubicBezTo>
                    <a:close/>
                    <a:moveTo>
                      <a:pt x="27" y="25"/>
                    </a:move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8" y="24"/>
                      <a:pt x="28" y="24"/>
                      <a:pt x="27" y="24"/>
                    </a:cubicBezTo>
                    <a:close/>
                    <a:moveTo>
                      <a:pt x="29" y="24"/>
                    </a:moveTo>
                    <a:cubicBezTo>
                      <a:pt x="29" y="24"/>
                      <a:pt x="26" y="24"/>
                      <a:pt x="27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6" y="24"/>
                    </a:cubicBezTo>
                    <a:lnTo>
                      <a:pt x="29" y="24"/>
                    </a:lnTo>
                    <a:close/>
                    <a:moveTo>
                      <a:pt x="27" y="24"/>
                    </a:move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2"/>
                    </a:moveTo>
                    <a:cubicBezTo>
                      <a:pt x="26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6" y="22"/>
                      <a:pt x="26" y="22"/>
                    </a:cubicBezTo>
                    <a:close/>
                    <a:moveTo>
                      <a:pt x="25" y="22"/>
                    </a:move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2"/>
                      <a:pt x="25" y="22"/>
                    </a:cubicBezTo>
                    <a:cubicBezTo>
                      <a:pt x="25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4" y="22"/>
                      <a:pt x="24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2" y="21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4" y="21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lose/>
                    <a:moveTo>
                      <a:pt x="23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3" y="21"/>
                      <a:pt x="23" y="21"/>
                      <a:pt x="23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5" y="21"/>
                    </a:cubicBezTo>
                    <a:cubicBezTo>
                      <a:pt x="25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5" y="21"/>
                      <a:pt x="25" y="21"/>
                      <a:pt x="25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19"/>
                      <a:pt x="23" y="19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2" y="19"/>
                      <a:pt x="22" y="18"/>
                      <a:pt x="22" y="18"/>
                    </a:cubicBezTo>
                    <a:cubicBezTo>
                      <a:pt x="21" y="17"/>
                      <a:pt x="22" y="18"/>
                      <a:pt x="23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19"/>
                    </a:cubicBezTo>
                    <a:close/>
                    <a:moveTo>
                      <a:pt x="22" y="21"/>
                    </a:move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2" y="21"/>
                    </a:cubicBezTo>
                    <a:close/>
                    <a:moveTo>
                      <a:pt x="22" y="21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2" y="21"/>
                      <a:pt x="22" y="21"/>
                    </a:cubicBezTo>
                    <a:close/>
                    <a:moveTo>
                      <a:pt x="20" y="21"/>
                    </a:moveTo>
                    <a:cubicBezTo>
                      <a:pt x="20" y="21"/>
                      <a:pt x="20" y="22"/>
                      <a:pt x="20" y="2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8" y="21"/>
                      <a:pt x="18" y="20"/>
                      <a:pt x="17" y="21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7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7" y="20"/>
                      <a:pt x="17" y="20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7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19" y="19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8"/>
                      <a:pt x="19" y="21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20" y="20"/>
                    </a:cubicBezTo>
                    <a:cubicBezTo>
                      <a:pt x="20" y="20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1"/>
                      <a:pt x="20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0" y="21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8" y="18"/>
                    </a:cubicBezTo>
                    <a:cubicBezTo>
                      <a:pt x="19" y="18"/>
                      <a:pt x="19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ubicBezTo>
                      <a:pt x="18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8"/>
                    </a:cubicBezTo>
                    <a:cubicBezTo>
                      <a:pt x="20" y="19"/>
                      <a:pt x="20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9"/>
                      <a:pt x="20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1" y="19"/>
                    </a:cubicBezTo>
                    <a:lnTo>
                      <a:pt x="20" y="18"/>
                    </a:lnTo>
                    <a:close/>
                    <a:moveTo>
                      <a:pt x="19" y="18"/>
                    </a:move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9"/>
                      <a:pt x="18" y="18"/>
                      <a:pt x="16" y="18"/>
                    </a:cubicBezTo>
                    <a:cubicBezTo>
                      <a:pt x="18" y="18"/>
                      <a:pt x="16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8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7" y="18"/>
                      <a:pt x="18" y="18"/>
                    </a:cubicBezTo>
                    <a:cubicBezTo>
                      <a:pt x="17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7" y="18"/>
                      <a:pt x="17" y="19"/>
                    </a:cubicBezTo>
                    <a:cubicBezTo>
                      <a:pt x="16" y="19"/>
                      <a:pt x="17" y="18"/>
                      <a:pt x="18" y="18"/>
                    </a:cubicBezTo>
                    <a:cubicBezTo>
                      <a:pt x="16" y="19"/>
                      <a:pt x="17" y="18"/>
                      <a:pt x="16" y="19"/>
                    </a:cubicBezTo>
                    <a:cubicBezTo>
                      <a:pt x="16" y="19"/>
                      <a:pt x="17" y="19"/>
                      <a:pt x="17" y="19"/>
                    </a:cubicBezTo>
                    <a:cubicBezTo>
                      <a:pt x="17" y="19"/>
                      <a:pt x="19" y="18"/>
                      <a:pt x="17" y="1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9" y="18"/>
                    </a:cubicBezTo>
                    <a:cubicBezTo>
                      <a:pt x="18" y="18"/>
                      <a:pt x="18" y="19"/>
                      <a:pt x="18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5" y="18"/>
                      <a:pt x="15" y="18"/>
                    </a:cubicBezTo>
                    <a:cubicBezTo>
                      <a:pt x="16" y="18"/>
                      <a:pt x="16" y="18"/>
                      <a:pt x="16" y="19"/>
                    </a:cubicBezTo>
                    <a:cubicBezTo>
                      <a:pt x="18" y="18"/>
                      <a:pt x="15" y="19"/>
                      <a:pt x="18" y="18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4"/>
                    </a:cubicBezTo>
                    <a:cubicBezTo>
                      <a:pt x="16" y="24"/>
                      <a:pt x="15" y="24"/>
                      <a:pt x="15" y="23"/>
                    </a:cubicBezTo>
                    <a:cubicBezTo>
                      <a:pt x="16" y="23"/>
                      <a:pt x="16" y="24"/>
                      <a:pt x="17" y="24"/>
                    </a:cubicBezTo>
                    <a:close/>
                    <a:moveTo>
                      <a:pt x="15" y="26"/>
                    </a:moveTo>
                    <a:cubicBezTo>
                      <a:pt x="15" y="26"/>
                      <a:pt x="15" y="26"/>
                      <a:pt x="15" y="26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6"/>
                      <a:pt x="15" y="26"/>
                      <a:pt x="15" y="27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lose/>
                    <a:moveTo>
                      <a:pt x="15" y="26"/>
                    </a:moveTo>
                    <a:cubicBezTo>
                      <a:pt x="14" y="27"/>
                      <a:pt x="15" y="26"/>
                      <a:pt x="14" y="27"/>
                    </a:cubicBezTo>
                    <a:cubicBezTo>
                      <a:pt x="14" y="27"/>
                      <a:pt x="14" y="27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lose/>
                    <a:moveTo>
                      <a:pt x="15" y="29"/>
                    </a:moveTo>
                    <a:cubicBezTo>
                      <a:pt x="14" y="30"/>
                      <a:pt x="14" y="30"/>
                      <a:pt x="14" y="29"/>
                    </a:cubicBezTo>
                    <a:cubicBezTo>
                      <a:pt x="14" y="29"/>
                      <a:pt x="14" y="29"/>
                      <a:pt x="15" y="29"/>
                    </a:cubicBezTo>
                    <a:close/>
                    <a:moveTo>
                      <a:pt x="13" y="28"/>
                    </a:moveTo>
                    <a:cubicBezTo>
                      <a:pt x="13" y="28"/>
                      <a:pt x="13" y="27"/>
                      <a:pt x="13" y="27"/>
                    </a:cubicBezTo>
                    <a:cubicBezTo>
                      <a:pt x="13" y="27"/>
                      <a:pt x="13" y="28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2" y="28"/>
                      <a:pt x="12" y="29"/>
                    </a:cubicBezTo>
                    <a:lnTo>
                      <a:pt x="13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1" name="Freeform 287"/>
              <p:cNvSpPr/>
              <p:nvPr>
                <p:custDataLst>
                  <p:tags r:id="rId95"/>
                </p:custDataLst>
              </p:nvPr>
            </p:nvSpPr>
            <p:spPr bwMode="auto">
              <a:xfrm>
                <a:off x="6199" y="2068"/>
                <a:ext cx="4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1 w 2"/>
                  <a:gd name="T5" fmla="*/ 3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2" name="Freeform 288"/>
              <p:cNvSpPr/>
              <p:nvPr>
                <p:custDataLst>
                  <p:tags r:id="rId96"/>
                </p:custDataLst>
              </p:nvPr>
            </p:nvSpPr>
            <p:spPr bwMode="auto">
              <a:xfrm>
                <a:off x="6763" y="1710"/>
                <a:ext cx="5" cy="4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1" y="2"/>
                      <a:pt x="2" y="2"/>
                    </a:cubicBezTo>
                    <a:cubicBezTo>
                      <a:pt x="0" y="0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3" name="Freeform 289"/>
              <p:cNvSpPr/>
              <p:nvPr>
                <p:custDataLst>
                  <p:tags r:id="rId97"/>
                </p:custDataLst>
              </p:nvPr>
            </p:nvSpPr>
            <p:spPr bwMode="auto">
              <a:xfrm>
                <a:off x="6182" y="19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4" name="Freeform 290"/>
              <p:cNvSpPr/>
              <p:nvPr>
                <p:custDataLst>
                  <p:tags r:id="rId98"/>
                </p:custDataLst>
              </p:nvPr>
            </p:nvSpPr>
            <p:spPr bwMode="auto">
              <a:xfrm>
                <a:off x="6917" y="1868"/>
                <a:ext cx="5" cy="5"/>
              </a:xfrm>
              <a:custGeom>
                <a:avLst/>
                <a:gdLst>
                  <a:gd name="T0" fmla="*/ 0 w 5"/>
                  <a:gd name="T1" fmla="*/ 3 h 5"/>
                  <a:gd name="T2" fmla="*/ 3 w 5"/>
                  <a:gd name="T3" fmla="*/ 5 h 5"/>
                  <a:gd name="T4" fmla="*/ 5 w 5"/>
                  <a:gd name="T5" fmla="*/ 0 h 5"/>
                  <a:gd name="T6" fmla="*/ 0 w 5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3"/>
                    </a:moveTo>
                    <a:lnTo>
                      <a:pt x="3" y="5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5" name="Freeform 291"/>
              <p:cNvSpPr/>
              <p:nvPr>
                <p:custDataLst>
                  <p:tags r:id="rId99"/>
                </p:custDataLst>
              </p:nvPr>
            </p:nvSpPr>
            <p:spPr bwMode="auto">
              <a:xfrm>
                <a:off x="6614" y="265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6" name="Freeform 292"/>
              <p:cNvSpPr/>
              <p:nvPr>
                <p:custDataLst>
                  <p:tags r:id="rId100"/>
                </p:custDataLst>
              </p:nvPr>
            </p:nvSpPr>
            <p:spPr bwMode="auto">
              <a:xfrm>
                <a:off x="6614" y="2670"/>
                <a:ext cx="4" cy="4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0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7" name="Freeform 293"/>
              <p:cNvSpPr/>
              <p:nvPr>
                <p:custDataLst>
                  <p:tags r:id="rId101"/>
                </p:custDataLst>
              </p:nvPr>
            </p:nvSpPr>
            <p:spPr bwMode="auto">
              <a:xfrm>
                <a:off x="6706" y="2454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8" name="Freeform 294"/>
              <p:cNvSpPr/>
              <p:nvPr>
                <p:custDataLst>
                  <p:tags r:id="rId102"/>
                </p:custDataLst>
              </p:nvPr>
            </p:nvSpPr>
            <p:spPr bwMode="auto">
              <a:xfrm>
                <a:off x="6818" y="2395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1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9" name="Freeform 295"/>
              <p:cNvSpPr/>
              <p:nvPr>
                <p:custDataLst>
                  <p:tags r:id="rId103"/>
                </p:custDataLst>
              </p:nvPr>
            </p:nvSpPr>
            <p:spPr bwMode="auto">
              <a:xfrm>
                <a:off x="6820" y="2326"/>
                <a:ext cx="5" cy="2"/>
              </a:xfrm>
              <a:custGeom>
                <a:avLst/>
                <a:gdLst>
                  <a:gd name="T0" fmla="*/ 5 w 5"/>
                  <a:gd name="T1" fmla="*/ 2 h 2"/>
                  <a:gd name="T2" fmla="*/ 5 w 5"/>
                  <a:gd name="T3" fmla="*/ 0 h 2"/>
                  <a:gd name="T4" fmla="*/ 0 w 5"/>
                  <a:gd name="T5" fmla="*/ 2 h 2"/>
                  <a:gd name="T6" fmla="*/ 5 w 5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lnTo>
                      <a:pt x="5" y="0"/>
                    </a:lnTo>
                    <a:lnTo>
                      <a:pt x="0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10" name="Freeform 296"/>
              <p:cNvSpPr/>
              <p:nvPr>
                <p:custDataLst>
                  <p:tags r:id="rId104"/>
                </p:custDataLst>
              </p:nvPr>
            </p:nvSpPr>
            <p:spPr bwMode="auto">
              <a:xfrm>
                <a:off x="6196" y="1968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11" name="Oval 297"/>
              <p:cNvSpPr>
                <a:spLocks noChangeArrowheads="1"/>
              </p:cNvSpPr>
              <p:nvPr>
                <p:custDataLst>
                  <p:tags r:id="rId105"/>
                </p:custDataLst>
              </p:nvPr>
            </p:nvSpPr>
            <p:spPr bwMode="auto">
              <a:xfrm>
                <a:off x="6187" y="1966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12" name="Oval 298"/>
              <p:cNvSpPr>
                <a:spLocks noChangeArrowheads="1"/>
              </p:cNvSpPr>
              <p:nvPr>
                <p:custDataLst>
                  <p:tags r:id="rId106"/>
                </p:custDataLst>
              </p:nvPr>
            </p:nvSpPr>
            <p:spPr bwMode="auto">
              <a:xfrm>
                <a:off x="6189" y="1966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13" name="Freeform 299"/>
              <p:cNvSpPr/>
              <p:nvPr>
                <p:custDataLst>
                  <p:tags r:id="rId107"/>
                </p:custDataLst>
              </p:nvPr>
            </p:nvSpPr>
            <p:spPr bwMode="auto">
              <a:xfrm>
                <a:off x="6187" y="1966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w 1"/>
                  <a:gd name="T5" fmla="*/ 1 w 1"/>
                  <a:gd name="T6" fmla="*/ 1 w 1"/>
                  <a:gd name="T7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14" name="Oval 300"/>
              <p:cNvSpPr>
                <a:spLocks noChangeArrowheads="1"/>
              </p:cNvSpPr>
              <p:nvPr>
                <p:custDataLst>
                  <p:tags r:id="rId108"/>
                </p:custDataLst>
              </p:nvPr>
            </p:nvSpPr>
            <p:spPr bwMode="auto">
              <a:xfrm>
                <a:off x="6192" y="1968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15" name="Freeform 301"/>
              <p:cNvSpPr/>
              <p:nvPr>
                <p:custDataLst>
                  <p:tags r:id="rId109"/>
                </p:custDataLst>
              </p:nvPr>
            </p:nvSpPr>
            <p:spPr bwMode="auto">
              <a:xfrm>
                <a:off x="6192" y="1966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16" name="Freeform 302"/>
              <p:cNvSpPr/>
              <p:nvPr>
                <p:custDataLst>
                  <p:tags r:id="rId110"/>
                </p:custDataLst>
              </p:nvPr>
            </p:nvSpPr>
            <p:spPr bwMode="auto">
              <a:xfrm>
                <a:off x="6192" y="196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17" name="Oval 303"/>
              <p:cNvSpPr>
                <a:spLocks noChangeArrowheads="1"/>
              </p:cNvSpPr>
              <p:nvPr>
                <p:custDataLst>
                  <p:tags r:id="rId111"/>
                </p:custDataLst>
              </p:nvPr>
            </p:nvSpPr>
            <p:spPr bwMode="auto">
              <a:xfrm>
                <a:off x="6182" y="1963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18" name="Freeform 304"/>
              <p:cNvSpPr/>
              <p:nvPr>
                <p:custDataLst>
                  <p:tags r:id="rId112"/>
                </p:custDataLst>
              </p:nvPr>
            </p:nvSpPr>
            <p:spPr bwMode="auto">
              <a:xfrm>
                <a:off x="6187" y="1963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19" name="Freeform 305"/>
              <p:cNvSpPr/>
              <p:nvPr>
                <p:custDataLst>
                  <p:tags r:id="rId113"/>
                </p:custDataLst>
              </p:nvPr>
            </p:nvSpPr>
            <p:spPr bwMode="auto">
              <a:xfrm>
                <a:off x="6187" y="196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20" name="Oval 306"/>
              <p:cNvSpPr>
                <a:spLocks noChangeArrowheads="1"/>
              </p:cNvSpPr>
              <p:nvPr>
                <p:custDataLst>
                  <p:tags r:id="rId114"/>
                </p:custDataLst>
              </p:nvPr>
            </p:nvSpPr>
            <p:spPr bwMode="auto">
              <a:xfrm>
                <a:off x="6203" y="1970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21" name="Freeform 307"/>
              <p:cNvSpPr/>
              <p:nvPr>
                <p:custDataLst>
                  <p:tags r:id="rId115"/>
                </p:custDataLst>
              </p:nvPr>
            </p:nvSpPr>
            <p:spPr bwMode="auto">
              <a:xfrm>
                <a:off x="6611" y="2705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22" name="Freeform 308"/>
              <p:cNvSpPr/>
              <p:nvPr>
                <p:custDataLst>
                  <p:tags r:id="rId116"/>
                </p:custDataLst>
              </p:nvPr>
            </p:nvSpPr>
            <p:spPr bwMode="auto">
              <a:xfrm>
                <a:off x="6184" y="1961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23" name="Freeform 309"/>
              <p:cNvSpPr/>
              <p:nvPr>
                <p:custDataLst>
                  <p:tags r:id="rId117"/>
                </p:custDataLst>
              </p:nvPr>
            </p:nvSpPr>
            <p:spPr bwMode="auto">
              <a:xfrm>
                <a:off x="6187" y="1963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24" name="Freeform 310"/>
              <p:cNvSpPr/>
              <p:nvPr>
                <p:custDataLst>
                  <p:tags r:id="rId118"/>
                </p:custDataLst>
              </p:nvPr>
            </p:nvSpPr>
            <p:spPr bwMode="auto">
              <a:xfrm>
                <a:off x="6599" y="271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25" name="Freeform 311"/>
              <p:cNvSpPr/>
              <p:nvPr>
                <p:custDataLst>
                  <p:tags r:id="rId119"/>
                </p:custDataLst>
              </p:nvPr>
            </p:nvSpPr>
            <p:spPr bwMode="auto">
              <a:xfrm>
                <a:off x="6441" y="2470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26" name="Freeform 312"/>
              <p:cNvSpPr/>
              <p:nvPr>
                <p:custDataLst>
                  <p:tags r:id="rId120"/>
                </p:custDataLst>
              </p:nvPr>
            </p:nvSpPr>
            <p:spPr bwMode="auto">
              <a:xfrm>
                <a:off x="6424" y="2470"/>
                <a:ext cx="9" cy="3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27" name="Freeform 313"/>
              <p:cNvSpPr/>
              <p:nvPr>
                <p:custDataLst>
                  <p:tags r:id="rId121"/>
                </p:custDataLst>
              </p:nvPr>
            </p:nvSpPr>
            <p:spPr bwMode="auto">
              <a:xfrm>
                <a:off x="6452" y="2478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28" name="Freeform 314"/>
              <p:cNvSpPr/>
              <p:nvPr>
                <p:custDataLst>
                  <p:tags r:id="rId122"/>
                </p:custDataLst>
              </p:nvPr>
            </p:nvSpPr>
            <p:spPr bwMode="auto">
              <a:xfrm>
                <a:off x="6450" y="2470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1" y="2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29" name="Freeform 315"/>
              <p:cNvSpPr/>
              <p:nvPr>
                <p:custDataLst>
                  <p:tags r:id="rId123"/>
                </p:custDataLst>
              </p:nvPr>
            </p:nvSpPr>
            <p:spPr bwMode="auto">
              <a:xfrm>
                <a:off x="6450" y="2537"/>
                <a:ext cx="10" cy="2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4 w 4"/>
                  <a:gd name="T5" fmla="*/ 0 h 1"/>
                  <a:gd name="T6" fmla="*/ 3 w 4"/>
                  <a:gd name="T7" fmla="*/ 0 h 1"/>
                  <a:gd name="T8" fmla="*/ 2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1" y="1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2" y="0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30" name="Freeform 316"/>
              <p:cNvSpPr/>
              <p:nvPr>
                <p:custDataLst>
                  <p:tags r:id="rId124"/>
                </p:custDataLst>
              </p:nvPr>
            </p:nvSpPr>
            <p:spPr bwMode="auto">
              <a:xfrm>
                <a:off x="6455" y="2539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31" name="Freeform 317"/>
              <p:cNvSpPr/>
              <p:nvPr>
                <p:custDataLst>
                  <p:tags r:id="rId125"/>
                </p:custDataLst>
              </p:nvPr>
            </p:nvSpPr>
            <p:spPr bwMode="auto">
              <a:xfrm>
                <a:off x="6457" y="2537"/>
                <a:ext cx="5" cy="0"/>
              </a:xfrm>
              <a:custGeom>
                <a:avLst/>
                <a:gdLst>
                  <a:gd name="T0" fmla="*/ 1 w 2"/>
                  <a:gd name="T1" fmla="*/ 0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32" name="Freeform 318"/>
              <p:cNvSpPr/>
              <p:nvPr>
                <p:custDataLst>
                  <p:tags r:id="rId126"/>
                </p:custDataLst>
              </p:nvPr>
            </p:nvSpPr>
            <p:spPr bwMode="auto">
              <a:xfrm>
                <a:off x="6443" y="2470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33" name="Freeform 319"/>
              <p:cNvSpPr/>
              <p:nvPr>
                <p:custDataLst>
                  <p:tags r:id="rId127"/>
                </p:custDataLst>
              </p:nvPr>
            </p:nvSpPr>
            <p:spPr bwMode="auto">
              <a:xfrm>
                <a:off x="6334" y="3127"/>
                <a:ext cx="7" cy="5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34" name="Freeform 320"/>
              <p:cNvSpPr/>
              <p:nvPr>
                <p:custDataLst>
                  <p:tags r:id="rId128"/>
                </p:custDataLst>
              </p:nvPr>
            </p:nvSpPr>
            <p:spPr bwMode="auto">
              <a:xfrm>
                <a:off x="6336" y="3125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35" name="Freeform 321"/>
              <p:cNvSpPr/>
              <p:nvPr>
                <p:custDataLst>
                  <p:tags r:id="rId129"/>
                </p:custDataLst>
              </p:nvPr>
            </p:nvSpPr>
            <p:spPr bwMode="auto">
              <a:xfrm>
                <a:off x="6521" y="3089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36" name="Freeform 322"/>
              <p:cNvSpPr/>
              <p:nvPr>
                <p:custDataLst>
                  <p:tags r:id="rId130"/>
                </p:custDataLst>
              </p:nvPr>
            </p:nvSpPr>
            <p:spPr bwMode="auto">
              <a:xfrm>
                <a:off x="6645" y="3053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5 h 5"/>
                  <a:gd name="T4" fmla="*/ 0 w 2"/>
                  <a:gd name="T5" fmla="*/ 0 h 5"/>
                  <a:gd name="T6" fmla="*/ 2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37" name="Freeform 323"/>
              <p:cNvSpPr/>
              <p:nvPr>
                <p:custDataLst>
                  <p:tags r:id="rId131"/>
                </p:custDataLst>
              </p:nvPr>
            </p:nvSpPr>
            <p:spPr bwMode="auto">
              <a:xfrm>
                <a:off x="6604" y="3080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1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38" name="Freeform 324"/>
              <p:cNvSpPr/>
              <p:nvPr>
                <p:custDataLst>
                  <p:tags r:id="rId132"/>
                </p:custDataLst>
              </p:nvPr>
            </p:nvSpPr>
            <p:spPr bwMode="auto">
              <a:xfrm>
                <a:off x="6602" y="2731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39" name="Freeform 325"/>
              <p:cNvSpPr/>
              <p:nvPr>
                <p:custDataLst>
                  <p:tags r:id="rId133"/>
                </p:custDataLst>
              </p:nvPr>
            </p:nvSpPr>
            <p:spPr bwMode="auto">
              <a:xfrm>
                <a:off x="6469" y="31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40" name="Freeform 326"/>
              <p:cNvSpPr/>
              <p:nvPr>
                <p:custDataLst>
                  <p:tags r:id="rId134"/>
                </p:custDataLst>
              </p:nvPr>
            </p:nvSpPr>
            <p:spPr bwMode="auto">
              <a:xfrm>
                <a:off x="6265" y="2238"/>
                <a:ext cx="10" cy="19"/>
              </a:xfrm>
              <a:custGeom>
                <a:avLst/>
                <a:gdLst>
                  <a:gd name="T0" fmla="*/ 4 w 4"/>
                  <a:gd name="T1" fmla="*/ 0 h 8"/>
                  <a:gd name="T2" fmla="*/ 0 w 4"/>
                  <a:gd name="T3" fmla="*/ 6 h 8"/>
                  <a:gd name="T4" fmla="*/ 4 w 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2" y="1"/>
                      <a:pt x="1" y="5"/>
                      <a:pt x="0" y="6"/>
                    </a:cubicBezTo>
                    <a:cubicBezTo>
                      <a:pt x="1" y="8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41" name="Freeform 327"/>
              <p:cNvSpPr/>
              <p:nvPr>
                <p:custDataLst>
                  <p:tags r:id="rId135"/>
                </p:custDataLst>
              </p:nvPr>
            </p:nvSpPr>
            <p:spPr bwMode="auto">
              <a:xfrm>
                <a:off x="6455" y="2537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42" name="Freeform 328"/>
              <p:cNvSpPr/>
              <p:nvPr>
                <p:custDataLst>
                  <p:tags r:id="rId136"/>
                </p:custDataLst>
              </p:nvPr>
            </p:nvSpPr>
            <p:spPr bwMode="auto">
              <a:xfrm>
                <a:off x="6597" y="2734"/>
                <a:ext cx="5" cy="2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43" name="Freeform 329"/>
              <p:cNvSpPr/>
              <p:nvPr>
                <p:custDataLst>
                  <p:tags r:id="rId137"/>
                </p:custDataLst>
              </p:nvPr>
            </p:nvSpPr>
            <p:spPr bwMode="auto">
              <a:xfrm>
                <a:off x="6607" y="2703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44" name="Freeform 330"/>
              <p:cNvSpPr/>
              <p:nvPr>
                <p:custDataLst>
                  <p:tags r:id="rId138"/>
                </p:custDataLst>
              </p:nvPr>
            </p:nvSpPr>
            <p:spPr bwMode="auto">
              <a:xfrm>
                <a:off x="6597" y="2726"/>
                <a:ext cx="12" cy="5"/>
              </a:xfrm>
              <a:custGeom>
                <a:avLst/>
                <a:gdLst>
                  <a:gd name="T0" fmla="*/ 5 w 5"/>
                  <a:gd name="T1" fmla="*/ 1 h 2"/>
                  <a:gd name="T2" fmla="*/ 1 w 5"/>
                  <a:gd name="T3" fmla="*/ 2 h 2"/>
                  <a:gd name="T4" fmla="*/ 0 w 5"/>
                  <a:gd name="T5" fmla="*/ 2 h 2"/>
                  <a:gd name="T6" fmla="*/ 2 w 5"/>
                  <a:gd name="T7" fmla="*/ 2 h 2"/>
                  <a:gd name="T8" fmla="*/ 3 w 5"/>
                  <a:gd name="T9" fmla="*/ 1 h 2"/>
                  <a:gd name="T10" fmla="*/ 5 w 5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cubicBezTo>
                      <a:pt x="4" y="0"/>
                      <a:pt x="2" y="1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4" y="2"/>
                      <a:pt x="3" y="1"/>
                    </a:cubicBezTo>
                    <a:cubicBezTo>
                      <a:pt x="4" y="1"/>
                      <a:pt x="5" y="1"/>
                      <a:pt x="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45" name="Freeform 331"/>
              <p:cNvSpPr/>
              <p:nvPr>
                <p:custDataLst>
                  <p:tags r:id="rId139"/>
                </p:custDataLst>
              </p:nvPr>
            </p:nvSpPr>
            <p:spPr bwMode="auto">
              <a:xfrm>
                <a:off x="6452" y="2700"/>
                <a:ext cx="5" cy="0"/>
              </a:xfrm>
              <a:custGeom>
                <a:avLst/>
                <a:gdLst>
                  <a:gd name="T0" fmla="*/ 0 w 2"/>
                  <a:gd name="T1" fmla="*/ 1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46" name="Freeform 332"/>
              <p:cNvSpPr/>
              <p:nvPr>
                <p:custDataLst>
                  <p:tags r:id="rId140"/>
                </p:custDataLst>
              </p:nvPr>
            </p:nvSpPr>
            <p:spPr bwMode="auto">
              <a:xfrm>
                <a:off x="6445" y="2556"/>
                <a:ext cx="5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47" name="Freeform 333"/>
              <p:cNvSpPr/>
              <p:nvPr>
                <p:custDataLst>
                  <p:tags r:id="rId141"/>
                </p:custDataLst>
              </p:nvPr>
            </p:nvSpPr>
            <p:spPr bwMode="auto">
              <a:xfrm>
                <a:off x="6448" y="254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48" name="Freeform 334"/>
              <p:cNvSpPr/>
              <p:nvPr>
                <p:custDataLst>
                  <p:tags r:id="rId142"/>
                </p:custDataLst>
              </p:nvPr>
            </p:nvSpPr>
            <p:spPr bwMode="auto">
              <a:xfrm>
                <a:off x="6469" y="2719"/>
                <a:ext cx="5" cy="3"/>
              </a:xfrm>
              <a:custGeom>
                <a:avLst/>
                <a:gdLst>
                  <a:gd name="T0" fmla="*/ 0 w 5"/>
                  <a:gd name="T1" fmla="*/ 3 h 3"/>
                  <a:gd name="T2" fmla="*/ 0 w 5"/>
                  <a:gd name="T3" fmla="*/ 3 h 3"/>
                  <a:gd name="T4" fmla="*/ 5 w 5"/>
                  <a:gd name="T5" fmla="*/ 0 h 3"/>
                  <a:gd name="T6" fmla="*/ 0 w 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0" y="3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49" name="Freeform 335"/>
              <p:cNvSpPr/>
              <p:nvPr>
                <p:custDataLst>
                  <p:tags r:id="rId143"/>
                </p:custDataLst>
              </p:nvPr>
            </p:nvSpPr>
            <p:spPr bwMode="auto">
              <a:xfrm>
                <a:off x="6452" y="2546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0" name="Rectangle 336"/>
              <p:cNvSpPr>
                <a:spLocks noChangeArrowheads="1"/>
              </p:cNvSpPr>
              <p:nvPr>
                <p:custDataLst>
                  <p:tags r:id="rId144"/>
                </p:custDataLst>
              </p:nvPr>
            </p:nvSpPr>
            <p:spPr bwMode="auto">
              <a:xfrm>
                <a:off x="6452" y="2655"/>
                <a:ext cx="3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1" name="Freeform 337"/>
              <p:cNvSpPr/>
              <p:nvPr>
                <p:custDataLst>
                  <p:tags r:id="rId145"/>
                </p:custDataLst>
              </p:nvPr>
            </p:nvSpPr>
            <p:spPr bwMode="auto">
              <a:xfrm>
                <a:off x="6448" y="2560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2" name="Freeform 338"/>
              <p:cNvSpPr/>
              <p:nvPr>
                <p:custDataLst>
                  <p:tags r:id="rId146"/>
                </p:custDataLst>
              </p:nvPr>
            </p:nvSpPr>
            <p:spPr bwMode="auto">
              <a:xfrm>
                <a:off x="6192" y="197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3" name="Freeform 339"/>
              <p:cNvSpPr/>
              <p:nvPr>
                <p:custDataLst>
                  <p:tags r:id="rId147"/>
                </p:custDataLst>
              </p:nvPr>
            </p:nvSpPr>
            <p:spPr bwMode="auto">
              <a:xfrm>
                <a:off x="6531" y="24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4" name="Freeform 340"/>
              <p:cNvSpPr/>
              <p:nvPr>
                <p:custDataLst>
                  <p:tags r:id="rId148"/>
                </p:custDataLst>
              </p:nvPr>
            </p:nvSpPr>
            <p:spPr bwMode="auto">
              <a:xfrm>
                <a:off x="6388" y="3264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5" name="Freeform 341"/>
              <p:cNvSpPr/>
              <p:nvPr>
                <p:custDataLst>
                  <p:tags r:id="rId149"/>
                </p:custDataLst>
              </p:nvPr>
            </p:nvSpPr>
            <p:spPr bwMode="auto">
              <a:xfrm>
                <a:off x="6353" y="3094"/>
                <a:ext cx="446" cy="187"/>
              </a:xfrm>
              <a:custGeom>
                <a:avLst/>
                <a:gdLst>
                  <a:gd name="T0" fmla="*/ 154 w 188"/>
                  <a:gd name="T1" fmla="*/ 20 h 79"/>
                  <a:gd name="T2" fmla="*/ 145 w 188"/>
                  <a:gd name="T3" fmla="*/ 25 h 79"/>
                  <a:gd name="T4" fmla="*/ 108 w 188"/>
                  <a:gd name="T5" fmla="*/ 47 h 79"/>
                  <a:gd name="T6" fmla="*/ 94 w 188"/>
                  <a:gd name="T7" fmla="*/ 49 h 79"/>
                  <a:gd name="T8" fmla="*/ 84 w 188"/>
                  <a:gd name="T9" fmla="*/ 48 h 79"/>
                  <a:gd name="T10" fmla="*/ 64 w 188"/>
                  <a:gd name="T11" fmla="*/ 52 h 79"/>
                  <a:gd name="T12" fmla="*/ 52 w 188"/>
                  <a:gd name="T13" fmla="*/ 54 h 79"/>
                  <a:gd name="T14" fmla="*/ 33 w 188"/>
                  <a:gd name="T15" fmla="*/ 56 h 79"/>
                  <a:gd name="T16" fmla="*/ 23 w 188"/>
                  <a:gd name="T17" fmla="*/ 60 h 79"/>
                  <a:gd name="T18" fmla="*/ 12 w 188"/>
                  <a:gd name="T19" fmla="*/ 55 h 79"/>
                  <a:gd name="T20" fmla="*/ 5 w 188"/>
                  <a:gd name="T21" fmla="*/ 55 h 79"/>
                  <a:gd name="T22" fmla="*/ 5 w 188"/>
                  <a:gd name="T23" fmla="*/ 53 h 79"/>
                  <a:gd name="T24" fmla="*/ 4 w 188"/>
                  <a:gd name="T25" fmla="*/ 51 h 79"/>
                  <a:gd name="T26" fmla="*/ 3 w 188"/>
                  <a:gd name="T27" fmla="*/ 53 h 79"/>
                  <a:gd name="T28" fmla="*/ 3 w 188"/>
                  <a:gd name="T29" fmla="*/ 56 h 79"/>
                  <a:gd name="T30" fmla="*/ 0 w 188"/>
                  <a:gd name="T31" fmla="*/ 58 h 79"/>
                  <a:gd name="T32" fmla="*/ 2 w 188"/>
                  <a:gd name="T33" fmla="*/ 61 h 79"/>
                  <a:gd name="T34" fmla="*/ 13 w 188"/>
                  <a:gd name="T35" fmla="*/ 66 h 79"/>
                  <a:gd name="T36" fmla="*/ 15 w 188"/>
                  <a:gd name="T37" fmla="*/ 70 h 79"/>
                  <a:gd name="T38" fmla="*/ 16 w 188"/>
                  <a:gd name="T39" fmla="*/ 72 h 79"/>
                  <a:gd name="T40" fmla="*/ 18 w 188"/>
                  <a:gd name="T41" fmla="*/ 76 h 79"/>
                  <a:gd name="T42" fmla="*/ 21 w 188"/>
                  <a:gd name="T43" fmla="*/ 71 h 79"/>
                  <a:gd name="T44" fmla="*/ 26 w 188"/>
                  <a:gd name="T45" fmla="*/ 67 h 79"/>
                  <a:gd name="T46" fmla="*/ 27 w 188"/>
                  <a:gd name="T47" fmla="*/ 76 h 79"/>
                  <a:gd name="T48" fmla="*/ 30 w 188"/>
                  <a:gd name="T49" fmla="*/ 74 h 79"/>
                  <a:gd name="T50" fmla="*/ 31 w 188"/>
                  <a:gd name="T51" fmla="*/ 78 h 79"/>
                  <a:gd name="T52" fmla="*/ 35 w 188"/>
                  <a:gd name="T53" fmla="*/ 74 h 79"/>
                  <a:gd name="T54" fmla="*/ 38 w 188"/>
                  <a:gd name="T55" fmla="*/ 73 h 79"/>
                  <a:gd name="T56" fmla="*/ 42 w 188"/>
                  <a:gd name="T57" fmla="*/ 64 h 79"/>
                  <a:gd name="T58" fmla="*/ 43 w 188"/>
                  <a:gd name="T59" fmla="*/ 76 h 79"/>
                  <a:gd name="T60" fmla="*/ 51 w 188"/>
                  <a:gd name="T61" fmla="*/ 72 h 79"/>
                  <a:gd name="T62" fmla="*/ 57 w 188"/>
                  <a:gd name="T63" fmla="*/ 72 h 79"/>
                  <a:gd name="T64" fmla="*/ 61 w 188"/>
                  <a:gd name="T65" fmla="*/ 70 h 79"/>
                  <a:gd name="T66" fmla="*/ 70 w 188"/>
                  <a:gd name="T67" fmla="*/ 68 h 79"/>
                  <a:gd name="T68" fmla="*/ 75 w 188"/>
                  <a:gd name="T69" fmla="*/ 71 h 79"/>
                  <a:gd name="T70" fmla="*/ 77 w 188"/>
                  <a:gd name="T71" fmla="*/ 68 h 79"/>
                  <a:gd name="T72" fmla="*/ 80 w 188"/>
                  <a:gd name="T73" fmla="*/ 68 h 79"/>
                  <a:gd name="T74" fmla="*/ 81 w 188"/>
                  <a:gd name="T75" fmla="*/ 66 h 79"/>
                  <a:gd name="T76" fmla="*/ 86 w 188"/>
                  <a:gd name="T77" fmla="*/ 67 h 79"/>
                  <a:gd name="T78" fmla="*/ 92 w 188"/>
                  <a:gd name="T79" fmla="*/ 65 h 79"/>
                  <a:gd name="T80" fmla="*/ 98 w 188"/>
                  <a:gd name="T81" fmla="*/ 64 h 79"/>
                  <a:gd name="T82" fmla="*/ 104 w 188"/>
                  <a:gd name="T83" fmla="*/ 60 h 79"/>
                  <a:gd name="T84" fmla="*/ 107 w 188"/>
                  <a:gd name="T85" fmla="*/ 62 h 79"/>
                  <a:gd name="T86" fmla="*/ 108 w 188"/>
                  <a:gd name="T87" fmla="*/ 62 h 79"/>
                  <a:gd name="T88" fmla="*/ 114 w 188"/>
                  <a:gd name="T89" fmla="*/ 59 h 79"/>
                  <a:gd name="T90" fmla="*/ 119 w 188"/>
                  <a:gd name="T91" fmla="*/ 59 h 79"/>
                  <a:gd name="T92" fmla="*/ 122 w 188"/>
                  <a:gd name="T93" fmla="*/ 52 h 79"/>
                  <a:gd name="T94" fmla="*/ 126 w 188"/>
                  <a:gd name="T95" fmla="*/ 52 h 79"/>
                  <a:gd name="T96" fmla="*/ 132 w 188"/>
                  <a:gd name="T97" fmla="*/ 50 h 79"/>
                  <a:gd name="T98" fmla="*/ 139 w 188"/>
                  <a:gd name="T99" fmla="*/ 45 h 79"/>
                  <a:gd name="T100" fmla="*/ 143 w 188"/>
                  <a:gd name="T101" fmla="*/ 43 h 79"/>
                  <a:gd name="T102" fmla="*/ 156 w 188"/>
                  <a:gd name="T103" fmla="*/ 39 h 79"/>
                  <a:gd name="T104" fmla="*/ 160 w 188"/>
                  <a:gd name="T105" fmla="*/ 37 h 79"/>
                  <a:gd name="T106" fmla="*/ 167 w 188"/>
                  <a:gd name="T107" fmla="*/ 26 h 79"/>
                  <a:gd name="T108" fmla="*/ 172 w 188"/>
                  <a:gd name="T109" fmla="*/ 21 h 79"/>
                  <a:gd name="T110" fmla="*/ 180 w 188"/>
                  <a:gd name="T11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8" h="79">
                    <a:moveTo>
                      <a:pt x="180" y="0"/>
                    </a:moveTo>
                    <a:cubicBezTo>
                      <a:pt x="179" y="5"/>
                      <a:pt x="175" y="6"/>
                      <a:pt x="171" y="7"/>
                    </a:cubicBezTo>
                    <a:cubicBezTo>
                      <a:pt x="170" y="8"/>
                      <a:pt x="169" y="10"/>
                      <a:pt x="168" y="10"/>
                    </a:cubicBezTo>
                    <a:cubicBezTo>
                      <a:pt x="164" y="15"/>
                      <a:pt x="157" y="14"/>
                      <a:pt x="154" y="19"/>
                    </a:cubicBezTo>
                    <a:cubicBezTo>
                      <a:pt x="155" y="19"/>
                      <a:pt x="155" y="20"/>
                      <a:pt x="155" y="21"/>
                    </a:cubicBezTo>
                    <a:cubicBezTo>
                      <a:pt x="154" y="20"/>
                      <a:pt x="154" y="20"/>
                      <a:pt x="154" y="20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4" y="20"/>
                      <a:pt x="154" y="20"/>
                    </a:cubicBezTo>
                    <a:cubicBezTo>
                      <a:pt x="152" y="21"/>
                      <a:pt x="151" y="23"/>
                      <a:pt x="149" y="23"/>
                    </a:cubicBezTo>
                    <a:cubicBezTo>
                      <a:pt x="149" y="25"/>
                      <a:pt x="148" y="24"/>
                      <a:pt x="149" y="26"/>
                    </a:cubicBezTo>
                    <a:cubicBezTo>
                      <a:pt x="148" y="25"/>
                      <a:pt x="148" y="25"/>
                      <a:pt x="148" y="25"/>
                    </a:cubicBezTo>
                    <a:cubicBezTo>
                      <a:pt x="147" y="27"/>
                      <a:pt x="147" y="27"/>
                      <a:pt x="145" y="25"/>
                    </a:cubicBezTo>
                    <a:cubicBezTo>
                      <a:pt x="139" y="27"/>
                      <a:pt x="134" y="30"/>
                      <a:pt x="128" y="32"/>
                    </a:cubicBezTo>
                    <a:cubicBezTo>
                      <a:pt x="123" y="34"/>
                      <a:pt x="118" y="39"/>
                      <a:pt x="112" y="41"/>
                    </a:cubicBezTo>
                    <a:cubicBezTo>
                      <a:pt x="112" y="45"/>
                      <a:pt x="111" y="43"/>
                      <a:pt x="110" y="47"/>
                    </a:cubicBezTo>
                    <a:cubicBezTo>
                      <a:pt x="110" y="46"/>
                      <a:pt x="110" y="46"/>
                      <a:pt x="110" y="46"/>
                    </a:cubicBezTo>
                    <a:cubicBezTo>
                      <a:pt x="110" y="47"/>
                      <a:pt x="109" y="46"/>
                      <a:pt x="107" y="45"/>
                    </a:cubicBezTo>
                    <a:cubicBezTo>
                      <a:pt x="108" y="46"/>
                      <a:pt x="107" y="45"/>
                      <a:pt x="108" y="47"/>
                    </a:cubicBezTo>
                    <a:cubicBezTo>
                      <a:pt x="108" y="49"/>
                      <a:pt x="106" y="45"/>
                      <a:pt x="106" y="46"/>
                    </a:cubicBezTo>
                    <a:cubicBezTo>
                      <a:pt x="105" y="45"/>
                      <a:pt x="106" y="47"/>
                      <a:pt x="106" y="46"/>
                    </a:cubicBezTo>
                    <a:cubicBezTo>
                      <a:pt x="105" y="49"/>
                      <a:pt x="106" y="45"/>
                      <a:pt x="103" y="44"/>
                    </a:cubicBezTo>
                    <a:cubicBezTo>
                      <a:pt x="101" y="45"/>
                      <a:pt x="98" y="48"/>
                      <a:pt x="95" y="47"/>
                    </a:cubicBezTo>
                    <a:cubicBezTo>
                      <a:pt x="95" y="47"/>
                      <a:pt x="96" y="49"/>
                      <a:pt x="96" y="49"/>
                    </a:cubicBezTo>
                    <a:cubicBezTo>
                      <a:pt x="95" y="46"/>
                      <a:pt x="95" y="50"/>
                      <a:pt x="94" y="49"/>
                    </a:cubicBezTo>
                    <a:cubicBezTo>
                      <a:pt x="94" y="48"/>
                      <a:pt x="94" y="48"/>
                      <a:pt x="94" y="48"/>
                    </a:cubicBezTo>
                    <a:cubicBezTo>
                      <a:pt x="93" y="47"/>
                      <a:pt x="92" y="49"/>
                      <a:pt x="91" y="48"/>
                    </a:cubicBezTo>
                    <a:cubicBezTo>
                      <a:pt x="90" y="49"/>
                      <a:pt x="88" y="47"/>
                      <a:pt x="88" y="49"/>
                    </a:cubicBezTo>
                    <a:cubicBezTo>
                      <a:pt x="88" y="47"/>
                      <a:pt x="87" y="48"/>
                      <a:pt x="87" y="47"/>
                    </a:cubicBezTo>
                    <a:cubicBezTo>
                      <a:pt x="87" y="51"/>
                      <a:pt x="84" y="46"/>
                      <a:pt x="84" y="49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1" y="49"/>
                      <a:pt x="77" y="49"/>
                      <a:pt x="74" y="51"/>
                    </a:cubicBezTo>
                    <a:cubicBezTo>
                      <a:pt x="73" y="52"/>
                      <a:pt x="70" y="48"/>
                      <a:pt x="69" y="50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68" y="52"/>
                      <a:pt x="68" y="51"/>
                      <a:pt x="68" y="51"/>
                    </a:cubicBezTo>
                    <a:cubicBezTo>
                      <a:pt x="67" y="52"/>
                      <a:pt x="66" y="51"/>
                      <a:pt x="65" y="51"/>
                    </a:cubicBezTo>
                    <a:cubicBezTo>
                      <a:pt x="65" y="51"/>
                      <a:pt x="64" y="52"/>
                      <a:pt x="64" y="52"/>
                    </a:cubicBezTo>
                    <a:cubicBezTo>
                      <a:pt x="63" y="50"/>
                      <a:pt x="61" y="54"/>
                      <a:pt x="60" y="52"/>
                    </a:cubicBezTo>
                    <a:cubicBezTo>
                      <a:pt x="61" y="55"/>
                      <a:pt x="59" y="54"/>
                      <a:pt x="59" y="55"/>
                    </a:cubicBezTo>
                    <a:cubicBezTo>
                      <a:pt x="58" y="55"/>
                      <a:pt x="58" y="54"/>
                      <a:pt x="58" y="53"/>
                    </a:cubicBezTo>
                    <a:cubicBezTo>
                      <a:pt x="57" y="53"/>
                      <a:pt x="57" y="54"/>
                      <a:pt x="56" y="53"/>
                    </a:cubicBezTo>
                    <a:cubicBezTo>
                      <a:pt x="55" y="53"/>
                      <a:pt x="55" y="55"/>
                      <a:pt x="54" y="55"/>
                    </a:cubicBezTo>
                    <a:cubicBezTo>
                      <a:pt x="54" y="52"/>
                      <a:pt x="53" y="54"/>
                      <a:pt x="52" y="54"/>
                    </a:cubicBezTo>
                    <a:cubicBezTo>
                      <a:pt x="52" y="56"/>
                      <a:pt x="52" y="57"/>
                      <a:pt x="51" y="56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49" y="56"/>
                      <a:pt x="46" y="53"/>
                      <a:pt x="43" y="56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1" y="56"/>
                      <a:pt x="38" y="54"/>
                      <a:pt x="36" y="57"/>
                    </a:cubicBezTo>
                    <a:cubicBezTo>
                      <a:pt x="35" y="56"/>
                      <a:pt x="34" y="56"/>
                      <a:pt x="33" y="56"/>
                    </a:cubicBezTo>
                    <a:cubicBezTo>
                      <a:pt x="32" y="57"/>
                      <a:pt x="32" y="57"/>
                      <a:pt x="31" y="59"/>
                    </a:cubicBezTo>
                    <a:cubicBezTo>
                      <a:pt x="31" y="59"/>
                      <a:pt x="31" y="58"/>
                      <a:pt x="31" y="57"/>
                    </a:cubicBezTo>
                    <a:cubicBezTo>
                      <a:pt x="30" y="57"/>
                      <a:pt x="29" y="54"/>
                      <a:pt x="28" y="57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7" y="57"/>
                      <a:pt x="25" y="58"/>
                      <a:pt x="25" y="57"/>
                    </a:cubicBezTo>
                    <a:cubicBezTo>
                      <a:pt x="24" y="58"/>
                      <a:pt x="23" y="58"/>
                      <a:pt x="23" y="60"/>
                    </a:cubicBezTo>
                    <a:cubicBezTo>
                      <a:pt x="23" y="60"/>
                      <a:pt x="23" y="57"/>
                      <a:pt x="23" y="59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1" y="56"/>
                      <a:pt x="19" y="56"/>
                      <a:pt x="17" y="57"/>
                    </a:cubicBezTo>
                    <a:cubicBezTo>
                      <a:pt x="17" y="55"/>
                      <a:pt x="15" y="57"/>
                      <a:pt x="14" y="55"/>
                    </a:cubicBezTo>
                    <a:cubicBezTo>
                      <a:pt x="13" y="56"/>
                      <a:pt x="13" y="54"/>
                      <a:pt x="11" y="56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1" y="54"/>
                      <a:pt x="10" y="54"/>
                      <a:pt x="9" y="53"/>
                    </a:cubicBezTo>
                    <a:cubicBezTo>
                      <a:pt x="9" y="52"/>
                      <a:pt x="8" y="54"/>
                      <a:pt x="7" y="54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8" y="53"/>
                      <a:pt x="7" y="54"/>
                      <a:pt x="6" y="55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5" y="55"/>
                      <a:pt x="5" y="56"/>
                      <a:pt x="5" y="56"/>
                    </a:cubicBezTo>
                    <a:cubicBezTo>
                      <a:pt x="5" y="55"/>
                      <a:pt x="4" y="56"/>
                      <a:pt x="4" y="54"/>
                    </a:cubicBezTo>
                    <a:cubicBezTo>
                      <a:pt x="5" y="54"/>
                      <a:pt x="7" y="53"/>
                      <a:pt x="8" y="52"/>
                    </a:cubicBezTo>
                    <a:cubicBezTo>
                      <a:pt x="8" y="51"/>
                      <a:pt x="5" y="53"/>
                      <a:pt x="6" y="52"/>
                    </a:cubicBezTo>
                    <a:cubicBezTo>
                      <a:pt x="6" y="51"/>
                      <a:pt x="6" y="51"/>
                      <a:pt x="5" y="51"/>
                    </a:cubicBezTo>
                    <a:cubicBezTo>
                      <a:pt x="5" y="52"/>
                      <a:pt x="5" y="52"/>
                      <a:pt x="5" y="53"/>
                    </a:cubicBezTo>
                    <a:cubicBezTo>
                      <a:pt x="5" y="53"/>
                      <a:pt x="5" y="52"/>
                      <a:pt x="5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5" y="52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3" y="51"/>
                      <a:pt x="3" y="51"/>
                      <a:pt x="2" y="50"/>
                    </a:cubicBezTo>
                    <a:cubicBezTo>
                      <a:pt x="1" y="52"/>
                      <a:pt x="4" y="46"/>
                      <a:pt x="0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4"/>
                      <a:pt x="3" y="54"/>
                      <a:pt x="3" y="54"/>
                    </a:cubicBezTo>
                    <a:cubicBezTo>
                      <a:pt x="3" y="54"/>
                      <a:pt x="3" y="53"/>
                      <a:pt x="3" y="53"/>
                    </a:cubicBezTo>
                    <a:cubicBezTo>
                      <a:pt x="3" y="53"/>
                      <a:pt x="3" y="54"/>
                      <a:pt x="3" y="53"/>
                    </a:cubicBezTo>
                    <a:cubicBezTo>
                      <a:pt x="3" y="52"/>
                      <a:pt x="4" y="51"/>
                      <a:pt x="4" y="53"/>
                    </a:cubicBezTo>
                    <a:cubicBezTo>
                      <a:pt x="4" y="54"/>
                      <a:pt x="4" y="54"/>
                      <a:pt x="4" y="55"/>
                    </a:cubicBezTo>
                    <a:cubicBezTo>
                      <a:pt x="4" y="55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5"/>
                      <a:pt x="3" y="55"/>
                    </a:cubicBezTo>
                    <a:cubicBezTo>
                      <a:pt x="2" y="55"/>
                      <a:pt x="2" y="56"/>
                      <a:pt x="1" y="56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2" y="57"/>
                      <a:pt x="2" y="57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60"/>
                      <a:pt x="4" y="57"/>
                      <a:pt x="4" y="58"/>
                    </a:cubicBezTo>
                    <a:cubicBezTo>
                      <a:pt x="4" y="58"/>
                      <a:pt x="2" y="60"/>
                      <a:pt x="2" y="61"/>
                    </a:cubicBezTo>
                    <a:cubicBezTo>
                      <a:pt x="3" y="62"/>
                      <a:pt x="6" y="61"/>
                      <a:pt x="6" y="63"/>
                    </a:cubicBezTo>
                    <a:cubicBezTo>
                      <a:pt x="7" y="63"/>
                      <a:pt x="8" y="63"/>
                      <a:pt x="9" y="62"/>
                    </a:cubicBezTo>
                    <a:cubicBezTo>
                      <a:pt x="10" y="62"/>
                      <a:pt x="8" y="65"/>
                      <a:pt x="9" y="64"/>
                    </a:cubicBezTo>
                    <a:cubicBezTo>
                      <a:pt x="9" y="65"/>
                      <a:pt x="9" y="66"/>
                      <a:pt x="8" y="66"/>
                    </a:cubicBezTo>
                    <a:cubicBezTo>
                      <a:pt x="9" y="66"/>
                      <a:pt x="10" y="67"/>
                      <a:pt x="10" y="65"/>
                    </a:cubicBezTo>
                    <a:cubicBezTo>
                      <a:pt x="11" y="66"/>
                      <a:pt x="12" y="67"/>
                      <a:pt x="13" y="66"/>
                    </a:cubicBezTo>
                    <a:cubicBezTo>
                      <a:pt x="13" y="66"/>
                      <a:pt x="12" y="68"/>
                      <a:pt x="12" y="69"/>
                    </a:cubicBezTo>
                    <a:cubicBezTo>
                      <a:pt x="13" y="67"/>
                      <a:pt x="15" y="67"/>
                      <a:pt x="15" y="67"/>
                    </a:cubicBezTo>
                    <a:cubicBezTo>
                      <a:pt x="16" y="66"/>
                      <a:pt x="16" y="66"/>
                      <a:pt x="16" y="64"/>
                    </a:cubicBezTo>
                    <a:cubicBezTo>
                      <a:pt x="16" y="64"/>
                      <a:pt x="17" y="63"/>
                      <a:pt x="17" y="63"/>
                    </a:cubicBezTo>
                    <a:cubicBezTo>
                      <a:pt x="17" y="65"/>
                      <a:pt x="16" y="68"/>
                      <a:pt x="17" y="68"/>
                    </a:cubicBezTo>
                    <a:cubicBezTo>
                      <a:pt x="16" y="71"/>
                      <a:pt x="15" y="67"/>
                      <a:pt x="15" y="70"/>
                    </a:cubicBezTo>
                    <a:cubicBezTo>
                      <a:pt x="14" y="72"/>
                      <a:pt x="12" y="72"/>
                      <a:pt x="12" y="70"/>
                    </a:cubicBezTo>
                    <a:cubicBezTo>
                      <a:pt x="11" y="73"/>
                      <a:pt x="13" y="71"/>
                      <a:pt x="12" y="73"/>
                    </a:cubicBezTo>
                    <a:cubicBezTo>
                      <a:pt x="13" y="73"/>
                      <a:pt x="14" y="72"/>
                      <a:pt x="15" y="72"/>
                    </a:cubicBezTo>
                    <a:cubicBezTo>
                      <a:pt x="15" y="71"/>
                      <a:pt x="15" y="70"/>
                      <a:pt x="16" y="70"/>
                    </a:cubicBezTo>
                    <a:cubicBezTo>
                      <a:pt x="17" y="67"/>
                      <a:pt x="16" y="72"/>
                      <a:pt x="17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3"/>
                      <a:pt x="17" y="72"/>
                      <a:pt x="18" y="72"/>
                    </a:cubicBezTo>
                    <a:cubicBezTo>
                      <a:pt x="17" y="75"/>
                      <a:pt x="17" y="72"/>
                      <a:pt x="16" y="74"/>
                    </a:cubicBezTo>
                    <a:cubicBezTo>
                      <a:pt x="16" y="76"/>
                      <a:pt x="16" y="76"/>
                      <a:pt x="16" y="76"/>
                    </a:cubicBezTo>
                    <a:cubicBezTo>
                      <a:pt x="17" y="77"/>
                      <a:pt x="17" y="74"/>
                      <a:pt x="18" y="75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8" y="74"/>
                      <a:pt x="19" y="73"/>
                      <a:pt x="18" y="73"/>
                    </a:cubicBezTo>
                    <a:cubicBezTo>
                      <a:pt x="19" y="70"/>
                      <a:pt x="19" y="72"/>
                      <a:pt x="20" y="72"/>
                    </a:cubicBezTo>
                    <a:cubicBezTo>
                      <a:pt x="20" y="70"/>
                      <a:pt x="19" y="72"/>
                      <a:pt x="20" y="70"/>
                    </a:cubicBezTo>
                    <a:cubicBezTo>
                      <a:pt x="20" y="69"/>
                      <a:pt x="20" y="69"/>
                      <a:pt x="21" y="69"/>
                    </a:cubicBezTo>
                    <a:cubicBezTo>
                      <a:pt x="22" y="69"/>
                      <a:pt x="21" y="71"/>
                      <a:pt x="21" y="72"/>
                    </a:cubicBezTo>
                    <a:cubicBezTo>
                      <a:pt x="21" y="72"/>
                      <a:pt x="20" y="72"/>
                      <a:pt x="21" y="71"/>
                    </a:cubicBezTo>
                    <a:cubicBezTo>
                      <a:pt x="19" y="73"/>
                      <a:pt x="20" y="75"/>
                      <a:pt x="19" y="76"/>
                    </a:cubicBezTo>
                    <a:cubicBezTo>
                      <a:pt x="20" y="77"/>
                      <a:pt x="20" y="75"/>
                      <a:pt x="21" y="75"/>
                    </a:cubicBezTo>
                    <a:cubicBezTo>
                      <a:pt x="21" y="74"/>
                      <a:pt x="21" y="73"/>
                      <a:pt x="21" y="72"/>
                    </a:cubicBezTo>
                    <a:cubicBezTo>
                      <a:pt x="23" y="68"/>
                      <a:pt x="21" y="76"/>
                      <a:pt x="23" y="75"/>
                    </a:cubicBezTo>
                    <a:cubicBezTo>
                      <a:pt x="23" y="72"/>
                      <a:pt x="25" y="71"/>
                      <a:pt x="25" y="68"/>
                    </a:cubicBezTo>
                    <a:cubicBezTo>
                      <a:pt x="25" y="67"/>
                      <a:pt x="25" y="66"/>
                      <a:pt x="26" y="67"/>
                    </a:cubicBezTo>
                    <a:cubicBezTo>
                      <a:pt x="25" y="69"/>
                      <a:pt x="26" y="68"/>
                      <a:pt x="25" y="70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5" y="74"/>
                      <a:pt x="25" y="76"/>
                      <a:pt x="26" y="77"/>
                    </a:cubicBezTo>
                    <a:cubicBezTo>
                      <a:pt x="26" y="76"/>
                      <a:pt x="26" y="75"/>
                      <a:pt x="26" y="74"/>
                    </a:cubicBezTo>
                    <a:cubicBezTo>
                      <a:pt x="26" y="75"/>
                      <a:pt x="26" y="76"/>
                      <a:pt x="27" y="76"/>
                    </a:cubicBezTo>
                    <a:cubicBezTo>
                      <a:pt x="26" y="76"/>
                      <a:pt x="27" y="74"/>
                      <a:pt x="27" y="73"/>
                    </a:cubicBezTo>
                    <a:cubicBezTo>
                      <a:pt x="28" y="73"/>
                      <a:pt x="28" y="75"/>
                      <a:pt x="28" y="76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8" y="76"/>
                      <a:pt x="28" y="78"/>
                      <a:pt x="28" y="78"/>
                    </a:cubicBezTo>
                    <a:cubicBezTo>
                      <a:pt x="28" y="76"/>
                      <a:pt x="29" y="75"/>
                      <a:pt x="29" y="73"/>
                    </a:cubicBezTo>
                    <a:cubicBezTo>
                      <a:pt x="30" y="73"/>
                      <a:pt x="30" y="74"/>
                      <a:pt x="30" y="74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0" y="75"/>
                      <a:pt x="29" y="78"/>
                      <a:pt x="30" y="78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1" y="77"/>
                      <a:pt x="31" y="77"/>
                      <a:pt x="31" y="76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32" y="77"/>
                      <a:pt x="32" y="75"/>
                      <a:pt x="33" y="77"/>
                    </a:cubicBezTo>
                    <a:cubicBezTo>
                      <a:pt x="32" y="74"/>
                      <a:pt x="32" y="77"/>
                      <a:pt x="32" y="75"/>
                    </a:cubicBezTo>
                    <a:cubicBezTo>
                      <a:pt x="31" y="73"/>
                      <a:pt x="32" y="74"/>
                      <a:pt x="33" y="73"/>
                    </a:cubicBezTo>
                    <a:cubicBezTo>
                      <a:pt x="32" y="76"/>
                      <a:pt x="33" y="74"/>
                      <a:pt x="34" y="74"/>
                    </a:cubicBezTo>
                    <a:cubicBezTo>
                      <a:pt x="34" y="75"/>
                      <a:pt x="34" y="75"/>
                      <a:pt x="34" y="76"/>
                    </a:cubicBezTo>
                    <a:cubicBezTo>
                      <a:pt x="35" y="74"/>
                      <a:pt x="35" y="74"/>
                      <a:pt x="35" y="74"/>
                    </a:cubicBezTo>
                    <a:cubicBezTo>
                      <a:pt x="35" y="78"/>
                      <a:pt x="36" y="73"/>
                      <a:pt x="36" y="74"/>
                    </a:cubicBezTo>
                    <a:cubicBezTo>
                      <a:pt x="36" y="75"/>
                      <a:pt x="36" y="77"/>
                      <a:pt x="36" y="77"/>
                    </a:cubicBezTo>
                    <a:cubicBezTo>
                      <a:pt x="36" y="75"/>
                      <a:pt x="37" y="74"/>
                      <a:pt x="37" y="72"/>
                    </a:cubicBezTo>
                    <a:cubicBezTo>
                      <a:pt x="38" y="73"/>
                      <a:pt x="36" y="76"/>
                      <a:pt x="37" y="78"/>
                    </a:cubicBezTo>
                    <a:cubicBezTo>
                      <a:pt x="37" y="75"/>
                      <a:pt x="38" y="79"/>
                      <a:pt x="38" y="76"/>
                    </a:cubicBezTo>
                    <a:cubicBezTo>
                      <a:pt x="37" y="75"/>
                      <a:pt x="38" y="75"/>
                      <a:pt x="38" y="73"/>
                    </a:cubicBezTo>
                    <a:cubicBezTo>
                      <a:pt x="39" y="74"/>
                      <a:pt x="38" y="75"/>
                      <a:pt x="39" y="75"/>
                    </a:cubicBezTo>
                    <a:cubicBezTo>
                      <a:pt x="39" y="75"/>
                      <a:pt x="39" y="73"/>
                      <a:pt x="39" y="72"/>
                    </a:cubicBezTo>
                    <a:cubicBezTo>
                      <a:pt x="39" y="73"/>
                      <a:pt x="40" y="70"/>
                      <a:pt x="40" y="72"/>
                    </a:cubicBezTo>
                    <a:cubicBezTo>
                      <a:pt x="41" y="74"/>
                      <a:pt x="39" y="73"/>
                      <a:pt x="40" y="74"/>
                    </a:cubicBezTo>
                    <a:cubicBezTo>
                      <a:pt x="41" y="74"/>
                      <a:pt x="40" y="70"/>
                      <a:pt x="41" y="69"/>
                    </a:cubicBezTo>
                    <a:cubicBezTo>
                      <a:pt x="41" y="68"/>
                      <a:pt x="41" y="65"/>
                      <a:pt x="42" y="64"/>
                    </a:cubicBezTo>
                    <a:cubicBezTo>
                      <a:pt x="43" y="65"/>
                      <a:pt x="41" y="65"/>
                      <a:pt x="42" y="68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3" y="70"/>
                      <a:pt x="41" y="72"/>
                      <a:pt x="41" y="74"/>
                    </a:cubicBezTo>
                    <a:cubicBezTo>
                      <a:pt x="42" y="73"/>
                      <a:pt x="42" y="73"/>
                      <a:pt x="42" y="73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2" y="75"/>
                      <a:pt x="43" y="76"/>
                      <a:pt x="43" y="76"/>
                    </a:cubicBezTo>
                    <a:cubicBezTo>
                      <a:pt x="43" y="74"/>
                      <a:pt x="43" y="76"/>
                      <a:pt x="43" y="75"/>
                    </a:cubicBezTo>
                    <a:cubicBezTo>
                      <a:pt x="43" y="74"/>
                      <a:pt x="43" y="71"/>
                      <a:pt x="44" y="73"/>
                    </a:cubicBezTo>
                    <a:cubicBezTo>
                      <a:pt x="44" y="74"/>
                      <a:pt x="44" y="75"/>
                      <a:pt x="44" y="76"/>
                    </a:cubicBezTo>
                    <a:cubicBezTo>
                      <a:pt x="45" y="77"/>
                      <a:pt x="44" y="74"/>
                      <a:pt x="45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7" y="76"/>
                      <a:pt x="50" y="76"/>
                      <a:pt x="51" y="72"/>
                    </a:cubicBezTo>
                    <a:cubicBezTo>
                      <a:pt x="52" y="73"/>
                      <a:pt x="52" y="73"/>
                      <a:pt x="53" y="74"/>
                    </a:cubicBezTo>
                    <a:cubicBezTo>
                      <a:pt x="53" y="74"/>
                      <a:pt x="53" y="73"/>
                      <a:pt x="53" y="72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55" y="76"/>
                      <a:pt x="55" y="74"/>
                      <a:pt x="56" y="72"/>
                    </a:cubicBezTo>
                    <a:cubicBezTo>
                      <a:pt x="56" y="74"/>
                      <a:pt x="56" y="74"/>
                      <a:pt x="56" y="74"/>
                    </a:cubicBezTo>
                    <a:cubicBezTo>
                      <a:pt x="57" y="75"/>
                      <a:pt x="56" y="73"/>
                      <a:pt x="57" y="72"/>
                    </a:cubicBezTo>
                    <a:cubicBezTo>
                      <a:pt x="57" y="74"/>
                      <a:pt x="57" y="74"/>
                      <a:pt x="57" y="74"/>
                    </a:cubicBezTo>
                    <a:cubicBezTo>
                      <a:pt x="57" y="72"/>
                      <a:pt x="57" y="72"/>
                      <a:pt x="57" y="72"/>
                    </a:cubicBezTo>
                    <a:cubicBezTo>
                      <a:pt x="58" y="72"/>
                      <a:pt x="58" y="72"/>
                      <a:pt x="58" y="74"/>
                    </a:cubicBezTo>
                    <a:cubicBezTo>
                      <a:pt x="59" y="74"/>
                      <a:pt x="59" y="73"/>
                      <a:pt x="58" y="73"/>
                    </a:cubicBezTo>
                    <a:cubicBezTo>
                      <a:pt x="59" y="74"/>
                      <a:pt x="60" y="74"/>
                      <a:pt x="61" y="73"/>
                    </a:cubicBezTo>
                    <a:cubicBezTo>
                      <a:pt x="61" y="72"/>
                      <a:pt x="61" y="72"/>
                      <a:pt x="61" y="70"/>
                    </a:cubicBezTo>
                    <a:cubicBezTo>
                      <a:pt x="61" y="68"/>
                      <a:pt x="61" y="71"/>
                      <a:pt x="61" y="69"/>
                    </a:cubicBezTo>
                    <a:cubicBezTo>
                      <a:pt x="61" y="70"/>
                      <a:pt x="62" y="71"/>
                      <a:pt x="61" y="72"/>
                    </a:cubicBezTo>
                    <a:cubicBezTo>
                      <a:pt x="63" y="75"/>
                      <a:pt x="64" y="72"/>
                      <a:pt x="66" y="72"/>
                    </a:cubicBezTo>
                    <a:cubicBezTo>
                      <a:pt x="66" y="71"/>
                      <a:pt x="66" y="71"/>
                      <a:pt x="66" y="71"/>
                    </a:cubicBezTo>
                    <a:cubicBezTo>
                      <a:pt x="68" y="73"/>
                      <a:pt x="68" y="71"/>
                      <a:pt x="70" y="72"/>
                    </a:cubicBezTo>
                    <a:cubicBezTo>
                      <a:pt x="69" y="71"/>
                      <a:pt x="69" y="68"/>
                      <a:pt x="70" y="68"/>
                    </a:cubicBezTo>
                    <a:cubicBezTo>
                      <a:pt x="70" y="66"/>
                      <a:pt x="70" y="70"/>
                      <a:pt x="71" y="71"/>
                    </a:cubicBezTo>
                    <a:cubicBezTo>
                      <a:pt x="71" y="71"/>
                      <a:pt x="72" y="70"/>
                      <a:pt x="72" y="70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2" y="70"/>
                      <a:pt x="73" y="69"/>
                      <a:pt x="73" y="70"/>
                    </a:cubicBezTo>
                    <a:cubicBezTo>
                      <a:pt x="73" y="70"/>
                      <a:pt x="73" y="70"/>
                      <a:pt x="73" y="70"/>
                    </a:cubicBezTo>
                    <a:cubicBezTo>
                      <a:pt x="74" y="70"/>
                      <a:pt x="74" y="71"/>
                      <a:pt x="75" y="71"/>
                    </a:cubicBezTo>
                    <a:cubicBezTo>
                      <a:pt x="75" y="69"/>
                      <a:pt x="76" y="70"/>
                      <a:pt x="76" y="69"/>
                    </a:cubicBezTo>
                    <a:cubicBezTo>
                      <a:pt x="76" y="69"/>
                      <a:pt x="76" y="69"/>
                      <a:pt x="76" y="69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70"/>
                      <a:pt x="76" y="70"/>
                      <a:pt x="76" y="70"/>
                    </a:cubicBezTo>
                    <a:cubicBezTo>
                      <a:pt x="77" y="71"/>
                      <a:pt x="76" y="69"/>
                      <a:pt x="77" y="68"/>
                    </a:cubicBezTo>
                    <a:cubicBezTo>
                      <a:pt x="77" y="67"/>
                      <a:pt x="77" y="68"/>
                      <a:pt x="77" y="69"/>
                    </a:cubicBezTo>
                    <a:cubicBezTo>
                      <a:pt x="77" y="70"/>
                      <a:pt x="77" y="68"/>
                      <a:pt x="77" y="69"/>
                    </a:cubicBezTo>
                    <a:cubicBezTo>
                      <a:pt x="77" y="70"/>
                      <a:pt x="77" y="69"/>
                      <a:pt x="77" y="70"/>
                    </a:cubicBezTo>
                    <a:cubicBezTo>
                      <a:pt x="78" y="70"/>
                      <a:pt x="77" y="68"/>
                      <a:pt x="78" y="69"/>
                    </a:cubicBezTo>
                    <a:cubicBezTo>
                      <a:pt x="78" y="69"/>
                      <a:pt x="79" y="68"/>
                      <a:pt x="79" y="70"/>
                    </a:cubicBezTo>
                    <a:cubicBezTo>
                      <a:pt x="79" y="69"/>
                      <a:pt x="80" y="69"/>
                      <a:pt x="80" y="68"/>
                    </a:cubicBezTo>
                    <a:cubicBezTo>
                      <a:pt x="79" y="68"/>
                      <a:pt x="79" y="68"/>
                      <a:pt x="7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79" y="67"/>
                      <a:pt x="79" y="67"/>
                      <a:pt x="79" y="67"/>
                    </a:cubicBezTo>
                    <a:cubicBezTo>
                      <a:pt x="79" y="66"/>
                      <a:pt x="80" y="67"/>
                      <a:pt x="80" y="65"/>
                    </a:cubicBezTo>
                    <a:cubicBezTo>
                      <a:pt x="80" y="67"/>
                      <a:pt x="80" y="67"/>
                      <a:pt x="80" y="67"/>
                    </a:cubicBezTo>
                    <a:cubicBezTo>
                      <a:pt x="80" y="66"/>
                      <a:pt x="81" y="66"/>
                      <a:pt x="81" y="66"/>
                    </a:cubicBezTo>
                    <a:cubicBezTo>
                      <a:pt x="82" y="67"/>
                      <a:pt x="82" y="69"/>
                      <a:pt x="82" y="70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83" y="68"/>
                      <a:pt x="83" y="68"/>
                      <a:pt x="83" y="69"/>
                    </a:cubicBezTo>
                    <a:cubicBezTo>
                      <a:pt x="85" y="70"/>
                      <a:pt x="84" y="64"/>
                      <a:pt x="85" y="65"/>
                    </a:cubicBezTo>
                    <a:cubicBezTo>
                      <a:pt x="85" y="67"/>
                      <a:pt x="85" y="68"/>
                      <a:pt x="86" y="68"/>
                    </a:cubicBezTo>
                    <a:cubicBezTo>
                      <a:pt x="86" y="68"/>
                      <a:pt x="86" y="67"/>
                      <a:pt x="86" y="67"/>
                    </a:cubicBezTo>
                    <a:cubicBezTo>
                      <a:pt x="86" y="66"/>
                      <a:pt x="86" y="68"/>
                      <a:pt x="85" y="67"/>
                    </a:cubicBezTo>
                    <a:cubicBezTo>
                      <a:pt x="85" y="66"/>
                      <a:pt x="86" y="66"/>
                      <a:pt x="86" y="66"/>
                    </a:cubicBezTo>
                    <a:cubicBezTo>
                      <a:pt x="87" y="70"/>
                      <a:pt x="89" y="66"/>
                      <a:pt x="91" y="68"/>
                    </a:cubicBezTo>
                    <a:cubicBezTo>
                      <a:pt x="90" y="66"/>
                      <a:pt x="91" y="67"/>
                      <a:pt x="91" y="66"/>
                    </a:cubicBezTo>
                    <a:cubicBezTo>
                      <a:pt x="92" y="69"/>
                      <a:pt x="92" y="66"/>
                      <a:pt x="93" y="67"/>
                    </a:cubicBezTo>
                    <a:cubicBezTo>
                      <a:pt x="92" y="65"/>
                      <a:pt x="92" y="65"/>
                      <a:pt x="92" y="65"/>
                    </a:cubicBezTo>
                    <a:cubicBezTo>
                      <a:pt x="93" y="66"/>
                      <a:pt x="92" y="61"/>
                      <a:pt x="94" y="63"/>
                    </a:cubicBezTo>
                    <a:cubicBezTo>
                      <a:pt x="94" y="64"/>
                      <a:pt x="94" y="65"/>
                      <a:pt x="94" y="66"/>
                    </a:cubicBezTo>
                    <a:cubicBezTo>
                      <a:pt x="95" y="68"/>
                      <a:pt x="95" y="63"/>
                      <a:pt x="96" y="66"/>
                    </a:cubicBezTo>
                    <a:cubicBezTo>
                      <a:pt x="96" y="65"/>
                      <a:pt x="95" y="63"/>
                      <a:pt x="96" y="62"/>
                    </a:cubicBezTo>
                    <a:cubicBezTo>
                      <a:pt x="96" y="63"/>
                      <a:pt x="98" y="64"/>
                      <a:pt x="98" y="65"/>
                    </a:cubicBezTo>
                    <a:cubicBezTo>
                      <a:pt x="98" y="64"/>
                      <a:pt x="98" y="64"/>
                      <a:pt x="98" y="64"/>
                    </a:cubicBezTo>
                    <a:cubicBezTo>
                      <a:pt x="99" y="65"/>
                      <a:pt x="98" y="65"/>
                      <a:pt x="98" y="65"/>
                    </a:cubicBezTo>
                    <a:cubicBezTo>
                      <a:pt x="99" y="66"/>
                      <a:pt x="99" y="65"/>
                      <a:pt x="100" y="64"/>
                    </a:cubicBezTo>
                    <a:cubicBezTo>
                      <a:pt x="101" y="65"/>
                      <a:pt x="101" y="64"/>
                      <a:pt x="102" y="65"/>
                    </a:cubicBezTo>
                    <a:cubicBezTo>
                      <a:pt x="102" y="63"/>
                      <a:pt x="104" y="66"/>
                      <a:pt x="103" y="63"/>
                    </a:cubicBezTo>
                    <a:cubicBezTo>
                      <a:pt x="104" y="64"/>
                      <a:pt x="104" y="64"/>
                      <a:pt x="104" y="64"/>
                    </a:cubicBezTo>
                    <a:cubicBezTo>
                      <a:pt x="104" y="63"/>
                      <a:pt x="103" y="61"/>
                      <a:pt x="104" y="60"/>
                    </a:cubicBezTo>
                    <a:cubicBezTo>
                      <a:pt x="104" y="62"/>
                      <a:pt x="104" y="62"/>
                      <a:pt x="104" y="62"/>
                    </a:cubicBezTo>
                    <a:cubicBezTo>
                      <a:pt x="105" y="65"/>
                      <a:pt x="105" y="63"/>
                      <a:pt x="106" y="64"/>
                    </a:cubicBezTo>
                    <a:cubicBezTo>
                      <a:pt x="105" y="62"/>
                      <a:pt x="106" y="64"/>
                      <a:pt x="106" y="62"/>
                    </a:cubicBezTo>
                    <a:cubicBezTo>
                      <a:pt x="106" y="62"/>
                      <a:pt x="106" y="62"/>
                      <a:pt x="106" y="62"/>
                    </a:cubicBezTo>
                    <a:cubicBezTo>
                      <a:pt x="106" y="61"/>
                      <a:pt x="106" y="61"/>
                      <a:pt x="106" y="60"/>
                    </a:cubicBezTo>
                    <a:cubicBezTo>
                      <a:pt x="107" y="60"/>
                      <a:pt x="107" y="62"/>
                      <a:pt x="107" y="62"/>
                    </a:cubicBezTo>
                    <a:cubicBezTo>
                      <a:pt x="108" y="63"/>
                      <a:pt x="108" y="62"/>
                      <a:pt x="108" y="62"/>
                    </a:cubicBezTo>
                    <a:cubicBezTo>
                      <a:pt x="108" y="62"/>
                      <a:pt x="108" y="62"/>
                      <a:pt x="108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8" y="61"/>
                      <a:pt x="109" y="61"/>
                    </a:cubicBezTo>
                    <a:cubicBezTo>
                      <a:pt x="109" y="61"/>
                      <a:pt x="109" y="61"/>
                      <a:pt x="109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10" y="64"/>
                      <a:pt x="110" y="64"/>
                      <a:pt x="110" y="64"/>
                    </a:cubicBezTo>
                    <a:cubicBezTo>
                      <a:pt x="110" y="64"/>
                      <a:pt x="110" y="62"/>
                      <a:pt x="110" y="61"/>
                    </a:cubicBezTo>
                    <a:cubicBezTo>
                      <a:pt x="112" y="62"/>
                      <a:pt x="113" y="60"/>
                      <a:pt x="114" y="59"/>
                    </a:cubicBezTo>
                    <a:cubicBezTo>
                      <a:pt x="113" y="59"/>
                      <a:pt x="114" y="60"/>
                      <a:pt x="114" y="60"/>
                    </a:cubicBezTo>
                    <a:cubicBezTo>
                      <a:pt x="114" y="59"/>
                      <a:pt x="114" y="58"/>
                      <a:pt x="114" y="59"/>
                    </a:cubicBezTo>
                    <a:cubicBezTo>
                      <a:pt x="114" y="58"/>
                      <a:pt x="115" y="60"/>
                      <a:pt x="116" y="60"/>
                    </a:cubicBezTo>
                    <a:cubicBezTo>
                      <a:pt x="116" y="60"/>
                      <a:pt x="115" y="58"/>
                      <a:pt x="115" y="58"/>
                    </a:cubicBezTo>
                    <a:cubicBezTo>
                      <a:pt x="117" y="60"/>
                      <a:pt x="117" y="56"/>
                      <a:pt x="118" y="57"/>
                    </a:cubicBezTo>
                    <a:cubicBezTo>
                      <a:pt x="118" y="58"/>
                      <a:pt x="118" y="58"/>
                      <a:pt x="119" y="59"/>
                    </a:cubicBezTo>
                    <a:cubicBezTo>
                      <a:pt x="119" y="58"/>
                      <a:pt x="120" y="57"/>
                      <a:pt x="120" y="55"/>
                    </a:cubicBezTo>
                    <a:cubicBezTo>
                      <a:pt x="120" y="57"/>
                      <a:pt x="120" y="57"/>
                      <a:pt x="120" y="57"/>
                    </a:cubicBezTo>
                    <a:cubicBezTo>
                      <a:pt x="121" y="57"/>
                      <a:pt x="121" y="56"/>
                      <a:pt x="121" y="55"/>
                    </a:cubicBezTo>
                    <a:cubicBezTo>
                      <a:pt x="120" y="54"/>
                      <a:pt x="121" y="52"/>
                      <a:pt x="121" y="53"/>
                    </a:cubicBezTo>
                    <a:cubicBezTo>
                      <a:pt x="121" y="53"/>
                      <a:pt x="121" y="53"/>
                      <a:pt x="121" y="53"/>
                    </a:cubicBezTo>
                    <a:cubicBezTo>
                      <a:pt x="122" y="52"/>
                      <a:pt x="122" y="52"/>
                      <a:pt x="122" y="52"/>
                    </a:cubicBezTo>
                    <a:cubicBezTo>
                      <a:pt x="123" y="52"/>
                      <a:pt x="122" y="52"/>
                      <a:pt x="122" y="53"/>
                    </a:cubicBezTo>
                    <a:cubicBezTo>
                      <a:pt x="123" y="55"/>
                      <a:pt x="124" y="54"/>
                      <a:pt x="125" y="54"/>
                    </a:cubicBezTo>
                    <a:cubicBezTo>
                      <a:pt x="124" y="53"/>
                      <a:pt x="124" y="53"/>
                      <a:pt x="124" y="53"/>
                    </a:cubicBezTo>
                    <a:cubicBezTo>
                      <a:pt x="125" y="52"/>
                      <a:pt x="125" y="54"/>
                      <a:pt x="125" y="54"/>
                    </a:cubicBezTo>
                    <a:cubicBezTo>
                      <a:pt x="125" y="49"/>
                      <a:pt x="125" y="49"/>
                      <a:pt x="125" y="49"/>
                    </a:cubicBezTo>
                    <a:cubicBezTo>
                      <a:pt x="125" y="49"/>
                      <a:pt x="126" y="51"/>
                      <a:pt x="126" y="52"/>
                    </a:cubicBezTo>
                    <a:cubicBezTo>
                      <a:pt x="127" y="51"/>
                      <a:pt x="126" y="48"/>
                      <a:pt x="126" y="46"/>
                    </a:cubicBezTo>
                    <a:cubicBezTo>
                      <a:pt x="127" y="47"/>
                      <a:pt x="127" y="45"/>
                      <a:pt x="128" y="45"/>
                    </a:cubicBezTo>
                    <a:cubicBezTo>
                      <a:pt x="128" y="46"/>
                      <a:pt x="127" y="45"/>
                      <a:pt x="128" y="46"/>
                    </a:cubicBezTo>
                    <a:cubicBezTo>
                      <a:pt x="129" y="47"/>
                      <a:pt x="129" y="47"/>
                      <a:pt x="129" y="47"/>
                    </a:cubicBezTo>
                    <a:cubicBezTo>
                      <a:pt x="128" y="48"/>
                      <a:pt x="130" y="50"/>
                      <a:pt x="130" y="51"/>
                    </a:cubicBezTo>
                    <a:cubicBezTo>
                      <a:pt x="130" y="50"/>
                      <a:pt x="132" y="50"/>
                      <a:pt x="132" y="50"/>
                    </a:cubicBezTo>
                    <a:cubicBezTo>
                      <a:pt x="131" y="48"/>
                      <a:pt x="133" y="49"/>
                      <a:pt x="132" y="46"/>
                    </a:cubicBezTo>
                    <a:cubicBezTo>
                      <a:pt x="133" y="45"/>
                      <a:pt x="133" y="48"/>
                      <a:pt x="134" y="48"/>
                    </a:cubicBezTo>
                    <a:cubicBezTo>
                      <a:pt x="134" y="47"/>
                      <a:pt x="135" y="47"/>
                      <a:pt x="136" y="47"/>
                    </a:cubicBezTo>
                    <a:cubicBezTo>
                      <a:pt x="136" y="47"/>
                      <a:pt x="136" y="47"/>
                      <a:pt x="136" y="47"/>
                    </a:cubicBezTo>
                    <a:cubicBezTo>
                      <a:pt x="137" y="46"/>
                      <a:pt x="138" y="46"/>
                      <a:pt x="138" y="44"/>
                    </a:cubicBezTo>
                    <a:cubicBezTo>
                      <a:pt x="139" y="45"/>
                      <a:pt x="139" y="45"/>
                      <a:pt x="139" y="45"/>
                    </a:cubicBezTo>
                    <a:cubicBezTo>
                      <a:pt x="140" y="46"/>
                      <a:pt x="137" y="42"/>
                      <a:pt x="139" y="43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3"/>
                      <a:pt x="141" y="45"/>
                      <a:pt x="141" y="43"/>
                    </a:cubicBezTo>
                    <a:cubicBezTo>
                      <a:pt x="141" y="44"/>
                      <a:pt x="141" y="44"/>
                      <a:pt x="141" y="44"/>
                    </a:cubicBezTo>
                    <a:cubicBezTo>
                      <a:pt x="141" y="43"/>
                      <a:pt x="142" y="43"/>
                      <a:pt x="142" y="41"/>
                    </a:cubicBezTo>
                    <a:cubicBezTo>
                      <a:pt x="143" y="43"/>
                      <a:pt x="143" y="43"/>
                      <a:pt x="143" y="43"/>
                    </a:cubicBezTo>
                    <a:cubicBezTo>
                      <a:pt x="144" y="44"/>
                      <a:pt x="142" y="41"/>
                      <a:pt x="143" y="42"/>
                    </a:cubicBezTo>
                    <a:cubicBezTo>
                      <a:pt x="143" y="42"/>
                      <a:pt x="144" y="42"/>
                      <a:pt x="144" y="43"/>
                    </a:cubicBezTo>
                    <a:cubicBezTo>
                      <a:pt x="144" y="41"/>
                      <a:pt x="145" y="41"/>
                      <a:pt x="145" y="40"/>
                    </a:cubicBezTo>
                    <a:cubicBezTo>
                      <a:pt x="146" y="42"/>
                      <a:pt x="146" y="42"/>
                      <a:pt x="146" y="42"/>
                    </a:cubicBezTo>
                    <a:cubicBezTo>
                      <a:pt x="149" y="41"/>
                      <a:pt x="153" y="39"/>
                      <a:pt x="154" y="36"/>
                    </a:cubicBezTo>
                    <a:cubicBezTo>
                      <a:pt x="156" y="38"/>
                      <a:pt x="154" y="37"/>
                      <a:pt x="156" y="39"/>
                    </a:cubicBezTo>
                    <a:cubicBezTo>
                      <a:pt x="154" y="37"/>
                      <a:pt x="156" y="38"/>
                      <a:pt x="156" y="37"/>
                    </a:cubicBezTo>
                    <a:cubicBezTo>
                      <a:pt x="156" y="37"/>
                      <a:pt x="156" y="37"/>
                      <a:pt x="156" y="37"/>
                    </a:cubicBezTo>
                    <a:cubicBezTo>
                      <a:pt x="157" y="36"/>
                      <a:pt x="158" y="38"/>
                      <a:pt x="158" y="37"/>
                    </a:cubicBezTo>
                    <a:cubicBezTo>
                      <a:pt x="157" y="36"/>
                      <a:pt x="157" y="36"/>
                      <a:pt x="157" y="36"/>
                    </a:cubicBezTo>
                    <a:cubicBezTo>
                      <a:pt x="157" y="35"/>
                      <a:pt x="160" y="38"/>
                      <a:pt x="158" y="36"/>
                    </a:cubicBezTo>
                    <a:cubicBezTo>
                      <a:pt x="160" y="37"/>
                      <a:pt x="160" y="37"/>
                      <a:pt x="160" y="37"/>
                    </a:cubicBezTo>
                    <a:cubicBezTo>
                      <a:pt x="159" y="34"/>
                      <a:pt x="161" y="37"/>
                      <a:pt x="160" y="35"/>
                    </a:cubicBezTo>
                    <a:cubicBezTo>
                      <a:pt x="160" y="35"/>
                      <a:pt x="160" y="35"/>
                      <a:pt x="160" y="35"/>
                    </a:cubicBezTo>
                    <a:cubicBezTo>
                      <a:pt x="162" y="36"/>
                      <a:pt x="160" y="32"/>
                      <a:pt x="162" y="34"/>
                    </a:cubicBezTo>
                    <a:cubicBezTo>
                      <a:pt x="162" y="33"/>
                      <a:pt x="162" y="32"/>
                      <a:pt x="161" y="30"/>
                    </a:cubicBezTo>
                    <a:cubicBezTo>
                      <a:pt x="163" y="33"/>
                      <a:pt x="163" y="33"/>
                      <a:pt x="163" y="33"/>
                    </a:cubicBezTo>
                    <a:cubicBezTo>
                      <a:pt x="164" y="30"/>
                      <a:pt x="167" y="29"/>
                      <a:pt x="167" y="26"/>
                    </a:cubicBezTo>
                    <a:cubicBezTo>
                      <a:pt x="168" y="27"/>
                      <a:pt x="168" y="27"/>
                      <a:pt x="168" y="27"/>
                    </a:cubicBezTo>
                    <a:cubicBezTo>
                      <a:pt x="168" y="24"/>
                      <a:pt x="172" y="27"/>
                      <a:pt x="170" y="23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71" y="23"/>
                      <a:pt x="171" y="23"/>
                      <a:pt x="171" y="23"/>
                    </a:cubicBezTo>
                    <a:cubicBezTo>
                      <a:pt x="170" y="22"/>
                      <a:pt x="172" y="22"/>
                      <a:pt x="171" y="20"/>
                    </a:cubicBezTo>
                    <a:cubicBezTo>
                      <a:pt x="171" y="21"/>
                      <a:pt x="171" y="21"/>
                      <a:pt x="172" y="21"/>
                    </a:cubicBezTo>
                    <a:cubicBezTo>
                      <a:pt x="172" y="21"/>
                      <a:pt x="171" y="19"/>
                      <a:pt x="172" y="19"/>
                    </a:cubicBezTo>
                    <a:cubicBezTo>
                      <a:pt x="172" y="20"/>
                      <a:pt x="172" y="20"/>
                      <a:pt x="172" y="20"/>
                    </a:cubicBezTo>
                    <a:cubicBezTo>
                      <a:pt x="177" y="20"/>
                      <a:pt x="182" y="19"/>
                      <a:pt x="180" y="14"/>
                    </a:cubicBezTo>
                    <a:cubicBezTo>
                      <a:pt x="180" y="13"/>
                      <a:pt x="182" y="15"/>
                      <a:pt x="182" y="15"/>
                    </a:cubicBezTo>
                    <a:cubicBezTo>
                      <a:pt x="181" y="11"/>
                      <a:pt x="188" y="11"/>
                      <a:pt x="185" y="6"/>
                    </a:cubicBezTo>
                    <a:cubicBezTo>
                      <a:pt x="185" y="4"/>
                      <a:pt x="180" y="0"/>
                      <a:pt x="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6" name="Freeform 342"/>
              <p:cNvSpPr/>
              <p:nvPr>
                <p:custDataLst>
                  <p:tags r:id="rId150"/>
                </p:custDataLst>
              </p:nvPr>
            </p:nvSpPr>
            <p:spPr bwMode="auto">
              <a:xfrm>
                <a:off x="6365" y="3215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7" name="Freeform 343"/>
              <p:cNvSpPr/>
              <p:nvPr>
                <p:custDataLst>
                  <p:tags r:id="rId151"/>
                </p:custDataLst>
              </p:nvPr>
            </p:nvSpPr>
            <p:spPr bwMode="auto">
              <a:xfrm>
                <a:off x="6889" y="2757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8" name="Freeform 344"/>
              <p:cNvSpPr/>
              <p:nvPr>
                <p:custDataLst>
                  <p:tags r:id="rId152"/>
                </p:custDataLst>
              </p:nvPr>
            </p:nvSpPr>
            <p:spPr bwMode="auto">
              <a:xfrm>
                <a:off x="6360" y="322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9" name="Freeform 345"/>
              <p:cNvSpPr/>
              <p:nvPr>
                <p:custDataLst>
                  <p:tags r:id="rId153"/>
                </p:custDataLst>
              </p:nvPr>
            </p:nvSpPr>
            <p:spPr bwMode="auto">
              <a:xfrm>
                <a:off x="6609" y="32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0" name="Freeform 346"/>
              <p:cNvSpPr/>
              <p:nvPr>
                <p:custDataLst>
                  <p:tags r:id="rId154"/>
                </p:custDataLst>
              </p:nvPr>
            </p:nvSpPr>
            <p:spPr bwMode="auto">
              <a:xfrm>
                <a:off x="6531" y="24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1" name="Freeform 347"/>
              <p:cNvSpPr/>
              <p:nvPr>
                <p:custDataLst>
                  <p:tags r:id="rId155"/>
                </p:custDataLst>
              </p:nvPr>
            </p:nvSpPr>
            <p:spPr bwMode="auto">
              <a:xfrm>
                <a:off x="6960" y="2793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0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2" name="Freeform 348"/>
              <p:cNvSpPr/>
              <p:nvPr>
                <p:custDataLst>
                  <p:tags r:id="rId156"/>
                </p:custDataLst>
              </p:nvPr>
            </p:nvSpPr>
            <p:spPr bwMode="auto">
              <a:xfrm>
                <a:off x="6524" y="2463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3 h 3"/>
                  <a:gd name="T4" fmla="*/ 0 w 2"/>
                  <a:gd name="T5" fmla="*/ 0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3" name="Freeform 349"/>
              <p:cNvSpPr/>
              <p:nvPr>
                <p:custDataLst>
                  <p:tags r:id="rId157"/>
                </p:custDataLst>
              </p:nvPr>
            </p:nvSpPr>
            <p:spPr bwMode="auto">
              <a:xfrm>
                <a:off x="6569" y="3205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4" name="Freeform 350"/>
              <p:cNvSpPr/>
              <p:nvPr>
                <p:custDataLst>
                  <p:tags r:id="rId158"/>
                </p:custDataLst>
              </p:nvPr>
            </p:nvSpPr>
            <p:spPr bwMode="auto">
              <a:xfrm>
                <a:off x="6512" y="2485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0 w 2"/>
                  <a:gd name="T5" fmla="*/ 4 h 4"/>
                  <a:gd name="T6" fmla="*/ 2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5" name="Freeform 351"/>
              <p:cNvSpPr/>
              <p:nvPr>
                <p:custDataLst>
                  <p:tags r:id="rId159"/>
                </p:custDataLst>
              </p:nvPr>
            </p:nvSpPr>
            <p:spPr bwMode="auto">
              <a:xfrm>
                <a:off x="6460" y="2473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2"/>
                      <a:pt x="0" y="0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6" name="Freeform 352"/>
              <p:cNvSpPr/>
              <p:nvPr>
                <p:custDataLst>
                  <p:tags r:id="rId160"/>
                </p:custDataLst>
              </p:nvPr>
            </p:nvSpPr>
            <p:spPr bwMode="auto">
              <a:xfrm>
                <a:off x="6462" y="2470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7" name="Freeform 353"/>
              <p:cNvSpPr/>
              <p:nvPr>
                <p:custDataLst>
                  <p:tags r:id="rId161"/>
                </p:custDataLst>
              </p:nvPr>
            </p:nvSpPr>
            <p:spPr bwMode="auto">
              <a:xfrm>
                <a:off x="6524" y="2475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8" name="Freeform 354"/>
              <p:cNvSpPr/>
              <p:nvPr>
                <p:custDataLst>
                  <p:tags r:id="rId162"/>
                </p:custDataLst>
              </p:nvPr>
            </p:nvSpPr>
            <p:spPr bwMode="auto">
              <a:xfrm>
                <a:off x="6386" y="3269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9" name="Freeform 355"/>
              <p:cNvSpPr/>
              <p:nvPr>
                <p:custDataLst>
                  <p:tags r:id="rId163"/>
                </p:custDataLst>
              </p:nvPr>
            </p:nvSpPr>
            <p:spPr bwMode="auto">
              <a:xfrm>
                <a:off x="6407" y="3272"/>
                <a:ext cx="3" cy="7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1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0" name="Freeform 356"/>
              <p:cNvSpPr/>
              <p:nvPr>
                <p:custDataLst>
                  <p:tags r:id="rId164"/>
                </p:custDataLst>
              </p:nvPr>
            </p:nvSpPr>
            <p:spPr bwMode="auto">
              <a:xfrm>
                <a:off x="6374" y="3257"/>
                <a:ext cx="7" cy="3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1"/>
                      <a:pt x="3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1" name="Freeform 357"/>
              <p:cNvSpPr/>
              <p:nvPr>
                <p:custDataLst>
                  <p:tags r:id="rId165"/>
                </p:custDataLst>
              </p:nvPr>
            </p:nvSpPr>
            <p:spPr bwMode="auto">
              <a:xfrm>
                <a:off x="6417" y="327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2" name="Freeform 358"/>
              <p:cNvSpPr/>
              <p:nvPr>
                <p:custDataLst>
                  <p:tags r:id="rId166"/>
                </p:custDataLst>
              </p:nvPr>
            </p:nvSpPr>
            <p:spPr bwMode="auto">
              <a:xfrm>
                <a:off x="6054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3" name="Freeform 359"/>
              <p:cNvSpPr/>
              <p:nvPr>
                <p:custDataLst>
                  <p:tags r:id="rId167"/>
                </p:custDataLst>
              </p:nvPr>
            </p:nvSpPr>
            <p:spPr bwMode="auto">
              <a:xfrm>
                <a:off x="6369" y="3250"/>
                <a:ext cx="3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4" name="Freeform 360"/>
              <p:cNvSpPr/>
              <p:nvPr>
                <p:custDataLst>
                  <p:tags r:id="rId168"/>
                </p:custDataLst>
              </p:nvPr>
            </p:nvSpPr>
            <p:spPr bwMode="auto">
              <a:xfrm>
                <a:off x="6573" y="3250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5" name="Freeform 361"/>
              <p:cNvSpPr/>
              <p:nvPr>
                <p:custDataLst>
                  <p:tags r:id="rId169"/>
                </p:custDataLst>
              </p:nvPr>
            </p:nvSpPr>
            <p:spPr bwMode="auto">
              <a:xfrm>
                <a:off x="6640" y="322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6" name="Freeform 362"/>
              <p:cNvSpPr/>
              <p:nvPr>
                <p:custDataLst>
                  <p:tags r:id="rId170"/>
                </p:custDataLst>
              </p:nvPr>
            </p:nvSpPr>
            <p:spPr bwMode="auto">
              <a:xfrm>
                <a:off x="6640" y="32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7" name="Freeform 363"/>
              <p:cNvSpPr/>
              <p:nvPr>
                <p:custDataLst>
                  <p:tags r:id="rId171"/>
                </p:custDataLst>
              </p:nvPr>
            </p:nvSpPr>
            <p:spPr bwMode="auto">
              <a:xfrm>
                <a:off x="6633" y="323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8" name="Freeform 364"/>
              <p:cNvSpPr/>
              <p:nvPr>
                <p:custDataLst>
                  <p:tags r:id="rId172"/>
                </p:custDataLst>
              </p:nvPr>
            </p:nvSpPr>
            <p:spPr bwMode="auto">
              <a:xfrm>
                <a:off x="6365" y="3314"/>
                <a:ext cx="4" cy="5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1"/>
                      <a:pt x="1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9" name="Freeform 365"/>
              <p:cNvSpPr/>
              <p:nvPr>
                <p:custDataLst>
                  <p:tags r:id="rId173"/>
                </p:custDataLst>
              </p:nvPr>
            </p:nvSpPr>
            <p:spPr bwMode="auto">
              <a:xfrm>
                <a:off x="6640" y="3231"/>
                <a:ext cx="0" cy="5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80" name="Freeform 366"/>
              <p:cNvSpPr/>
              <p:nvPr>
                <p:custDataLst>
                  <p:tags r:id="rId174"/>
                </p:custDataLst>
              </p:nvPr>
            </p:nvSpPr>
            <p:spPr bwMode="auto">
              <a:xfrm>
                <a:off x="6490" y="321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81" name="Freeform 367"/>
              <p:cNvSpPr/>
              <p:nvPr>
                <p:custDataLst>
                  <p:tags r:id="rId175"/>
                </p:custDataLst>
              </p:nvPr>
            </p:nvSpPr>
            <p:spPr bwMode="auto">
              <a:xfrm>
                <a:off x="6666" y="3205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2 w 2"/>
                  <a:gd name="T3" fmla="*/ 5 h 5"/>
                  <a:gd name="T4" fmla="*/ 2 w 2"/>
                  <a:gd name="T5" fmla="*/ 5 h 5"/>
                  <a:gd name="T6" fmla="*/ 0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2" y="5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82" name="Rectangle 368"/>
              <p:cNvSpPr>
                <a:spLocks noChangeArrowheads="1"/>
              </p:cNvSpPr>
              <p:nvPr>
                <p:custDataLst>
                  <p:tags r:id="rId176"/>
                </p:custDataLst>
              </p:nvPr>
            </p:nvSpPr>
            <p:spPr bwMode="auto">
              <a:xfrm>
                <a:off x="6943" y="2776"/>
                <a:ext cx="1" cy="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83" name="Oval 369"/>
              <p:cNvSpPr>
                <a:spLocks noChangeArrowheads="1"/>
              </p:cNvSpPr>
              <p:nvPr>
                <p:custDataLst>
                  <p:tags r:id="rId177"/>
                </p:custDataLst>
              </p:nvPr>
            </p:nvSpPr>
            <p:spPr bwMode="auto">
              <a:xfrm>
                <a:off x="6047" y="2255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84" name="Freeform 370"/>
              <p:cNvSpPr/>
              <p:nvPr>
                <p:custDataLst>
                  <p:tags r:id="rId178"/>
                </p:custDataLst>
              </p:nvPr>
            </p:nvSpPr>
            <p:spPr bwMode="auto">
              <a:xfrm>
                <a:off x="6882" y="275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85" name="Freeform 371"/>
              <p:cNvSpPr/>
              <p:nvPr>
                <p:custDataLst>
                  <p:tags r:id="rId179"/>
                </p:custDataLst>
              </p:nvPr>
            </p:nvSpPr>
            <p:spPr bwMode="auto">
              <a:xfrm>
                <a:off x="6894" y="2757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86" name="Freeform 372"/>
              <p:cNvSpPr/>
              <p:nvPr>
                <p:custDataLst>
                  <p:tags r:id="rId180"/>
                </p:custDataLst>
              </p:nvPr>
            </p:nvSpPr>
            <p:spPr bwMode="auto">
              <a:xfrm>
                <a:off x="6047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87" name="Freeform 373"/>
              <p:cNvSpPr/>
              <p:nvPr>
                <p:custDataLst>
                  <p:tags r:id="rId181"/>
                </p:custDataLst>
              </p:nvPr>
            </p:nvSpPr>
            <p:spPr bwMode="auto">
              <a:xfrm>
                <a:off x="6879" y="2710"/>
                <a:ext cx="162" cy="130"/>
              </a:xfrm>
              <a:custGeom>
                <a:avLst/>
                <a:gdLst>
                  <a:gd name="T0" fmla="*/ 63 w 68"/>
                  <a:gd name="T1" fmla="*/ 35 h 55"/>
                  <a:gd name="T2" fmla="*/ 47 w 68"/>
                  <a:gd name="T3" fmla="*/ 21 h 55"/>
                  <a:gd name="T4" fmla="*/ 43 w 68"/>
                  <a:gd name="T5" fmla="*/ 21 h 55"/>
                  <a:gd name="T6" fmla="*/ 40 w 68"/>
                  <a:gd name="T7" fmla="*/ 15 h 55"/>
                  <a:gd name="T8" fmla="*/ 35 w 68"/>
                  <a:gd name="T9" fmla="*/ 11 h 55"/>
                  <a:gd name="T10" fmla="*/ 29 w 68"/>
                  <a:gd name="T11" fmla="*/ 6 h 55"/>
                  <a:gd name="T12" fmla="*/ 24 w 68"/>
                  <a:gd name="T13" fmla="*/ 7 h 55"/>
                  <a:gd name="T14" fmla="*/ 16 w 68"/>
                  <a:gd name="T15" fmla="*/ 6 h 55"/>
                  <a:gd name="T16" fmla="*/ 13 w 68"/>
                  <a:gd name="T17" fmla="*/ 5 h 55"/>
                  <a:gd name="T18" fmla="*/ 10 w 68"/>
                  <a:gd name="T19" fmla="*/ 1 h 55"/>
                  <a:gd name="T20" fmla="*/ 9 w 68"/>
                  <a:gd name="T21" fmla="*/ 1 h 55"/>
                  <a:gd name="T22" fmla="*/ 5 w 68"/>
                  <a:gd name="T23" fmla="*/ 2 h 55"/>
                  <a:gd name="T24" fmla="*/ 2 w 68"/>
                  <a:gd name="T25" fmla="*/ 3 h 55"/>
                  <a:gd name="T26" fmla="*/ 2 w 68"/>
                  <a:gd name="T27" fmla="*/ 6 h 55"/>
                  <a:gd name="T28" fmla="*/ 5 w 68"/>
                  <a:gd name="T29" fmla="*/ 8 h 55"/>
                  <a:gd name="T30" fmla="*/ 4 w 68"/>
                  <a:gd name="T31" fmla="*/ 10 h 55"/>
                  <a:gd name="T32" fmla="*/ 6 w 68"/>
                  <a:gd name="T33" fmla="*/ 13 h 55"/>
                  <a:gd name="T34" fmla="*/ 4 w 68"/>
                  <a:gd name="T35" fmla="*/ 16 h 55"/>
                  <a:gd name="T36" fmla="*/ 2 w 68"/>
                  <a:gd name="T37" fmla="*/ 19 h 55"/>
                  <a:gd name="T38" fmla="*/ 6 w 68"/>
                  <a:gd name="T39" fmla="*/ 16 h 55"/>
                  <a:gd name="T40" fmla="*/ 9 w 68"/>
                  <a:gd name="T41" fmla="*/ 13 h 55"/>
                  <a:gd name="T42" fmla="*/ 7 w 68"/>
                  <a:gd name="T43" fmla="*/ 19 h 55"/>
                  <a:gd name="T44" fmla="*/ 8 w 68"/>
                  <a:gd name="T45" fmla="*/ 18 h 55"/>
                  <a:gd name="T46" fmla="*/ 8 w 68"/>
                  <a:gd name="T47" fmla="*/ 21 h 55"/>
                  <a:gd name="T48" fmla="*/ 9 w 68"/>
                  <a:gd name="T49" fmla="*/ 21 h 55"/>
                  <a:gd name="T50" fmla="*/ 10 w 68"/>
                  <a:gd name="T51" fmla="*/ 22 h 55"/>
                  <a:gd name="T52" fmla="*/ 15 w 68"/>
                  <a:gd name="T53" fmla="*/ 17 h 55"/>
                  <a:gd name="T54" fmla="*/ 11 w 68"/>
                  <a:gd name="T55" fmla="*/ 23 h 55"/>
                  <a:gd name="T56" fmla="*/ 13 w 68"/>
                  <a:gd name="T57" fmla="*/ 23 h 55"/>
                  <a:gd name="T58" fmla="*/ 16 w 68"/>
                  <a:gd name="T59" fmla="*/ 23 h 55"/>
                  <a:gd name="T60" fmla="*/ 18 w 68"/>
                  <a:gd name="T61" fmla="*/ 24 h 55"/>
                  <a:gd name="T62" fmla="*/ 18 w 68"/>
                  <a:gd name="T63" fmla="*/ 24 h 55"/>
                  <a:gd name="T64" fmla="*/ 21 w 68"/>
                  <a:gd name="T65" fmla="*/ 24 h 55"/>
                  <a:gd name="T66" fmla="*/ 23 w 68"/>
                  <a:gd name="T67" fmla="*/ 23 h 55"/>
                  <a:gd name="T68" fmla="*/ 22 w 68"/>
                  <a:gd name="T69" fmla="*/ 26 h 55"/>
                  <a:gd name="T70" fmla="*/ 25 w 68"/>
                  <a:gd name="T71" fmla="*/ 24 h 55"/>
                  <a:gd name="T72" fmla="*/ 24 w 68"/>
                  <a:gd name="T73" fmla="*/ 27 h 55"/>
                  <a:gd name="T74" fmla="*/ 26 w 68"/>
                  <a:gd name="T75" fmla="*/ 29 h 55"/>
                  <a:gd name="T76" fmla="*/ 28 w 68"/>
                  <a:gd name="T77" fmla="*/ 30 h 55"/>
                  <a:gd name="T78" fmla="*/ 29 w 68"/>
                  <a:gd name="T79" fmla="*/ 32 h 55"/>
                  <a:gd name="T80" fmla="*/ 31 w 68"/>
                  <a:gd name="T81" fmla="*/ 31 h 55"/>
                  <a:gd name="T82" fmla="*/ 32 w 68"/>
                  <a:gd name="T83" fmla="*/ 32 h 55"/>
                  <a:gd name="T84" fmla="*/ 31 w 68"/>
                  <a:gd name="T85" fmla="*/ 33 h 55"/>
                  <a:gd name="T86" fmla="*/ 34 w 68"/>
                  <a:gd name="T87" fmla="*/ 34 h 55"/>
                  <a:gd name="T88" fmla="*/ 37 w 68"/>
                  <a:gd name="T89" fmla="*/ 34 h 55"/>
                  <a:gd name="T90" fmla="*/ 39 w 68"/>
                  <a:gd name="T91" fmla="*/ 34 h 55"/>
                  <a:gd name="T92" fmla="*/ 44 w 68"/>
                  <a:gd name="T93" fmla="*/ 32 h 55"/>
                  <a:gd name="T94" fmla="*/ 43 w 68"/>
                  <a:gd name="T95" fmla="*/ 36 h 55"/>
                  <a:gd name="T96" fmla="*/ 46 w 68"/>
                  <a:gd name="T97" fmla="*/ 36 h 55"/>
                  <a:gd name="T98" fmla="*/ 47 w 68"/>
                  <a:gd name="T99" fmla="*/ 38 h 55"/>
                  <a:gd name="T100" fmla="*/ 48 w 68"/>
                  <a:gd name="T101" fmla="*/ 43 h 55"/>
                  <a:gd name="T102" fmla="*/ 50 w 68"/>
                  <a:gd name="T103" fmla="*/ 44 h 55"/>
                  <a:gd name="T104" fmla="*/ 58 w 68"/>
                  <a:gd name="T105" fmla="*/ 45 h 55"/>
                  <a:gd name="T106" fmla="*/ 58 w 68"/>
                  <a:gd name="T107" fmla="*/ 5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8" h="55">
                    <a:moveTo>
                      <a:pt x="66" y="42"/>
                    </a:moveTo>
                    <a:cubicBezTo>
                      <a:pt x="65" y="40"/>
                      <a:pt x="67" y="35"/>
                      <a:pt x="64" y="34"/>
                    </a:cubicBezTo>
                    <a:cubicBezTo>
                      <a:pt x="63" y="35"/>
                      <a:pt x="62" y="35"/>
                      <a:pt x="62" y="36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61" y="36"/>
                      <a:pt x="61" y="36"/>
                      <a:pt x="61" y="36"/>
                    </a:cubicBezTo>
                    <a:cubicBezTo>
                      <a:pt x="61" y="36"/>
                      <a:pt x="62" y="35"/>
                      <a:pt x="63" y="35"/>
                    </a:cubicBezTo>
                    <a:cubicBezTo>
                      <a:pt x="62" y="34"/>
                      <a:pt x="61" y="34"/>
                      <a:pt x="61" y="33"/>
                    </a:cubicBezTo>
                    <a:cubicBezTo>
                      <a:pt x="59" y="34"/>
                      <a:pt x="60" y="32"/>
                      <a:pt x="58" y="34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8" y="33"/>
                      <a:pt x="58" y="33"/>
                      <a:pt x="59" y="31"/>
                    </a:cubicBezTo>
                    <a:cubicBezTo>
                      <a:pt x="59" y="28"/>
                      <a:pt x="56" y="27"/>
                      <a:pt x="55" y="24"/>
                    </a:cubicBezTo>
                    <a:cubicBezTo>
                      <a:pt x="53" y="22"/>
                      <a:pt x="50" y="22"/>
                      <a:pt x="47" y="21"/>
                    </a:cubicBezTo>
                    <a:cubicBezTo>
                      <a:pt x="45" y="23"/>
                      <a:pt x="45" y="22"/>
                      <a:pt x="43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2" y="23"/>
                      <a:pt x="43" y="22"/>
                      <a:pt x="44" y="21"/>
                    </a:cubicBezTo>
                    <a:cubicBezTo>
                      <a:pt x="43" y="22"/>
                      <a:pt x="44" y="21"/>
                      <a:pt x="42" y="22"/>
                    </a:cubicBezTo>
                    <a:cubicBezTo>
                      <a:pt x="41" y="24"/>
                      <a:pt x="44" y="20"/>
                      <a:pt x="43" y="21"/>
                    </a:cubicBezTo>
                    <a:cubicBezTo>
                      <a:pt x="44" y="20"/>
                      <a:pt x="42" y="22"/>
                      <a:pt x="43" y="21"/>
                    </a:cubicBezTo>
                    <a:cubicBezTo>
                      <a:pt x="41" y="22"/>
                      <a:pt x="44" y="20"/>
                      <a:pt x="44" y="18"/>
                    </a:cubicBezTo>
                    <a:cubicBezTo>
                      <a:pt x="43" y="18"/>
                      <a:pt x="41" y="19"/>
                      <a:pt x="41" y="17"/>
                    </a:cubicBezTo>
                    <a:cubicBezTo>
                      <a:pt x="41" y="17"/>
                      <a:pt x="40" y="18"/>
                      <a:pt x="40" y="18"/>
                    </a:cubicBezTo>
                    <a:cubicBezTo>
                      <a:pt x="42" y="16"/>
                      <a:pt x="39" y="19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1" y="15"/>
                      <a:pt x="39" y="17"/>
                      <a:pt x="40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8" y="16"/>
                      <a:pt x="40" y="13"/>
                      <a:pt x="39" y="15"/>
                    </a:cubicBezTo>
                    <a:cubicBezTo>
                      <a:pt x="40" y="14"/>
                      <a:pt x="39" y="14"/>
                      <a:pt x="40" y="13"/>
                    </a:cubicBezTo>
                    <a:cubicBezTo>
                      <a:pt x="37" y="16"/>
                      <a:pt x="40" y="12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7" y="12"/>
                      <a:pt x="37" y="11"/>
                      <a:pt x="35" y="11"/>
                    </a:cubicBezTo>
                    <a:cubicBezTo>
                      <a:pt x="34" y="11"/>
                      <a:pt x="36" y="8"/>
                      <a:pt x="34" y="9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2" y="10"/>
                      <a:pt x="33" y="9"/>
                      <a:pt x="34" y="9"/>
                    </a:cubicBezTo>
                    <a:cubicBezTo>
                      <a:pt x="32" y="10"/>
                      <a:pt x="33" y="8"/>
                      <a:pt x="33" y="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29" y="7"/>
                      <a:pt x="29" y="6"/>
                    </a:cubicBezTo>
                    <a:cubicBezTo>
                      <a:pt x="28" y="9"/>
                      <a:pt x="28" y="7"/>
                      <a:pt x="28" y="8"/>
                    </a:cubicBezTo>
                    <a:cubicBezTo>
                      <a:pt x="28" y="8"/>
                      <a:pt x="28" y="7"/>
                      <a:pt x="28" y="6"/>
                    </a:cubicBezTo>
                    <a:cubicBezTo>
                      <a:pt x="28" y="6"/>
                      <a:pt x="28" y="6"/>
                      <a:pt x="28" y="5"/>
                    </a:cubicBezTo>
                    <a:cubicBezTo>
                      <a:pt x="27" y="6"/>
                      <a:pt x="26" y="7"/>
                      <a:pt x="26" y="7"/>
                    </a:cubicBezTo>
                    <a:cubicBezTo>
                      <a:pt x="27" y="4"/>
                      <a:pt x="26" y="6"/>
                      <a:pt x="26" y="5"/>
                    </a:cubicBezTo>
                    <a:cubicBezTo>
                      <a:pt x="25" y="7"/>
                      <a:pt x="24" y="8"/>
                      <a:pt x="24" y="7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4" y="6"/>
                      <a:pt x="24" y="3"/>
                      <a:pt x="22" y="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5"/>
                      <a:pt x="21" y="3"/>
                      <a:pt x="19" y="5"/>
                    </a:cubicBezTo>
                    <a:cubicBezTo>
                      <a:pt x="19" y="4"/>
                      <a:pt x="19" y="4"/>
                      <a:pt x="19" y="3"/>
                    </a:cubicBezTo>
                    <a:cubicBezTo>
                      <a:pt x="18" y="4"/>
                      <a:pt x="18" y="4"/>
                      <a:pt x="16" y="6"/>
                    </a:cubicBezTo>
                    <a:cubicBezTo>
                      <a:pt x="16" y="6"/>
                      <a:pt x="17" y="5"/>
                      <a:pt x="17" y="4"/>
                    </a:cubicBezTo>
                    <a:cubicBezTo>
                      <a:pt x="17" y="4"/>
                      <a:pt x="18" y="2"/>
                      <a:pt x="16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4"/>
                      <a:pt x="14" y="5"/>
                      <a:pt x="15" y="3"/>
                    </a:cubicBezTo>
                    <a:cubicBezTo>
                      <a:pt x="14" y="4"/>
                      <a:pt x="14" y="5"/>
                      <a:pt x="13" y="6"/>
                    </a:cubicBezTo>
                    <a:cubicBezTo>
                      <a:pt x="13" y="6"/>
                      <a:pt x="14" y="4"/>
                      <a:pt x="13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3" y="3"/>
                      <a:pt x="12" y="4"/>
                    </a:cubicBezTo>
                    <a:cubicBezTo>
                      <a:pt x="13" y="2"/>
                      <a:pt x="11" y="3"/>
                      <a:pt x="12" y="2"/>
                    </a:cubicBezTo>
                    <a:cubicBezTo>
                      <a:pt x="11" y="3"/>
                      <a:pt x="12" y="1"/>
                      <a:pt x="9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1" y="1"/>
                      <a:pt x="9" y="2"/>
                      <a:pt x="8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7" y="3"/>
                      <a:pt x="6" y="4"/>
                    </a:cubicBezTo>
                    <a:cubicBezTo>
                      <a:pt x="6" y="3"/>
                      <a:pt x="5" y="4"/>
                      <a:pt x="6" y="3"/>
                    </a:cubicBezTo>
                    <a:cubicBezTo>
                      <a:pt x="7" y="3"/>
                      <a:pt x="8" y="2"/>
                      <a:pt x="10" y="1"/>
                    </a:cubicBezTo>
                    <a:cubicBezTo>
                      <a:pt x="10" y="0"/>
                      <a:pt x="7" y="2"/>
                      <a:pt x="9" y="1"/>
                    </a:cubicBezTo>
                    <a:cubicBezTo>
                      <a:pt x="9" y="0"/>
                      <a:pt x="9" y="1"/>
                      <a:pt x="7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2"/>
                      <a:pt x="6" y="1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3" y="3"/>
                      <a:pt x="4" y="2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4" y="2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7" y="2"/>
                      <a:pt x="5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4"/>
                      <a:pt x="3" y="6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4" y="5"/>
                      <a:pt x="5" y="5"/>
                    </a:cubicBezTo>
                    <a:cubicBezTo>
                      <a:pt x="4" y="5"/>
                      <a:pt x="2" y="7"/>
                      <a:pt x="2" y="8"/>
                    </a:cubicBezTo>
                    <a:cubicBezTo>
                      <a:pt x="2" y="8"/>
                      <a:pt x="4" y="7"/>
                      <a:pt x="3" y="9"/>
                    </a:cubicBezTo>
                    <a:cubicBezTo>
                      <a:pt x="3" y="9"/>
                      <a:pt x="4" y="9"/>
                      <a:pt x="5" y="8"/>
                    </a:cubicBezTo>
                    <a:cubicBezTo>
                      <a:pt x="5" y="8"/>
                      <a:pt x="3" y="10"/>
                      <a:pt x="4" y="9"/>
                    </a:cubicBezTo>
                    <a:cubicBezTo>
                      <a:pt x="3" y="10"/>
                      <a:pt x="2" y="12"/>
                      <a:pt x="1" y="13"/>
                    </a:cubicBezTo>
                    <a:cubicBezTo>
                      <a:pt x="1" y="13"/>
                      <a:pt x="0" y="14"/>
                      <a:pt x="1" y="14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1" y="14"/>
                      <a:pt x="2" y="13"/>
                      <a:pt x="2" y="12"/>
                    </a:cubicBezTo>
                    <a:cubicBezTo>
                      <a:pt x="3" y="10"/>
                      <a:pt x="3" y="12"/>
                      <a:pt x="4" y="10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5" y="11"/>
                      <a:pt x="4" y="12"/>
                      <a:pt x="3" y="13"/>
                    </a:cubicBezTo>
                    <a:cubicBezTo>
                      <a:pt x="5" y="12"/>
                      <a:pt x="6" y="11"/>
                      <a:pt x="6" y="12"/>
                    </a:cubicBezTo>
                    <a:cubicBezTo>
                      <a:pt x="7" y="11"/>
                      <a:pt x="7" y="11"/>
                      <a:pt x="8" y="9"/>
                    </a:cubicBezTo>
                    <a:cubicBezTo>
                      <a:pt x="8" y="9"/>
                      <a:pt x="8" y="8"/>
                      <a:pt x="8" y="9"/>
                    </a:cubicBezTo>
                    <a:cubicBezTo>
                      <a:pt x="7" y="10"/>
                      <a:pt x="6" y="12"/>
                      <a:pt x="6" y="13"/>
                    </a:cubicBezTo>
                    <a:cubicBezTo>
                      <a:pt x="4" y="15"/>
                      <a:pt x="6" y="12"/>
                      <a:pt x="4" y="14"/>
                    </a:cubicBezTo>
                    <a:cubicBezTo>
                      <a:pt x="2" y="16"/>
                      <a:pt x="2" y="15"/>
                      <a:pt x="3" y="14"/>
                    </a:cubicBezTo>
                    <a:cubicBezTo>
                      <a:pt x="1" y="16"/>
                      <a:pt x="3" y="15"/>
                      <a:pt x="1" y="16"/>
                    </a:cubicBezTo>
                    <a:cubicBezTo>
                      <a:pt x="1" y="17"/>
                      <a:pt x="2" y="16"/>
                      <a:pt x="3" y="16"/>
                    </a:cubicBezTo>
                    <a:cubicBezTo>
                      <a:pt x="4" y="15"/>
                      <a:pt x="4" y="15"/>
                      <a:pt x="4" y="14"/>
                    </a:cubicBezTo>
                    <a:cubicBezTo>
                      <a:pt x="6" y="12"/>
                      <a:pt x="4" y="16"/>
                      <a:pt x="4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4" y="16"/>
                      <a:pt x="4" y="16"/>
                    </a:cubicBezTo>
                    <a:cubicBezTo>
                      <a:pt x="2" y="19"/>
                      <a:pt x="4" y="16"/>
                      <a:pt x="2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3" y="18"/>
                      <a:pt x="3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8"/>
                      <a:pt x="4" y="17"/>
                      <a:pt x="4" y="17"/>
                    </a:cubicBezTo>
                    <a:cubicBezTo>
                      <a:pt x="6" y="14"/>
                      <a:pt x="4" y="16"/>
                      <a:pt x="5" y="16"/>
                    </a:cubicBezTo>
                    <a:cubicBezTo>
                      <a:pt x="6" y="15"/>
                      <a:pt x="5" y="16"/>
                      <a:pt x="6" y="15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8" y="14"/>
                      <a:pt x="6" y="15"/>
                      <a:pt x="6" y="16"/>
                    </a:cubicBezTo>
                    <a:cubicBezTo>
                      <a:pt x="6" y="16"/>
                      <a:pt x="5" y="16"/>
                      <a:pt x="6" y="15"/>
                    </a:cubicBezTo>
                    <a:cubicBezTo>
                      <a:pt x="5" y="17"/>
                      <a:pt x="4" y="19"/>
                      <a:pt x="3" y="19"/>
                    </a:cubicBezTo>
                    <a:cubicBezTo>
                      <a:pt x="3" y="21"/>
                      <a:pt x="4" y="18"/>
                      <a:pt x="5" y="18"/>
                    </a:cubicBezTo>
                    <a:cubicBezTo>
                      <a:pt x="4" y="19"/>
                      <a:pt x="5" y="17"/>
                      <a:pt x="6" y="16"/>
                    </a:cubicBezTo>
                    <a:cubicBezTo>
                      <a:pt x="9" y="13"/>
                      <a:pt x="4" y="20"/>
                      <a:pt x="5" y="19"/>
                    </a:cubicBezTo>
                    <a:cubicBezTo>
                      <a:pt x="7" y="17"/>
                      <a:pt x="8" y="16"/>
                      <a:pt x="9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9" y="14"/>
                      <a:pt x="9" y="14"/>
                      <a:pt x="8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9"/>
                      <a:pt x="6" y="20"/>
                      <a:pt x="5" y="21"/>
                    </a:cubicBezTo>
                    <a:cubicBezTo>
                      <a:pt x="6" y="20"/>
                      <a:pt x="6" y="19"/>
                      <a:pt x="7" y="19"/>
                    </a:cubicBezTo>
                    <a:cubicBezTo>
                      <a:pt x="6" y="20"/>
                      <a:pt x="6" y="21"/>
                      <a:pt x="6" y="21"/>
                    </a:cubicBezTo>
                    <a:cubicBezTo>
                      <a:pt x="6" y="20"/>
                      <a:pt x="7" y="18"/>
                      <a:pt x="8" y="18"/>
                    </a:cubicBezTo>
                    <a:cubicBezTo>
                      <a:pt x="8" y="18"/>
                      <a:pt x="7" y="20"/>
                      <a:pt x="7" y="20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20"/>
                      <a:pt x="5" y="22"/>
                      <a:pt x="6" y="22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8" y="19"/>
                      <a:pt x="8" y="19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8" y="20"/>
                      <a:pt x="6" y="23"/>
                      <a:pt x="7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1"/>
                      <a:pt x="7" y="22"/>
                      <a:pt x="8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8" y="22"/>
                      <a:pt x="9" y="20"/>
                      <a:pt x="8" y="22"/>
                    </a:cubicBezTo>
                    <a:cubicBezTo>
                      <a:pt x="9" y="19"/>
                      <a:pt x="8" y="21"/>
                      <a:pt x="8" y="20"/>
                    </a:cubicBezTo>
                    <a:cubicBezTo>
                      <a:pt x="9" y="19"/>
                      <a:pt x="9" y="19"/>
                      <a:pt x="10" y="19"/>
                    </a:cubicBezTo>
                    <a:cubicBezTo>
                      <a:pt x="8" y="21"/>
                      <a:pt x="10" y="19"/>
                      <a:pt x="10" y="19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8" y="23"/>
                      <a:pt x="11" y="19"/>
                      <a:pt x="10" y="20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0"/>
                      <a:pt x="11" y="20"/>
                      <a:pt x="12" y="18"/>
                    </a:cubicBezTo>
                    <a:cubicBezTo>
                      <a:pt x="11" y="19"/>
                      <a:pt x="10" y="21"/>
                      <a:pt x="9" y="23"/>
                    </a:cubicBezTo>
                    <a:cubicBezTo>
                      <a:pt x="10" y="21"/>
                      <a:pt x="9" y="24"/>
                      <a:pt x="10" y="22"/>
                    </a:cubicBezTo>
                    <a:cubicBezTo>
                      <a:pt x="10" y="21"/>
                      <a:pt x="11" y="21"/>
                      <a:pt x="12" y="20"/>
                    </a:cubicBezTo>
                    <a:cubicBezTo>
                      <a:pt x="12" y="20"/>
                      <a:pt x="11" y="21"/>
                      <a:pt x="11" y="21"/>
                    </a:cubicBezTo>
                    <a:cubicBezTo>
                      <a:pt x="11" y="21"/>
                      <a:pt x="12" y="19"/>
                      <a:pt x="12" y="19"/>
                    </a:cubicBezTo>
                    <a:cubicBezTo>
                      <a:pt x="12" y="19"/>
                      <a:pt x="14" y="17"/>
                      <a:pt x="13" y="19"/>
                    </a:cubicBezTo>
                    <a:cubicBezTo>
                      <a:pt x="12" y="20"/>
                      <a:pt x="12" y="19"/>
                      <a:pt x="12" y="20"/>
                    </a:cubicBezTo>
                    <a:cubicBezTo>
                      <a:pt x="12" y="21"/>
                      <a:pt x="14" y="17"/>
                      <a:pt x="15" y="17"/>
                    </a:cubicBezTo>
                    <a:cubicBezTo>
                      <a:pt x="15" y="16"/>
                      <a:pt x="16" y="13"/>
                      <a:pt x="17" y="12"/>
                    </a:cubicBezTo>
                    <a:cubicBezTo>
                      <a:pt x="17" y="13"/>
                      <a:pt x="16" y="13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8"/>
                      <a:pt x="13" y="19"/>
                      <a:pt x="12" y="2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1"/>
                      <a:pt x="12" y="23"/>
                      <a:pt x="12" y="22"/>
                    </a:cubicBezTo>
                    <a:cubicBezTo>
                      <a:pt x="13" y="21"/>
                      <a:pt x="12" y="23"/>
                      <a:pt x="12" y="22"/>
                    </a:cubicBezTo>
                    <a:cubicBezTo>
                      <a:pt x="13" y="21"/>
                      <a:pt x="14" y="19"/>
                      <a:pt x="14" y="20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3" y="21"/>
                      <a:pt x="13" y="22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4" y="24"/>
                      <a:pt x="16" y="20"/>
                    </a:cubicBezTo>
                    <a:cubicBezTo>
                      <a:pt x="16" y="22"/>
                      <a:pt x="16" y="22"/>
                      <a:pt x="15" y="23"/>
                    </a:cubicBezTo>
                    <a:cubicBezTo>
                      <a:pt x="16" y="23"/>
                      <a:pt x="16" y="22"/>
                      <a:pt x="16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5"/>
                      <a:pt x="16" y="23"/>
                      <a:pt x="17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5"/>
                      <a:pt x="17" y="23"/>
                      <a:pt x="17" y="22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2"/>
                      <a:pt x="18" y="22"/>
                      <a:pt x="17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4"/>
                      <a:pt x="18" y="24"/>
                      <a:pt x="18" y="24"/>
                    </a:cubicBezTo>
                    <a:cubicBezTo>
                      <a:pt x="18" y="24"/>
                      <a:pt x="18" y="23"/>
                      <a:pt x="18" y="24"/>
                    </a:cubicBezTo>
                    <a:cubicBezTo>
                      <a:pt x="18" y="23"/>
                      <a:pt x="19" y="23"/>
                      <a:pt x="20" y="21"/>
                    </a:cubicBezTo>
                    <a:cubicBezTo>
                      <a:pt x="21" y="19"/>
                      <a:pt x="19" y="22"/>
                      <a:pt x="20" y="2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5"/>
                      <a:pt x="20" y="23"/>
                      <a:pt x="20" y="24"/>
                    </a:cubicBezTo>
                    <a:cubicBezTo>
                      <a:pt x="20" y="24"/>
                      <a:pt x="22" y="22"/>
                      <a:pt x="22" y="22"/>
                    </a:cubicBezTo>
                    <a:cubicBezTo>
                      <a:pt x="24" y="20"/>
                      <a:pt x="21" y="24"/>
                      <a:pt x="20" y="25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2" y="24"/>
                      <a:pt x="22" y="23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1" y="26"/>
                      <a:pt x="21" y="26"/>
                    </a:cubicBezTo>
                    <a:cubicBezTo>
                      <a:pt x="22" y="24"/>
                      <a:pt x="22" y="25"/>
                      <a:pt x="23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1" y="26"/>
                      <a:pt x="23" y="24"/>
                      <a:pt x="24" y="24"/>
                    </a:cubicBezTo>
                    <a:cubicBezTo>
                      <a:pt x="24" y="23"/>
                      <a:pt x="23" y="24"/>
                      <a:pt x="23" y="25"/>
                    </a:cubicBezTo>
                    <a:cubicBezTo>
                      <a:pt x="22" y="25"/>
                      <a:pt x="23" y="25"/>
                      <a:pt x="23" y="25"/>
                    </a:cubicBezTo>
                    <a:cubicBezTo>
                      <a:pt x="22" y="26"/>
                      <a:pt x="23" y="25"/>
                      <a:pt x="22" y="26"/>
                    </a:cubicBezTo>
                    <a:cubicBezTo>
                      <a:pt x="22" y="26"/>
                      <a:pt x="23" y="25"/>
                      <a:pt x="23" y="25"/>
                    </a:cubicBezTo>
                    <a:cubicBezTo>
                      <a:pt x="23" y="25"/>
                      <a:pt x="24" y="25"/>
                      <a:pt x="23" y="26"/>
                    </a:cubicBezTo>
                    <a:cubicBezTo>
                      <a:pt x="23" y="26"/>
                      <a:pt x="23" y="26"/>
                      <a:pt x="24" y="25"/>
                    </a:cubicBezTo>
                    <a:cubicBezTo>
                      <a:pt x="24" y="25"/>
                      <a:pt x="24" y="24"/>
                      <a:pt x="25" y="24"/>
                    </a:cubicBezTo>
                    <a:cubicBezTo>
                      <a:pt x="25" y="24"/>
                      <a:pt x="25" y="23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3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5"/>
                      <a:pt x="23" y="27"/>
                      <a:pt x="23" y="27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4" y="27"/>
                    </a:cubicBezTo>
                    <a:cubicBezTo>
                      <a:pt x="24" y="28"/>
                      <a:pt x="27" y="24"/>
                      <a:pt x="27" y="25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5" y="28"/>
                      <a:pt x="25" y="27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4" y="29"/>
                      <a:pt x="27" y="27"/>
                      <a:pt x="26" y="29"/>
                    </a:cubicBezTo>
                    <a:cubicBezTo>
                      <a:pt x="27" y="27"/>
                      <a:pt x="26" y="29"/>
                      <a:pt x="27" y="28"/>
                    </a:cubicBezTo>
                    <a:cubicBezTo>
                      <a:pt x="25" y="30"/>
                      <a:pt x="27" y="28"/>
                      <a:pt x="26" y="29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29"/>
                      <a:pt x="31" y="25"/>
                      <a:pt x="29" y="27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6" y="31"/>
                      <a:pt x="29" y="27"/>
                      <a:pt x="28" y="30"/>
                    </a:cubicBezTo>
                    <a:cubicBezTo>
                      <a:pt x="28" y="29"/>
                      <a:pt x="29" y="28"/>
                      <a:pt x="30" y="27"/>
                    </a:cubicBezTo>
                    <a:cubicBezTo>
                      <a:pt x="30" y="28"/>
                      <a:pt x="29" y="29"/>
                      <a:pt x="29" y="30"/>
                    </a:cubicBezTo>
                    <a:cubicBezTo>
                      <a:pt x="29" y="29"/>
                      <a:pt x="30" y="29"/>
                      <a:pt x="29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1"/>
                      <a:pt x="29" y="30"/>
                      <a:pt x="30" y="30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1" y="30"/>
                      <a:pt x="29" y="33"/>
                      <a:pt x="31" y="31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1" y="31"/>
                      <a:pt x="32" y="29"/>
                      <a:pt x="32" y="29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9" y="33"/>
                      <a:pt x="31" y="31"/>
                      <a:pt x="30" y="32"/>
                    </a:cubicBezTo>
                    <a:cubicBezTo>
                      <a:pt x="31" y="31"/>
                      <a:pt x="30" y="32"/>
                      <a:pt x="31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1" y="32"/>
                      <a:pt x="31" y="32"/>
                    </a:cubicBezTo>
                    <a:cubicBezTo>
                      <a:pt x="31" y="33"/>
                      <a:pt x="31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1" y="33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4"/>
                      <a:pt x="32" y="33"/>
                      <a:pt x="32" y="32"/>
                    </a:cubicBezTo>
                    <a:cubicBezTo>
                      <a:pt x="32" y="34"/>
                      <a:pt x="33" y="33"/>
                      <a:pt x="34" y="33"/>
                    </a:cubicBezTo>
                    <a:cubicBezTo>
                      <a:pt x="34" y="33"/>
                      <a:pt x="33" y="33"/>
                      <a:pt x="33" y="33"/>
                    </a:cubicBezTo>
                    <a:cubicBezTo>
                      <a:pt x="34" y="33"/>
                      <a:pt x="35" y="32"/>
                      <a:pt x="34" y="33"/>
                    </a:cubicBezTo>
                    <a:cubicBezTo>
                      <a:pt x="35" y="32"/>
                      <a:pt x="33" y="34"/>
                      <a:pt x="34" y="34"/>
                    </a:cubicBezTo>
                    <a:cubicBezTo>
                      <a:pt x="33" y="34"/>
                      <a:pt x="35" y="33"/>
                      <a:pt x="34" y="33"/>
                    </a:cubicBezTo>
                    <a:cubicBezTo>
                      <a:pt x="33" y="35"/>
                      <a:pt x="36" y="32"/>
                      <a:pt x="35" y="34"/>
                    </a:cubicBezTo>
                    <a:cubicBezTo>
                      <a:pt x="36" y="33"/>
                      <a:pt x="35" y="34"/>
                      <a:pt x="34" y="35"/>
                    </a:cubicBezTo>
                    <a:cubicBezTo>
                      <a:pt x="35" y="34"/>
                      <a:pt x="36" y="34"/>
                      <a:pt x="37" y="33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6" y="34"/>
                      <a:pt x="36" y="34"/>
                      <a:pt x="37" y="34"/>
                    </a:cubicBezTo>
                    <a:cubicBezTo>
                      <a:pt x="38" y="33"/>
                      <a:pt x="39" y="32"/>
                      <a:pt x="39" y="32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39" y="33"/>
                      <a:pt x="39" y="32"/>
                      <a:pt x="39" y="33"/>
                    </a:cubicBezTo>
                    <a:cubicBezTo>
                      <a:pt x="37" y="35"/>
                      <a:pt x="38" y="34"/>
                      <a:pt x="38" y="35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40" y="33"/>
                      <a:pt x="38" y="35"/>
                      <a:pt x="38" y="35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2" y="32"/>
                      <a:pt x="41" y="33"/>
                      <a:pt x="40" y="34"/>
                    </a:cubicBezTo>
                    <a:cubicBezTo>
                      <a:pt x="40" y="34"/>
                      <a:pt x="42" y="32"/>
                      <a:pt x="44" y="31"/>
                    </a:cubicBezTo>
                    <a:cubicBezTo>
                      <a:pt x="44" y="31"/>
                      <a:pt x="45" y="31"/>
                      <a:pt x="45" y="31"/>
                    </a:cubicBezTo>
                    <a:cubicBezTo>
                      <a:pt x="44" y="32"/>
                      <a:pt x="45" y="31"/>
                      <a:pt x="44" y="32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1" y="34"/>
                      <a:pt x="40" y="35"/>
                    </a:cubicBezTo>
                    <a:cubicBezTo>
                      <a:pt x="41" y="35"/>
                      <a:pt x="41" y="36"/>
                      <a:pt x="41" y="36"/>
                    </a:cubicBezTo>
                    <a:cubicBezTo>
                      <a:pt x="43" y="34"/>
                      <a:pt x="42" y="35"/>
                      <a:pt x="44" y="34"/>
                    </a:cubicBezTo>
                    <a:cubicBezTo>
                      <a:pt x="44" y="34"/>
                      <a:pt x="43" y="35"/>
                      <a:pt x="42" y="36"/>
                    </a:cubicBezTo>
                    <a:cubicBezTo>
                      <a:pt x="43" y="35"/>
                      <a:pt x="43" y="36"/>
                      <a:pt x="43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4" y="36"/>
                      <a:pt x="43" y="37"/>
                      <a:pt x="45" y="36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37"/>
                      <a:pt x="47" y="34"/>
                      <a:pt x="46" y="36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6" y="36"/>
                      <a:pt x="44" y="38"/>
                      <a:pt x="46" y="36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7"/>
                      <a:pt x="45" y="37"/>
                      <a:pt x="47" y="36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9"/>
                      <a:pt x="47" y="36"/>
                      <a:pt x="47" y="37"/>
                    </a:cubicBezTo>
                    <a:cubicBezTo>
                      <a:pt x="47" y="37"/>
                      <a:pt x="46" y="38"/>
                      <a:pt x="46" y="38"/>
                    </a:cubicBezTo>
                    <a:cubicBezTo>
                      <a:pt x="47" y="37"/>
                      <a:pt x="47" y="38"/>
                      <a:pt x="47" y="38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47" y="40"/>
                      <a:pt x="47" y="41"/>
                      <a:pt x="50" y="41"/>
                    </a:cubicBezTo>
                    <a:cubicBezTo>
                      <a:pt x="48" y="42"/>
                      <a:pt x="48" y="41"/>
                      <a:pt x="47" y="43"/>
                    </a:cubicBezTo>
                    <a:cubicBezTo>
                      <a:pt x="49" y="41"/>
                      <a:pt x="48" y="42"/>
                      <a:pt x="49" y="42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9" y="42"/>
                      <a:pt x="48" y="43"/>
                      <a:pt x="48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50" y="42"/>
                      <a:pt x="47" y="45"/>
                      <a:pt x="49" y="43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50" y="43"/>
                      <a:pt x="47" y="45"/>
                      <a:pt x="49" y="44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8" y="45"/>
                      <a:pt x="51" y="43"/>
                      <a:pt x="50" y="44"/>
                    </a:cubicBezTo>
                    <a:cubicBezTo>
                      <a:pt x="50" y="44"/>
                      <a:pt x="51" y="44"/>
                      <a:pt x="53" y="43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2" y="44"/>
                      <a:pt x="52" y="46"/>
                      <a:pt x="55" y="45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6" y="44"/>
                      <a:pt x="52" y="48"/>
                      <a:pt x="56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7" y="46"/>
                      <a:pt x="56" y="46"/>
                      <a:pt x="58" y="46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6" y="47"/>
                      <a:pt x="59" y="46"/>
                      <a:pt x="58" y="46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55" y="49"/>
                      <a:pt x="54" y="52"/>
                      <a:pt x="58" y="51"/>
                    </a:cubicBezTo>
                    <a:cubicBezTo>
                      <a:pt x="59" y="50"/>
                      <a:pt x="56" y="52"/>
                      <a:pt x="56" y="52"/>
                    </a:cubicBezTo>
                    <a:cubicBezTo>
                      <a:pt x="60" y="51"/>
                      <a:pt x="56" y="55"/>
                      <a:pt x="61" y="53"/>
                    </a:cubicBezTo>
                    <a:cubicBezTo>
                      <a:pt x="63" y="53"/>
                      <a:pt x="68" y="50"/>
                      <a:pt x="68" y="50"/>
                    </a:cubicBezTo>
                    <a:cubicBezTo>
                      <a:pt x="65" y="50"/>
                      <a:pt x="66" y="47"/>
                      <a:pt x="68" y="44"/>
                    </a:cubicBezTo>
                    <a:cubicBezTo>
                      <a:pt x="67" y="44"/>
                      <a:pt x="66" y="43"/>
                      <a:pt x="66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88" name="Freeform 374"/>
              <p:cNvSpPr/>
              <p:nvPr>
                <p:custDataLst>
                  <p:tags r:id="rId182"/>
                </p:custDataLst>
              </p:nvPr>
            </p:nvSpPr>
            <p:spPr bwMode="auto">
              <a:xfrm>
                <a:off x="6047" y="225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89" name="Freeform 375"/>
              <p:cNvSpPr/>
              <p:nvPr>
                <p:custDataLst>
                  <p:tags r:id="rId183"/>
                </p:custDataLst>
              </p:nvPr>
            </p:nvSpPr>
            <p:spPr bwMode="auto">
              <a:xfrm>
                <a:off x="6882" y="2736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90" name="Freeform 376"/>
              <p:cNvSpPr/>
              <p:nvPr>
                <p:custDataLst>
                  <p:tags r:id="rId184"/>
                </p:custDataLst>
              </p:nvPr>
            </p:nvSpPr>
            <p:spPr bwMode="auto">
              <a:xfrm>
                <a:off x="6891" y="2710"/>
                <a:ext cx="7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91" name="Freeform 377"/>
              <p:cNvSpPr/>
              <p:nvPr>
                <p:custDataLst>
                  <p:tags r:id="rId185"/>
                </p:custDataLst>
              </p:nvPr>
            </p:nvSpPr>
            <p:spPr bwMode="auto">
              <a:xfrm>
                <a:off x="6047" y="2252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1 h 1"/>
                  <a:gd name="T4" fmla="*/ 1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92" name="Freeform 378"/>
              <p:cNvSpPr/>
              <p:nvPr>
                <p:custDataLst>
                  <p:tags r:id="rId186"/>
                </p:custDataLst>
              </p:nvPr>
            </p:nvSpPr>
            <p:spPr bwMode="auto">
              <a:xfrm>
                <a:off x="6047" y="22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93" name="Freeform 379"/>
              <p:cNvSpPr/>
              <p:nvPr>
                <p:custDataLst>
                  <p:tags r:id="rId187"/>
                </p:custDataLst>
              </p:nvPr>
            </p:nvSpPr>
            <p:spPr bwMode="auto">
              <a:xfrm>
                <a:off x="6882" y="2741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94" name="Freeform 380"/>
              <p:cNvSpPr/>
              <p:nvPr>
                <p:custDataLst>
                  <p:tags r:id="rId188"/>
                </p:custDataLst>
              </p:nvPr>
            </p:nvSpPr>
            <p:spPr bwMode="auto">
              <a:xfrm>
                <a:off x="6884" y="274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95" name="Oval 381"/>
              <p:cNvSpPr>
                <a:spLocks noChangeArrowheads="1"/>
              </p:cNvSpPr>
              <p:nvPr>
                <p:custDataLst>
                  <p:tags r:id="rId189"/>
                </p:custDataLst>
              </p:nvPr>
            </p:nvSpPr>
            <p:spPr bwMode="auto">
              <a:xfrm>
                <a:off x="6531" y="2478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96" name="Freeform 382"/>
              <p:cNvSpPr/>
              <p:nvPr>
                <p:custDataLst>
                  <p:tags r:id="rId190"/>
                </p:custDataLst>
              </p:nvPr>
            </p:nvSpPr>
            <p:spPr bwMode="auto">
              <a:xfrm>
                <a:off x="6879" y="2741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97" name="Freeform 383"/>
              <p:cNvSpPr/>
              <p:nvPr>
                <p:custDataLst>
                  <p:tags r:id="rId191"/>
                </p:custDataLst>
              </p:nvPr>
            </p:nvSpPr>
            <p:spPr bwMode="auto">
              <a:xfrm>
                <a:off x="6967" y="2788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98" name="Freeform 384"/>
              <p:cNvSpPr/>
              <p:nvPr>
                <p:custDataLst>
                  <p:tags r:id="rId192"/>
                </p:custDataLst>
              </p:nvPr>
            </p:nvSpPr>
            <p:spPr bwMode="auto">
              <a:xfrm>
                <a:off x="6960" y="27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99" name="Freeform 385"/>
              <p:cNvSpPr/>
              <p:nvPr>
                <p:custDataLst>
                  <p:tags r:id="rId193"/>
                </p:custDataLst>
              </p:nvPr>
            </p:nvSpPr>
            <p:spPr bwMode="auto">
              <a:xfrm>
                <a:off x="6967" y="278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00" name="Freeform 386"/>
              <p:cNvSpPr/>
              <p:nvPr>
                <p:custDataLst>
                  <p:tags r:id="rId194"/>
                </p:custDataLst>
              </p:nvPr>
            </p:nvSpPr>
            <p:spPr bwMode="auto">
              <a:xfrm>
                <a:off x="6979" y="2790"/>
                <a:ext cx="2" cy="5"/>
              </a:xfrm>
              <a:custGeom>
                <a:avLst/>
                <a:gdLst>
                  <a:gd name="T0" fmla="*/ 0 w 2"/>
                  <a:gd name="T1" fmla="*/ 5 h 5"/>
                  <a:gd name="T2" fmla="*/ 0 w 2"/>
                  <a:gd name="T3" fmla="*/ 5 h 5"/>
                  <a:gd name="T4" fmla="*/ 2 w 2"/>
                  <a:gd name="T5" fmla="*/ 0 h 5"/>
                  <a:gd name="T6" fmla="*/ 0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0" y="5"/>
                    </a:ln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01" name="Freeform 387"/>
              <p:cNvSpPr/>
              <p:nvPr>
                <p:custDataLst>
                  <p:tags r:id="rId195"/>
                </p:custDataLst>
              </p:nvPr>
            </p:nvSpPr>
            <p:spPr bwMode="auto">
              <a:xfrm>
                <a:off x="6528" y="2478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02" name="Freeform 388"/>
              <p:cNvSpPr/>
              <p:nvPr>
                <p:custDataLst>
                  <p:tags r:id="rId196"/>
                </p:custDataLst>
              </p:nvPr>
            </p:nvSpPr>
            <p:spPr bwMode="auto">
              <a:xfrm>
                <a:off x="6526" y="28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03" name="Freeform 389"/>
              <p:cNvSpPr/>
              <p:nvPr>
                <p:custDataLst>
                  <p:tags r:id="rId197"/>
                </p:custDataLst>
              </p:nvPr>
            </p:nvSpPr>
            <p:spPr bwMode="auto">
              <a:xfrm>
                <a:off x="6955" y="27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04" name="Freeform 390"/>
              <p:cNvSpPr/>
              <p:nvPr>
                <p:custDataLst>
                  <p:tags r:id="rId198"/>
                </p:custDataLst>
              </p:nvPr>
            </p:nvSpPr>
            <p:spPr bwMode="auto">
              <a:xfrm>
                <a:off x="6047" y="225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05" name="Rectangle 391"/>
              <p:cNvSpPr>
                <a:spLocks noChangeArrowheads="1"/>
              </p:cNvSpPr>
              <p:nvPr>
                <p:custDataLst>
                  <p:tags r:id="rId199"/>
                </p:custDataLst>
              </p:nvPr>
            </p:nvSpPr>
            <p:spPr bwMode="auto">
              <a:xfrm>
                <a:off x="6047" y="2259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06" name="Freeform 392"/>
              <p:cNvSpPr/>
              <p:nvPr>
                <p:custDataLst>
                  <p:tags r:id="rId200"/>
                </p:custDataLst>
              </p:nvPr>
            </p:nvSpPr>
            <p:spPr bwMode="auto">
              <a:xfrm>
                <a:off x="6946" y="2724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07" name="Freeform 393"/>
              <p:cNvSpPr/>
              <p:nvPr>
                <p:custDataLst>
                  <p:tags r:id="rId201"/>
                </p:custDataLst>
              </p:nvPr>
            </p:nvSpPr>
            <p:spPr bwMode="auto">
              <a:xfrm>
                <a:off x="6047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08" name="Freeform 394"/>
              <p:cNvSpPr/>
              <p:nvPr>
                <p:custDataLst>
                  <p:tags r:id="rId202"/>
                </p:custDataLst>
              </p:nvPr>
            </p:nvSpPr>
            <p:spPr bwMode="auto">
              <a:xfrm>
                <a:off x="6922" y="276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09" name="Freeform 395"/>
              <p:cNvSpPr/>
              <p:nvPr>
                <p:custDataLst>
                  <p:tags r:id="rId203"/>
                </p:custDataLst>
              </p:nvPr>
            </p:nvSpPr>
            <p:spPr bwMode="auto">
              <a:xfrm>
                <a:off x="6277" y="2686"/>
                <a:ext cx="21" cy="14"/>
              </a:xfrm>
              <a:custGeom>
                <a:avLst/>
                <a:gdLst>
                  <a:gd name="T0" fmla="*/ 0 w 9"/>
                  <a:gd name="T1" fmla="*/ 0 h 6"/>
                  <a:gd name="T2" fmla="*/ 9 w 9"/>
                  <a:gd name="T3" fmla="*/ 6 h 6"/>
                  <a:gd name="T4" fmla="*/ 0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6" y="3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10" name="Freeform 396"/>
              <p:cNvSpPr/>
              <p:nvPr>
                <p:custDataLst>
                  <p:tags r:id="rId204"/>
                </p:custDataLst>
              </p:nvPr>
            </p:nvSpPr>
            <p:spPr bwMode="auto">
              <a:xfrm>
                <a:off x="6073" y="2527"/>
                <a:ext cx="5" cy="7"/>
              </a:xfrm>
              <a:custGeom>
                <a:avLst/>
                <a:gdLst>
                  <a:gd name="T0" fmla="*/ 1 w 2"/>
                  <a:gd name="T1" fmla="*/ 1 h 3"/>
                  <a:gd name="T2" fmla="*/ 2 w 2"/>
                  <a:gd name="T3" fmla="*/ 3 h 3"/>
                  <a:gd name="T4" fmla="*/ 2 w 2"/>
                  <a:gd name="T5" fmla="*/ 1 h 3"/>
                  <a:gd name="T6" fmla="*/ 1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2" y="2"/>
                      <a:pt x="2" y="2"/>
                      <a:pt x="2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11" name="Freeform 397"/>
              <p:cNvSpPr/>
              <p:nvPr>
                <p:custDataLst>
                  <p:tags r:id="rId205"/>
                </p:custDataLst>
              </p:nvPr>
            </p:nvSpPr>
            <p:spPr bwMode="auto">
              <a:xfrm>
                <a:off x="6059" y="2345"/>
                <a:ext cx="7" cy="5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2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0" y="0"/>
                      <a:pt x="3" y="1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12" name="Freeform 398"/>
              <p:cNvSpPr/>
              <p:nvPr>
                <p:custDataLst>
                  <p:tags r:id="rId206"/>
                </p:custDataLst>
              </p:nvPr>
            </p:nvSpPr>
            <p:spPr bwMode="auto">
              <a:xfrm>
                <a:off x="6116" y="2558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0 w 6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0" y="2"/>
                      <a:pt x="3" y="3"/>
                      <a:pt x="4" y="3"/>
                    </a:cubicBezTo>
                    <a:cubicBezTo>
                      <a:pt x="6" y="3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13" name="Freeform 399"/>
              <p:cNvSpPr/>
              <p:nvPr>
                <p:custDataLst>
                  <p:tags r:id="rId207"/>
                </p:custDataLst>
              </p:nvPr>
            </p:nvSpPr>
            <p:spPr bwMode="auto">
              <a:xfrm>
                <a:off x="6040" y="227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14" name="Freeform 400"/>
              <p:cNvSpPr/>
              <p:nvPr>
                <p:custDataLst>
                  <p:tags r:id="rId208"/>
                </p:custDataLst>
              </p:nvPr>
            </p:nvSpPr>
            <p:spPr bwMode="auto">
              <a:xfrm>
                <a:off x="6040" y="2286"/>
                <a:ext cx="5" cy="0"/>
              </a:xfrm>
              <a:custGeom>
                <a:avLst/>
                <a:gdLst>
                  <a:gd name="T0" fmla="*/ 0 w 2"/>
                  <a:gd name="T1" fmla="*/ 1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15" name="Freeform 401"/>
              <p:cNvSpPr/>
              <p:nvPr>
                <p:custDataLst>
                  <p:tags r:id="rId209"/>
                </p:custDataLst>
              </p:nvPr>
            </p:nvSpPr>
            <p:spPr bwMode="auto">
              <a:xfrm>
                <a:off x="6052" y="2340"/>
                <a:ext cx="4" cy="10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1"/>
                      <a:pt x="1" y="0"/>
                    </a:cubicBezTo>
                    <a:cubicBezTo>
                      <a:pt x="0" y="2"/>
                      <a:pt x="1" y="2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16" name="Freeform 402"/>
              <p:cNvSpPr/>
              <p:nvPr>
                <p:custDataLst>
                  <p:tags r:id="rId210"/>
                </p:custDataLst>
              </p:nvPr>
            </p:nvSpPr>
            <p:spPr bwMode="auto">
              <a:xfrm>
                <a:off x="6040" y="2278"/>
                <a:ext cx="9" cy="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2 w 4"/>
                  <a:gd name="T5" fmla="*/ 2 h 2"/>
                  <a:gd name="T6" fmla="*/ 2 w 4"/>
                  <a:gd name="T7" fmla="*/ 1 h 2"/>
                  <a:gd name="T8" fmla="*/ 4 w 4"/>
                  <a:gd name="T9" fmla="*/ 0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3" y="1"/>
                      <a:pt x="2" y="1"/>
                    </a:cubicBezTo>
                    <a:cubicBezTo>
                      <a:pt x="3" y="0"/>
                      <a:pt x="4" y="1"/>
                      <a:pt x="4" y="0"/>
                    </a:cubicBezTo>
                    <a:cubicBezTo>
                      <a:pt x="3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17" name="Freeform 403"/>
              <p:cNvSpPr/>
              <p:nvPr>
                <p:custDataLst>
                  <p:tags r:id="rId211"/>
                </p:custDataLst>
              </p:nvPr>
            </p:nvSpPr>
            <p:spPr bwMode="auto">
              <a:xfrm>
                <a:off x="6045" y="2283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18" name="Freeform 404"/>
              <p:cNvSpPr/>
              <p:nvPr>
                <p:custDataLst>
                  <p:tags r:id="rId212"/>
                </p:custDataLst>
              </p:nvPr>
            </p:nvSpPr>
            <p:spPr bwMode="auto">
              <a:xfrm>
                <a:off x="6322" y="2731"/>
                <a:ext cx="5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2" y="1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ubicBezTo>
                      <a:pt x="0" y="0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19" name="Freeform 405"/>
              <p:cNvSpPr/>
              <p:nvPr>
                <p:custDataLst>
                  <p:tags r:id="rId213"/>
                </p:custDataLst>
              </p:nvPr>
            </p:nvSpPr>
            <p:spPr bwMode="auto">
              <a:xfrm>
                <a:off x="6222" y="2636"/>
                <a:ext cx="7" cy="7"/>
              </a:xfrm>
              <a:custGeom>
                <a:avLst/>
                <a:gdLst>
                  <a:gd name="T0" fmla="*/ 2 w 3"/>
                  <a:gd name="T1" fmla="*/ 3 h 3"/>
                  <a:gd name="T2" fmla="*/ 0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1" y="1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0" name="Freeform 411"/>
            <p:cNvSpPr/>
            <p:nvPr>
              <p:custDataLst>
                <p:tags r:id="rId4"/>
              </p:custDataLst>
            </p:nvPr>
          </p:nvSpPr>
          <p:spPr bwMode="auto">
            <a:xfrm>
              <a:off x="2460903" y="5726114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413"/>
            <p:cNvSpPr/>
            <p:nvPr>
              <p:custDataLst>
                <p:tags r:id="rId5"/>
              </p:custDataLst>
            </p:nvPr>
          </p:nvSpPr>
          <p:spPr bwMode="auto">
            <a:xfrm>
              <a:off x="2481341" y="5687534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Freeform 416"/>
            <p:cNvSpPr/>
            <p:nvPr>
              <p:custDataLst>
                <p:tags r:id="rId6"/>
              </p:custDataLst>
            </p:nvPr>
          </p:nvSpPr>
          <p:spPr bwMode="auto">
            <a:xfrm>
              <a:off x="2408515" y="57499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" name="Freeform 417"/>
            <p:cNvSpPr/>
            <p:nvPr>
              <p:custDataLst>
                <p:tags r:id="rId7"/>
              </p:custDataLst>
            </p:nvPr>
          </p:nvSpPr>
          <p:spPr bwMode="auto">
            <a:xfrm>
              <a:off x="2449790" y="5741989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Freeform 420"/>
            <p:cNvSpPr/>
            <p:nvPr>
              <p:custDataLst>
                <p:tags r:id="rId8"/>
              </p:custDataLst>
            </p:nvPr>
          </p:nvSpPr>
          <p:spPr bwMode="auto">
            <a:xfrm>
              <a:off x="1286948" y="2991315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Freeform 421"/>
            <p:cNvSpPr/>
            <p:nvPr>
              <p:custDataLst>
                <p:tags r:id="rId9"/>
              </p:custDataLst>
            </p:nvPr>
          </p:nvSpPr>
          <p:spPr bwMode="auto">
            <a:xfrm>
              <a:off x="1199636" y="299449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Freeform 434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2024340" y="5527676"/>
              <a:ext cx="681037" cy="258763"/>
            </a:xfrm>
            <a:custGeom>
              <a:avLst/>
              <a:gdLst>
                <a:gd name="T0" fmla="*/ 150 w 181"/>
                <a:gd name="T1" fmla="*/ 21 h 69"/>
                <a:gd name="T2" fmla="*/ 144 w 181"/>
                <a:gd name="T3" fmla="*/ 25 h 69"/>
                <a:gd name="T4" fmla="*/ 103 w 181"/>
                <a:gd name="T5" fmla="*/ 42 h 69"/>
                <a:gd name="T6" fmla="*/ 91 w 181"/>
                <a:gd name="T7" fmla="*/ 45 h 69"/>
                <a:gd name="T8" fmla="*/ 79 w 181"/>
                <a:gd name="T9" fmla="*/ 44 h 69"/>
                <a:gd name="T10" fmla="*/ 60 w 181"/>
                <a:gd name="T11" fmla="*/ 44 h 69"/>
                <a:gd name="T12" fmla="*/ 50 w 181"/>
                <a:gd name="T13" fmla="*/ 47 h 69"/>
                <a:gd name="T14" fmla="*/ 32 w 181"/>
                <a:gd name="T15" fmla="*/ 47 h 69"/>
                <a:gd name="T16" fmla="*/ 22 w 181"/>
                <a:gd name="T17" fmla="*/ 44 h 69"/>
                <a:gd name="T18" fmla="*/ 10 w 181"/>
                <a:gd name="T19" fmla="*/ 39 h 69"/>
                <a:gd name="T20" fmla="*/ 10 w 181"/>
                <a:gd name="T21" fmla="*/ 37 h 69"/>
                <a:gd name="T22" fmla="*/ 10 w 181"/>
                <a:gd name="T23" fmla="*/ 35 h 69"/>
                <a:gd name="T24" fmla="*/ 10 w 181"/>
                <a:gd name="T25" fmla="*/ 34 h 69"/>
                <a:gd name="T26" fmla="*/ 10 w 181"/>
                <a:gd name="T27" fmla="*/ 30 h 69"/>
                <a:gd name="T28" fmla="*/ 2 w 181"/>
                <a:gd name="T29" fmla="*/ 32 h 69"/>
                <a:gd name="T30" fmla="*/ 6 w 181"/>
                <a:gd name="T31" fmla="*/ 44 h 69"/>
                <a:gd name="T32" fmla="*/ 10 w 181"/>
                <a:gd name="T33" fmla="*/ 51 h 69"/>
                <a:gd name="T34" fmla="*/ 4 w 181"/>
                <a:gd name="T35" fmla="*/ 55 h 69"/>
                <a:gd name="T36" fmla="*/ 8 w 181"/>
                <a:gd name="T37" fmla="*/ 58 h 69"/>
                <a:gd name="T38" fmla="*/ 13 w 181"/>
                <a:gd name="T39" fmla="*/ 57 h 69"/>
                <a:gd name="T40" fmla="*/ 13 w 181"/>
                <a:gd name="T41" fmla="*/ 60 h 69"/>
                <a:gd name="T42" fmla="*/ 19 w 181"/>
                <a:gd name="T43" fmla="*/ 57 h 69"/>
                <a:gd name="T44" fmla="*/ 20 w 181"/>
                <a:gd name="T45" fmla="*/ 63 h 69"/>
                <a:gd name="T46" fmla="*/ 22 w 181"/>
                <a:gd name="T47" fmla="*/ 66 h 69"/>
                <a:gd name="T48" fmla="*/ 24 w 181"/>
                <a:gd name="T49" fmla="*/ 64 h 69"/>
                <a:gd name="T50" fmla="*/ 28 w 181"/>
                <a:gd name="T51" fmla="*/ 64 h 69"/>
                <a:gd name="T52" fmla="*/ 31 w 181"/>
                <a:gd name="T53" fmla="*/ 66 h 69"/>
                <a:gd name="T54" fmla="*/ 36 w 181"/>
                <a:gd name="T55" fmla="*/ 58 h 69"/>
                <a:gd name="T56" fmla="*/ 36 w 181"/>
                <a:gd name="T57" fmla="*/ 65 h 69"/>
                <a:gd name="T58" fmla="*/ 46 w 181"/>
                <a:gd name="T59" fmla="*/ 67 h 69"/>
                <a:gd name="T60" fmla="*/ 50 w 181"/>
                <a:gd name="T61" fmla="*/ 66 h 69"/>
                <a:gd name="T62" fmla="*/ 55 w 181"/>
                <a:gd name="T63" fmla="*/ 62 h 69"/>
                <a:gd name="T64" fmla="*/ 65 w 181"/>
                <a:gd name="T65" fmla="*/ 66 h 69"/>
                <a:gd name="T66" fmla="*/ 69 w 181"/>
                <a:gd name="T67" fmla="*/ 63 h 69"/>
                <a:gd name="T68" fmla="*/ 71 w 181"/>
                <a:gd name="T69" fmla="*/ 63 h 69"/>
                <a:gd name="T70" fmla="*/ 72 w 181"/>
                <a:gd name="T71" fmla="*/ 61 h 69"/>
                <a:gd name="T72" fmla="*/ 76 w 181"/>
                <a:gd name="T73" fmla="*/ 65 h 69"/>
                <a:gd name="T74" fmla="*/ 79 w 181"/>
                <a:gd name="T75" fmla="*/ 63 h 69"/>
                <a:gd name="T76" fmla="*/ 88 w 181"/>
                <a:gd name="T77" fmla="*/ 60 h 69"/>
                <a:gd name="T78" fmla="*/ 92 w 181"/>
                <a:gd name="T79" fmla="*/ 62 h 69"/>
                <a:gd name="T80" fmla="*/ 98 w 181"/>
                <a:gd name="T81" fmla="*/ 60 h 69"/>
                <a:gd name="T82" fmla="*/ 102 w 181"/>
                <a:gd name="T83" fmla="*/ 59 h 69"/>
                <a:gd name="T84" fmla="*/ 103 w 181"/>
                <a:gd name="T85" fmla="*/ 59 h 69"/>
                <a:gd name="T86" fmla="*/ 108 w 181"/>
                <a:gd name="T87" fmla="*/ 58 h 69"/>
                <a:gd name="T88" fmla="*/ 115 w 181"/>
                <a:gd name="T89" fmla="*/ 53 h 69"/>
                <a:gd name="T90" fmla="*/ 117 w 181"/>
                <a:gd name="T91" fmla="*/ 52 h 69"/>
                <a:gd name="T92" fmla="*/ 122 w 181"/>
                <a:gd name="T93" fmla="*/ 45 h 69"/>
                <a:gd name="T94" fmla="*/ 127 w 181"/>
                <a:gd name="T95" fmla="*/ 45 h 69"/>
                <a:gd name="T96" fmla="*/ 134 w 181"/>
                <a:gd name="T97" fmla="*/ 43 h 69"/>
                <a:gd name="T98" fmla="*/ 139 w 181"/>
                <a:gd name="T99" fmla="*/ 41 h 69"/>
                <a:gd name="T100" fmla="*/ 152 w 181"/>
                <a:gd name="T101" fmla="*/ 37 h 69"/>
                <a:gd name="T102" fmla="*/ 156 w 181"/>
                <a:gd name="T103" fmla="*/ 35 h 69"/>
                <a:gd name="T104" fmla="*/ 163 w 181"/>
                <a:gd name="T105" fmla="*/ 27 h 69"/>
                <a:gd name="T106" fmla="*/ 167 w 181"/>
                <a:gd name="T107" fmla="*/ 19 h 69"/>
                <a:gd name="T108" fmla="*/ 10 w 181"/>
                <a:gd name="T109" fmla="*/ 31 h 69"/>
                <a:gd name="T110" fmla="*/ 10 w 181"/>
                <a:gd name="T111" fmla="*/ 35 h 69"/>
                <a:gd name="T112" fmla="*/ 9 w 181"/>
                <a:gd name="T113" fmla="*/ 34 h 69"/>
                <a:gd name="T114" fmla="*/ 7 w 181"/>
                <a:gd name="T115" fmla="*/ 35 h 69"/>
                <a:gd name="T116" fmla="*/ 8 w 181"/>
                <a:gd name="T117" fmla="*/ 36 h 69"/>
                <a:gd name="T118" fmla="*/ 10 w 181"/>
                <a:gd name="T11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1" h="69">
                  <a:moveTo>
                    <a:pt x="177" y="5"/>
                  </a:moveTo>
                  <a:cubicBezTo>
                    <a:pt x="177" y="2"/>
                    <a:pt x="172" y="0"/>
                    <a:pt x="172" y="0"/>
                  </a:cubicBezTo>
                  <a:cubicBezTo>
                    <a:pt x="172" y="4"/>
                    <a:pt x="169" y="7"/>
                    <a:pt x="164" y="8"/>
                  </a:cubicBezTo>
                  <a:cubicBezTo>
                    <a:pt x="163" y="9"/>
                    <a:pt x="163" y="11"/>
                    <a:pt x="162" y="11"/>
                  </a:cubicBezTo>
                  <a:cubicBezTo>
                    <a:pt x="159" y="15"/>
                    <a:pt x="152" y="15"/>
                    <a:pt x="149" y="19"/>
                  </a:cubicBezTo>
                  <a:cubicBezTo>
                    <a:pt x="150" y="19"/>
                    <a:pt x="150" y="20"/>
                    <a:pt x="150" y="21"/>
                  </a:cubicBezTo>
                  <a:cubicBezTo>
                    <a:pt x="150" y="20"/>
                    <a:pt x="150" y="20"/>
                    <a:pt x="150" y="20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50" y="22"/>
                    <a:pt x="149" y="21"/>
                    <a:pt x="149" y="20"/>
                  </a:cubicBezTo>
                  <a:cubicBezTo>
                    <a:pt x="147" y="21"/>
                    <a:pt x="146" y="23"/>
                    <a:pt x="144" y="24"/>
                  </a:cubicBezTo>
                  <a:cubicBezTo>
                    <a:pt x="145" y="26"/>
                    <a:pt x="143" y="24"/>
                    <a:pt x="144" y="26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3" y="27"/>
                    <a:pt x="143" y="27"/>
                    <a:pt x="141" y="25"/>
                  </a:cubicBezTo>
                  <a:cubicBezTo>
                    <a:pt x="135" y="26"/>
                    <a:pt x="130" y="30"/>
                    <a:pt x="125" y="31"/>
                  </a:cubicBezTo>
                  <a:cubicBezTo>
                    <a:pt x="119" y="33"/>
                    <a:pt x="114" y="37"/>
                    <a:pt x="108" y="39"/>
                  </a:cubicBezTo>
                  <a:cubicBezTo>
                    <a:pt x="108" y="42"/>
                    <a:pt x="106" y="41"/>
                    <a:pt x="106" y="44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5" y="45"/>
                    <a:pt x="104" y="43"/>
                    <a:pt x="103" y="42"/>
                  </a:cubicBezTo>
                  <a:cubicBezTo>
                    <a:pt x="103" y="44"/>
                    <a:pt x="102" y="43"/>
                    <a:pt x="103" y="45"/>
                  </a:cubicBezTo>
                  <a:cubicBezTo>
                    <a:pt x="103" y="46"/>
                    <a:pt x="102" y="42"/>
                    <a:pt x="101" y="43"/>
                  </a:cubicBezTo>
                  <a:cubicBezTo>
                    <a:pt x="101" y="42"/>
                    <a:pt x="101" y="44"/>
                    <a:pt x="101" y="44"/>
                  </a:cubicBezTo>
                  <a:cubicBezTo>
                    <a:pt x="100" y="46"/>
                    <a:pt x="101" y="42"/>
                    <a:pt x="99" y="41"/>
                  </a:cubicBezTo>
                  <a:cubicBezTo>
                    <a:pt x="96" y="42"/>
                    <a:pt x="94" y="45"/>
                    <a:pt x="91" y="44"/>
                  </a:cubicBezTo>
                  <a:cubicBezTo>
                    <a:pt x="91" y="44"/>
                    <a:pt x="91" y="45"/>
                    <a:pt x="91" y="45"/>
                  </a:cubicBezTo>
                  <a:cubicBezTo>
                    <a:pt x="90" y="42"/>
                    <a:pt x="90" y="46"/>
                    <a:pt x="90" y="45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88" y="43"/>
                    <a:pt x="88" y="45"/>
                    <a:pt x="86" y="44"/>
                  </a:cubicBezTo>
                  <a:cubicBezTo>
                    <a:pt x="85" y="45"/>
                    <a:pt x="84" y="42"/>
                    <a:pt x="83" y="44"/>
                  </a:cubicBezTo>
                  <a:cubicBezTo>
                    <a:pt x="83" y="43"/>
                    <a:pt x="83" y="43"/>
                    <a:pt x="82" y="43"/>
                  </a:cubicBezTo>
                  <a:cubicBezTo>
                    <a:pt x="82" y="47"/>
                    <a:pt x="80" y="42"/>
                    <a:pt x="79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6" y="44"/>
                    <a:pt x="73" y="43"/>
                    <a:pt x="70" y="46"/>
                  </a:cubicBezTo>
                  <a:cubicBezTo>
                    <a:pt x="68" y="46"/>
                    <a:pt x="66" y="43"/>
                    <a:pt x="64" y="4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3" y="46"/>
                    <a:pt x="64" y="45"/>
                    <a:pt x="64" y="44"/>
                  </a:cubicBezTo>
                  <a:cubicBezTo>
                    <a:pt x="63" y="46"/>
                    <a:pt x="61" y="44"/>
                    <a:pt x="60" y="44"/>
                  </a:cubicBezTo>
                  <a:cubicBezTo>
                    <a:pt x="60" y="45"/>
                    <a:pt x="60" y="45"/>
                    <a:pt x="60" y="46"/>
                  </a:cubicBezTo>
                  <a:cubicBezTo>
                    <a:pt x="59" y="43"/>
                    <a:pt x="57" y="47"/>
                    <a:pt x="55" y="45"/>
                  </a:cubicBezTo>
                  <a:cubicBezTo>
                    <a:pt x="56" y="48"/>
                    <a:pt x="55" y="47"/>
                    <a:pt x="54" y="48"/>
                  </a:cubicBezTo>
                  <a:cubicBezTo>
                    <a:pt x="54" y="47"/>
                    <a:pt x="54" y="46"/>
                    <a:pt x="54" y="46"/>
                  </a:cubicBezTo>
                  <a:cubicBezTo>
                    <a:pt x="53" y="46"/>
                    <a:pt x="52" y="46"/>
                    <a:pt x="51" y="45"/>
                  </a:cubicBezTo>
                  <a:cubicBezTo>
                    <a:pt x="51" y="46"/>
                    <a:pt x="50" y="48"/>
                    <a:pt x="50" y="47"/>
                  </a:cubicBezTo>
                  <a:cubicBezTo>
                    <a:pt x="49" y="45"/>
                    <a:pt x="48" y="47"/>
                    <a:pt x="48" y="46"/>
                  </a:cubicBezTo>
                  <a:cubicBezTo>
                    <a:pt x="48" y="48"/>
                    <a:pt x="47" y="49"/>
                    <a:pt x="46" y="49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4" y="47"/>
                    <a:pt x="42" y="44"/>
                    <a:pt x="39" y="47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6" y="47"/>
                    <a:pt x="35" y="45"/>
                    <a:pt x="32" y="47"/>
                  </a:cubicBezTo>
                  <a:cubicBezTo>
                    <a:pt x="33" y="46"/>
                    <a:pt x="30" y="45"/>
                    <a:pt x="30" y="45"/>
                  </a:cubicBezTo>
                  <a:cubicBezTo>
                    <a:pt x="29" y="46"/>
                    <a:pt x="28" y="46"/>
                    <a:pt x="27" y="48"/>
                  </a:cubicBezTo>
                  <a:cubicBezTo>
                    <a:pt x="27" y="48"/>
                    <a:pt x="27" y="46"/>
                    <a:pt x="27" y="46"/>
                  </a:cubicBezTo>
                  <a:cubicBezTo>
                    <a:pt x="26" y="45"/>
                    <a:pt x="26" y="43"/>
                    <a:pt x="25" y="45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4" y="44"/>
                    <a:pt x="22" y="46"/>
                    <a:pt x="22" y="44"/>
                  </a:cubicBezTo>
                  <a:cubicBezTo>
                    <a:pt x="21" y="45"/>
                    <a:pt x="20" y="45"/>
                    <a:pt x="20" y="46"/>
                  </a:cubicBezTo>
                  <a:cubicBezTo>
                    <a:pt x="19" y="46"/>
                    <a:pt x="20" y="44"/>
                    <a:pt x="19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19" y="42"/>
                    <a:pt x="17" y="42"/>
                    <a:pt x="15" y="42"/>
                  </a:cubicBezTo>
                  <a:cubicBezTo>
                    <a:pt x="16" y="40"/>
                    <a:pt x="13" y="41"/>
                    <a:pt x="13" y="39"/>
                  </a:cubicBezTo>
                  <a:cubicBezTo>
                    <a:pt x="12" y="40"/>
                    <a:pt x="13" y="38"/>
                    <a:pt x="10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8"/>
                    <a:pt x="11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1" y="36"/>
                    <a:pt x="11" y="36"/>
                  </a:cubicBezTo>
                  <a:cubicBezTo>
                    <a:pt x="11" y="36"/>
                    <a:pt x="11" y="36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9" y="35"/>
                    <a:pt x="12" y="34"/>
                    <a:pt x="10" y="34"/>
                  </a:cubicBezTo>
                  <a:cubicBezTo>
                    <a:pt x="10" y="34"/>
                    <a:pt x="10" y="33"/>
                    <a:pt x="11" y="32"/>
                  </a:cubicBezTo>
                  <a:cubicBezTo>
                    <a:pt x="10" y="34"/>
                    <a:pt x="10" y="32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30"/>
                    <a:pt x="10" y="30"/>
                  </a:cubicBezTo>
                  <a:cubicBezTo>
                    <a:pt x="10" y="30"/>
                    <a:pt x="9" y="30"/>
                    <a:pt x="5" y="31"/>
                  </a:cubicBezTo>
                  <a:cubicBezTo>
                    <a:pt x="4" y="32"/>
                    <a:pt x="9" y="31"/>
                    <a:pt x="8" y="32"/>
                  </a:cubicBezTo>
                  <a:cubicBezTo>
                    <a:pt x="5" y="32"/>
                    <a:pt x="9" y="34"/>
                    <a:pt x="6" y="34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5" y="33"/>
                    <a:pt x="5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5" y="34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6"/>
                    <a:pt x="4" y="35"/>
                    <a:pt x="4" y="36"/>
                  </a:cubicBezTo>
                  <a:cubicBezTo>
                    <a:pt x="4" y="36"/>
                    <a:pt x="1" y="36"/>
                    <a:pt x="0" y="37"/>
                  </a:cubicBezTo>
                  <a:cubicBezTo>
                    <a:pt x="1" y="38"/>
                    <a:pt x="3" y="40"/>
                    <a:pt x="2" y="42"/>
                  </a:cubicBezTo>
                  <a:cubicBezTo>
                    <a:pt x="3" y="43"/>
                    <a:pt x="4" y="44"/>
                    <a:pt x="6" y="44"/>
                  </a:cubicBezTo>
                  <a:cubicBezTo>
                    <a:pt x="6" y="44"/>
                    <a:pt x="3" y="45"/>
                    <a:pt x="5" y="45"/>
                  </a:cubicBezTo>
                  <a:cubicBezTo>
                    <a:pt x="4" y="46"/>
                    <a:pt x="3" y="47"/>
                    <a:pt x="3" y="47"/>
                  </a:cubicBezTo>
                  <a:cubicBezTo>
                    <a:pt x="4" y="47"/>
                    <a:pt x="4" y="49"/>
                    <a:pt x="5" y="46"/>
                  </a:cubicBezTo>
                  <a:cubicBezTo>
                    <a:pt x="6" y="48"/>
                    <a:pt x="7" y="49"/>
                    <a:pt x="8" y="49"/>
                  </a:cubicBezTo>
                  <a:cubicBezTo>
                    <a:pt x="8" y="49"/>
                    <a:pt x="6" y="50"/>
                    <a:pt x="6" y="51"/>
                  </a:cubicBezTo>
                  <a:cubicBezTo>
                    <a:pt x="8" y="50"/>
                    <a:pt x="9" y="50"/>
                    <a:pt x="10" y="51"/>
                  </a:cubicBezTo>
                  <a:cubicBezTo>
                    <a:pt x="11" y="50"/>
                    <a:pt x="10" y="50"/>
                    <a:pt x="11" y="48"/>
                  </a:cubicBezTo>
                  <a:cubicBezTo>
                    <a:pt x="12" y="48"/>
                    <a:pt x="12" y="48"/>
                    <a:pt x="13" y="48"/>
                  </a:cubicBezTo>
                  <a:cubicBezTo>
                    <a:pt x="12" y="49"/>
                    <a:pt x="10" y="52"/>
                    <a:pt x="11" y="52"/>
                  </a:cubicBezTo>
                  <a:cubicBezTo>
                    <a:pt x="9" y="55"/>
                    <a:pt x="10" y="51"/>
                    <a:pt x="8" y="54"/>
                  </a:cubicBezTo>
                  <a:cubicBezTo>
                    <a:pt x="7" y="55"/>
                    <a:pt x="5" y="54"/>
                    <a:pt x="6" y="53"/>
                  </a:cubicBezTo>
                  <a:cubicBezTo>
                    <a:pt x="3" y="54"/>
                    <a:pt x="6" y="54"/>
                    <a:pt x="4" y="55"/>
                  </a:cubicBezTo>
                  <a:cubicBezTo>
                    <a:pt x="5" y="56"/>
                    <a:pt x="6" y="55"/>
                    <a:pt x="8" y="55"/>
                  </a:cubicBezTo>
                  <a:cubicBezTo>
                    <a:pt x="8" y="54"/>
                    <a:pt x="8" y="54"/>
                    <a:pt x="9" y="53"/>
                  </a:cubicBezTo>
                  <a:cubicBezTo>
                    <a:pt x="11" y="52"/>
                    <a:pt x="9" y="56"/>
                    <a:pt x="9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57"/>
                    <a:pt x="10" y="56"/>
                    <a:pt x="11" y="57"/>
                  </a:cubicBezTo>
                  <a:cubicBezTo>
                    <a:pt x="9" y="60"/>
                    <a:pt x="9" y="56"/>
                    <a:pt x="8" y="58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1"/>
                    <a:pt x="9" y="58"/>
                    <a:pt x="10" y="59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1" y="59"/>
                    <a:pt x="11" y="57"/>
                    <a:pt x="11" y="57"/>
                  </a:cubicBezTo>
                  <a:cubicBezTo>
                    <a:pt x="13" y="55"/>
                    <a:pt x="11" y="57"/>
                    <a:pt x="13" y="57"/>
                  </a:cubicBezTo>
                  <a:cubicBezTo>
                    <a:pt x="14" y="56"/>
                    <a:pt x="12" y="57"/>
                    <a:pt x="13" y="56"/>
                  </a:cubicBezTo>
                  <a:cubicBezTo>
                    <a:pt x="14" y="54"/>
                    <a:pt x="14" y="54"/>
                    <a:pt x="15" y="54"/>
                  </a:cubicBezTo>
                  <a:cubicBezTo>
                    <a:pt x="15" y="55"/>
                    <a:pt x="14" y="56"/>
                    <a:pt x="14" y="57"/>
                  </a:cubicBezTo>
                  <a:cubicBezTo>
                    <a:pt x="14" y="58"/>
                    <a:pt x="13" y="57"/>
                    <a:pt x="14" y="57"/>
                  </a:cubicBezTo>
                  <a:cubicBezTo>
                    <a:pt x="12" y="58"/>
                    <a:pt x="12" y="60"/>
                    <a:pt x="11" y="61"/>
                  </a:cubicBezTo>
                  <a:cubicBezTo>
                    <a:pt x="11" y="62"/>
                    <a:pt x="12" y="60"/>
                    <a:pt x="13" y="60"/>
                  </a:cubicBezTo>
                  <a:cubicBezTo>
                    <a:pt x="13" y="60"/>
                    <a:pt x="14" y="58"/>
                    <a:pt x="14" y="58"/>
                  </a:cubicBezTo>
                  <a:cubicBezTo>
                    <a:pt x="17" y="54"/>
                    <a:pt x="13" y="61"/>
                    <a:pt x="15" y="61"/>
                  </a:cubicBezTo>
                  <a:cubicBezTo>
                    <a:pt x="16" y="58"/>
                    <a:pt x="18" y="58"/>
                    <a:pt x="19" y="54"/>
                  </a:cubicBezTo>
                  <a:cubicBezTo>
                    <a:pt x="19" y="54"/>
                    <a:pt x="20" y="53"/>
                    <a:pt x="20" y="54"/>
                  </a:cubicBezTo>
                  <a:cubicBezTo>
                    <a:pt x="19" y="56"/>
                    <a:pt x="20" y="56"/>
                    <a:pt x="18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61"/>
                    <a:pt x="17" y="63"/>
                    <a:pt x="17" y="64"/>
                  </a:cubicBezTo>
                  <a:cubicBezTo>
                    <a:pt x="18" y="63"/>
                    <a:pt x="18" y="62"/>
                    <a:pt x="19" y="62"/>
                  </a:cubicBezTo>
                  <a:cubicBezTo>
                    <a:pt x="18" y="62"/>
                    <a:pt x="18" y="63"/>
                    <a:pt x="19" y="64"/>
                  </a:cubicBezTo>
                  <a:cubicBezTo>
                    <a:pt x="18" y="63"/>
                    <a:pt x="20" y="61"/>
                    <a:pt x="20" y="60"/>
                  </a:cubicBezTo>
                  <a:cubicBezTo>
                    <a:pt x="21" y="61"/>
                    <a:pt x="21" y="63"/>
                    <a:pt x="20" y="63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20" y="63"/>
                    <a:pt x="19" y="65"/>
                    <a:pt x="20" y="65"/>
                  </a:cubicBezTo>
                  <a:cubicBezTo>
                    <a:pt x="20" y="64"/>
                    <a:pt x="21" y="62"/>
                    <a:pt x="22" y="61"/>
                  </a:cubicBezTo>
                  <a:cubicBezTo>
                    <a:pt x="22" y="61"/>
                    <a:pt x="22" y="62"/>
                    <a:pt x="23" y="62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2" y="63"/>
                    <a:pt x="21" y="66"/>
                    <a:pt x="22" y="66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3" y="65"/>
                    <a:pt x="23" y="65"/>
                    <a:pt x="24" y="65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4" y="65"/>
                    <a:pt x="25" y="63"/>
                    <a:pt x="25" y="65"/>
                  </a:cubicBezTo>
                  <a:cubicBezTo>
                    <a:pt x="25" y="63"/>
                    <a:pt x="24" y="65"/>
                    <a:pt x="24" y="64"/>
                  </a:cubicBezTo>
                  <a:cubicBezTo>
                    <a:pt x="24" y="62"/>
                    <a:pt x="25" y="62"/>
                    <a:pt x="25" y="62"/>
                  </a:cubicBezTo>
                  <a:cubicBezTo>
                    <a:pt x="25" y="62"/>
                    <a:pt x="25" y="62"/>
                    <a:pt x="25" y="63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63"/>
                    <a:pt x="26" y="64"/>
                    <a:pt x="26" y="6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6" y="66"/>
                    <a:pt x="28" y="62"/>
                    <a:pt x="28" y="64"/>
                  </a:cubicBezTo>
                  <a:cubicBezTo>
                    <a:pt x="28" y="65"/>
                    <a:pt x="27" y="66"/>
                    <a:pt x="27" y="67"/>
                  </a:cubicBezTo>
                  <a:cubicBezTo>
                    <a:pt x="28" y="64"/>
                    <a:pt x="29" y="64"/>
                    <a:pt x="30" y="62"/>
                  </a:cubicBezTo>
                  <a:cubicBezTo>
                    <a:pt x="30" y="63"/>
                    <a:pt x="28" y="65"/>
                    <a:pt x="28" y="67"/>
                  </a:cubicBezTo>
                  <a:cubicBezTo>
                    <a:pt x="29" y="65"/>
                    <a:pt x="29" y="69"/>
                    <a:pt x="30" y="66"/>
                  </a:cubicBezTo>
                  <a:cubicBezTo>
                    <a:pt x="30" y="65"/>
                    <a:pt x="31" y="64"/>
                    <a:pt x="31" y="63"/>
                  </a:cubicBezTo>
                  <a:cubicBezTo>
                    <a:pt x="32" y="64"/>
                    <a:pt x="31" y="64"/>
                    <a:pt x="31" y="66"/>
                  </a:cubicBezTo>
                  <a:cubicBezTo>
                    <a:pt x="32" y="65"/>
                    <a:pt x="32" y="63"/>
                    <a:pt x="32" y="62"/>
                  </a:cubicBezTo>
                  <a:cubicBezTo>
                    <a:pt x="32" y="63"/>
                    <a:pt x="33" y="61"/>
                    <a:pt x="34" y="62"/>
                  </a:cubicBezTo>
                  <a:cubicBezTo>
                    <a:pt x="33" y="64"/>
                    <a:pt x="32" y="63"/>
                    <a:pt x="33" y="64"/>
                  </a:cubicBezTo>
                  <a:cubicBezTo>
                    <a:pt x="34" y="65"/>
                    <a:pt x="34" y="60"/>
                    <a:pt x="35" y="60"/>
                  </a:cubicBezTo>
                  <a:cubicBezTo>
                    <a:pt x="35" y="59"/>
                    <a:pt x="36" y="56"/>
                    <a:pt x="36" y="55"/>
                  </a:cubicBezTo>
                  <a:cubicBezTo>
                    <a:pt x="37" y="56"/>
                    <a:pt x="36" y="56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61"/>
                    <a:pt x="34" y="63"/>
                    <a:pt x="34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65"/>
                    <a:pt x="34" y="66"/>
                    <a:pt x="34" y="67"/>
                  </a:cubicBezTo>
                  <a:cubicBezTo>
                    <a:pt x="35" y="65"/>
                    <a:pt x="36" y="67"/>
                    <a:pt x="36" y="66"/>
                  </a:cubicBezTo>
                  <a:cubicBezTo>
                    <a:pt x="36" y="65"/>
                    <a:pt x="35" y="67"/>
                    <a:pt x="36" y="65"/>
                  </a:cubicBezTo>
                  <a:cubicBezTo>
                    <a:pt x="36" y="65"/>
                    <a:pt x="37" y="62"/>
                    <a:pt x="37" y="63"/>
                  </a:cubicBezTo>
                  <a:cubicBezTo>
                    <a:pt x="37" y="65"/>
                    <a:pt x="37" y="66"/>
                    <a:pt x="37" y="67"/>
                  </a:cubicBezTo>
                  <a:cubicBezTo>
                    <a:pt x="37" y="68"/>
                    <a:pt x="37" y="65"/>
                    <a:pt x="38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40" y="68"/>
                    <a:pt x="42" y="67"/>
                    <a:pt x="45" y="63"/>
                  </a:cubicBezTo>
                  <a:cubicBezTo>
                    <a:pt x="45" y="65"/>
                    <a:pt x="45" y="65"/>
                    <a:pt x="46" y="67"/>
                  </a:cubicBezTo>
                  <a:cubicBezTo>
                    <a:pt x="46" y="66"/>
                    <a:pt x="46" y="65"/>
                    <a:pt x="47" y="65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8" y="68"/>
                    <a:pt x="49" y="66"/>
                    <a:pt x="49" y="65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50" y="68"/>
                    <a:pt x="50" y="65"/>
                    <a:pt x="50" y="65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4"/>
                    <a:pt x="52" y="65"/>
                    <a:pt x="52" y="67"/>
                  </a:cubicBezTo>
                  <a:cubicBezTo>
                    <a:pt x="52" y="66"/>
                    <a:pt x="52" y="66"/>
                    <a:pt x="52" y="65"/>
                  </a:cubicBezTo>
                  <a:cubicBezTo>
                    <a:pt x="52" y="67"/>
                    <a:pt x="54" y="67"/>
                    <a:pt x="55" y="66"/>
                  </a:cubicBezTo>
                  <a:cubicBezTo>
                    <a:pt x="54" y="65"/>
                    <a:pt x="54" y="65"/>
                    <a:pt x="54" y="63"/>
                  </a:cubicBezTo>
                  <a:cubicBezTo>
                    <a:pt x="54" y="61"/>
                    <a:pt x="55" y="64"/>
                    <a:pt x="55" y="62"/>
                  </a:cubicBezTo>
                  <a:cubicBezTo>
                    <a:pt x="55" y="63"/>
                    <a:pt x="55" y="64"/>
                    <a:pt x="55" y="65"/>
                  </a:cubicBezTo>
                  <a:cubicBezTo>
                    <a:pt x="56" y="68"/>
                    <a:pt x="58" y="65"/>
                    <a:pt x="59" y="66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1" y="67"/>
                    <a:pt x="62" y="64"/>
                    <a:pt x="63" y="65"/>
                  </a:cubicBezTo>
                  <a:cubicBezTo>
                    <a:pt x="63" y="65"/>
                    <a:pt x="63" y="62"/>
                    <a:pt x="64" y="62"/>
                  </a:cubicBezTo>
                  <a:cubicBezTo>
                    <a:pt x="64" y="60"/>
                    <a:pt x="64" y="64"/>
                    <a:pt x="65" y="66"/>
                  </a:cubicBezTo>
                  <a:cubicBezTo>
                    <a:pt x="65" y="65"/>
                    <a:pt x="65" y="64"/>
                    <a:pt x="66" y="64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66" y="64"/>
                    <a:pt x="67" y="63"/>
                    <a:pt x="67" y="64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7" y="64"/>
                    <a:pt x="68" y="66"/>
                    <a:pt x="68" y="65"/>
                  </a:cubicBezTo>
                  <a:cubicBezTo>
                    <a:pt x="68" y="64"/>
                    <a:pt x="69" y="65"/>
                    <a:pt x="69" y="63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1" y="66"/>
                    <a:pt x="70" y="63"/>
                    <a:pt x="70" y="62"/>
                  </a:cubicBezTo>
                  <a:cubicBezTo>
                    <a:pt x="71" y="61"/>
                    <a:pt x="71" y="63"/>
                    <a:pt x="71" y="63"/>
                  </a:cubicBezTo>
                  <a:cubicBezTo>
                    <a:pt x="71" y="64"/>
                    <a:pt x="71" y="63"/>
                    <a:pt x="71" y="63"/>
                  </a:cubicBezTo>
                  <a:cubicBezTo>
                    <a:pt x="70" y="65"/>
                    <a:pt x="71" y="64"/>
                    <a:pt x="71" y="65"/>
                  </a:cubicBezTo>
                  <a:cubicBezTo>
                    <a:pt x="71" y="65"/>
                    <a:pt x="71" y="63"/>
                    <a:pt x="72" y="63"/>
                  </a:cubicBezTo>
                  <a:cubicBezTo>
                    <a:pt x="72" y="63"/>
                    <a:pt x="73" y="63"/>
                    <a:pt x="73" y="65"/>
                  </a:cubicBezTo>
                  <a:cubicBezTo>
                    <a:pt x="73" y="64"/>
                    <a:pt x="73" y="64"/>
                    <a:pt x="73" y="63"/>
                  </a:cubicBezTo>
                  <a:cubicBezTo>
                    <a:pt x="73" y="63"/>
                    <a:pt x="73" y="62"/>
                    <a:pt x="72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1"/>
                    <a:pt x="74" y="62"/>
                    <a:pt x="74" y="60"/>
                  </a:cubicBezTo>
                  <a:cubicBezTo>
                    <a:pt x="74" y="62"/>
                    <a:pt x="74" y="62"/>
                    <a:pt x="74" y="62"/>
                  </a:cubicBezTo>
                  <a:cubicBezTo>
                    <a:pt x="74" y="61"/>
                    <a:pt x="75" y="61"/>
                    <a:pt x="75" y="61"/>
                  </a:cubicBezTo>
                  <a:cubicBezTo>
                    <a:pt x="75" y="62"/>
                    <a:pt x="75" y="64"/>
                    <a:pt x="76" y="65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7" y="63"/>
                    <a:pt x="77" y="63"/>
                    <a:pt x="77" y="64"/>
                  </a:cubicBezTo>
                  <a:cubicBezTo>
                    <a:pt x="78" y="65"/>
                    <a:pt x="78" y="59"/>
                    <a:pt x="79" y="61"/>
                  </a:cubicBezTo>
                  <a:cubicBezTo>
                    <a:pt x="79" y="63"/>
                    <a:pt x="79" y="63"/>
                    <a:pt x="80" y="64"/>
                  </a:cubicBezTo>
                  <a:cubicBezTo>
                    <a:pt x="80" y="63"/>
                    <a:pt x="80" y="63"/>
                    <a:pt x="80" y="62"/>
                  </a:cubicBezTo>
                  <a:cubicBezTo>
                    <a:pt x="80" y="61"/>
                    <a:pt x="80" y="64"/>
                    <a:pt x="79" y="63"/>
                  </a:cubicBezTo>
                  <a:cubicBezTo>
                    <a:pt x="79" y="61"/>
                    <a:pt x="80" y="62"/>
                    <a:pt x="80" y="61"/>
                  </a:cubicBezTo>
                  <a:cubicBezTo>
                    <a:pt x="81" y="66"/>
                    <a:pt x="83" y="62"/>
                    <a:pt x="84" y="64"/>
                  </a:cubicBezTo>
                  <a:cubicBezTo>
                    <a:pt x="84" y="61"/>
                    <a:pt x="85" y="63"/>
                    <a:pt x="85" y="62"/>
                  </a:cubicBezTo>
                  <a:cubicBezTo>
                    <a:pt x="85" y="65"/>
                    <a:pt x="86" y="62"/>
                    <a:pt x="86" y="63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7" y="62"/>
                    <a:pt x="87" y="57"/>
                    <a:pt x="88" y="60"/>
                  </a:cubicBezTo>
                  <a:cubicBezTo>
                    <a:pt x="88" y="60"/>
                    <a:pt x="88" y="61"/>
                    <a:pt x="88" y="62"/>
                  </a:cubicBezTo>
                  <a:cubicBezTo>
                    <a:pt x="89" y="65"/>
                    <a:pt x="89" y="59"/>
                    <a:pt x="90" y="62"/>
                  </a:cubicBezTo>
                  <a:cubicBezTo>
                    <a:pt x="90" y="61"/>
                    <a:pt x="89" y="60"/>
                    <a:pt x="90" y="59"/>
                  </a:cubicBezTo>
                  <a:cubicBezTo>
                    <a:pt x="91" y="60"/>
                    <a:pt x="92" y="61"/>
                    <a:pt x="92" y="62"/>
                  </a:cubicBezTo>
                  <a:cubicBezTo>
                    <a:pt x="92" y="61"/>
                    <a:pt x="92" y="60"/>
                    <a:pt x="92" y="61"/>
                  </a:cubicBezTo>
                  <a:cubicBezTo>
                    <a:pt x="93" y="62"/>
                    <a:pt x="92" y="62"/>
                    <a:pt x="92" y="62"/>
                  </a:cubicBezTo>
                  <a:cubicBezTo>
                    <a:pt x="93" y="63"/>
                    <a:pt x="93" y="61"/>
                    <a:pt x="94" y="60"/>
                  </a:cubicBezTo>
                  <a:cubicBezTo>
                    <a:pt x="94" y="62"/>
                    <a:pt x="95" y="61"/>
                    <a:pt x="96" y="62"/>
                  </a:cubicBezTo>
                  <a:cubicBezTo>
                    <a:pt x="96" y="60"/>
                    <a:pt x="98" y="63"/>
                    <a:pt x="97" y="60"/>
                  </a:cubicBezTo>
                  <a:cubicBezTo>
                    <a:pt x="98" y="61"/>
                    <a:pt x="98" y="61"/>
                    <a:pt x="98" y="61"/>
                  </a:cubicBezTo>
                  <a:cubicBezTo>
                    <a:pt x="98" y="60"/>
                    <a:pt x="98" y="58"/>
                    <a:pt x="98" y="5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99" y="62"/>
                    <a:pt x="99" y="60"/>
                    <a:pt x="100" y="61"/>
                  </a:cubicBezTo>
                  <a:cubicBezTo>
                    <a:pt x="99" y="59"/>
                    <a:pt x="100" y="61"/>
                    <a:pt x="100" y="60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1" y="58"/>
                    <a:pt x="100" y="58"/>
                    <a:pt x="101" y="57"/>
                  </a:cubicBezTo>
                  <a:cubicBezTo>
                    <a:pt x="101" y="57"/>
                    <a:pt x="101" y="60"/>
                    <a:pt x="101" y="59"/>
                  </a:cubicBezTo>
                  <a:cubicBezTo>
                    <a:pt x="102" y="60"/>
                    <a:pt x="102" y="60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60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4" y="61"/>
                    <a:pt x="104" y="59"/>
                    <a:pt x="104" y="59"/>
                  </a:cubicBezTo>
                  <a:cubicBezTo>
                    <a:pt x="106" y="60"/>
                    <a:pt x="108" y="58"/>
                    <a:pt x="108" y="57"/>
                  </a:cubicBezTo>
                  <a:cubicBezTo>
                    <a:pt x="108" y="57"/>
                    <a:pt x="108" y="58"/>
                    <a:pt x="108" y="58"/>
                  </a:cubicBezTo>
                  <a:cubicBezTo>
                    <a:pt x="108" y="57"/>
                    <a:pt x="108" y="56"/>
                    <a:pt x="109" y="57"/>
                  </a:cubicBezTo>
                  <a:cubicBezTo>
                    <a:pt x="109" y="56"/>
                    <a:pt x="109" y="58"/>
                    <a:pt x="110" y="58"/>
                  </a:cubicBezTo>
                  <a:cubicBezTo>
                    <a:pt x="110" y="58"/>
                    <a:pt x="110" y="56"/>
                    <a:pt x="109" y="56"/>
                  </a:cubicBezTo>
                  <a:cubicBezTo>
                    <a:pt x="111" y="59"/>
                    <a:pt x="111" y="55"/>
                    <a:pt x="113" y="56"/>
                  </a:cubicBezTo>
                  <a:cubicBezTo>
                    <a:pt x="113" y="56"/>
                    <a:pt x="113" y="57"/>
                    <a:pt x="113" y="57"/>
                  </a:cubicBezTo>
                  <a:cubicBezTo>
                    <a:pt x="114" y="56"/>
                    <a:pt x="114" y="55"/>
                    <a:pt x="115" y="53"/>
                  </a:cubicBezTo>
                  <a:cubicBezTo>
                    <a:pt x="115" y="55"/>
                    <a:pt x="115" y="55"/>
                    <a:pt x="115" y="55"/>
                  </a:cubicBezTo>
                  <a:cubicBezTo>
                    <a:pt x="115" y="55"/>
                    <a:pt x="116" y="55"/>
                    <a:pt x="116" y="54"/>
                  </a:cubicBezTo>
                  <a:cubicBezTo>
                    <a:pt x="115" y="52"/>
                    <a:pt x="116" y="51"/>
                    <a:pt x="116" y="51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8" y="51"/>
                    <a:pt x="117" y="51"/>
                    <a:pt x="117" y="52"/>
                  </a:cubicBezTo>
                  <a:cubicBezTo>
                    <a:pt x="118" y="54"/>
                    <a:pt x="119" y="53"/>
                    <a:pt x="119" y="53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20" y="51"/>
                    <a:pt x="120" y="53"/>
                    <a:pt x="120" y="53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8"/>
                    <a:pt x="121" y="50"/>
                    <a:pt x="121" y="51"/>
                  </a:cubicBezTo>
                  <a:cubicBezTo>
                    <a:pt x="122" y="50"/>
                    <a:pt x="122" y="47"/>
                    <a:pt x="122" y="45"/>
                  </a:cubicBezTo>
                  <a:cubicBezTo>
                    <a:pt x="122" y="46"/>
                    <a:pt x="123" y="44"/>
                    <a:pt x="123" y="44"/>
                  </a:cubicBezTo>
                  <a:cubicBezTo>
                    <a:pt x="124" y="45"/>
                    <a:pt x="123" y="44"/>
                    <a:pt x="123" y="45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3" y="47"/>
                    <a:pt x="125" y="49"/>
                    <a:pt x="125" y="50"/>
                  </a:cubicBezTo>
                  <a:cubicBezTo>
                    <a:pt x="125" y="49"/>
                    <a:pt x="126" y="49"/>
                    <a:pt x="127" y="50"/>
                  </a:cubicBezTo>
                  <a:cubicBezTo>
                    <a:pt x="126" y="47"/>
                    <a:pt x="128" y="48"/>
                    <a:pt x="127" y="45"/>
                  </a:cubicBezTo>
                  <a:cubicBezTo>
                    <a:pt x="128" y="45"/>
                    <a:pt x="128" y="47"/>
                    <a:pt x="129" y="48"/>
                  </a:cubicBezTo>
                  <a:cubicBezTo>
                    <a:pt x="129" y="46"/>
                    <a:pt x="131" y="47"/>
                    <a:pt x="131" y="46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2" y="46"/>
                    <a:pt x="134" y="46"/>
                    <a:pt x="133" y="43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5" y="45"/>
                    <a:pt x="133" y="42"/>
                    <a:pt x="134" y="43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5" y="43"/>
                    <a:pt x="136" y="45"/>
                    <a:pt x="136" y="43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37" y="43"/>
                    <a:pt x="138" y="43"/>
                    <a:pt x="137" y="41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9" y="44"/>
                    <a:pt x="138" y="41"/>
                    <a:pt x="139" y="41"/>
                  </a:cubicBezTo>
                  <a:cubicBezTo>
                    <a:pt x="139" y="42"/>
                    <a:pt x="140" y="42"/>
                    <a:pt x="139" y="42"/>
                  </a:cubicBezTo>
                  <a:cubicBezTo>
                    <a:pt x="139" y="41"/>
                    <a:pt x="140" y="41"/>
                    <a:pt x="140" y="40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5" y="41"/>
                    <a:pt x="148" y="39"/>
                    <a:pt x="150" y="36"/>
                  </a:cubicBezTo>
                  <a:cubicBezTo>
                    <a:pt x="152" y="38"/>
                    <a:pt x="150" y="38"/>
                    <a:pt x="151" y="39"/>
                  </a:cubicBezTo>
                  <a:cubicBezTo>
                    <a:pt x="150" y="37"/>
                    <a:pt x="151" y="38"/>
                    <a:pt x="152" y="37"/>
                  </a:cubicBezTo>
                  <a:cubicBezTo>
                    <a:pt x="152" y="37"/>
                    <a:pt x="152" y="37"/>
                    <a:pt x="152" y="37"/>
                  </a:cubicBezTo>
                  <a:cubicBezTo>
                    <a:pt x="152" y="37"/>
                    <a:pt x="153" y="38"/>
                    <a:pt x="153" y="37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53" y="35"/>
                    <a:pt x="155" y="38"/>
                    <a:pt x="154" y="36"/>
                  </a:cubicBezTo>
                  <a:cubicBezTo>
                    <a:pt x="155" y="37"/>
                    <a:pt x="155" y="37"/>
                    <a:pt x="155" y="37"/>
                  </a:cubicBezTo>
                  <a:cubicBezTo>
                    <a:pt x="154" y="35"/>
                    <a:pt x="156" y="37"/>
                    <a:pt x="156" y="35"/>
                  </a:cubicBezTo>
                  <a:cubicBezTo>
                    <a:pt x="156" y="36"/>
                    <a:pt x="156" y="36"/>
                    <a:pt x="156" y="36"/>
                  </a:cubicBezTo>
                  <a:cubicBezTo>
                    <a:pt x="157" y="36"/>
                    <a:pt x="156" y="32"/>
                    <a:pt x="157" y="34"/>
                  </a:cubicBezTo>
                  <a:cubicBezTo>
                    <a:pt x="157" y="33"/>
                    <a:pt x="158" y="32"/>
                    <a:pt x="157" y="31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60" y="30"/>
                    <a:pt x="163" y="29"/>
                    <a:pt x="162" y="26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4"/>
                    <a:pt x="167" y="27"/>
                    <a:pt x="165" y="23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6" y="23"/>
                    <a:pt x="166" y="23"/>
                    <a:pt x="166" y="23"/>
                  </a:cubicBezTo>
                  <a:cubicBezTo>
                    <a:pt x="165" y="21"/>
                    <a:pt x="167" y="21"/>
                    <a:pt x="166" y="20"/>
                  </a:cubicBezTo>
                  <a:cubicBezTo>
                    <a:pt x="166" y="21"/>
                    <a:pt x="166" y="21"/>
                    <a:pt x="167" y="21"/>
                  </a:cubicBezTo>
                  <a:cubicBezTo>
                    <a:pt x="167" y="21"/>
                    <a:pt x="166" y="19"/>
                    <a:pt x="167" y="19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71" y="20"/>
                    <a:pt x="176" y="17"/>
                    <a:pt x="174" y="13"/>
                  </a:cubicBezTo>
                  <a:cubicBezTo>
                    <a:pt x="174" y="12"/>
                    <a:pt x="177" y="14"/>
                    <a:pt x="177" y="14"/>
                  </a:cubicBezTo>
                  <a:cubicBezTo>
                    <a:pt x="175" y="10"/>
                    <a:pt x="181" y="9"/>
                    <a:pt x="177" y="5"/>
                  </a:cubicBezTo>
                  <a:close/>
                  <a:moveTo>
                    <a:pt x="10" y="32"/>
                  </a:moveTo>
                  <a:cubicBezTo>
                    <a:pt x="10" y="32"/>
                    <a:pt x="10" y="32"/>
                    <a:pt x="10" y="31"/>
                  </a:cubicBezTo>
                  <a:cubicBezTo>
                    <a:pt x="10" y="32"/>
                    <a:pt x="10" y="32"/>
                    <a:pt x="10" y="32"/>
                  </a:cubicBezTo>
                  <a:close/>
                  <a:moveTo>
                    <a:pt x="6" y="35"/>
                  </a:moveTo>
                  <a:cubicBezTo>
                    <a:pt x="6" y="35"/>
                    <a:pt x="6" y="35"/>
                    <a:pt x="5" y="35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5"/>
                    <a:pt x="6" y="35"/>
                  </a:cubicBezTo>
                  <a:close/>
                  <a:moveTo>
                    <a:pt x="10" y="35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lose/>
                  <a:moveTo>
                    <a:pt x="9" y="32"/>
                  </a:moveTo>
                  <a:cubicBezTo>
                    <a:pt x="9" y="33"/>
                    <a:pt x="8" y="33"/>
                    <a:pt x="8" y="33"/>
                  </a:cubicBezTo>
                  <a:cubicBezTo>
                    <a:pt x="9" y="31"/>
                    <a:pt x="10" y="31"/>
                    <a:pt x="10" y="32"/>
                  </a:cubicBezTo>
                  <a:cubicBezTo>
                    <a:pt x="9" y="33"/>
                    <a:pt x="9" y="34"/>
                    <a:pt x="9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9" y="34"/>
                    <a:pt x="9" y="32"/>
                  </a:cubicBezTo>
                  <a:close/>
                  <a:moveTo>
                    <a:pt x="7" y="35"/>
                  </a:moveTo>
                  <a:cubicBezTo>
                    <a:pt x="7" y="35"/>
                    <a:pt x="7" y="34"/>
                    <a:pt x="7" y="34"/>
                  </a:cubicBezTo>
                  <a:cubicBezTo>
                    <a:pt x="7" y="34"/>
                    <a:pt x="7" y="34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lose/>
                  <a:moveTo>
                    <a:pt x="7" y="35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6"/>
                  </a:cubicBezTo>
                  <a:cubicBezTo>
                    <a:pt x="8" y="36"/>
                    <a:pt x="9" y="35"/>
                    <a:pt x="9" y="35"/>
                  </a:cubicBezTo>
                  <a:cubicBezTo>
                    <a:pt x="9" y="35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6"/>
                    <a:pt x="8" y="36"/>
                    <a:pt x="7" y="35"/>
                  </a:cubicBezTo>
                  <a:close/>
                  <a:moveTo>
                    <a:pt x="9" y="36"/>
                  </a:move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7"/>
                  </a:cubicBezTo>
                  <a:cubicBezTo>
                    <a:pt x="10" y="36"/>
                    <a:pt x="9" y="36"/>
                    <a:pt x="9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Freeform 436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1478240" y="3251201"/>
              <a:ext cx="1528762" cy="2152650"/>
            </a:xfrm>
            <a:custGeom>
              <a:avLst/>
              <a:gdLst>
                <a:gd name="T0" fmla="*/ 172 w 406"/>
                <a:gd name="T1" fmla="*/ 570 h 572"/>
                <a:gd name="T2" fmla="*/ 205 w 406"/>
                <a:gd name="T3" fmla="*/ 568 h 572"/>
                <a:gd name="T4" fmla="*/ 239 w 406"/>
                <a:gd name="T5" fmla="*/ 564 h 572"/>
                <a:gd name="T6" fmla="*/ 281 w 406"/>
                <a:gd name="T7" fmla="*/ 547 h 572"/>
                <a:gd name="T8" fmla="*/ 300 w 406"/>
                <a:gd name="T9" fmla="*/ 522 h 572"/>
                <a:gd name="T10" fmla="*/ 204 w 406"/>
                <a:gd name="T11" fmla="*/ 395 h 572"/>
                <a:gd name="T12" fmla="*/ 207 w 406"/>
                <a:gd name="T13" fmla="*/ 339 h 572"/>
                <a:gd name="T14" fmla="*/ 214 w 406"/>
                <a:gd name="T15" fmla="*/ 279 h 572"/>
                <a:gd name="T16" fmla="*/ 177 w 406"/>
                <a:gd name="T17" fmla="*/ 304 h 572"/>
                <a:gd name="T18" fmla="*/ 184 w 406"/>
                <a:gd name="T19" fmla="*/ 298 h 572"/>
                <a:gd name="T20" fmla="*/ 197 w 406"/>
                <a:gd name="T21" fmla="*/ 321 h 572"/>
                <a:gd name="T22" fmla="*/ 186 w 406"/>
                <a:gd name="T23" fmla="*/ 337 h 572"/>
                <a:gd name="T24" fmla="*/ 190 w 406"/>
                <a:gd name="T25" fmla="*/ 347 h 572"/>
                <a:gd name="T26" fmla="*/ 189 w 406"/>
                <a:gd name="T27" fmla="*/ 365 h 572"/>
                <a:gd name="T28" fmla="*/ 189 w 406"/>
                <a:gd name="T29" fmla="*/ 382 h 572"/>
                <a:gd name="T30" fmla="*/ 194 w 406"/>
                <a:gd name="T31" fmla="*/ 401 h 572"/>
                <a:gd name="T32" fmla="*/ 198 w 406"/>
                <a:gd name="T33" fmla="*/ 426 h 572"/>
                <a:gd name="T34" fmla="*/ 92 w 406"/>
                <a:gd name="T35" fmla="*/ 277 h 572"/>
                <a:gd name="T36" fmla="*/ 68 w 406"/>
                <a:gd name="T37" fmla="*/ 218 h 572"/>
                <a:gd name="T38" fmla="*/ 189 w 406"/>
                <a:gd name="T39" fmla="*/ 198 h 572"/>
                <a:gd name="T40" fmla="*/ 299 w 406"/>
                <a:gd name="T41" fmla="*/ 279 h 572"/>
                <a:gd name="T42" fmla="*/ 240 w 406"/>
                <a:gd name="T43" fmla="*/ 425 h 572"/>
                <a:gd name="T44" fmla="*/ 250 w 406"/>
                <a:gd name="T45" fmla="*/ 401 h 572"/>
                <a:gd name="T46" fmla="*/ 257 w 406"/>
                <a:gd name="T47" fmla="*/ 380 h 572"/>
                <a:gd name="T48" fmla="*/ 262 w 406"/>
                <a:gd name="T49" fmla="*/ 342 h 572"/>
                <a:gd name="T50" fmla="*/ 279 w 406"/>
                <a:gd name="T51" fmla="*/ 305 h 572"/>
                <a:gd name="T52" fmla="*/ 323 w 406"/>
                <a:gd name="T53" fmla="*/ 287 h 572"/>
                <a:gd name="T54" fmla="*/ 345 w 406"/>
                <a:gd name="T55" fmla="*/ 231 h 572"/>
                <a:gd name="T56" fmla="*/ 313 w 406"/>
                <a:gd name="T57" fmla="*/ 163 h 572"/>
                <a:gd name="T58" fmla="*/ 199 w 406"/>
                <a:gd name="T59" fmla="*/ 120 h 572"/>
                <a:gd name="T60" fmla="*/ 99 w 406"/>
                <a:gd name="T61" fmla="*/ 189 h 572"/>
                <a:gd name="T62" fmla="*/ 67 w 406"/>
                <a:gd name="T63" fmla="*/ 156 h 572"/>
                <a:gd name="T64" fmla="*/ 18 w 406"/>
                <a:gd name="T65" fmla="*/ 247 h 572"/>
                <a:gd name="T66" fmla="*/ 17 w 406"/>
                <a:gd name="T67" fmla="*/ 216 h 572"/>
                <a:gd name="T68" fmla="*/ 18 w 406"/>
                <a:gd name="T69" fmla="*/ 212 h 572"/>
                <a:gd name="T70" fmla="*/ 18 w 406"/>
                <a:gd name="T71" fmla="*/ 213 h 572"/>
                <a:gd name="T72" fmla="*/ 20 w 406"/>
                <a:gd name="T73" fmla="*/ 216 h 572"/>
                <a:gd name="T74" fmla="*/ 36 w 406"/>
                <a:gd name="T75" fmla="*/ 256 h 572"/>
                <a:gd name="T76" fmla="*/ 80 w 406"/>
                <a:gd name="T77" fmla="*/ 293 h 572"/>
                <a:gd name="T78" fmla="*/ 143 w 406"/>
                <a:gd name="T79" fmla="*/ 304 h 572"/>
                <a:gd name="T80" fmla="*/ 162 w 406"/>
                <a:gd name="T81" fmla="*/ 375 h 572"/>
                <a:gd name="T82" fmla="*/ 177 w 406"/>
                <a:gd name="T83" fmla="*/ 504 h 572"/>
                <a:gd name="T84" fmla="*/ 192 w 406"/>
                <a:gd name="T85" fmla="*/ 530 h 572"/>
                <a:gd name="T86" fmla="*/ 191 w 406"/>
                <a:gd name="T87" fmla="*/ 504 h 572"/>
                <a:gd name="T88" fmla="*/ 192 w 406"/>
                <a:gd name="T89" fmla="*/ 486 h 572"/>
                <a:gd name="T90" fmla="*/ 194 w 406"/>
                <a:gd name="T91" fmla="*/ 451 h 572"/>
                <a:gd name="T92" fmla="*/ 220 w 406"/>
                <a:gd name="T93" fmla="*/ 447 h 572"/>
                <a:gd name="T94" fmla="*/ 240 w 406"/>
                <a:gd name="T95" fmla="*/ 469 h 572"/>
                <a:gd name="T96" fmla="*/ 247 w 406"/>
                <a:gd name="T97" fmla="*/ 543 h 572"/>
                <a:gd name="T98" fmla="*/ 146 w 406"/>
                <a:gd name="T99" fmla="*/ 545 h 572"/>
                <a:gd name="T100" fmla="*/ 137 w 406"/>
                <a:gd name="T101" fmla="*/ 524 h 572"/>
                <a:gd name="T102" fmla="*/ 130 w 406"/>
                <a:gd name="T103" fmla="*/ 553 h 572"/>
                <a:gd name="T104" fmla="*/ 193 w 406"/>
                <a:gd name="T105" fmla="*/ 309 h 572"/>
                <a:gd name="T106" fmla="*/ 196 w 406"/>
                <a:gd name="T107" fmla="*/ 303 h 572"/>
                <a:gd name="T108" fmla="*/ 209 w 406"/>
                <a:gd name="T109" fmla="*/ 295 h 572"/>
                <a:gd name="T110" fmla="*/ 218 w 406"/>
                <a:gd name="T111" fmla="*/ 301 h 572"/>
                <a:gd name="T112" fmla="*/ 221 w 406"/>
                <a:gd name="T113" fmla="*/ 307 h 572"/>
                <a:gd name="T114" fmla="*/ 211 w 406"/>
                <a:gd name="T115" fmla="*/ 310 h 572"/>
                <a:gd name="T116" fmla="*/ 222 w 406"/>
                <a:gd name="T117" fmla="*/ 307 h 572"/>
                <a:gd name="T118" fmla="*/ 191 w 406"/>
                <a:gd name="T119" fmla="*/ 185 h 572"/>
                <a:gd name="T120" fmla="*/ 63 w 406"/>
                <a:gd name="T121" fmla="*/ 186 h 572"/>
                <a:gd name="T122" fmla="*/ 22 w 406"/>
                <a:gd name="T123" fmla="*/ 214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6" h="572">
                  <a:moveTo>
                    <a:pt x="135" y="564"/>
                  </a:moveTo>
                  <a:cubicBezTo>
                    <a:pt x="136" y="564"/>
                    <a:pt x="137" y="565"/>
                    <a:pt x="137" y="564"/>
                  </a:cubicBezTo>
                  <a:cubicBezTo>
                    <a:pt x="137" y="565"/>
                    <a:pt x="137" y="565"/>
                    <a:pt x="137" y="565"/>
                  </a:cubicBezTo>
                  <a:cubicBezTo>
                    <a:pt x="138" y="565"/>
                    <a:pt x="140" y="563"/>
                    <a:pt x="139" y="566"/>
                  </a:cubicBezTo>
                  <a:cubicBezTo>
                    <a:pt x="140" y="563"/>
                    <a:pt x="139" y="565"/>
                    <a:pt x="138" y="564"/>
                  </a:cubicBezTo>
                  <a:cubicBezTo>
                    <a:pt x="139" y="562"/>
                    <a:pt x="140" y="563"/>
                    <a:pt x="141" y="562"/>
                  </a:cubicBezTo>
                  <a:cubicBezTo>
                    <a:pt x="139" y="565"/>
                    <a:pt x="142" y="563"/>
                    <a:pt x="142" y="564"/>
                  </a:cubicBezTo>
                  <a:cubicBezTo>
                    <a:pt x="142" y="565"/>
                    <a:pt x="142" y="565"/>
                    <a:pt x="142" y="566"/>
                  </a:cubicBezTo>
                  <a:cubicBezTo>
                    <a:pt x="143" y="564"/>
                    <a:pt x="143" y="564"/>
                    <a:pt x="143" y="564"/>
                  </a:cubicBezTo>
                  <a:cubicBezTo>
                    <a:pt x="142" y="568"/>
                    <a:pt x="145" y="564"/>
                    <a:pt x="145" y="566"/>
                  </a:cubicBezTo>
                  <a:cubicBezTo>
                    <a:pt x="144" y="566"/>
                    <a:pt x="144" y="568"/>
                    <a:pt x="144" y="569"/>
                  </a:cubicBezTo>
                  <a:cubicBezTo>
                    <a:pt x="144" y="566"/>
                    <a:pt x="146" y="566"/>
                    <a:pt x="147" y="564"/>
                  </a:cubicBezTo>
                  <a:cubicBezTo>
                    <a:pt x="148" y="565"/>
                    <a:pt x="145" y="567"/>
                    <a:pt x="145" y="569"/>
                  </a:cubicBezTo>
                  <a:cubicBezTo>
                    <a:pt x="146" y="567"/>
                    <a:pt x="146" y="571"/>
                    <a:pt x="147" y="568"/>
                  </a:cubicBezTo>
                  <a:cubicBezTo>
                    <a:pt x="147" y="567"/>
                    <a:pt x="148" y="567"/>
                    <a:pt x="149" y="566"/>
                  </a:cubicBezTo>
                  <a:cubicBezTo>
                    <a:pt x="150" y="566"/>
                    <a:pt x="148" y="567"/>
                    <a:pt x="148" y="568"/>
                  </a:cubicBezTo>
                  <a:cubicBezTo>
                    <a:pt x="149" y="568"/>
                    <a:pt x="150" y="566"/>
                    <a:pt x="150" y="565"/>
                  </a:cubicBezTo>
                  <a:cubicBezTo>
                    <a:pt x="150" y="566"/>
                    <a:pt x="152" y="564"/>
                    <a:pt x="152" y="565"/>
                  </a:cubicBezTo>
                  <a:cubicBezTo>
                    <a:pt x="152" y="567"/>
                    <a:pt x="150" y="566"/>
                    <a:pt x="150" y="567"/>
                  </a:cubicBezTo>
                  <a:cubicBezTo>
                    <a:pt x="152" y="568"/>
                    <a:pt x="152" y="563"/>
                    <a:pt x="154" y="563"/>
                  </a:cubicBezTo>
                  <a:cubicBezTo>
                    <a:pt x="153" y="562"/>
                    <a:pt x="155" y="559"/>
                    <a:pt x="155" y="558"/>
                  </a:cubicBezTo>
                  <a:cubicBezTo>
                    <a:pt x="157" y="560"/>
                    <a:pt x="155" y="559"/>
                    <a:pt x="155" y="561"/>
                  </a:cubicBezTo>
                  <a:cubicBezTo>
                    <a:pt x="155" y="561"/>
                    <a:pt x="155" y="561"/>
                    <a:pt x="155" y="561"/>
                  </a:cubicBezTo>
                  <a:cubicBezTo>
                    <a:pt x="155" y="564"/>
                    <a:pt x="152" y="566"/>
                    <a:pt x="153" y="568"/>
                  </a:cubicBezTo>
                  <a:cubicBezTo>
                    <a:pt x="154" y="567"/>
                    <a:pt x="154" y="567"/>
                    <a:pt x="154" y="567"/>
                  </a:cubicBezTo>
                  <a:cubicBezTo>
                    <a:pt x="153" y="568"/>
                    <a:pt x="153" y="569"/>
                    <a:pt x="153" y="570"/>
                  </a:cubicBezTo>
                  <a:cubicBezTo>
                    <a:pt x="153" y="568"/>
                    <a:pt x="154" y="570"/>
                    <a:pt x="155" y="570"/>
                  </a:cubicBezTo>
                  <a:cubicBezTo>
                    <a:pt x="155" y="568"/>
                    <a:pt x="154" y="570"/>
                    <a:pt x="154" y="569"/>
                  </a:cubicBezTo>
                  <a:cubicBezTo>
                    <a:pt x="155" y="568"/>
                    <a:pt x="156" y="566"/>
                    <a:pt x="157" y="567"/>
                  </a:cubicBezTo>
                  <a:cubicBezTo>
                    <a:pt x="156" y="568"/>
                    <a:pt x="157" y="569"/>
                    <a:pt x="156" y="570"/>
                  </a:cubicBezTo>
                  <a:cubicBezTo>
                    <a:pt x="157" y="571"/>
                    <a:pt x="157" y="568"/>
                    <a:pt x="157" y="569"/>
                  </a:cubicBezTo>
                  <a:cubicBezTo>
                    <a:pt x="157" y="570"/>
                    <a:pt x="157" y="570"/>
                    <a:pt x="157" y="570"/>
                  </a:cubicBezTo>
                  <a:cubicBezTo>
                    <a:pt x="160" y="571"/>
                    <a:pt x="164" y="571"/>
                    <a:pt x="166" y="567"/>
                  </a:cubicBezTo>
                  <a:cubicBezTo>
                    <a:pt x="166" y="569"/>
                    <a:pt x="167" y="569"/>
                    <a:pt x="169" y="570"/>
                  </a:cubicBezTo>
                  <a:cubicBezTo>
                    <a:pt x="168" y="570"/>
                    <a:pt x="169" y="569"/>
                    <a:pt x="169" y="568"/>
                  </a:cubicBezTo>
                  <a:cubicBezTo>
                    <a:pt x="170" y="570"/>
                    <a:pt x="170" y="570"/>
                    <a:pt x="170" y="570"/>
                  </a:cubicBezTo>
                  <a:cubicBezTo>
                    <a:pt x="170" y="572"/>
                    <a:pt x="172" y="570"/>
                    <a:pt x="172" y="569"/>
                  </a:cubicBezTo>
                  <a:cubicBezTo>
                    <a:pt x="172" y="570"/>
                    <a:pt x="172" y="570"/>
                    <a:pt x="172" y="570"/>
                  </a:cubicBezTo>
                  <a:cubicBezTo>
                    <a:pt x="173" y="571"/>
                    <a:pt x="173" y="569"/>
                    <a:pt x="173" y="568"/>
                  </a:cubicBezTo>
                  <a:cubicBezTo>
                    <a:pt x="174" y="570"/>
                    <a:pt x="174" y="570"/>
                    <a:pt x="174" y="570"/>
                  </a:cubicBezTo>
                  <a:cubicBezTo>
                    <a:pt x="174" y="569"/>
                    <a:pt x="174" y="569"/>
                    <a:pt x="174" y="569"/>
                  </a:cubicBezTo>
                  <a:cubicBezTo>
                    <a:pt x="174" y="568"/>
                    <a:pt x="175" y="568"/>
                    <a:pt x="175" y="570"/>
                  </a:cubicBezTo>
                  <a:cubicBezTo>
                    <a:pt x="175" y="570"/>
                    <a:pt x="176" y="569"/>
                    <a:pt x="175" y="569"/>
                  </a:cubicBezTo>
                  <a:cubicBezTo>
                    <a:pt x="176" y="570"/>
                    <a:pt x="178" y="570"/>
                    <a:pt x="179" y="569"/>
                  </a:cubicBezTo>
                  <a:cubicBezTo>
                    <a:pt x="178" y="569"/>
                    <a:pt x="178" y="568"/>
                    <a:pt x="178" y="567"/>
                  </a:cubicBezTo>
                  <a:cubicBezTo>
                    <a:pt x="178" y="564"/>
                    <a:pt x="179" y="567"/>
                    <a:pt x="179" y="566"/>
                  </a:cubicBezTo>
                  <a:cubicBezTo>
                    <a:pt x="179" y="567"/>
                    <a:pt x="180" y="567"/>
                    <a:pt x="179" y="568"/>
                  </a:cubicBezTo>
                  <a:cubicBezTo>
                    <a:pt x="181" y="571"/>
                    <a:pt x="183" y="569"/>
                    <a:pt x="184" y="569"/>
                  </a:cubicBezTo>
                  <a:cubicBezTo>
                    <a:pt x="185" y="568"/>
                    <a:pt x="185" y="568"/>
                    <a:pt x="185" y="568"/>
                  </a:cubicBezTo>
                  <a:cubicBezTo>
                    <a:pt x="186" y="570"/>
                    <a:pt x="188" y="568"/>
                    <a:pt x="189" y="569"/>
                  </a:cubicBezTo>
                  <a:cubicBezTo>
                    <a:pt x="189" y="568"/>
                    <a:pt x="189" y="565"/>
                    <a:pt x="190" y="565"/>
                  </a:cubicBezTo>
                  <a:cubicBezTo>
                    <a:pt x="190" y="563"/>
                    <a:pt x="190" y="567"/>
                    <a:pt x="191" y="569"/>
                  </a:cubicBezTo>
                  <a:cubicBezTo>
                    <a:pt x="191" y="568"/>
                    <a:pt x="192" y="567"/>
                    <a:pt x="192" y="567"/>
                  </a:cubicBezTo>
                  <a:cubicBezTo>
                    <a:pt x="192" y="568"/>
                    <a:pt x="192" y="568"/>
                    <a:pt x="192" y="568"/>
                  </a:cubicBezTo>
                  <a:cubicBezTo>
                    <a:pt x="192" y="567"/>
                    <a:pt x="193" y="566"/>
                    <a:pt x="194" y="567"/>
                  </a:cubicBezTo>
                  <a:cubicBezTo>
                    <a:pt x="194" y="567"/>
                    <a:pt x="194" y="567"/>
                    <a:pt x="194" y="567"/>
                  </a:cubicBezTo>
                  <a:cubicBezTo>
                    <a:pt x="194" y="567"/>
                    <a:pt x="195" y="569"/>
                    <a:pt x="195" y="568"/>
                  </a:cubicBezTo>
                  <a:cubicBezTo>
                    <a:pt x="195" y="567"/>
                    <a:pt x="196" y="568"/>
                    <a:pt x="196" y="566"/>
                  </a:cubicBezTo>
                  <a:cubicBezTo>
                    <a:pt x="197" y="567"/>
                    <a:pt x="197" y="567"/>
                    <a:pt x="197" y="567"/>
                  </a:cubicBezTo>
                  <a:cubicBezTo>
                    <a:pt x="197" y="565"/>
                    <a:pt x="197" y="565"/>
                    <a:pt x="197" y="565"/>
                  </a:cubicBezTo>
                  <a:cubicBezTo>
                    <a:pt x="197" y="566"/>
                    <a:pt x="197" y="566"/>
                    <a:pt x="197" y="566"/>
                  </a:cubicBezTo>
                  <a:cubicBezTo>
                    <a:pt x="197" y="568"/>
                    <a:pt x="197" y="568"/>
                    <a:pt x="197" y="568"/>
                  </a:cubicBezTo>
                  <a:cubicBezTo>
                    <a:pt x="198" y="569"/>
                    <a:pt x="197" y="566"/>
                    <a:pt x="198" y="565"/>
                  </a:cubicBezTo>
                  <a:cubicBezTo>
                    <a:pt x="198" y="564"/>
                    <a:pt x="198" y="566"/>
                    <a:pt x="199" y="566"/>
                  </a:cubicBezTo>
                  <a:cubicBezTo>
                    <a:pt x="198" y="567"/>
                    <a:pt x="198" y="566"/>
                    <a:pt x="198" y="566"/>
                  </a:cubicBezTo>
                  <a:cubicBezTo>
                    <a:pt x="198" y="568"/>
                    <a:pt x="198" y="567"/>
                    <a:pt x="199" y="568"/>
                  </a:cubicBezTo>
                  <a:cubicBezTo>
                    <a:pt x="199" y="568"/>
                    <a:pt x="199" y="566"/>
                    <a:pt x="199" y="566"/>
                  </a:cubicBezTo>
                  <a:cubicBezTo>
                    <a:pt x="200" y="566"/>
                    <a:pt x="201" y="566"/>
                    <a:pt x="200" y="568"/>
                  </a:cubicBezTo>
                  <a:cubicBezTo>
                    <a:pt x="201" y="567"/>
                    <a:pt x="201" y="567"/>
                    <a:pt x="201" y="566"/>
                  </a:cubicBezTo>
                  <a:cubicBezTo>
                    <a:pt x="201" y="566"/>
                    <a:pt x="200" y="565"/>
                    <a:pt x="200" y="564"/>
                  </a:cubicBezTo>
                  <a:cubicBezTo>
                    <a:pt x="201" y="564"/>
                    <a:pt x="201" y="564"/>
                    <a:pt x="201" y="564"/>
                  </a:cubicBezTo>
                  <a:cubicBezTo>
                    <a:pt x="201" y="565"/>
                    <a:pt x="201" y="565"/>
                    <a:pt x="201" y="565"/>
                  </a:cubicBezTo>
                  <a:cubicBezTo>
                    <a:pt x="201" y="564"/>
                    <a:pt x="202" y="565"/>
                    <a:pt x="202" y="563"/>
                  </a:cubicBezTo>
                  <a:cubicBezTo>
                    <a:pt x="202" y="565"/>
                    <a:pt x="202" y="565"/>
                    <a:pt x="202" y="565"/>
                  </a:cubicBezTo>
                  <a:cubicBezTo>
                    <a:pt x="203" y="564"/>
                    <a:pt x="203" y="564"/>
                    <a:pt x="204" y="564"/>
                  </a:cubicBezTo>
                  <a:cubicBezTo>
                    <a:pt x="204" y="566"/>
                    <a:pt x="204" y="568"/>
                    <a:pt x="205" y="568"/>
                  </a:cubicBezTo>
                  <a:cubicBezTo>
                    <a:pt x="205" y="566"/>
                    <a:pt x="205" y="566"/>
                    <a:pt x="205" y="566"/>
                  </a:cubicBezTo>
                  <a:cubicBezTo>
                    <a:pt x="206" y="566"/>
                    <a:pt x="206" y="566"/>
                    <a:pt x="206" y="567"/>
                  </a:cubicBezTo>
                  <a:cubicBezTo>
                    <a:pt x="207" y="568"/>
                    <a:pt x="207" y="562"/>
                    <a:pt x="209" y="564"/>
                  </a:cubicBezTo>
                  <a:cubicBezTo>
                    <a:pt x="208" y="566"/>
                    <a:pt x="209" y="566"/>
                    <a:pt x="209" y="567"/>
                  </a:cubicBezTo>
                  <a:cubicBezTo>
                    <a:pt x="209" y="566"/>
                    <a:pt x="209" y="566"/>
                    <a:pt x="209" y="566"/>
                  </a:cubicBezTo>
                  <a:cubicBezTo>
                    <a:pt x="209" y="565"/>
                    <a:pt x="209" y="567"/>
                    <a:pt x="209" y="566"/>
                  </a:cubicBezTo>
                  <a:cubicBezTo>
                    <a:pt x="208" y="564"/>
                    <a:pt x="209" y="565"/>
                    <a:pt x="209" y="564"/>
                  </a:cubicBezTo>
                  <a:cubicBezTo>
                    <a:pt x="211" y="569"/>
                    <a:pt x="213" y="565"/>
                    <a:pt x="215" y="567"/>
                  </a:cubicBezTo>
                  <a:cubicBezTo>
                    <a:pt x="215" y="565"/>
                    <a:pt x="216" y="567"/>
                    <a:pt x="216" y="566"/>
                  </a:cubicBezTo>
                  <a:cubicBezTo>
                    <a:pt x="216" y="568"/>
                    <a:pt x="217" y="565"/>
                    <a:pt x="217" y="567"/>
                  </a:cubicBezTo>
                  <a:cubicBezTo>
                    <a:pt x="217" y="564"/>
                    <a:pt x="217" y="564"/>
                    <a:pt x="217" y="564"/>
                  </a:cubicBezTo>
                  <a:cubicBezTo>
                    <a:pt x="218" y="566"/>
                    <a:pt x="218" y="560"/>
                    <a:pt x="219" y="563"/>
                  </a:cubicBezTo>
                  <a:cubicBezTo>
                    <a:pt x="220" y="564"/>
                    <a:pt x="219" y="565"/>
                    <a:pt x="219" y="565"/>
                  </a:cubicBezTo>
                  <a:cubicBezTo>
                    <a:pt x="220" y="568"/>
                    <a:pt x="221" y="563"/>
                    <a:pt x="222" y="566"/>
                  </a:cubicBezTo>
                  <a:cubicBezTo>
                    <a:pt x="222" y="565"/>
                    <a:pt x="221" y="563"/>
                    <a:pt x="222" y="562"/>
                  </a:cubicBezTo>
                  <a:cubicBezTo>
                    <a:pt x="223" y="563"/>
                    <a:pt x="224" y="565"/>
                    <a:pt x="224" y="565"/>
                  </a:cubicBezTo>
                  <a:cubicBezTo>
                    <a:pt x="224" y="565"/>
                    <a:pt x="224" y="564"/>
                    <a:pt x="225" y="565"/>
                  </a:cubicBezTo>
                  <a:cubicBezTo>
                    <a:pt x="225" y="565"/>
                    <a:pt x="225" y="565"/>
                    <a:pt x="225" y="566"/>
                  </a:cubicBezTo>
                  <a:cubicBezTo>
                    <a:pt x="226" y="566"/>
                    <a:pt x="226" y="565"/>
                    <a:pt x="227" y="564"/>
                  </a:cubicBezTo>
                  <a:cubicBezTo>
                    <a:pt x="227" y="566"/>
                    <a:pt x="229" y="565"/>
                    <a:pt x="230" y="566"/>
                  </a:cubicBezTo>
                  <a:cubicBezTo>
                    <a:pt x="230" y="563"/>
                    <a:pt x="231" y="567"/>
                    <a:pt x="231" y="564"/>
                  </a:cubicBezTo>
                  <a:cubicBezTo>
                    <a:pt x="231" y="564"/>
                    <a:pt x="231" y="564"/>
                    <a:pt x="231" y="564"/>
                  </a:cubicBezTo>
                  <a:cubicBezTo>
                    <a:pt x="232" y="564"/>
                    <a:pt x="232" y="562"/>
                    <a:pt x="232" y="561"/>
                  </a:cubicBezTo>
                  <a:cubicBezTo>
                    <a:pt x="232" y="563"/>
                    <a:pt x="232" y="563"/>
                    <a:pt x="232" y="563"/>
                  </a:cubicBezTo>
                  <a:cubicBezTo>
                    <a:pt x="232" y="566"/>
                    <a:pt x="234" y="564"/>
                    <a:pt x="234" y="565"/>
                  </a:cubicBezTo>
                  <a:cubicBezTo>
                    <a:pt x="233" y="563"/>
                    <a:pt x="234" y="565"/>
                    <a:pt x="234" y="563"/>
                  </a:cubicBezTo>
                  <a:cubicBezTo>
                    <a:pt x="235" y="563"/>
                    <a:pt x="235" y="563"/>
                    <a:pt x="235" y="563"/>
                  </a:cubicBezTo>
                  <a:cubicBezTo>
                    <a:pt x="235" y="562"/>
                    <a:pt x="235" y="562"/>
                    <a:pt x="236" y="561"/>
                  </a:cubicBezTo>
                  <a:cubicBezTo>
                    <a:pt x="236" y="561"/>
                    <a:pt x="236" y="564"/>
                    <a:pt x="236" y="563"/>
                  </a:cubicBezTo>
                  <a:cubicBezTo>
                    <a:pt x="237" y="564"/>
                    <a:pt x="237" y="564"/>
                    <a:pt x="237" y="563"/>
                  </a:cubicBezTo>
                  <a:cubicBezTo>
                    <a:pt x="237" y="563"/>
                    <a:pt x="237" y="563"/>
                    <a:pt x="237" y="563"/>
                  </a:cubicBezTo>
                  <a:cubicBezTo>
                    <a:pt x="237" y="563"/>
                    <a:pt x="237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4"/>
                    <a:pt x="238" y="563"/>
                    <a:pt x="238" y="563"/>
                  </a:cubicBezTo>
                  <a:cubicBezTo>
                    <a:pt x="238" y="563"/>
                    <a:pt x="239" y="563"/>
                    <a:pt x="239" y="564"/>
                  </a:cubicBezTo>
                  <a:cubicBezTo>
                    <a:pt x="239" y="565"/>
                    <a:pt x="239" y="565"/>
                    <a:pt x="239" y="565"/>
                  </a:cubicBezTo>
                  <a:cubicBezTo>
                    <a:pt x="239" y="565"/>
                    <a:pt x="240" y="563"/>
                    <a:pt x="240" y="563"/>
                  </a:cubicBezTo>
                  <a:cubicBezTo>
                    <a:pt x="242" y="564"/>
                    <a:pt x="244" y="562"/>
                    <a:pt x="245" y="561"/>
                  </a:cubicBezTo>
                  <a:cubicBezTo>
                    <a:pt x="244" y="561"/>
                    <a:pt x="244" y="562"/>
                    <a:pt x="244" y="562"/>
                  </a:cubicBezTo>
                  <a:cubicBezTo>
                    <a:pt x="245" y="561"/>
                    <a:pt x="245" y="560"/>
                    <a:pt x="245" y="561"/>
                  </a:cubicBezTo>
                  <a:cubicBezTo>
                    <a:pt x="246" y="560"/>
                    <a:pt x="246" y="562"/>
                    <a:pt x="247" y="562"/>
                  </a:cubicBezTo>
                  <a:cubicBezTo>
                    <a:pt x="247" y="562"/>
                    <a:pt x="247" y="560"/>
                    <a:pt x="247" y="561"/>
                  </a:cubicBezTo>
                  <a:cubicBezTo>
                    <a:pt x="248" y="563"/>
                    <a:pt x="249" y="559"/>
                    <a:pt x="251" y="560"/>
                  </a:cubicBezTo>
                  <a:cubicBezTo>
                    <a:pt x="251" y="560"/>
                    <a:pt x="251" y="561"/>
                    <a:pt x="251" y="561"/>
                  </a:cubicBezTo>
                  <a:cubicBezTo>
                    <a:pt x="252" y="560"/>
                    <a:pt x="253" y="560"/>
                    <a:pt x="253" y="558"/>
                  </a:cubicBezTo>
                  <a:cubicBezTo>
                    <a:pt x="253" y="559"/>
                    <a:pt x="253" y="559"/>
                    <a:pt x="253" y="559"/>
                  </a:cubicBezTo>
                  <a:cubicBezTo>
                    <a:pt x="254" y="559"/>
                    <a:pt x="255" y="559"/>
                    <a:pt x="255" y="557"/>
                  </a:cubicBezTo>
                  <a:cubicBezTo>
                    <a:pt x="254" y="557"/>
                    <a:pt x="255" y="558"/>
                    <a:pt x="255" y="558"/>
                  </a:cubicBezTo>
                  <a:cubicBezTo>
                    <a:pt x="254" y="557"/>
                    <a:pt x="255" y="555"/>
                    <a:pt x="255" y="555"/>
                  </a:cubicBezTo>
                  <a:cubicBezTo>
                    <a:pt x="255" y="556"/>
                    <a:pt x="255" y="556"/>
                    <a:pt x="255" y="556"/>
                  </a:cubicBezTo>
                  <a:cubicBezTo>
                    <a:pt x="256" y="555"/>
                    <a:pt x="256" y="555"/>
                    <a:pt x="257" y="554"/>
                  </a:cubicBezTo>
                  <a:cubicBezTo>
                    <a:pt x="257" y="555"/>
                    <a:pt x="256" y="555"/>
                    <a:pt x="257" y="556"/>
                  </a:cubicBezTo>
                  <a:cubicBezTo>
                    <a:pt x="257" y="558"/>
                    <a:pt x="259" y="557"/>
                    <a:pt x="259" y="557"/>
                  </a:cubicBezTo>
                  <a:cubicBezTo>
                    <a:pt x="259" y="555"/>
                    <a:pt x="259" y="555"/>
                    <a:pt x="259" y="555"/>
                  </a:cubicBezTo>
                  <a:cubicBezTo>
                    <a:pt x="260" y="555"/>
                    <a:pt x="260" y="557"/>
                    <a:pt x="260" y="557"/>
                  </a:cubicBezTo>
                  <a:cubicBezTo>
                    <a:pt x="261" y="551"/>
                    <a:pt x="261" y="551"/>
                    <a:pt x="261" y="551"/>
                  </a:cubicBezTo>
                  <a:cubicBezTo>
                    <a:pt x="260" y="552"/>
                    <a:pt x="262" y="553"/>
                    <a:pt x="261" y="555"/>
                  </a:cubicBezTo>
                  <a:cubicBezTo>
                    <a:pt x="263" y="554"/>
                    <a:pt x="263" y="551"/>
                    <a:pt x="263" y="549"/>
                  </a:cubicBezTo>
                  <a:cubicBezTo>
                    <a:pt x="263" y="550"/>
                    <a:pt x="264" y="548"/>
                    <a:pt x="265" y="548"/>
                  </a:cubicBezTo>
                  <a:cubicBezTo>
                    <a:pt x="265" y="549"/>
                    <a:pt x="264" y="548"/>
                    <a:pt x="264" y="549"/>
                  </a:cubicBezTo>
                  <a:cubicBezTo>
                    <a:pt x="266" y="550"/>
                    <a:pt x="266" y="550"/>
                    <a:pt x="266" y="550"/>
                  </a:cubicBezTo>
                  <a:cubicBezTo>
                    <a:pt x="265" y="551"/>
                    <a:pt x="266" y="553"/>
                    <a:pt x="266" y="554"/>
                  </a:cubicBezTo>
                  <a:cubicBezTo>
                    <a:pt x="266" y="553"/>
                    <a:pt x="268" y="553"/>
                    <a:pt x="269" y="553"/>
                  </a:cubicBezTo>
                  <a:cubicBezTo>
                    <a:pt x="268" y="551"/>
                    <a:pt x="270" y="552"/>
                    <a:pt x="270" y="549"/>
                  </a:cubicBezTo>
                  <a:cubicBezTo>
                    <a:pt x="271" y="549"/>
                    <a:pt x="271" y="551"/>
                    <a:pt x="271" y="552"/>
                  </a:cubicBezTo>
                  <a:cubicBezTo>
                    <a:pt x="272" y="550"/>
                    <a:pt x="274" y="550"/>
                    <a:pt x="275" y="550"/>
                  </a:cubicBezTo>
                  <a:cubicBezTo>
                    <a:pt x="275" y="550"/>
                    <a:pt x="275" y="550"/>
                    <a:pt x="275" y="550"/>
                  </a:cubicBezTo>
                  <a:cubicBezTo>
                    <a:pt x="275" y="549"/>
                    <a:pt x="277" y="549"/>
                    <a:pt x="277" y="547"/>
                  </a:cubicBezTo>
                  <a:cubicBezTo>
                    <a:pt x="278" y="548"/>
                    <a:pt x="278" y="548"/>
                    <a:pt x="278" y="548"/>
                  </a:cubicBezTo>
                  <a:cubicBezTo>
                    <a:pt x="279" y="549"/>
                    <a:pt x="277" y="545"/>
                    <a:pt x="278" y="546"/>
                  </a:cubicBezTo>
                  <a:cubicBezTo>
                    <a:pt x="279" y="547"/>
                    <a:pt x="279" y="547"/>
                    <a:pt x="279" y="547"/>
                  </a:cubicBezTo>
                  <a:cubicBezTo>
                    <a:pt x="279" y="546"/>
                    <a:pt x="281" y="548"/>
                    <a:pt x="281" y="546"/>
                  </a:cubicBezTo>
                  <a:cubicBezTo>
                    <a:pt x="281" y="547"/>
                    <a:pt x="281" y="547"/>
                    <a:pt x="281" y="547"/>
                  </a:cubicBezTo>
                  <a:cubicBezTo>
                    <a:pt x="281" y="546"/>
                    <a:pt x="282" y="546"/>
                    <a:pt x="282" y="544"/>
                  </a:cubicBezTo>
                  <a:cubicBezTo>
                    <a:pt x="283" y="546"/>
                    <a:pt x="283" y="546"/>
                    <a:pt x="283" y="546"/>
                  </a:cubicBezTo>
                  <a:cubicBezTo>
                    <a:pt x="284" y="547"/>
                    <a:pt x="283" y="544"/>
                    <a:pt x="284" y="544"/>
                  </a:cubicBezTo>
                  <a:cubicBezTo>
                    <a:pt x="284" y="544"/>
                    <a:pt x="285" y="545"/>
                    <a:pt x="285" y="545"/>
                  </a:cubicBezTo>
                  <a:cubicBezTo>
                    <a:pt x="285" y="544"/>
                    <a:pt x="286" y="544"/>
                    <a:pt x="286" y="543"/>
                  </a:cubicBezTo>
                  <a:cubicBezTo>
                    <a:pt x="288" y="545"/>
                    <a:pt x="288" y="545"/>
                    <a:pt x="288" y="545"/>
                  </a:cubicBezTo>
                  <a:cubicBezTo>
                    <a:pt x="291" y="543"/>
                    <a:pt x="295" y="541"/>
                    <a:pt x="298" y="537"/>
                  </a:cubicBezTo>
                  <a:cubicBezTo>
                    <a:pt x="300" y="539"/>
                    <a:pt x="298" y="539"/>
                    <a:pt x="299" y="540"/>
                  </a:cubicBezTo>
                  <a:cubicBezTo>
                    <a:pt x="298" y="538"/>
                    <a:pt x="299" y="539"/>
                    <a:pt x="300" y="538"/>
                  </a:cubicBezTo>
                  <a:cubicBezTo>
                    <a:pt x="300" y="538"/>
                    <a:pt x="300" y="538"/>
                    <a:pt x="300" y="538"/>
                  </a:cubicBezTo>
                  <a:cubicBezTo>
                    <a:pt x="300" y="538"/>
                    <a:pt x="301" y="539"/>
                    <a:pt x="302" y="538"/>
                  </a:cubicBezTo>
                  <a:cubicBezTo>
                    <a:pt x="301" y="537"/>
                    <a:pt x="301" y="537"/>
                    <a:pt x="301" y="537"/>
                  </a:cubicBezTo>
                  <a:cubicBezTo>
                    <a:pt x="301" y="536"/>
                    <a:pt x="304" y="539"/>
                    <a:pt x="303" y="536"/>
                  </a:cubicBezTo>
                  <a:cubicBezTo>
                    <a:pt x="304" y="537"/>
                    <a:pt x="304" y="537"/>
                    <a:pt x="304" y="537"/>
                  </a:cubicBezTo>
                  <a:cubicBezTo>
                    <a:pt x="303" y="535"/>
                    <a:pt x="305" y="538"/>
                    <a:pt x="305" y="535"/>
                  </a:cubicBezTo>
                  <a:cubicBezTo>
                    <a:pt x="305" y="536"/>
                    <a:pt x="305" y="536"/>
                    <a:pt x="305" y="536"/>
                  </a:cubicBezTo>
                  <a:cubicBezTo>
                    <a:pt x="306" y="536"/>
                    <a:pt x="305" y="532"/>
                    <a:pt x="306" y="534"/>
                  </a:cubicBezTo>
                  <a:cubicBezTo>
                    <a:pt x="307" y="533"/>
                    <a:pt x="307" y="532"/>
                    <a:pt x="306" y="530"/>
                  </a:cubicBezTo>
                  <a:cubicBezTo>
                    <a:pt x="308" y="533"/>
                    <a:pt x="308" y="533"/>
                    <a:pt x="308" y="533"/>
                  </a:cubicBezTo>
                  <a:cubicBezTo>
                    <a:pt x="310" y="530"/>
                    <a:pt x="313" y="528"/>
                    <a:pt x="314" y="524"/>
                  </a:cubicBezTo>
                  <a:cubicBezTo>
                    <a:pt x="314" y="525"/>
                    <a:pt x="314" y="525"/>
                    <a:pt x="314" y="525"/>
                  </a:cubicBezTo>
                  <a:cubicBezTo>
                    <a:pt x="314" y="522"/>
                    <a:pt x="319" y="525"/>
                    <a:pt x="317" y="521"/>
                  </a:cubicBezTo>
                  <a:cubicBezTo>
                    <a:pt x="316" y="519"/>
                    <a:pt x="316" y="519"/>
                    <a:pt x="316" y="519"/>
                  </a:cubicBezTo>
                  <a:cubicBezTo>
                    <a:pt x="318" y="520"/>
                    <a:pt x="318" y="520"/>
                    <a:pt x="318" y="520"/>
                  </a:cubicBezTo>
                  <a:cubicBezTo>
                    <a:pt x="317" y="519"/>
                    <a:pt x="319" y="519"/>
                    <a:pt x="318" y="518"/>
                  </a:cubicBezTo>
                  <a:cubicBezTo>
                    <a:pt x="318" y="518"/>
                    <a:pt x="318" y="519"/>
                    <a:pt x="319" y="519"/>
                  </a:cubicBezTo>
                  <a:cubicBezTo>
                    <a:pt x="320" y="519"/>
                    <a:pt x="318" y="516"/>
                    <a:pt x="319" y="516"/>
                  </a:cubicBezTo>
                  <a:cubicBezTo>
                    <a:pt x="320" y="517"/>
                    <a:pt x="320" y="517"/>
                    <a:pt x="320" y="517"/>
                  </a:cubicBezTo>
                  <a:cubicBezTo>
                    <a:pt x="324" y="517"/>
                    <a:pt x="329" y="511"/>
                    <a:pt x="325" y="508"/>
                  </a:cubicBezTo>
                  <a:cubicBezTo>
                    <a:pt x="324" y="507"/>
                    <a:pt x="327" y="507"/>
                    <a:pt x="327" y="507"/>
                  </a:cubicBezTo>
                  <a:cubicBezTo>
                    <a:pt x="323" y="505"/>
                    <a:pt x="324" y="499"/>
                    <a:pt x="317" y="501"/>
                  </a:cubicBezTo>
                  <a:cubicBezTo>
                    <a:pt x="315" y="501"/>
                    <a:pt x="312" y="506"/>
                    <a:pt x="312" y="506"/>
                  </a:cubicBezTo>
                  <a:cubicBezTo>
                    <a:pt x="318" y="506"/>
                    <a:pt x="315" y="512"/>
                    <a:pt x="315" y="509"/>
                  </a:cubicBezTo>
                  <a:cubicBezTo>
                    <a:pt x="313" y="508"/>
                    <a:pt x="315" y="509"/>
                    <a:pt x="313" y="509"/>
                  </a:cubicBezTo>
                  <a:cubicBezTo>
                    <a:pt x="312" y="512"/>
                    <a:pt x="303" y="513"/>
                    <a:pt x="299" y="519"/>
                  </a:cubicBezTo>
                  <a:cubicBezTo>
                    <a:pt x="300" y="519"/>
                    <a:pt x="300" y="520"/>
                    <a:pt x="300" y="521"/>
                  </a:cubicBezTo>
                  <a:cubicBezTo>
                    <a:pt x="299" y="520"/>
                    <a:pt x="299" y="520"/>
                    <a:pt x="299" y="520"/>
                  </a:cubicBezTo>
                  <a:cubicBezTo>
                    <a:pt x="300" y="522"/>
                    <a:pt x="300" y="522"/>
                    <a:pt x="300" y="522"/>
                  </a:cubicBezTo>
                  <a:cubicBezTo>
                    <a:pt x="299" y="522"/>
                    <a:pt x="298" y="521"/>
                    <a:pt x="299" y="520"/>
                  </a:cubicBezTo>
                  <a:cubicBezTo>
                    <a:pt x="296" y="522"/>
                    <a:pt x="294" y="524"/>
                    <a:pt x="292" y="525"/>
                  </a:cubicBezTo>
                  <a:cubicBezTo>
                    <a:pt x="293" y="527"/>
                    <a:pt x="291" y="526"/>
                    <a:pt x="292" y="528"/>
                  </a:cubicBezTo>
                  <a:cubicBezTo>
                    <a:pt x="291" y="527"/>
                    <a:pt x="291" y="527"/>
                    <a:pt x="291" y="527"/>
                  </a:cubicBezTo>
                  <a:cubicBezTo>
                    <a:pt x="290" y="529"/>
                    <a:pt x="290" y="529"/>
                    <a:pt x="287" y="527"/>
                  </a:cubicBezTo>
                  <a:cubicBezTo>
                    <a:pt x="280" y="529"/>
                    <a:pt x="275" y="533"/>
                    <a:pt x="268" y="535"/>
                  </a:cubicBezTo>
                  <a:cubicBezTo>
                    <a:pt x="263" y="536"/>
                    <a:pt x="259" y="538"/>
                    <a:pt x="255" y="540"/>
                  </a:cubicBezTo>
                  <a:cubicBezTo>
                    <a:pt x="255" y="537"/>
                    <a:pt x="256" y="534"/>
                    <a:pt x="257" y="531"/>
                  </a:cubicBezTo>
                  <a:cubicBezTo>
                    <a:pt x="257" y="529"/>
                    <a:pt x="255" y="527"/>
                    <a:pt x="256" y="525"/>
                  </a:cubicBezTo>
                  <a:cubicBezTo>
                    <a:pt x="255" y="519"/>
                    <a:pt x="260" y="512"/>
                    <a:pt x="257" y="505"/>
                  </a:cubicBezTo>
                  <a:cubicBezTo>
                    <a:pt x="257" y="505"/>
                    <a:pt x="256" y="505"/>
                    <a:pt x="255" y="504"/>
                  </a:cubicBezTo>
                  <a:cubicBezTo>
                    <a:pt x="256" y="504"/>
                    <a:pt x="256" y="504"/>
                    <a:pt x="256" y="504"/>
                  </a:cubicBezTo>
                  <a:cubicBezTo>
                    <a:pt x="254" y="504"/>
                    <a:pt x="254" y="504"/>
                    <a:pt x="254" y="504"/>
                  </a:cubicBezTo>
                  <a:cubicBezTo>
                    <a:pt x="254" y="503"/>
                    <a:pt x="256" y="504"/>
                    <a:pt x="256" y="504"/>
                  </a:cubicBezTo>
                  <a:cubicBezTo>
                    <a:pt x="256" y="501"/>
                    <a:pt x="256" y="499"/>
                    <a:pt x="256" y="496"/>
                  </a:cubicBezTo>
                  <a:cubicBezTo>
                    <a:pt x="254" y="496"/>
                    <a:pt x="256" y="494"/>
                    <a:pt x="254" y="494"/>
                  </a:cubicBezTo>
                  <a:cubicBezTo>
                    <a:pt x="255" y="494"/>
                    <a:pt x="255" y="494"/>
                    <a:pt x="255" y="494"/>
                  </a:cubicBezTo>
                  <a:cubicBezTo>
                    <a:pt x="254" y="492"/>
                    <a:pt x="254" y="492"/>
                    <a:pt x="257" y="491"/>
                  </a:cubicBezTo>
                  <a:cubicBezTo>
                    <a:pt x="259" y="481"/>
                    <a:pt x="257" y="475"/>
                    <a:pt x="256" y="465"/>
                  </a:cubicBezTo>
                  <a:cubicBezTo>
                    <a:pt x="254" y="457"/>
                    <a:pt x="250" y="447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1" y="439"/>
                    <a:pt x="241" y="439"/>
                    <a:pt x="240" y="438"/>
                  </a:cubicBezTo>
                  <a:cubicBezTo>
                    <a:pt x="237" y="440"/>
                    <a:pt x="236" y="437"/>
                    <a:pt x="233" y="438"/>
                  </a:cubicBezTo>
                  <a:cubicBezTo>
                    <a:pt x="234" y="437"/>
                    <a:pt x="234" y="437"/>
                    <a:pt x="234" y="437"/>
                  </a:cubicBezTo>
                  <a:cubicBezTo>
                    <a:pt x="232" y="438"/>
                    <a:pt x="232" y="436"/>
                    <a:pt x="232" y="434"/>
                  </a:cubicBezTo>
                  <a:cubicBezTo>
                    <a:pt x="231" y="435"/>
                    <a:pt x="231" y="434"/>
                    <a:pt x="230" y="436"/>
                  </a:cubicBezTo>
                  <a:cubicBezTo>
                    <a:pt x="228" y="437"/>
                    <a:pt x="230" y="433"/>
                    <a:pt x="229" y="433"/>
                  </a:cubicBezTo>
                  <a:cubicBezTo>
                    <a:pt x="229" y="432"/>
                    <a:pt x="228" y="434"/>
                    <a:pt x="228" y="433"/>
                  </a:cubicBezTo>
                  <a:cubicBezTo>
                    <a:pt x="225" y="435"/>
                    <a:pt x="229" y="433"/>
                    <a:pt x="227" y="429"/>
                  </a:cubicBezTo>
                  <a:cubicBezTo>
                    <a:pt x="223" y="428"/>
                    <a:pt x="219" y="429"/>
                    <a:pt x="215" y="428"/>
                  </a:cubicBezTo>
                  <a:cubicBezTo>
                    <a:pt x="214" y="427"/>
                    <a:pt x="214" y="425"/>
                    <a:pt x="214" y="424"/>
                  </a:cubicBezTo>
                  <a:cubicBezTo>
                    <a:pt x="212" y="424"/>
                    <a:pt x="214" y="423"/>
                    <a:pt x="212" y="424"/>
                  </a:cubicBezTo>
                  <a:cubicBezTo>
                    <a:pt x="213" y="424"/>
                    <a:pt x="213" y="424"/>
                    <a:pt x="213" y="424"/>
                  </a:cubicBezTo>
                  <a:cubicBezTo>
                    <a:pt x="212" y="423"/>
                    <a:pt x="211" y="423"/>
                    <a:pt x="214" y="421"/>
                  </a:cubicBezTo>
                  <a:cubicBezTo>
                    <a:pt x="216" y="417"/>
                    <a:pt x="214" y="413"/>
                    <a:pt x="214" y="409"/>
                  </a:cubicBezTo>
                  <a:cubicBezTo>
                    <a:pt x="213" y="405"/>
                    <a:pt x="211" y="401"/>
                    <a:pt x="210" y="397"/>
                  </a:cubicBezTo>
                  <a:cubicBezTo>
                    <a:pt x="206" y="397"/>
                    <a:pt x="207" y="396"/>
                    <a:pt x="204" y="395"/>
                  </a:cubicBezTo>
                  <a:cubicBezTo>
                    <a:pt x="206" y="395"/>
                    <a:pt x="206" y="395"/>
                    <a:pt x="206" y="395"/>
                  </a:cubicBezTo>
                  <a:cubicBezTo>
                    <a:pt x="204" y="395"/>
                    <a:pt x="206" y="394"/>
                    <a:pt x="207" y="394"/>
                  </a:cubicBezTo>
                  <a:cubicBezTo>
                    <a:pt x="206" y="394"/>
                    <a:pt x="207" y="393"/>
                    <a:pt x="205" y="394"/>
                  </a:cubicBezTo>
                  <a:cubicBezTo>
                    <a:pt x="203" y="393"/>
                    <a:pt x="207" y="393"/>
                    <a:pt x="206" y="393"/>
                  </a:cubicBezTo>
                  <a:cubicBezTo>
                    <a:pt x="207" y="392"/>
                    <a:pt x="205" y="393"/>
                    <a:pt x="206" y="393"/>
                  </a:cubicBezTo>
                  <a:cubicBezTo>
                    <a:pt x="203" y="392"/>
                    <a:pt x="207" y="393"/>
                    <a:pt x="209" y="391"/>
                  </a:cubicBezTo>
                  <a:cubicBezTo>
                    <a:pt x="208" y="390"/>
                    <a:pt x="206" y="388"/>
                    <a:pt x="207" y="387"/>
                  </a:cubicBezTo>
                  <a:cubicBezTo>
                    <a:pt x="207" y="387"/>
                    <a:pt x="206" y="387"/>
                    <a:pt x="206" y="387"/>
                  </a:cubicBezTo>
                  <a:cubicBezTo>
                    <a:pt x="209" y="386"/>
                    <a:pt x="205" y="386"/>
                    <a:pt x="206" y="386"/>
                  </a:cubicBezTo>
                  <a:cubicBezTo>
                    <a:pt x="207" y="386"/>
                    <a:pt x="207" y="386"/>
                    <a:pt x="207" y="386"/>
                  </a:cubicBezTo>
                  <a:cubicBezTo>
                    <a:pt x="209" y="385"/>
                    <a:pt x="207" y="385"/>
                    <a:pt x="208" y="384"/>
                  </a:cubicBezTo>
                  <a:cubicBezTo>
                    <a:pt x="207" y="383"/>
                    <a:pt x="210" y="382"/>
                    <a:pt x="208" y="382"/>
                  </a:cubicBezTo>
                  <a:cubicBezTo>
                    <a:pt x="209" y="382"/>
                    <a:pt x="209" y="382"/>
                    <a:pt x="210" y="382"/>
                  </a:cubicBezTo>
                  <a:cubicBezTo>
                    <a:pt x="206" y="381"/>
                    <a:pt x="211" y="380"/>
                    <a:pt x="209" y="379"/>
                  </a:cubicBezTo>
                  <a:cubicBezTo>
                    <a:pt x="209" y="380"/>
                    <a:pt x="209" y="380"/>
                    <a:pt x="209" y="380"/>
                  </a:cubicBezTo>
                  <a:cubicBezTo>
                    <a:pt x="209" y="378"/>
                    <a:pt x="210" y="376"/>
                    <a:pt x="208" y="374"/>
                  </a:cubicBezTo>
                  <a:cubicBezTo>
                    <a:pt x="208" y="372"/>
                    <a:pt x="212" y="371"/>
                    <a:pt x="210" y="370"/>
                  </a:cubicBezTo>
                  <a:cubicBezTo>
                    <a:pt x="208" y="370"/>
                    <a:pt x="208" y="370"/>
                    <a:pt x="208" y="370"/>
                  </a:cubicBezTo>
                  <a:cubicBezTo>
                    <a:pt x="209" y="369"/>
                    <a:pt x="210" y="370"/>
                    <a:pt x="210" y="370"/>
                  </a:cubicBezTo>
                  <a:cubicBezTo>
                    <a:pt x="209" y="369"/>
                    <a:pt x="211" y="368"/>
                    <a:pt x="211" y="367"/>
                  </a:cubicBezTo>
                  <a:cubicBezTo>
                    <a:pt x="210" y="367"/>
                    <a:pt x="210" y="367"/>
                    <a:pt x="209" y="367"/>
                  </a:cubicBezTo>
                  <a:cubicBezTo>
                    <a:pt x="212" y="366"/>
                    <a:pt x="208" y="365"/>
                    <a:pt x="210" y="364"/>
                  </a:cubicBezTo>
                  <a:cubicBezTo>
                    <a:pt x="207" y="364"/>
                    <a:pt x="209" y="363"/>
                    <a:pt x="208" y="363"/>
                  </a:cubicBezTo>
                  <a:cubicBezTo>
                    <a:pt x="208" y="363"/>
                    <a:pt x="209" y="363"/>
                    <a:pt x="209" y="363"/>
                  </a:cubicBezTo>
                  <a:cubicBezTo>
                    <a:pt x="209" y="362"/>
                    <a:pt x="209" y="362"/>
                    <a:pt x="210" y="361"/>
                  </a:cubicBezTo>
                  <a:cubicBezTo>
                    <a:pt x="210" y="361"/>
                    <a:pt x="208" y="360"/>
                    <a:pt x="209" y="360"/>
                  </a:cubicBezTo>
                  <a:cubicBezTo>
                    <a:pt x="211" y="360"/>
                    <a:pt x="209" y="359"/>
                    <a:pt x="210" y="359"/>
                  </a:cubicBezTo>
                  <a:cubicBezTo>
                    <a:pt x="208" y="359"/>
                    <a:pt x="206" y="358"/>
                    <a:pt x="207" y="358"/>
                  </a:cubicBezTo>
                  <a:cubicBezTo>
                    <a:pt x="210" y="358"/>
                    <a:pt x="210" y="358"/>
                    <a:pt x="210" y="358"/>
                  </a:cubicBezTo>
                  <a:cubicBezTo>
                    <a:pt x="208" y="357"/>
                    <a:pt x="212" y="355"/>
                    <a:pt x="208" y="353"/>
                  </a:cubicBezTo>
                  <a:cubicBezTo>
                    <a:pt x="210" y="353"/>
                    <a:pt x="210" y="353"/>
                    <a:pt x="210" y="353"/>
                  </a:cubicBezTo>
                  <a:cubicBezTo>
                    <a:pt x="208" y="351"/>
                    <a:pt x="210" y="349"/>
                    <a:pt x="207" y="347"/>
                  </a:cubicBezTo>
                  <a:cubicBezTo>
                    <a:pt x="208" y="347"/>
                    <a:pt x="209" y="346"/>
                    <a:pt x="209" y="346"/>
                  </a:cubicBezTo>
                  <a:cubicBezTo>
                    <a:pt x="207" y="345"/>
                    <a:pt x="207" y="345"/>
                    <a:pt x="205" y="344"/>
                  </a:cubicBezTo>
                  <a:cubicBezTo>
                    <a:pt x="205" y="344"/>
                    <a:pt x="206" y="344"/>
                    <a:pt x="207" y="344"/>
                  </a:cubicBezTo>
                  <a:cubicBezTo>
                    <a:pt x="207" y="343"/>
                    <a:pt x="210" y="342"/>
                    <a:pt x="207" y="342"/>
                  </a:cubicBezTo>
                  <a:cubicBezTo>
                    <a:pt x="209" y="342"/>
                    <a:pt x="209" y="342"/>
                    <a:pt x="209" y="342"/>
                  </a:cubicBezTo>
                  <a:cubicBezTo>
                    <a:pt x="207" y="341"/>
                    <a:pt x="205" y="340"/>
                    <a:pt x="207" y="339"/>
                  </a:cubicBezTo>
                  <a:cubicBezTo>
                    <a:pt x="206" y="339"/>
                    <a:pt x="205" y="339"/>
                    <a:pt x="204" y="339"/>
                  </a:cubicBezTo>
                  <a:cubicBezTo>
                    <a:pt x="203" y="339"/>
                    <a:pt x="206" y="339"/>
                    <a:pt x="205" y="338"/>
                  </a:cubicBezTo>
                  <a:cubicBezTo>
                    <a:pt x="207" y="339"/>
                    <a:pt x="207" y="339"/>
                    <a:pt x="207" y="339"/>
                  </a:cubicBezTo>
                  <a:cubicBezTo>
                    <a:pt x="207" y="337"/>
                    <a:pt x="206" y="336"/>
                    <a:pt x="205" y="334"/>
                  </a:cubicBezTo>
                  <a:cubicBezTo>
                    <a:pt x="207" y="334"/>
                    <a:pt x="204" y="333"/>
                    <a:pt x="206" y="332"/>
                  </a:cubicBezTo>
                  <a:cubicBezTo>
                    <a:pt x="204" y="331"/>
                    <a:pt x="206" y="330"/>
                    <a:pt x="203" y="330"/>
                  </a:cubicBezTo>
                  <a:cubicBezTo>
                    <a:pt x="204" y="330"/>
                    <a:pt x="204" y="330"/>
                    <a:pt x="204" y="330"/>
                  </a:cubicBezTo>
                  <a:cubicBezTo>
                    <a:pt x="205" y="329"/>
                    <a:pt x="205" y="329"/>
                    <a:pt x="205" y="328"/>
                  </a:cubicBezTo>
                  <a:cubicBezTo>
                    <a:pt x="205" y="327"/>
                    <a:pt x="203" y="327"/>
                    <a:pt x="203" y="327"/>
                  </a:cubicBezTo>
                  <a:cubicBezTo>
                    <a:pt x="204" y="327"/>
                    <a:pt x="204" y="327"/>
                    <a:pt x="204" y="327"/>
                  </a:cubicBezTo>
                  <a:cubicBezTo>
                    <a:pt x="203" y="326"/>
                    <a:pt x="201" y="327"/>
                    <a:pt x="200" y="327"/>
                  </a:cubicBezTo>
                  <a:cubicBezTo>
                    <a:pt x="200" y="326"/>
                    <a:pt x="199" y="326"/>
                    <a:pt x="200" y="326"/>
                  </a:cubicBezTo>
                  <a:cubicBezTo>
                    <a:pt x="201" y="326"/>
                    <a:pt x="203" y="326"/>
                    <a:pt x="205" y="326"/>
                  </a:cubicBezTo>
                  <a:cubicBezTo>
                    <a:pt x="205" y="325"/>
                    <a:pt x="202" y="325"/>
                    <a:pt x="203" y="325"/>
                  </a:cubicBezTo>
                  <a:cubicBezTo>
                    <a:pt x="206" y="325"/>
                    <a:pt x="208" y="326"/>
                    <a:pt x="209" y="326"/>
                  </a:cubicBezTo>
                  <a:cubicBezTo>
                    <a:pt x="214" y="327"/>
                    <a:pt x="220" y="328"/>
                    <a:pt x="231" y="322"/>
                  </a:cubicBezTo>
                  <a:cubicBezTo>
                    <a:pt x="231" y="319"/>
                    <a:pt x="234" y="318"/>
                    <a:pt x="233" y="315"/>
                  </a:cubicBezTo>
                  <a:cubicBezTo>
                    <a:pt x="233" y="316"/>
                    <a:pt x="233" y="316"/>
                    <a:pt x="233" y="316"/>
                  </a:cubicBezTo>
                  <a:cubicBezTo>
                    <a:pt x="233" y="314"/>
                    <a:pt x="234" y="314"/>
                    <a:pt x="236" y="313"/>
                  </a:cubicBezTo>
                  <a:cubicBezTo>
                    <a:pt x="235" y="313"/>
                    <a:pt x="236" y="312"/>
                    <a:pt x="234" y="312"/>
                  </a:cubicBezTo>
                  <a:cubicBezTo>
                    <a:pt x="233" y="311"/>
                    <a:pt x="238" y="312"/>
                    <a:pt x="237" y="310"/>
                  </a:cubicBezTo>
                  <a:cubicBezTo>
                    <a:pt x="238" y="311"/>
                    <a:pt x="236" y="310"/>
                    <a:pt x="236" y="310"/>
                  </a:cubicBezTo>
                  <a:cubicBezTo>
                    <a:pt x="235" y="308"/>
                    <a:pt x="238" y="311"/>
                    <a:pt x="240" y="308"/>
                  </a:cubicBezTo>
                  <a:cubicBezTo>
                    <a:pt x="239" y="305"/>
                    <a:pt x="237" y="302"/>
                    <a:pt x="238" y="299"/>
                  </a:cubicBezTo>
                  <a:cubicBezTo>
                    <a:pt x="238" y="299"/>
                    <a:pt x="236" y="300"/>
                    <a:pt x="236" y="299"/>
                  </a:cubicBezTo>
                  <a:cubicBezTo>
                    <a:pt x="239" y="298"/>
                    <a:pt x="235" y="299"/>
                    <a:pt x="236" y="298"/>
                  </a:cubicBezTo>
                  <a:cubicBezTo>
                    <a:pt x="237" y="298"/>
                    <a:pt x="237" y="298"/>
                    <a:pt x="237" y="298"/>
                  </a:cubicBezTo>
                  <a:cubicBezTo>
                    <a:pt x="238" y="296"/>
                    <a:pt x="236" y="296"/>
                    <a:pt x="236" y="294"/>
                  </a:cubicBezTo>
                  <a:cubicBezTo>
                    <a:pt x="235" y="293"/>
                    <a:pt x="236" y="291"/>
                    <a:pt x="234" y="291"/>
                  </a:cubicBezTo>
                  <a:cubicBezTo>
                    <a:pt x="236" y="290"/>
                    <a:pt x="235" y="290"/>
                    <a:pt x="235" y="289"/>
                  </a:cubicBezTo>
                  <a:cubicBezTo>
                    <a:pt x="232" y="291"/>
                    <a:pt x="235" y="286"/>
                    <a:pt x="232" y="287"/>
                  </a:cubicBezTo>
                  <a:cubicBezTo>
                    <a:pt x="233" y="286"/>
                    <a:pt x="233" y="286"/>
                    <a:pt x="233" y="286"/>
                  </a:cubicBezTo>
                  <a:cubicBezTo>
                    <a:pt x="230" y="284"/>
                    <a:pt x="227" y="281"/>
                    <a:pt x="223" y="281"/>
                  </a:cubicBezTo>
                  <a:cubicBezTo>
                    <a:pt x="221" y="281"/>
                    <a:pt x="220" y="277"/>
                    <a:pt x="218" y="278"/>
                  </a:cubicBezTo>
                  <a:cubicBezTo>
                    <a:pt x="217" y="280"/>
                    <a:pt x="217" y="280"/>
                    <a:pt x="217" y="280"/>
                  </a:cubicBezTo>
                  <a:cubicBezTo>
                    <a:pt x="217" y="280"/>
                    <a:pt x="218" y="279"/>
                    <a:pt x="218" y="278"/>
                  </a:cubicBezTo>
                  <a:cubicBezTo>
                    <a:pt x="216" y="280"/>
                    <a:pt x="216" y="277"/>
                    <a:pt x="214" y="277"/>
                  </a:cubicBezTo>
                  <a:cubicBezTo>
                    <a:pt x="214" y="278"/>
                    <a:pt x="214" y="278"/>
                    <a:pt x="214" y="279"/>
                  </a:cubicBezTo>
                  <a:cubicBezTo>
                    <a:pt x="213" y="276"/>
                    <a:pt x="211" y="280"/>
                    <a:pt x="210" y="277"/>
                  </a:cubicBezTo>
                  <a:cubicBezTo>
                    <a:pt x="210" y="281"/>
                    <a:pt x="209" y="279"/>
                    <a:pt x="209" y="280"/>
                  </a:cubicBezTo>
                  <a:cubicBezTo>
                    <a:pt x="208" y="280"/>
                    <a:pt x="208" y="279"/>
                    <a:pt x="208" y="278"/>
                  </a:cubicBezTo>
                  <a:cubicBezTo>
                    <a:pt x="208" y="279"/>
                    <a:pt x="207" y="279"/>
                    <a:pt x="206" y="278"/>
                  </a:cubicBezTo>
                  <a:cubicBezTo>
                    <a:pt x="206" y="278"/>
                    <a:pt x="206" y="280"/>
                    <a:pt x="205" y="280"/>
                  </a:cubicBezTo>
                  <a:cubicBezTo>
                    <a:pt x="205" y="277"/>
                    <a:pt x="204" y="280"/>
                    <a:pt x="203" y="279"/>
                  </a:cubicBezTo>
                  <a:cubicBezTo>
                    <a:pt x="204" y="281"/>
                    <a:pt x="203" y="283"/>
                    <a:pt x="202" y="282"/>
                  </a:cubicBezTo>
                  <a:cubicBezTo>
                    <a:pt x="202" y="279"/>
                    <a:pt x="202" y="279"/>
                    <a:pt x="202" y="279"/>
                  </a:cubicBezTo>
                  <a:cubicBezTo>
                    <a:pt x="201" y="281"/>
                    <a:pt x="198" y="278"/>
                    <a:pt x="197" y="282"/>
                  </a:cubicBezTo>
                  <a:cubicBezTo>
                    <a:pt x="196" y="280"/>
                    <a:pt x="196" y="280"/>
                    <a:pt x="196" y="280"/>
                  </a:cubicBezTo>
                  <a:cubicBezTo>
                    <a:pt x="195" y="283"/>
                    <a:pt x="192" y="281"/>
                    <a:pt x="191" y="285"/>
                  </a:cubicBezTo>
                  <a:cubicBezTo>
                    <a:pt x="191" y="284"/>
                    <a:pt x="190" y="284"/>
                    <a:pt x="189" y="284"/>
                  </a:cubicBezTo>
                  <a:cubicBezTo>
                    <a:pt x="189" y="286"/>
                    <a:pt x="189" y="285"/>
                    <a:pt x="189" y="288"/>
                  </a:cubicBezTo>
                  <a:cubicBezTo>
                    <a:pt x="189" y="288"/>
                    <a:pt x="188" y="287"/>
                    <a:pt x="188" y="286"/>
                  </a:cubicBezTo>
                  <a:cubicBezTo>
                    <a:pt x="187" y="286"/>
                    <a:pt x="185" y="284"/>
                    <a:pt x="186" y="287"/>
                  </a:cubicBezTo>
                  <a:cubicBezTo>
                    <a:pt x="185" y="286"/>
                    <a:pt x="185" y="286"/>
                    <a:pt x="185" y="286"/>
                  </a:cubicBezTo>
                  <a:cubicBezTo>
                    <a:pt x="185" y="287"/>
                    <a:pt x="185" y="289"/>
                    <a:pt x="183" y="288"/>
                  </a:cubicBezTo>
                  <a:cubicBezTo>
                    <a:pt x="184" y="289"/>
                    <a:pt x="183" y="290"/>
                    <a:pt x="184" y="291"/>
                  </a:cubicBezTo>
                  <a:cubicBezTo>
                    <a:pt x="184" y="292"/>
                    <a:pt x="183" y="289"/>
                    <a:pt x="183" y="291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1" y="289"/>
                    <a:pt x="180" y="291"/>
                    <a:pt x="179" y="293"/>
                  </a:cubicBezTo>
                  <a:cubicBezTo>
                    <a:pt x="178" y="291"/>
                    <a:pt x="178" y="294"/>
                    <a:pt x="176" y="293"/>
                  </a:cubicBezTo>
                  <a:cubicBezTo>
                    <a:pt x="177" y="295"/>
                    <a:pt x="175" y="294"/>
                    <a:pt x="176" y="297"/>
                  </a:cubicBezTo>
                  <a:cubicBezTo>
                    <a:pt x="175" y="296"/>
                    <a:pt x="175" y="296"/>
                    <a:pt x="175" y="296"/>
                  </a:cubicBezTo>
                  <a:cubicBezTo>
                    <a:pt x="175" y="296"/>
                    <a:pt x="174" y="297"/>
                    <a:pt x="172" y="297"/>
                  </a:cubicBezTo>
                  <a:cubicBezTo>
                    <a:pt x="172" y="298"/>
                    <a:pt x="173" y="299"/>
                    <a:pt x="174" y="300"/>
                  </a:cubicBezTo>
                  <a:cubicBezTo>
                    <a:pt x="172" y="299"/>
                    <a:pt x="172" y="299"/>
                    <a:pt x="172" y="299"/>
                  </a:cubicBezTo>
                  <a:cubicBezTo>
                    <a:pt x="173" y="300"/>
                    <a:pt x="175" y="301"/>
                    <a:pt x="176" y="302"/>
                  </a:cubicBezTo>
                  <a:cubicBezTo>
                    <a:pt x="175" y="302"/>
                    <a:pt x="176" y="302"/>
                    <a:pt x="175" y="302"/>
                  </a:cubicBezTo>
                  <a:cubicBezTo>
                    <a:pt x="175" y="302"/>
                    <a:pt x="173" y="301"/>
                    <a:pt x="172" y="300"/>
                  </a:cubicBezTo>
                  <a:cubicBezTo>
                    <a:pt x="171" y="301"/>
                    <a:pt x="174" y="303"/>
                    <a:pt x="172" y="303"/>
                  </a:cubicBezTo>
                  <a:cubicBezTo>
                    <a:pt x="172" y="304"/>
                    <a:pt x="172" y="305"/>
                    <a:pt x="174" y="305"/>
                  </a:cubicBezTo>
                  <a:cubicBezTo>
                    <a:pt x="173" y="305"/>
                    <a:pt x="173" y="305"/>
                    <a:pt x="172" y="305"/>
                  </a:cubicBezTo>
                  <a:cubicBezTo>
                    <a:pt x="172" y="306"/>
                    <a:pt x="173" y="306"/>
                    <a:pt x="173" y="306"/>
                  </a:cubicBezTo>
                  <a:cubicBezTo>
                    <a:pt x="173" y="306"/>
                    <a:pt x="174" y="306"/>
                    <a:pt x="174" y="306"/>
                  </a:cubicBezTo>
                  <a:cubicBezTo>
                    <a:pt x="175" y="305"/>
                    <a:pt x="175" y="306"/>
                    <a:pt x="176" y="305"/>
                  </a:cubicBezTo>
                  <a:cubicBezTo>
                    <a:pt x="177" y="305"/>
                    <a:pt x="178" y="306"/>
                    <a:pt x="179" y="306"/>
                  </a:cubicBezTo>
                  <a:cubicBezTo>
                    <a:pt x="178" y="306"/>
                    <a:pt x="177" y="305"/>
                    <a:pt x="177" y="304"/>
                  </a:cubicBezTo>
                  <a:cubicBezTo>
                    <a:pt x="178" y="304"/>
                    <a:pt x="177" y="304"/>
                    <a:pt x="176" y="304"/>
                  </a:cubicBezTo>
                  <a:cubicBezTo>
                    <a:pt x="176" y="304"/>
                    <a:pt x="176" y="304"/>
                    <a:pt x="176" y="304"/>
                  </a:cubicBezTo>
                  <a:cubicBezTo>
                    <a:pt x="176" y="304"/>
                    <a:pt x="175" y="304"/>
                    <a:pt x="174" y="303"/>
                  </a:cubicBezTo>
                  <a:cubicBezTo>
                    <a:pt x="175" y="304"/>
                    <a:pt x="175" y="304"/>
                    <a:pt x="175" y="304"/>
                  </a:cubicBezTo>
                  <a:cubicBezTo>
                    <a:pt x="174" y="303"/>
                    <a:pt x="174" y="303"/>
                    <a:pt x="174" y="303"/>
                  </a:cubicBezTo>
                  <a:cubicBezTo>
                    <a:pt x="175" y="303"/>
                    <a:pt x="176" y="303"/>
                    <a:pt x="176" y="303"/>
                  </a:cubicBezTo>
                  <a:cubicBezTo>
                    <a:pt x="176" y="303"/>
                    <a:pt x="175" y="303"/>
                    <a:pt x="177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8" y="303"/>
                    <a:pt x="178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8" y="302"/>
                    <a:pt x="178" y="302"/>
                    <a:pt x="178" y="302"/>
                  </a:cubicBezTo>
                  <a:cubicBezTo>
                    <a:pt x="178" y="302"/>
                    <a:pt x="179" y="302"/>
                    <a:pt x="179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80" y="303"/>
                    <a:pt x="181" y="304"/>
                    <a:pt x="181" y="304"/>
                  </a:cubicBezTo>
                  <a:cubicBezTo>
                    <a:pt x="181" y="304"/>
                    <a:pt x="180" y="302"/>
                    <a:pt x="182" y="303"/>
                  </a:cubicBezTo>
                  <a:cubicBezTo>
                    <a:pt x="182" y="303"/>
                    <a:pt x="182" y="302"/>
                    <a:pt x="181" y="301"/>
                  </a:cubicBezTo>
                  <a:cubicBezTo>
                    <a:pt x="181" y="300"/>
                    <a:pt x="183" y="303"/>
                    <a:pt x="182" y="302"/>
                  </a:cubicBezTo>
                  <a:cubicBezTo>
                    <a:pt x="183" y="303"/>
                    <a:pt x="185" y="304"/>
                    <a:pt x="186" y="305"/>
                  </a:cubicBezTo>
                  <a:cubicBezTo>
                    <a:pt x="186" y="305"/>
                    <a:pt x="187" y="306"/>
                    <a:pt x="186" y="306"/>
                  </a:cubicBezTo>
                  <a:cubicBezTo>
                    <a:pt x="187" y="306"/>
                    <a:pt x="187" y="307"/>
                    <a:pt x="187" y="307"/>
                  </a:cubicBezTo>
                  <a:cubicBezTo>
                    <a:pt x="187" y="306"/>
                    <a:pt x="185" y="305"/>
                    <a:pt x="185" y="304"/>
                  </a:cubicBezTo>
                  <a:cubicBezTo>
                    <a:pt x="183" y="303"/>
                    <a:pt x="185" y="304"/>
                    <a:pt x="183" y="302"/>
                  </a:cubicBezTo>
                  <a:cubicBezTo>
                    <a:pt x="184" y="302"/>
                    <a:pt x="184" y="302"/>
                    <a:pt x="184" y="301"/>
                  </a:cubicBezTo>
                  <a:cubicBezTo>
                    <a:pt x="184" y="301"/>
                    <a:pt x="185" y="303"/>
                    <a:pt x="186" y="303"/>
                  </a:cubicBezTo>
                  <a:cubicBezTo>
                    <a:pt x="185" y="302"/>
                    <a:pt x="185" y="301"/>
                    <a:pt x="185" y="301"/>
                  </a:cubicBezTo>
                  <a:cubicBezTo>
                    <a:pt x="185" y="300"/>
                    <a:pt x="184" y="300"/>
                    <a:pt x="184" y="298"/>
                  </a:cubicBezTo>
                  <a:cubicBezTo>
                    <a:pt x="183" y="298"/>
                    <a:pt x="183" y="297"/>
                    <a:pt x="183" y="297"/>
                  </a:cubicBezTo>
                  <a:cubicBezTo>
                    <a:pt x="184" y="299"/>
                    <a:pt x="186" y="301"/>
                    <a:pt x="186" y="301"/>
                  </a:cubicBezTo>
                  <a:cubicBezTo>
                    <a:pt x="188" y="304"/>
                    <a:pt x="185" y="301"/>
                    <a:pt x="187" y="303"/>
                  </a:cubicBezTo>
                  <a:cubicBezTo>
                    <a:pt x="188" y="305"/>
                    <a:pt x="187" y="306"/>
                    <a:pt x="187" y="305"/>
                  </a:cubicBezTo>
                  <a:cubicBezTo>
                    <a:pt x="188" y="307"/>
                    <a:pt x="187" y="305"/>
                    <a:pt x="188" y="307"/>
                  </a:cubicBezTo>
                  <a:cubicBezTo>
                    <a:pt x="188" y="307"/>
                    <a:pt x="188" y="305"/>
                    <a:pt x="188" y="305"/>
                  </a:cubicBezTo>
                  <a:cubicBezTo>
                    <a:pt x="187" y="304"/>
                    <a:pt x="187" y="304"/>
                    <a:pt x="187" y="303"/>
                  </a:cubicBezTo>
                  <a:cubicBezTo>
                    <a:pt x="186" y="300"/>
                    <a:pt x="188" y="304"/>
                    <a:pt x="188" y="304"/>
                  </a:cubicBezTo>
                  <a:cubicBezTo>
                    <a:pt x="189" y="305"/>
                    <a:pt x="189" y="305"/>
                    <a:pt x="189" y="305"/>
                  </a:cubicBezTo>
                  <a:cubicBezTo>
                    <a:pt x="189" y="306"/>
                    <a:pt x="188" y="304"/>
                    <a:pt x="189" y="304"/>
                  </a:cubicBezTo>
                  <a:cubicBezTo>
                    <a:pt x="190" y="307"/>
                    <a:pt x="189" y="305"/>
                    <a:pt x="189" y="306"/>
                  </a:cubicBezTo>
                  <a:cubicBezTo>
                    <a:pt x="190" y="308"/>
                    <a:pt x="190" y="308"/>
                    <a:pt x="190" y="308"/>
                  </a:cubicBezTo>
                  <a:cubicBezTo>
                    <a:pt x="190" y="308"/>
                    <a:pt x="189" y="309"/>
                    <a:pt x="188" y="310"/>
                  </a:cubicBezTo>
                  <a:cubicBezTo>
                    <a:pt x="188" y="309"/>
                    <a:pt x="188" y="309"/>
                    <a:pt x="188" y="309"/>
                  </a:cubicBezTo>
                  <a:cubicBezTo>
                    <a:pt x="187" y="311"/>
                    <a:pt x="186" y="306"/>
                    <a:pt x="186" y="311"/>
                  </a:cubicBezTo>
                  <a:cubicBezTo>
                    <a:pt x="186" y="312"/>
                    <a:pt x="186" y="312"/>
                    <a:pt x="186" y="312"/>
                  </a:cubicBezTo>
                  <a:cubicBezTo>
                    <a:pt x="185" y="310"/>
                    <a:pt x="185" y="310"/>
                    <a:pt x="185" y="310"/>
                  </a:cubicBezTo>
                  <a:cubicBezTo>
                    <a:pt x="185" y="311"/>
                    <a:pt x="184" y="310"/>
                    <a:pt x="184" y="312"/>
                  </a:cubicBezTo>
                  <a:cubicBezTo>
                    <a:pt x="184" y="310"/>
                    <a:pt x="184" y="310"/>
                    <a:pt x="184" y="310"/>
                  </a:cubicBezTo>
                  <a:cubicBezTo>
                    <a:pt x="184" y="310"/>
                    <a:pt x="184" y="313"/>
                    <a:pt x="183" y="312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2" y="311"/>
                    <a:pt x="182" y="312"/>
                    <a:pt x="181" y="312"/>
                  </a:cubicBezTo>
                  <a:cubicBezTo>
                    <a:pt x="182" y="311"/>
                    <a:pt x="182" y="311"/>
                    <a:pt x="183" y="310"/>
                  </a:cubicBezTo>
                  <a:cubicBezTo>
                    <a:pt x="181" y="308"/>
                    <a:pt x="177" y="307"/>
                    <a:pt x="178" y="311"/>
                  </a:cubicBezTo>
                  <a:cubicBezTo>
                    <a:pt x="178" y="312"/>
                    <a:pt x="176" y="309"/>
                    <a:pt x="176" y="309"/>
                  </a:cubicBezTo>
                  <a:cubicBezTo>
                    <a:pt x="177" y="312"/>
                    <a:pt x="172" y="313"/>
                    <a:pt x="178" y="313"/>
                  </a:cubicBezTo>
                  <a:cubicBezTo>
                    <a:pt x="178" y="313"/>
                    <a:pt x="179" y="313"/>
                    <a:pt x="179" y="313"/>
                  </a:cubicBezTo>
                  <a:cubicBezTo>
                    <a:pt x="179" y="314"/>
                    <a:pt x="180" y="316"/>
                    <a:pt x="183" y="321"/>
                  </a:cubicBezTo>
                  <a:cubicBezTo>
                    <a:pt x="183" y="321"/>
                    <a:pt x="183" y="321"/>
                    <a:pt x="183" y="321"/>
                  </a:cubicBezTo>
                  <a:cubicBezTo>
                    <a:pt x="185" y="320"/>
                    <a:pt x="189" y="325"/>
                    <a:pt x="192" y="323"/>
                  </a:cubicBezTo>
                  <a:cubicBezTo>
                    <a:pt x="192" y="322"/>
                    <a:pt x="192" y="321"/>
                    <a:pt x="192" y="321"/>
                  </a:cubicBezTo>
                  <a:cubicBezTo>
                    <a:pt x="192" y="322"/>
                    <a:pt x="192" y="322"/>
                    <a:pt x="192" y="322"/>
                  </a:cubicBezTo>
                  <a:cubicBezTo>
                    <a:pt x="193" y="320"/>
                    <a:pt x="193" y="320"/>
                    <a:pt x="193" y="320"/>
                  </a:cubicBezTo>
                  <a:cubicBezTo>
                    <a:pt x="193" y="320"/>
                    <a:pt x="193" y="322"/>
                    <a:pt x="192" y="322"/>
                  </a:cubicBezTo>
                  <a:cubicBezTo>
                    <a:pt x="194" y="322"/>
                    <a:pt x="195" y="322"/>
                    <a:pt x="196" y="322"/>
                  </a:cubicBezTo>
                  <a:cubicBezTo>
                    <a:pt x="197" y="320"/>
                    <a:pt x="197" y="322"/>
                    <a:pt x="197" y="320"/>
                  </a:cubicBezTo>
                  <a:cubicBezTo>
                    <a:pt x="197" y="321"/>
                    <a:pt x="197" y="321"/>
                    <a:pt x="197" y="321"/>
                  </a:cubicBezTo>
                  <a:cubicBezTo>
                    <a:pt x="198" y="320"/>
                    <a:pt x="198" y="320"/>
                    <a:pt x="199" y="322"/>
                  </a:cubicBezTo>
                  <a:cubicBezTo>
                    <a:pt x="199" y="323"/>
                    <a:pt x="199" y="323"/>
                    <a:pt x="199" y="323"/>
                  </a:cubicBezTo>
                  <a:cubicBezTo>
                    <a:pt x="198" y="323"/>
                    <a:pt x="198" y="323"/>
                    <a:pt x="197" y="323"/>
                  </a:cubicBezTo>
                  <a:cubicBezTo>
                    <a:pt x="198" y="323"/>
                    <a:pt x="198" y="323"/>
                    <a:pt x="198" y="323"/>
                  </a:cubicBezTo>
                  <a:cubicBezTo>
                    <a:pt x="197" y="324"/>
                    <a:pt x="197" y="324"/>
                    <a:pt x="197" y="324"/>
                  </a:cubicBezTo>
                  <a:cubicBezTo>
                    <a:pt x="197" y="324"/>
                    <a:pt x="196" y="325"/>
                    <a:pt x="197" y="325"/>
                  </a:cubicBezTo>
                  <a:cubicBezTo>
                    <a:pt x="199" y="325"/>
                    <a:pt x="199" y="325"/>
                    <a:pt x="199" y="325"/>
                  </a:cubicBezTo>
                  <a:cubicBezTo>
                    <a:pt x="199" y="325"/>
                    <a:pt x="201" y="325"/>
                    <a:pt x="199" y="326"/>
                  </a:cubicBezTo>
                  <a:cubicBezTo>
                    <a:pt x="197" y="326"/>
                    <a:pt x="197" y="326"/>
                    <a:pt x="197" y="326"/>
                  </a:cubicBezTo>
                  <a:cubicBezTo>
                    <a:pt x="197" y="326"/>
                    <a:pt x="198" y="326"/>
                    <a:pt x="198" y="326"/>
                  </a:cubicBezTo>
                  <a:cubicBezTo>
                    <a:pt x="195" y="326"/>
                    <a:pt x="195" y="326"/>
                    <a:pt x="195" y="326"/>
                  </a:cubicBezTo>
                  <a:cubicBezTo>
                    <a:pt x="199" y="326"/>
                    <a:pt x="196" y="327"/>
                    <a:pt x="197" y="327"/>
                  </a:cubicBezTo>
                  <a:cubicBezTo>
                    <a:pt x="196" y="327"/>
                    <a:pt x="196" y="327"/>
                    <a:pt x="196" y="327"/>
                  </a:cubicBezTo>
                  <a:cubicBezTo>
                    <a:pt x="195" y="328"/>
                    <a:pt x="198" y="327"/>
                    <a:pt x="198" y="327"/>
                  </a:cubicBezTo>
                  <a:cubicBezTo>
                    <a:pt x="198" y="328"/>
                    <a:pt x="195" y="328"/>
                    <a:pt x="194" y="328"/>
                  </a:cubicBezTo>
                  <a:cubicBezTo>
                    <a:pt x="194" y="329"/>
                    <a:pt x="196" y="329"/>
                    <a:pt x="194" y="330"/>
                  </a:cubicBezTo>
                  <a:cubicBezTo>
                    <a:pt x="195" y="330"/>
                    <a:pt x="196" y="331"/>
                    <a:pt x="197" y="331"/>
                  </a:cubicBezTo>
                  <a:cubicBezTo>
                    <a:pt x="197" y="332"/>
                    <a:pt x="194" y="331"/>
                    <a:pt x="195" y="332"/>
                  </a:cubicBezTo>
                  <a:cubicBezTo>
                    <a:pt x="195" y="332"/>
                    <a:pt x="194" y="332"/>
                    <a:pt x="193" y="332"/>
                  </a:cubicBezTo>
                  <a:cubicBezTo>
                    <a:pt x="194" y="332"/>
                    <a:pt x="193" y="333"/>
                    <a:pt x="195" y="332"/>
                  </a:cubicBezTo>
                  <a:cubicBezTo>
                    <a:pt x="194" y="333"/>
                    <a:pt x="194" y="334"/>
                    <a:pt x="195" y="334"/>
                  </a:cubicBezTo>
                  <a:cubicBezTo>
                    <a:pt x="195" y="334"/>
                    <a:pt x="193" y="334"/>
                    <a:pt x="192" y="334"/>
                  </a:cubicBezTo>
                  <a:cubicBezTo>
                    <a:pt x="194" y="334"/>
                    <a:pt x="195" y="335"/>
                    <a:pt x="194" y="335"/>
                  </a:cubicBezTo>
                  <a:cubicBezTo>
                    <a:pt x="196" y="335"/>
                    <a:pt x="196" y="335"/>
                    <a:pt x="198" y="335"/>
                  </a:cubicBezTo>
                  <a:cubicBezTo>
                    <a:pt x="198" y="335"/>
                    <a:pt x="199" y="335"/>
                    <a:pt x="199" y="335"/>
                  </a:cubicBezTo>
                  <a:cubicBezTo>
                    <a:pt x="197" y="336"/>
                    <a:pt x="194" y="336"/>
                    <a:pt x="194" y="336"/>
                  </a:cubicBezTo>
                  <a:cubicBezTo>
                    <a:pt x="191" y="336"/>
                    <a:pt x="194" y="335"/>
                    <a:pt x="192" y="336"/>
                  </a:cubicBezTo>
                  <a:cubicBezTo>
                    <a:pt x="189" y="335"/>
                    <a:pt x="189" y="335"/>
                    <a:pt x="191" y="334"/>
                  </a:cubicBezTo>
                  <a:cubicBezTo>
                    <a:pt x="188" y="334"/>
                    <a:pt x="190" y="335"/>
                    <a:pt x="188" y="335"/>
                  </a:cubicBezTo>
                  <a:cubicBezTo>
                    <a:pt x="188" y="335"/>
                    <a:pt x="189" y="335"/>
                    <a:pt x="190" y="336"/>
                  </a:cubicBezTo>
                  <a:cubicBezTo>
                    <a:pt x="191" y="336"/>
                    <a:pt x="191" y="336"/>
                    <a:pt x="192" y="336"/>
                  </a:cubicBezTo>
                  <a:cubicBezTo>
                    <a:pt x="195" y="336"/>
                    <a:pt x="190" y="336"/>
                    <a:pt x="190" y="337"/>
                  </a:cubicBezTo>
                  <a:cubicBezTo>
                    <a:pt x="190" y="336"/>
                    <a:pt x="190" y="336"/>
                    <a:pt x="190" y="336"/>
                  </a:cubicBezTo>
                  <a:cubicBezTo>
                    <a:pt x="189" y="337"/>
                    <a:pt x="191" y="337"/>
                    <a:pt x="190" y="337"/>
                  </a:cubicBezTo>
                  <a:cubicBezTo>
                    <a:pt x="187" y="337"/>
                    <a:pt x="190" y="337"/>
                    <a:pt x="188" y="336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5" y="337"/>
                    <a:pt x="188" y="337"/>
                    <a:pt x="188" y="337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7" y="338"/>
                    <a:pt x="187" y="338"/>
                    <a:pt x="187" y="338"/>
                  </a:cubicBezTo>
                  <a:cubicBezTo>
                    <a:pt x="188" y="338"/>
                    <a:pt x="190" y="338"/>
                    <a:pt x="190" y="337"/>
                  </a:cubicBezTo>
                  <a:cubicBezTo>
                    <a:pt x="193" y="337"/>
                    <a:pt x="190" y="338"/>
                    <a:pt x="191" y="338"/>
                  </a:cubicBezTo>
                  <a:cubicBezTo>
                    <a:pt x="193" y="338"/>
                    <a:pt x="191" y="338"/>
                    <a:pt x="193" y="338"/>
                  </a:cubicBezTo>
                  <a:cubicBezTo>
                    <a:pt x="194" y="338"/>
                    <a:pt x="194" y="338"/>
                    <a:pt x="195" y="338"/>
                  </a:cubicBezTo>
                  <a:cubicBezTo>
                    <a:pt x="195" y="339"/>
                    <a:pt x="193" y="339"/>
                    <a:pt x="191" y="339"/>
                  </a:cubicBezTo>
                  <a:cubicBezTo>
                    <a:pt x="191" y="339"/>
                    <a:pt x="191" y="338"/>
                    <a:pt x="192" y="338"/>
                  </a:cubicBezTo>
                  <a:cubicBezTo>
                    <a:pt x="190" y="338"/>
                    <a:pt x="188" y="339"/>
                    <a:pt x="187" y="338"/>
                  </a:cubicBezTo>
                  <a:cubicBezTo>
                    <a:pt x="186" y="339"/>
                    <a:pt x="188" y="339"/>
                    <a:pt x="189" y="339"/>
                  </a:cubicBezTo>
                  <a:cubicBezTo>
                    <a:pt x="189" y="339"/>
                    <a:pt x="190" y="339"/>
                    <a:pt x="191" y="339"/>
                  </a:cubicBezTo>
                  <a:cubicBezTo>
                    <a:pt x="196" y="340"/>
                    <a:pt x="187" y="339"/>
                    <a:pt x="188" y="340"/>
                  </a:cubicBezTo>
                  <a:cubicBezTo>
                    <a:pt x="191" y="340"/>
                    <a:pt x="193" y="341"/>
                    <a:pt x="196" y="340"/>
                  </a:cubicBezTo>
                  <a:cubicBezTo>
                    <a:pt x="197" y="341"/>
                    <a:pt x="197" y="341"/>
                    <a:pt x="197" y="341"/>
                  </a:cubicBezTo>
                  <a:cubicBezTo>
                    <a:pt x="195" y="341"/>
                    <a:pt x="195" y="341"/>
                    <a:pt x="193" y="341"/>
                  </a:cubicBezTo>
                  <a:cubicBezTo>
                    <a:pt x="193" y="341"/>
                    <a:pt x="193" y="341"/>
                    <a:pt x="193" y="341"/>
                  </a:cubicBezTo>
                  <a:cubicBezTo>
                    <a:pt x="191" y="341"/>
                    <a:pt x="191" y="341"/>
                    <a:pt x="191" y="341"/>
                  </a:cubicBezTo>
                  <a:cubicBezTo>
                    <a:pt x="189" y="341"/>
                    <a:pt x="188" y="341"/>
                    <a:pt x="187" y="341"/>
                  </a:cubicBezTo>
                  <a:cubicBezTo>
                    <a:pt x="188" y="342"/>
                    <a:pt x="189" y="341"/>
                    <a:pt x="189" y="342"/>
                  </a:cubicBezTo>
                  <a:cubicBezTo>
                    <a:pt x="188" y="342"/>
                    <a:pt x="187" y="342"/>
                    <a:pt x="187" y="342"/>
                  </a:cubicBezTo>
                  <a:cubicBezTo>
                    <a:pt x="188" y="342"/>
                    <a:pt x="190" y="342"/>
                    <a:pt x="191" y="342"/>
                  </a:cubicBezTo>
                  <a:cubicBezTo>
                    <a:pt x="191" y="343"/>
                    <a:pt x="189" y="343"/>
                    <a:pt x="188" y="343"/>
                  </a:cubicBezTo>
                  <a:cubicBezTo>
                    <a:pt x="187" y="342"/>
                    <a:pt x="187" y="342"/>
                    <a:pt x="187" y="342"/>
                  </a:cubicBezTo>
                  <a:cubicBezTo>
                    <a:pt x="188" y="343"/>
                    <a:pt x="186" y="342"/>
                    <a:pt x="186" y="343"/>
                  </a:cubicBezTo>
                  <a:cubicBezTo>
                    <a:pt x="188" y="343"/>
                    <a:pt x="189" y="343"/>
                    <a:pt x="191" y="343"/>
                  </a:cubicBezTo>
                  <a:cubicBezTo>
                    <a:pt x="191" y="343"/>
                    <a:pt x="190" y="344"/>
                    <a:pt x="190" y="344"/>
                  </a:cubicBezTo>
                  <a:cubicBezTo>
                    <a:pt x="189" y="343"/>
                    <a:pt x="189" y="343"/>
                    <a:pt x="189" y="343"/>
                  </a:cubicBezTo>
                  <a:cubicBezTo>
                    <a:pt x="189" y="344"/>
                    <a:pt x="186" y="343"/>
                    <a:pt x="186" y="344"/>
                  </a:cubicBezTo>
                  <a:cubicBezTo>
                    <a:pt x="188" y="344"/>
                    <a:pt x="188" y="344"/>
                    <a:pt x="188" y="344"/>
                  </a:cubicBezTo>
                  <a:cubicBezTo>
                    <a:pt x="186" y="344"/>
                    <a:pt x="186" y="344"/>
                    <a:pt x="186" y="344"/>
                  </a:cubicBezTo>
                  <a:cubicBezTo>
                    <a:pt x="188" y="344"/>
                    <a:pt x="187" y="344"/>
                    <a:pt x="188" y="344"/>
                  </a:cubicBezTo>
                  <a:cubicBezTo>
                    <a:pt x="187" y="344"/>
                    <a:pt x="187" y="344"/>
                    <a:pt x="187" y="344"/>
                  </a:cubicBezTo>
                  <a:cubicBezTo>
                    <a:pt x="187" y="345"/>
                    <a:pt x="190" y="345"/>
                    <a:pt x="188" y="345"/>
                  </a:cubicBezTo>
                  <a:cubicBezTo>
                    <a:pt x="190" y="345"/>
                    <a:pt x="188" y="345"/>
                    <a:pt x="189" y="345"/>
                  </a:cubicBezTo>
                  <a:cubicBezTo>
                    <a:pt x="191" y="344"/>
                    <a:pt x="191" y="345"/>
                    <a:pt x="191" y="345"/>
                  </a:cubicBezTo>
                  <a:cubicBezTo>
                    <a:pt x="188" y="345"/>
                    <a:pt x="191" y="346"/>
                    <a:pt x="191" y="346"/>
                  </a:cubicBezTo>
                  <a:cubicBezTo>
                    <a:pt x="190" y="346"/>
                    <a:pt x="189" y="346"/>
                    <a:pt x="188" y="346"/>
                  </a:cubicBezTo>
                  <a:cubicBezTo>
                    <a:pt x="190" y="346"/>
                    <a:pt x="190" y="346"/>
                    <a:pt x="190" y="346"/>
                  </a:cubicBezTo>
                  <a:cubicBezTo>
                    <a:pt x="187" y="346"/>
                    <a:pt x="191" y="347"/>
                    <a:pt x="190" y="347"/>
                  </a:cubicBezTo>
                  <a:cubicBezTo>
                    <a:pt x="189" y="347"/>
                    <a:pt x="187" y="347"/>
                    <a:pt x="187" y="347"/>
                  </a:cubicBezTo>
                  <a:cubicBezTo>
                    <a:pt x="190" y="347"/>
                    <a:pt x="190" y="347"/>
                    <a:pt x="192" y="347"/>
                  </a:cubicBezTo>
                  <a:cubicBezTo>
                    <a:pt x="191" y="348"/>
                    <a:pt x="189" y="347"/>
                    <a:pt x="187" y="347"/>
                  </a:cubicBezTo>
                  <a:cubicBezTo>
                    <a:pt x="189" y="348"/>
                    <a:pt x="185" y="348"/>
                    <a:pt x="188" y="348"/>
                  </a:cubicBezTo>
                  <a:cubicBezTo>
                    <a:pt x="189" y="348"/>
                    <a:pt x="190" y="348"/>
                    <a:pt x="191" y="348"/>
                  </a:cubicBezTo>
                  <a:cubicBezTo>
                    <a:pt x="191" y="349"/>
                    <a:pt x="190" y="348"/>
                    <a:pt x="189" y="348"/>
                  </a:cubicBezTo>
                  <a:cubicBezTo>
                    <a:pt x="189" y="349"/>
                    <a:pt x="191" y="349"/>
                    <a:pt x="192" y="349"/>
                  </a:cubicBezTo>
                  <a:cubicBezTo>
                    <a:pt x="191" y="349"/>
                    <a:pt x="194" y="349"/>
                    <a:pt x="192" y="350"/>
                  </a:cubicBezTo>
                  <a:cubicBezTo>
                    <a:pt x="191" y="350"/>
                    <a:pt x="191" y="349"/>
                    <a:pt x="190" y="349"/>
                  </a:cubicBezTo>
                  <a:cubicBezTo>
                    <a:pt x="190" y="350"/>
                    <a:pt x="194" y="350"/>
                    <a:pt x="195" y="350"/>
                  </a:cubicBezTo>
                  <a:cubicBezTo>
                    <a:pt x="196" y="350"/>
                    <a:pt x="199" y="351"/>
                    <a:pt x="200" y="351"/>
                  </a:cubicBezTo>
                  <a:cubicBezTo>
                    <a:pt x="199" y="352"/>
                    <a:pt x="199" y="351"/>
                    <a:pt x="197" y="351"/>
                  </a:cubicBezTo>
                  <a:cubicBezTo>
                    <a:pt x="197" y="351"/>
                    <a:pt x="197" y="351"/>
                    <a:pt x="197" y="351"/>
                  </a:cubicBezTo>
                  <a:cubicBezTo>
                    <a:pt x="194" y="351"/>
                    <a:pt x="192" y="350"/>
                    <a:pt x="190" y="350"/>
                  </a:cubicBezTo>
                  <a:cubicBezTo>
                    <a:pt x="191" y="350"/>
                    <a:pt x="191" y="350"/>
                    <a:pt x="191" y="350"/>
                  </a:cubicBezTo>
                  <a:cubicBezTo>
                    <a:pt x="188" y="350"/>
                    <a:pt x="188" y="350"/>
                    <a:pt x="188" y="350"/>
                  </a:cubicBezTo>
                  <a:cubicBezTo>
                    <a:pt x="190" y="350"/>
                    <a:pt x="188" y="351"/>
                    <a:pt x="189" y="351"/>
                  </a:cubicBezTo>
                  <a:cubicBezTo>
                    <a:pt x="190" y="351"/>
                    <a:pt x="188" y="351"/>
                    <a:pt x="189" y="351"/>
                  </a:cubicBezTo>
                  <a:cubicBezTo>
                    <a:pt x="190" y="351"/>
                    <a:pt x="193" y="351"/>
                    <a:pt x="192" y="352"/>
                  </a:cubicBezTo>
                  <a:cubicBezTo>
                    <a:pt x="188" y="351"/>
                    <a:pt x="188" y="351"/>
                    <a:pt x="188" y="351"/>
                  </a:cubicBezTo>
                  <a:cubicBezTo>
                    <a:pt x="188" y="352"/>
                    <a:pt x="190" y="352"/>
                    <a:pt x="189" y="352"/>
                  </a:cubicBezTo>
                  <a:cubicBezTo>
                    <a:pt x="188" y="352"/>
                    <a:pt x="188" y="352"/>
                    <a:pt x="188" y="352"/>
                  </a:cubicBezTo>
                  <a:cubicBezTo>
                    <a:pt x="188" y="353"/>
                    <a:pt x="188" y="354"/>
                    <a:pt x="192" y="356"/>
                  </a:cubicBezTo>
                  <a:cubicBezTo>
                    <a:pt x="190" y="356"/>
                    <a:pt x="190" y="356"/>
                    <a:pt x="189" y="357"/>
                  </a:cubicBezTo>
                  <a:cubicBezTo>
                    <a:pt x="189" y="357"/>
                    <a:pt x="191" y="357"/>
                    <a:pt x="191" y="357"/>
                  </a:cubicBezTo>
                  <a:cubicBezTo>
                    <a:pt x="189" y="357"/>
                    <a:pt x="189" y="357"/>
                    <a:pt x="189" y="357"/>
                  </a:cubicBezTo>
                  <a:cubicBezTo>
                    <a:pt x="188" y="357"/>
                    <a:pt x="189" y="358"/>
                    <a:pt x="191" y="359"/>
                  </a:cubicBezTo>
                  <a:cubicBezTo>
                    <a:pt x="189" y="358"/>
                    <a:pt x="189" y="358"/>
                    <a:pt x="189" y="358"/>
                  </a:cubicBezTo>
                  <a:cubicBezTo>
                    <a:pt x="188" y="359"/>
                    <a:pt x="190" y="359"/>
                    <a:pt x="191" y="359"/>
                  </a:cubicBezTo>
                  <a:cubicBezTo>
                    <a:pt x="189" y="359"/>
                    <a:pt x="189" y="359"/>
                    <a:pt x="189" y="359"/>
                  </a:cubicBezTo>
                  <a:cubicBezTo>
                    <a:pt x="191" y="359"/>
                    <a:pt x="191" y="359"/>
                    <a:pt x="191" y="359"/>
                  </a:cubicBezTo>
                  <a:cubicBezTo>
                    <a:pt x="191" y="360"/>
                    <a:pt x="191" y="360"/>
                    <a:pt x="189" y="360"/>
                  </a:cubicBezTo>
                  <a:cubicBezTo>
                    <a:pt x="190" y="360"/>
                    <a:pt x="190" y="360"/>
                    <a:pt x="190" y="360"/>
                  </a:cubicBezTo>
                  <a:cubicBezTo>
                    <a:pt x="189" y="360"/>
                    <a:pt x="189" y="361"/>
                    <a:pt x="189" y="362"/>
                  </a:cubicBezTo>
                  <a:cubicBezTo>
                    <a:pt x="190" y="362"/>
                    <a:pt x="191" y="362"/>
                    <a:pt x="192" y="362"/>
                  </a:cubicBezTo>
                  <a:cubicBezTo>
                    <a:pt x="194" y="362"/>
                    <a:pt x="192" y="362"/>
                    <a:pt x="193" y="362"/>
                  </a:cubicBezTo>
                  <a:cubicBezTo>
                    <a:pt x="191" y="362"/>
                    <a:pt x="191" y="362"/>
                    <a:pt x="191" y="362"/>
                  </a:cubicBezTo>
                  <a:cubicBezTo>
                    <a:pt x="187" y="362"/>
                    <a:pt x="190" y="364"/>
                    <a:pt x="189" y="365"/>
                  </a:cubicBezTo>
                  <a:cubicBezTo>
                    <a:pt x="190" y="365"/>
                    <a:pt x="190" y="365"/>
                    <a:pt x="190" y="365"/>
                  </a:cubicBezTo>
                  <a:cubicBezTo>
                    <a:pt x="188" y="365"/>
                    <a:pt x="190" y="366"/>
                    <a:pt x="189" y="367"/>
                  </a:cubicBezTo>
                  <a:cubicBezTo>
                    <a:pt x="190" y="367"/>
                    <a:pt x="193" y="367"/>
                    <a:pt x="193" y="368"/>
                  </a:cubicBezTo>
                  <a:cubicBezTo>
                    <a:pt x="195" y="368"/>
                    <a:pt x="190" y="368"/>
                    <a:pt x="189" y="368"/>
                  </a:cubicBezTo>
                  <a:cubicBezTo>
                    <a:pt x="190" y="368"/>
                    <a:pt x="190" y="368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1" y="369"/>
                    <a:pt x="191" y="369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0" y="370"/>
                    <a:pt x="189" y="370"/>
                    <a:pt x="189" y="370"/>
                  </a:cubicBezTo>
                  <a:cubicBezTo>
                    <a:pt x="191" y="370"/>
                    <a:pt x="190" y="371"/>
                    <a:pt x="191" y="371"/>
                  </a:cubicBezTo>
                  <a:cubicBezTo>
                    <a:pt x="190" y="371"/>
                    <a:pt x="190" y="371"/>
                    <a:pt x="190" y="371"/>
                  </a:cubicBezTo>
                  <a:cubicBezTo>
                    <a:pt x="192" y="371"/>
                    <a:pt x="192" y="371"/>
                    <a:pt x="192" y="371"/>
                  </a:cubicBezTo>
                  <a:cubicBezTo>
                    <a:pt x="191" y="371"/>
                    <a:pt x="191" y="371"/>
                    <a:pt x="191" y="371"/>
                  </a:cubicBezTo>
                  <a:cubicBezTo>
                    <a:pt x="189" y="371"/>
                    <a:pt x="189" y="371"/>
                    <a:pt x="189" y="371"/>
                  </a:cubicBezTo>
                  <a:cubicBezTo>
                    <a:pt x="188" y="371"/>
                    <a:pt x="191" y="371"/>
                    <a:pt x="192" y="372"/>
                  </a:cubicBezTo>
                  <a:cubicBezTo>
                    <a:pt x="193" y="372"/>
                    <a:pt x="191" y="372"/>
                    <a:pt x="191" y="372"/>
                  </a:cubicBezTo>
                  <a:cubicBezTo>
                    <a:pt x="190" y="372"/>
                    <a:pt x="191" y="372"/>
                    <a:pt x="191" y="372"/>
                  </a:cubicBezTo>
                  <a:cubicBezTo>
                    <a:pt x="189" y="371"/>
                    <a:pt x="190" y="372"/>
                    <a:pt x="189" y="372"/>
                  </a:cubicBezTo>
                  <a:cubicBezTo>
                    <a:pt x="189" y="372"/>
                    <a:pt x="191" y="372"/>
                    <a:pt x="191" y="372"/>
                  </a:cubicBezTo>
                  <a:cubicBezTo>
                    <a:pt x="190" y="373"/>
                    <a:pt x="191" y="373"/>
                    <a:pt x="189" y="373"/>
                  </a:cubicBezTo>
                  <a:cubicBezTo>
                    <a:pt x="190" y="373"/>
                    <a:pt x="190" y="373"/>
                    <a:pt x="191" y="374"/>
                  </a:cubicBezTo>
                  <a:cubicBezTo>
                    <a:pt x="191" y="373"/>
                    <a:pt x="191" y="373"/>
                    <a:pt x="193" y="373"/>
                  </a:cubicBezTo>
                  <a:cubicBezTo>
                    <a:pt x="193" y="373"/>
                    <a:pt x="193" y="374"/>
                    <a:pt x="192" y="374"/>
                  </a:cubicBezTo>
                  <a:cubicBezTo>
                    <a:pt x="192" y="374"/>
                    <a:pt x="192" y="374"/>
                    <a:pt x="192" y="374"/>
                  </a:cubicBezTo>
                  <a:cubicBezTo>
                    <a:pt x="192" y="374"/>
                    <a:pt x="192" y="374"/>
                    <a:pt x="193" y="374"/>
                  </a:cubicBezTo>
                  <a:cubicBezTo>
                    <a:pt x="191" y="374"/>
                    <a:pt x="191" y="374"/>
                    <a:pt x="191" y="374"/>
                  </a:cubicBezTo>
                  <a:cubicBezTo>
                    <a:pt x="193" y="374"/>
                    <a:pt x="192" y="375"/>
                    <a:pt x="193" y="375"/>
                  </a:cubicBezTo>
                  <a:cubicBezTo>
                    <a:pt x="191" y="375"/>
                    <a:pt x="189" y="375"/>
                    <a:pt x="189" y="375"/>
                  </a:cubicBezTo>
                  <a:cubicBezTo>
                    <a:pt x="190" y="376"/>
                    <a:pt x="190" y="376"/>
                    <a:pt x="190" y="376"/>
                  </a:cubicBezTo>
                  <a:cubicBezTo>
                    <a:pt x="191" y="376"/>
                    <a:pt x="190" y="376"/>
                    <a:pt x="189" y="376"/>
                  </a:cubicBezTo>
                  <a:cubicBezTo>
                    <a:pt x="188" y="376"/>
                    <a:pt x="194" y="377"/>
                    <a:pt x="192" y="377"/>
                  </a:cubicBezTo>
                  <a:cubicBezTo>
                    <a:pt x="190" y="377"/>
                    <a:pt x="190" y="377"/>
                    <a:pt x="189" y="377"/>
                  </a:cubicBezTo>
                  <a:cubicBezTo>
                    <a:pt x="190" y="378"/>
                    <a:pt x="191" y="378"/>
                    <a:pt x="191" y="378"/>
                  </a:cubicBezTo>
                  <a:cubicBezTo>
                    <a:pt x="192" y="378"/>
                    <a:pt x="189" y="377"/>
                    <a:pt x="191" y="377"/>
                  </a:cubicBezTo>
                  <a:cubicBezTo>
                    <a:pt x="192" y="377"/>
                    <a:pt x="191" y="378"/>
                    <a:pt x="192" y="378"/>
                  </a:cubicBezTo>
                  <a:cubicBezTo>
                    <a:pt x="187" y="378"/>
                    <a:pt x="191" y="380"/>
                    <a:pt x="188" y="380"/>
                  </a:cubicBezTo>
                  <a:cubicBezTo>
                    <a:pt x="191" y="380"/>
                    <a:pt x="189" y="381"/>
                    <a:pt x="190" y="381"/>
                  </a:cubicBezTo>
                  <a:cubicBezTo>
                    <a:pt x="187" y="381"/>
                    <a:pt x="190" y="382"/>
                    <a:pt x="189" y="382"/>
                  </a:cubicBezTo>
                  <a:cubicBezTo>
                    <a:pt x="191" y="382"/>
                    <a:pt x="191" y="382"/>
                    <a:pt x="191" y="382"/>
                  </a:cubicBezTo>
                  <a:cubicBezTo>
                    <a:pt x="190" y="382"/>
                    <a:pt x="195" y="383"/>
                    <a:pt x="192" y="383"/>
                  </a:cubicBezTo>
                  <a:cubicBezTo>
                    <a:pt x="191" y="383"/>
                    <a:pt x="190" y="383"/>
                    <a:pt x="190" y="383"/>
                  </a:cubicBezTo>
                  <a:cubicBezTo>
                    <a:pt x="187" y="383"/>
                    <a:pt x="192" y="384"/>
                    <a:pt x="189" y="384"/>
                  </a:cubicBezTo>
                  <a:cubicBezTo>
                    <a:pt x="190" y="384"/>
                    <a:pt x="192" y="384"/>
                    <a:pt x="193" y="385"/>
                  </a:cubicBezTo>
                  <a:cubicBezTo>
                    <a:pt x="192" y="385"/>
                    <a:pt x="190" y="385"/>
                    <a:pt x="190" y="385"/>
                  </a:cubicBezTo>
                  <a:cubicBezTo>
                    <a:pt x="190" y="386"/>
                    <a:pt x="191" y="386"/>
                    <a:pt x="190" y="386"/>
                  </a:cubicBezTo>
                  <a:cubicBezTo>
                    <a:pt x="189" y="386"/>
                    <a:pt x="189" y="386"/>
                    <a:pt x="189" y="386"/>
                  </a:cubicBezTo>
                  <a:cubicBezTo>
                    <a:pt x="188" y="386"/>
                    <a:pt x="189" y="386"/>
                    <a:pt x="190" y="387"/>
                  </a:cubicBezTo>
                  <a:cubicBezTo>
                    <a:pt x="188" y="387"/>
                    <a:pt x="189" y="388"/>
                    <a:pt x="188" y="388"/>
                  </a:cubicBezTo>
                  <a:cubicBezTo>
                    <a:pt x="191" y="389"/>
                    <a:pt x="187" y="389"/>
                    <a:pt x="190" y="389"/>
                  </a:cubicBezTo>
                  <a:cubicBezTo>
                    <a:pt x="189" y="389"/>
                    <a:pt x="189" y="389"/>
                    <a:pt x="189" y="389"/>
                  </a:cubicBezTo>
                  <a:cubicBezTo>
                    <a:pt x="190" y="389"/>
                    <a:pt x="192" y="390"/>
                    <a:pt x="192" y="390"/>
                  </a:cubicBezTo>
                  <a:cubicBezTo>
                    <a:pt x="190" y="390"/>
                    <a:pt x="190" y="390"/>
                    <a:pt x="190" y="390"/>
                  </a:cubicBezTo>
                  <a:cubicBezTo>
                    <a:pt x="188" y="390"/>
                    <a:pt x="190" y="390"/>
                    <a:pt x="189" y="391"/>
                  </a:cubicBezTo>
                  <a:cubicBezTo>
                    <a:pt x="190" y="390"/>
                    <a:pt x="189" y="391"/>
                    <a:pt x="190" y="391"/>
                  </a:cubicBezTo>
                  <a:cubicBezTo>
                    <a:pt x="191" y="391"/>
                    <a:pt x="191" y="391"/>
                    <a:pt x="191" y="391"/>
                  </a:cubicBezTo>
                  <a:cubicBezTo>
                    <a:pt x="192" y="392"/>
                    <a:pt x="192" y="391"/>
                    <a:pt x="192" y="392"/>
                  </a:cubicBezTo>
                  <a:cubicBezTo>
                    <a:pt x="192" y="392"/>
                    <a:pt x="190" y="392"/>
                    <a:pt x="190" y="392"/>
                  </a:cubicBezTo>
                  <a:cubicBezTo>
                    <a:pt x="189" y="392"/>
                    <a:pt x="190" y="392"/>
                    <a:pt x="190" y="393"/>
                  </a:cubicBezTo>
                  <a:cubicBezTo>
                    <a:pt x="190" y="393"/>
                    <a:pt x="190" y="392"/>
                    <a:pt x="191" y="393"/>
                  </a:cubicBezTo>
                  <a:cubicBezTo>
                    <a:pt x="191" y="393"/>
                    <a:pt x="190" y="393"/>
                    <a:pt x="190" y="393"/>
                  </a:cubicBezTo>
                  <a:cubicBezTo>
                    <a:pt x="190" y="393"/>
                    <a:pt x="191" y="393"/>
                    <a:pt x="191" y="393"/>
                  </a:cubicBezTo>
                  <a:cubicBezTo>
                    <a:pt x="191" y="393"/>
                    <a:pt x="191" y="393"/>
                    <a:pt x="191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88" y="393"/>
                    <a:pt x="188" y="393"/>
                    <a:pt x="188" y="393"/>
                  </a:cubicBezTo>
                  <a:cubicBezTo>
                    <a:pt x="188" y="394"/>
                    <a:pt x="190" y="394"/>
                    <a:pt x="191" y="394"/>
                  </a:cubicBezTo>
                  <a:cubicBezTo>
                    <a:pt x="189" y="395"/>
                    <a:pt x="191" y="396"/>
                    <a:pt x="192" y="396"/>
                  </a:cubicBezTo>
                  <a:cubicBezTo>
                    <a:pt x="192" y="396"/>
                    <a:pt x="190" y="396"/>
                    <a:pt x="191" y="396"/>
                  </a:cubicBezTo>
                  <a:cubicBezTo>
                    <a:pt x="191" y="397"/>
                    <a:pt x="193" y="397"/>
                    <a:pt x="192" y="397"/>
                  </a:cubicBezTo>
                  <a:cubicBezTo>
                    <a:pt x="192" y="397"/>
                    <a:pt x="191" y="397"/>
                    <a:pt x="191" y="398"/>
                  </a:cubicBezTo>
                  <a:cubicBezTo>
                    <a:pt x="190" y="398"/>
                    <a:pt x="192" y="397"/>
                    <a:pt x="192" y="397"/>
                  </a:cubicBezTo>
                  <a:cubicBezTo>
                    <a:pt x="190" y="398"/>
                    <a:pt x="194" y="399"/>
                    <a:pt x="192" y="400"/>
                  </a:cubicBezTo>
                  <a:cubicBezTo>
                    <a:pt x="192" y="399"/>
                    <a:pt x="191" y="399"/>
                    <a:pt x="191" y="399"/>
                  </a:cubicBezTo>
                  <a:cubicBezTo>
                    <a:pt x="191" y="400"/>
                    <a:pt x="192" y="400"/>
                    <a:pt x="194" y="401"/>
                  </a:cubicBezTo>
                  <a:cubicBezTo>
                    <a:pt x="192" y="401"/>
                    <a:pt x="192" y="401"/>
                    <a:pt x="192" y="401"/>
                  </a:cubicBezTo>
                  <a:cubicBezTo>
                    <a:pt x="192" y="401"/>
                    <a:pt x="193" y="401"/>
                    <a:pt x="194" y="401"/>
                  </a:cubicBezTo>
                  <a:cubicBezTo>
                    <a:pt x="195" y="401"/>
                    <a:pt x="196" y="401"/>
                    <a:pt x="196" y="402"/>
                  </a:cubicBezTo>
                  <a:cubicBezTo>
                    <a:pt x="196" y="402"/>
                    <a:pt x="196" y="402"/>
                    <a:pt x="196" y="402"/>
                  </a:cubicBezTo>
                  <a:cubicBezTo>
                    <a:pt x="196" y="402"/>
                    <a:pt x="197" y="402"/>
                    <a:pt x="197" y="402"/>
                  </a:cubicBezTo>
                  <a:cubicBezTo>
                    <a:pt x="196" y="403"/>
                    <a:pt x="196" y="402"/>
                    <a:pt x="195" y="402"/>
                  </a:cubicBezTo>
                  <a:cubicBezTo>
                    <a:pt x="193" y="403"/>
                    <a:pt x="194" y="404"/>
                    <a:pt x="194" y="404"/>
                  </a:cubicBezTo>
                  <a:cubicBezTo>
                    <a:pt x="195" y="404"/>
                    <a:pt x="195" y="404"/>
                    <a:pt x="195" y="404"/>
                  </a:cubicBezTo>
                  <a:cubicBezTo>
                    <a:pt x="196" y="404"/>
                    <a:pt x="194" y="404"/>
                    <a:pt x="194" y="404"/>
                  </a:cubicBezTo>
                  <a:cubicBezTo>
                    <a:pt x="199" y="405"/>
                    <a:pt x="199" y="405"/>
                    <a:pt x="199" y="405"/>
                  </a:cubicBezTo>
                  <a:cubicBezTo>
                    <a:pt x="198" y="404"/>
                    <a:pt x="197" y="405"/>
                    <a:pt x="196" y="405"/>
                  </a:cubicBezTo>
                  <a:cubicBezTo>
                    <a:pt x="196" y="405"/>
                    <a:pt x="199" y="406"/>
                    <a:pt x="201" y="406"/>
                  </a:cubicBezTo>
                  <a:cubicBezTo>
                    <a:pt x="200" y="406"/>
                    <a:pt x="201" y="406"/>
                    <a:pt x="201" y="407"/>
                  </a:cubicBezTo>
                  <a:cubicBezTo>
                    <a:pt x="200" y="407"/>
                    <a:pt x="202" y="407"/>
                    <a:pt x="200" y="407"/>
                  </a:cubicBezTo>
                  <a:cubicBezTo>
                    <a:pt x="199" y="407"/>
                    <a:pt x="199" y="407"/>
                    <a:pt x="199" y="407"/>
                  </a:cubicBezTo>
                  <a:cubicBezTo>
                    <a:pt x="199" y="407"/>
                    <a:pt x="197" y="407"/>
                    <a:pt x="196" y="407"/>
                  </a:cubicBezTo>
                  <a:cubicBezTo>
                    <a:pt x="196" y="407"/>
                    <a:pt x="196" y="408"/>
                    <a:pt x="195" y="409"/>
                  </a:cubicBezTo>
                  <a:cubicBezTo>
                    <a:pt x="198" y="408"/>
                    <a:pt x="197" y="410"/>
                    <a:pt x="199" y="409"/>
                  </a:cubicBezTo>
                  <a:cubicBezTo>
                    <a:pt x="200" y="410"/>
                    <a:pt x="197" y="410"/>
                    <a:pt x="197" y="410"/>
                  </a:cubicBezTo>
                  <a:cubicBezTo>
                    <a:pt x="198" y="411"/>
                    <a:pt x="197" y="411"/>
                    <a:pt x="197" y="412"/>
                  </a:cubicBezTo>
                  <a:cubicBezTo>
                    <a:pt x="197" y="412"/>
                    <a:pt x="197" y="412"/>
                    <a:pt x="197" y="412"/>
                  </a:cubicBezTo>
                  <a:cubicBezTo>
                    <a:pt x="198" y="412"/>
                    <a:pt x="197" y="413"/>
                    <a:pt x="199" y="413"/>
                  </a:cubicBezTo>
                  <a:cubicBezTo>
                    <a:pt x="198" y="413"/>
                    <a:pt x="198" y="413"/>
                    <a:pt x="198" y="413"/>
                  </a:cubicBezTo>
                  <a:cubicBezTo>
                    <a:pt x="197" y="414"/>
                    <a:pt x="201" y="413"/>
                    <a:pt x="200" y="414"/>
                  </a:cubicBezTo>
                  <a:cubicBezTo>
                    <a:pt x="199" y="414"/>
                    <a:pt x="199" y="414"/>
                    <a:pt x="199" y="414"/>
                  </a:cubicBezTo>
                  <a:cubicBezTo>
                    <a:pt x="200" y="414"/>
                    <a:pt x="198" y="415"/>
                    <a:pt x="200" y="415"/>
                  </a:cubicBezTo>
                  <a:cubicBezTo>
                    <a:pt x="199" y="415"/>
                    <a:pt x="199" y="415"/>
                    <a:pt x="198" y="415"/>
                  </a:cubicBezTo>
                  <a:cubicBezTo>
                    <a:pt x="199" y="415"/>
                    <a:pt x="199" y="416"/>
                    <a:pt x="200" y="416"/>
                  </a:cubicBezTo>
                  <a:cubicBezTo>
                    <a:pt x="198" y="416"/>
                    <a:pt x="198" y="416"/>
                    <a:pt x="198" y="416"/>
                  </a:cubicBezTo>
                  <a:cubicBezTo>
                    <a:pt x="197" y="417"/>
                    <a:pt x="201" y="416"/>
                    <a:pt x="200" y="417"/>
                  </a:cubicBezTo>
                  <a:cubicBezTo>
                    <a:pt x="200" y="417"/>
                    <a:pt x="199" y="417"/>
                    <a:pt x="199" y="417"/>
                  </a:cubicBezTo>
                  <a:cubicBezTo>
                    <a:pt x="200" y="417"/>
                    <a:pt x="200" y="418"/>
                    <a:pt x="200" y="418"/>
                  </a:cubicBezTo>
                  <a:cubicBezTo>
                    <a:pt x="198" y="419"/>
                    <a:pt x="198" y="419"/>
                    <a:pt x="198" y="419"/>
                  </a:cubicBezTo>
                  <a:cubicBezTo>
                    <a:pt x="198" y="421"/>
                    <a:pt x="198" y="423"/>
                    <a:pt x="201" y="425"/>
                  </a:cubicBezTo>
                  <a:cubicBezTo>
                    <a:pt x="198" y="425"/>
                    <a:pt x="199" y="424"/>
                    <a:pt x="197" y="425"/>
                  </a:cubicBezTo>
                  <a:cubicBezTo>
                    <a:pt x="200" y="425"/>
                    <a:pt x="198" y="425"/>
                    <a:pt x="199" y="426"/>
                  </a:cubicBezTo>
                  <a:cubicBezTo>
                    <a:pt x="198" y="426"/>
                    <a:pt x="198" y="426"/>
                    <a:pt x="198" y="426"/>
                  </a:cubicBezTo>
                  <a:cubicBezTo>
                    <a:pt x="199" y="426"/>
                    <a:pt x="198" y="426"/>
                    <a:pt x="198" y="426"/>
                  </a:cubicBezTo>
                  <a:cubicBezTo>
                    <a:pt x="199" y="426"/>
                    <a:pt x="199" y="426"/>
                    <a:pt x="199" y="426"/>
                  </a:cubicBezTo>
                  <a:cubicBezTo>
                    <a:pt x="199" y="426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8" y="427"/>
                    <a:pt x="197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7" y="428"/>
                    <a:pt x="197" y="428"/>
                    <a:pt x="197" y="428"/>
                  </a:cubicBezTo>
                  <a:cubicBezTo>
                    <a:pt x="200" y="428"/>
                    <a:pt x="198" y="428"/>
                    <a:pt x="198" y="428"/>
                  </a:cubicBezTo>
                  <a:cubicBezTo>
                    <a:pt x="197" y="429"/>
                    <a:pt x="194" y="427"/>
                    <a:pt x="194" y="429"/>
                  </a:cubicBezTo>
                  <a:cubicBezTo>
                    <a:pt x="194" y="429"/>
                    <a:pt x="194" y="429"/>
                    <a:pt x="194" y="429"/>
                  </a:cubicBezTo>
                  <a:cubicBezTo>
                    <a:pt x="189" y="432"/>
                    <a:pt x="183" y="435"/>
                    <a:pt x="180" y="441"/>
                  </a:cubicBezTo>
                  <a:cubicBezTo>
                    <a:pt x="180" y="442"/>
                    <a:pt x="179" y="443"/>
                    <a:pt x="178" y="444"/>
                  </a:cubicBezTo>
                  <a:cubicBezTo>
                    <a:pt x="178" y="441"/>
                    <a:pt x="178" y="437"/>
                    <a:pt x="180" y="434"/>
                  </a:cubicBezTo>
                  <a:cubicBezTo>
                    <a:pt x="179" y="431"/>
                    <a:pt x="178" y="427"/>
                    <a:pt x="179" y="425"/>
                  </a:cubicBezTo>
                  <a:cubicBezTo>
                    <a:pt x="178" y="412"/>
                    <a:pt x="182" y="402"/>
                    <a:pt x="179" y="389"/>
                  </a:cubicBezTo>
                  <a:cubicBezTo>
                    <a:pt x="179" y="390"/>
                    <a:pt x="178" y="389"/>
                    <a:pt x="177" y="389"/>
                  </a:cubicBezTo>
                  <a:cubicBezTo>
                    <a:pt x="178" y="389"/>
                    <a:pt x="178" y="389"/>
                    <a:pt x="178" y="389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6" y="387"/>
                    <a:pt x="178" y="387"/>
                    <a:pt x="178" y="388"/>
                  </a:cubicBezTo>
                  <a:cubicBezTo>
                    <a:pt x="178" y="383"/>
                    <a:pt x="177" y="379"/>
                    <a:pt x="178" y="374"/>
                  </a:cubicBezTo>
                  <a:cubicBezTo>
                    <a:pt x="175" y="374"/>
                    <a:pt x="177" y="371"/>
                    <a:pt x="175" y="371"/>
                  </a:cubicBezTo>
                  <a:cubicBezTo>
                    <a:pt x="176" y="371"/>
                    <a:pt x="176" y="371"/>
                    <a:pt x="176" y="371"/>
                  </a:cubicBezTo>
                  <a:cubicBezTo>
                    <a:pt x="175" y="368"/>
                    <a:pt x="175" y="368"/>
                    <a:pt x="177" y="365"/>
                  </a:cubicBezTo>
                  <a:cubicBezTo>
                    <a:pt x="178" y="353"/>
                    <a:pt x="176" y="340"/>
                    <a:pt x="174" y="326"/>
                  </a:cubicBezTo>
                  <a:cubicBezTo>
                    <a:pt x="170" y="313"/>
                    <a:pt x="162" y="297"/>
                    <a:pt x="148" y="288"/>
                  </a:cubicBezTo>
                  <a:cubicBezTo>
                    <a:pt x="143" y="290"/>
                    <a:pt x="142" y="286"/>
                    <a:pt x="138" y="288"/>
                  </a:cubicBezTo>
                  <a:cubicBezTo>
                    <a:pt x="138" y="287"/>
                    <a:pt x="138" y="287"/>
                    <a:pt x="138" y="287"/>
                  </a:cubicBezTo>
                  <a:cubicBezTo>
                    <a:pt x="136" y="288"/>
                    <a:pt x="136" y="286"/>
                    <a:pt x="133" y="284"/>
                  </a:cubicBezTo>
                  <a:cubicBezTo>
                    <a:pt x="133" y="285"/>
                    <a:pt x="132" y="284"/>
                    <a:pt x="132" y="286"/>
                  </a:cubicBezTo>
                  <a:cubicBezTo>
                    <a:pt x="131" y="287"/>
                    <a:pt x="131" y="282"/>
                    <a:pt x="129" y="283"/>
                  </a:cubicBezTo>
                  <a:cubicBezTo>
                    <a:pt x="129" y="282"/>
                    <a:pt x="129" y="284"/>
                    <a:pt x="129" y="283"/>
                  </a:cubicBezTo>
                  <a:cubicBezTo>
                    <a:pt x="125" y="285"/>
                    <a:pt x="129" y="282"/>
                    <a:pt x="127" y="279"/>
                  </a:cubicBezTo>
                  <a:cubicBezTo>
                    <a:pt x="120" y="278"/>
                    <a:pt x="113" y="280"/>
                    <a:pt x="107" y="278"/>
                  </a:cubicBezTo>
                  <a:cubicBezTo>
                    <a:pt x="108" y="278"/>
                    <a:pt x="108" y="280"/>
                    <a:pt x="107" y="280"/>
                  </a:cubicBezTo>
                  <a:cubicBezTo>
                    <a:pt x="107" y="276"/>
                    <a:pt x="105" y="280"/>
                    <a:pt x="104" y="279"/>
                  </a:cubicBezTo>
                  <a:cubicBezTo>
                    <a:pt x="104" y="278"/>
                    <a:pt x="105" y="278"/>
                    <a:pt x="105" y="278"/>
                  </a:cubicBezTo>
                  <a:cubicBezTo>
                    <a:pt x="103" y="276"/>
                    <a:pt x="101" y="278"/>
                    <a:pt x="98" y="277"/>
                  </a:cubicBezTo>
                  <a:cubicBezTo>
                    <a:pt x="96" y="278"/>
                    <a:pt x="94" y="275"/>
                    <a:pt x="92" y="277"/>
                  </a:cubicBezTo>
                  <a:cubicBezTo>
                    <a:pt x="93" y="275"/>
                    <a:pt x="91" y="276"/>
                    <a:pt x="91" y="275"/>
                  </a:cubicBezTo>
                  <a:cubicBezTo>
                    <a:pt x="89" y="279"/>
                    <a:pt x="88" y="273"/>
                    <a:pt x="85" y="275"/>
                  </a:cubicBezTo>
                  <a:cubicBezTo>
                    <a:pt x="86" y="275"/>
                    <a:pt x="86" y="275"/>
                    <a:pt x="86" y="275"/>
                  </a:cubicBezTo>
                  <a:cubicBezTo>
                    <a:pt x="80" y="274"/>
                    <a:pt x="77" y="272"/>
                    <a:pt x="72" y="271"/>
                  </a:cubicBezTo>
                  <a:cubicBezTo>
                    <a:pt x="69" y="270"/>
                    <a:pt x="69" y="264"/>
                    <a:pt x="66" y="264"/>
                  </a:cubicBezTo>
                  <a:cubicBezTo>
                    <a:pt x="65" y="265"/>
                    <a:pt x="65" y="265"/>
                    <a:pt x="64" y="265"/>
                  </a:cubicBezTo>
                  <a:cubicBezTo>
                    <a:pt x="64" y="264"/>
                    <a:pt x="65" y="264"/>
                    <a:pt x="65" y="264"/>
                  </a:cubicBezTo>
                  <a:cubicBezTo>
                    <a:pt x="63" y="263"/>
                    <a:pt x="63" y="260"/>
                    <a:pt x="62" y="259"/>
                  </a:cubicBezTo>
                  <a:cubicBezTo>
                    <a:pt x="62" y="259"/>
                    <a:pt x="61" y="258"/>
                    <a:pt x="60" y="259"/>
                  </a:cubicBezTo>
                  <a:cubicBezTo>
                    <a:pt x="61" y="256"/>
                    <a:pt x="56" y="255"/>
                    <a:pt x="57" y="252"/>
                  </a:cubicBezTo>
                  <a:cubicBezTo>
                    <a:pt x="54" y="254"/>
                    <a:pt x="54" y="252"/>
                    <a:pt x="53" y="251"/>
                  </a:cubicBezTo>
                  <a:cubicBezTo>
                    <a:pt x="53" y="251"/>
                    <a:pt x="54" y="250"/>
                    <a:pt x="54" y="250"/>
                  </a:cubicBezTo>
                  <a:cubicBezTo>
                    <a:pt x="53" y="249"/>
                    <a:pt x="53" y="248"/>
                    <a:pt x="53" y="245"/>
                  </a:cubicBezTo>
                  <a:cubicBezTo>
                    <a:pt x="52" y="245"/>
                    <a:pt x="50" y="245"/>
                    <a:pt x="50" y="244"/>
                  </a:cubicBezTo>
                  <a:cubicBezTo>
                    <a:pt x="52" y="242"/>
                    <a:pt x="50" y="241"/>
                    <a:pt x="50" y="240"/>
                  </a:cubicBezTo>
                  <a:cubicBezTo>
                    <a:pt x="48" y="241"/>
                    <a:pt x="46" y="240"/>
                    <a:pt x="47" y="239"/>
                  </a:cubicBezTo>
                  <a:cubicBezTo>
                    <a:pt x="49" y="238"/>
                    <a:pt x="49" y="238"/>
                    <a:pt x="49" y="238"/>
                  </a:cubicBezTo>
                  <a:cubicBezTo>
                    <a:pt x="46" y="235"/>
                    <a:pt x="48" y="230"/>
                    <a:pt x="44" y="225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2" y="219"/>
                    <a:pt x="42" y="213"/>
                    <a:pt x="37" y="209"/>
                  </a:cubicBezTo>
                  <a:cubicBezTo>
                    <a:pt x="37" y="208"/>
                    <a:pt x="37" y="207"/>
                    <a:pt x="36" y="205"/>
                  </a:cubicBezTo>
                  <a:cubicBezTo>
                    <a:pt x="37" y="205"/>
                    <a:pt x="39" y="204"/>
                    <a:pt x="40" y="203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41" y="201"/>
                    <a:pt x="44" y="197"/>
                    <a:pt x="48" y="196"/>
                  </a:cubicBezTo>
                  <a:cubicBezTo>
                    <a:pt x="47" y="198"/>
                    <a:pt x="49" y="198"/>
                    <a:pt x="49" y="199"/>
                  </a:cubicBezTo>
                  <a:cubicBezTo>
                    <a:pt x="50" y="198"/>
                    <a:pt x="50" y="196"/>
                    <a:pt x="52" y="196"/>
                  </a:cubicBezTo>
                  <a:cubicBezTo>
                    <a:pt x="51" y="199"/>
                    <a:pt x="51" y="199"/>
                    <a:pt x="51" y="199"/>
                  </a:cubicBezTo>
                  <a:cubicBezTo>
                    <a:pt x="52" y="197"/>
                    <a:pt x="56" y="193"/>
                    <a:pt x="59" y="190"/>
                  </a:cubicBezTo>
                  <a:cubicBezTo>
                    <a:pt x="59" y="197"/>
                    <a:pt x="61" y="192"/>
                    <a:pt x="62" y="201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1" y="202"/>
                    <a:pt x="61" y="203"/>
                    <a:pt x="62" y="206"/>
                  </a:cubicBezTo>
                  <a:cubicBezTo>
                    <a:pt x="64" y="206"/>
                    <a:pt x="65" y="204"/>
                    <a:pt x="64" y="199"/>
                  </a:cubicBezTo>
                  <a:cubicBezTo>
                    <a:pt x="68" y="202"/>
                    <a:pt x="65" y="203"/>
                    <a:pt x="68" y="212"/>
                  </a:cubicBezTo>
                  <a:cubicBezTo>
                    <a:pt x="71" y="214"/>
                    <a:pt x="66" y="208"/>
                    <a:pt x="69" y="207"/>
                  </a:cubicBezTo>
                  <a:cubicBezTo>
                    <a:pt x="70" y="206"/>
                    <a:pt x="71" y="211"/>
                    <a:pt x="75" y="215"/>
                  </a:cubicBezTo>
                  <a:cubicBezTo>
                    <a:pt x="82" y="221"/>
                    <a:pt x="78" y="220"/>
                    <a:pt x="81" y="223"/>
                  </a:cubicBezTo>
                  <a:cubicBezTo>
                    <a:pt x="79" y="223"/>
                    <a:pt x="71" y="217"/>
                    <a:pt x="73" y="217"/>
                  </a:cubicBezTo>
                  <a:cubicBezTo>
                    <a:pt x="65" y="209"/>
                    <a:pt x="73" y="224"/>
                    <a:pt x="68" y="218"/>
                  </a:cubicBezTo>
                  <a:cubicBezTo>
                    <a:pt x="75" y="226"/>
                    <a:pt x="76" y="226"/>
                    <a:pt x="82" y="226"/>
                  </a:cubicBezTo>
                  <a:cubicBezTo>
                    <a:pt x="79" y="225"/>
                    <a:pt x="85" y="224"/>
                    <a:pt x="82" y="223"/>
                  </a:cubicBezTo>
                  <a:cubicBezTo>
                    <a:pt x="98" y="219"/>
                    <a:pt x="96" y="225"/>
                    <a:pt x="106" y="216"/>
                  </a:cubicBezTo>
                  <a:cubicBezTo>
                    <a:pt x="103" y="216"/>
                    <a:pt x="111" y="202"/>
                    <a:pt x="104" y="206"/>
                  </a:cubicBezTo>
                  <a:cubicBezTo>
                    <a:pt x="104" y="204"/>
                    <a:pt x="105" y="201"/>
                    <a:pt x="107" y="200"/>
                  </a:cubicBezTo>
                  <a:cubicBezTo>
                    <a:pt x="107" y="203"/>
                    <a:pt x="110" y="197"/>
                    <a:pt x="110" y="201"/>
                  </a:cubicBezTo>
                  <a:cubicBezTo>
                    <a:pt x="111" y="198"/>
                    <a:pt x="111" y="198"/>
                    <a:pt x="111" y="198"/>
                  </a:cubicBezTo>
                  <a:cubicBezTo>
                    <a:pt x="111" y="204"/>
                    <a:pt x="111" y="204"/>
                    <a:pt x="111" y="204"/>
                  </a:cubicBezTo>
                  <a:cubicBezTo>
                    <a:pt x="114" y="201"/>
                    <a:pt x="118" y="196"/>
                    <a:pt x="120" y="194"/>
                  </a:cubicBezTo>
                  <a:cubicBezTo>
                    <a:pt x="121" y="189"/>
                    <a:pt x="117" y="195"/>
                    <a:pt x="119" y="190"/>
                  </a:cubicBezTo>
                  <a:cubicBezTo>
                    <a:pt x="119" y="192"/>
                    <a:pt x="121" y="189"/>
                    <a:pt x="122" y="186"/>
                  </a:cubicBezTo>
                  <a:cubicBezTo>
                    <a:pt x="120" y="191"/>
                    <a:pt x="119" y="186"/>
                    <a:pt x="120" y="182"/>
                  </a:cubicBezTo>
                  <a:cubicBezTo>
                    <a:pt x="120" y="181"/>
                    <a:pt x="121" y="180"/>
                    <a:pt x="121" y="179"/>
                  </a:cubicBezTo>
                  <a:cubicBezTo>
                    <a:pt x="122" y="180"/>
                    <a:pt x="122" y="180"/>
                    <a:pt x="122" y="181"/>
                  </a:cubicBezTo>
                  <a:cubicBezTo>
                    <a:pt x="122" y="182"/>
                    <a:pt x="122" y="182"/>
                    <a:pt x="122" y="183"/>
                  </a:cubicBezTo>
                  <a:cubicBezTo>
                    <a:pt x="123" y="183"/>
                    <a:pt x="123" y="183"/>
                    <a:pt x="123" y="183"/>
                  </a:cubicBezTo>
                  <a:cubicBezTo>
                    <a:pt x="123" y="183"/>
                    <a:pt x="122" y="183"/>
                    <a:pt x="122" y="183"/>
                  </a:cubicBezTo>
                  <a:cubicBezTo>
                    <a:pt x="122" y="188"/>
                    <a:pt x="125" y="188"/>
                    <a:pt x="126" y="189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27" y="193"/>
                    <a:pt x="127" y="193"/>
                    <a:pt x="127" y="193"/>
                  </a:cubicBezTo>
                  <a:cubicBezTo>
                    <a:pt x="130" y="197"/>
                    <a:pt x="134" y="202"/>
                    <a:pt x="132" y="203"/>
                  </a:cubicBezTo>
                  <a:cubicBezTo>
                    <a:pt x="134" y="205"/>
                    <a:pt x="136" y="206"/>
                    <a:pt x="135" y="203"/>
                  </a:cubicBezTo>
                  <a:cubicBezTo>
                    <a:pt x="136" y="205"/>
                    <a:pt x="140" y="212"/>
                    <a:pt x="151" y="211"/>
                  </a:cubicBezTo>
                  <a:cubicBezTo>
                    <a:pt x="161" y="208"/>
                    <a:pt x="165" y="201"/>
                    <a:pt x="167" y="197"/>
                  </a:cubicBezTo>
                  <a:cubicBezTo>
                    <a:pt x="164" y="201"/>
                    <a:pt x="163" y="200"/>
                    <a:pt x="162" y="200"/>
                  </a:cubicBezTo>
                  <a:cubicBezTo>
                    <a:pt x="161" y="197"/>
                    <a:pt x="164" y="198"/>
                    <a:pt x="164" y="194"/>
                  </a:cubicBezTo>
                  <a:cubicBezTo>
                    <a:pt x="165" y="195"/>
                    <a:pt x="167" y="192"/>
                    <a:pt x="166" y="196"/>
                  </a:cubicBezTo>
                  <a:cubicBezTo>
                    <a:pt x="170" y="191"/>
                    <a:pt x="171" y="185"/>
                    <a:pt x="173" y="179"/>
                  </a:cubicBezTo>
                  <a:cubicBezTo>
                    <a:pt x="173" y="180"/>
                    <a:pt x="173" y="180"/>
                    <a:pt x="174" y="181"/>
                  </a:cubicBezTo>
                  <a:cubicBezTo>
                    <a:pt x="174" y="181"/>
                    <a:pt x="174" y="181"/>
                    <a:pt x="174" y="182"/>
                  </a:cubicBezTo>
                  <a:cubicBezTo>
                    <a:pt x="174" y="182"/>
                    <a:pt x="174" y="182"/>
                    <a:pt x="174" y="183"/>
                  </a:cubicBezTo>
                  <a:cubicBezTo>
                    <a:pt x="175" y="184"/>
                    <a:pt x="175" y="185"/>
                    <a:pt x="176" y="186"/>
                  </a:cubicBezTo>
                  <a:cubicBezTo>
                    <a:pt x="175" y="185"/>
                    <a:pt x="175" y="185"/>
                    <a:pt x="175" y="184"/>
                  </a:cubicBezTo>
                  <a:cubicBezTo>
                    <a:pt x="175" y="185"/>
                    <a:pt x="175" y="186"/>
                    <a:pt x="176" y="187"/>
                  </a:cubicBezTo>
                  <a:cubicBezTo>
                    <a:pt x="176" y="187"/>
                    <a:pt x="176" y="187"/>
                    <a:pt x="176" y="187"/>
                  </a:cubicBezTo>
                  <a:cubicBezTo>
                    <a:pt x="177" y="189"/>
                    <a:pt x="177" y="190"/>
                    <a:pt x="178" y="191"/>
                  </a:cubicBezTo>
                  <a:cubicBezTo>
                    <a:pt x="176" y="191"/>
                    <a:pt x="176" y="191"/>
                    <a:pt x="176" y="191"/>
                  </a:cubicBezTo>
                  <a:cubicBezTo>
                    <a:pt x="176" y="194"/>
                    <a:pt x="188" y="201"/>
                    <a:pt x="189" y="198"/>
                  </a:cubicBezTo>
                  <a:cubicBezTo>
                    <a:pt x="205" y="196"/>
                    <a:pt x="210" y="186"/>
                    <a:pt x="213" y="179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7"/>
                    <a:pt x="214" y="177"/>
                  </a:cubicBezTo>
                  <a:cubicBezTo>
                    <a:pt x="214" y="177"/>
                    <a:pt x="215" y="177"/>
                    <a:pt x="215" y="177"/>
                  </a:cubicBezTo>
                  <a:cubicBezTo>
                    <a:pt x="219" y="183"/>
                    <a:pt x="215" y="181"/>
                    <a:pt x="216" y="184"/>
                  </a:cubicBezTo>
                  <a:cubicBezTo>
                    <a:pt x="224" y="191"/>
                    <a:pt x="234" y="187"/>
                    <a:pt x="239" y="182"/>
                  </a:cubicBezTo>
                  <a:cubicBezTo>
                    <a:pt x="239" y="182"/>
                    <a:pt x="240" y="183"/>
                    <a:pt x="239" y="183"/>
                  </a:cubicBezTo>
                  <a:cubicBezTo>
                    <a:pt x="244" y="179"/>
                    <a:pt x="250" y="173"/>
                    <a:pt x="253" y="167"/>
                  </a:cubicBezTo>
                  <a:cubicBezTo>
                    <a:pt x="255" y="173"/>
                    <a:pt x="258" y="178"/>
                    <a:pt x="262" y="183"/>
                  </a:cubicBezTo>
                  <a:cubicBezTo>
                    <a:pt x="272" y="194"/>
                    <a:pt x="282" y="179"/>
                    <a:pt x="282" y="172"/>
                  </a:cubicBezTo>
                  <a:cubicBezTo>
                    <a:pt x="282" y="171"/>
                    <a:pt x="283" y="172"/>
                    <a:pt x="283" y="173"/>
                  </a:cubicBezTo>
                  <a:cubicBezTo>
                    <a:pt x="283" y="162"/>
                    <a:pt x="288" y="150"/>
                    <a:pt x="283" y="141"/>
                  </a:cubicBezTo>
                  <a:cubicBezTo>
                    <a:pt x="281" y="138"/>
                    <a:pt x="281" y="138"/>
                    <a:pt x="281" y="138"/>
                  </a:cubicBezTo>
                  <a:cubicBezTo>
                    <a:pt x="282" y="136"/>
                    <a:pt x="283" y="136"/>
                    <a:pt x="284" y="134"/>
                  </a:cubicBezTo>
                  <a:cubicBezTo>
                    <a:pt x="283" y="132"/>
                    <a:pt x="283" y="124"/>
                    <a:pt x="282" y="122"/>
                  </a:cubicBezTo>
                  <a:cubicBezTo>
                    <a:pt x="283" y="121"/>
                    <a:pt x="283" y="123"/>
                    <a:pt x="283" y="123"/>
                  </a:cubicBezTo>
                  <a:cubicBezTo>
                    <a:pt x="284" y="122"/>
                    <a:pt x="284" y="121"/>
                    <a:pt x="284" y="120"/>
                  </a:cubicBezTo>
                  <a:cubicBezTo>
                    <a:pt x="285" y="120"/>
                    <a:pt x="286" y="120"/>
                    <a:pt x="287" y="120"/>
                  </a:cubicBezTo>
                  <a:cubicBezTo>
                    <a:pt x="293" y="141"/>
                    <a:pt x="294" y="171"/>
                    <a:pt x="312" y="180"/>
                  </a:cubicBezTo>
                  <a:cubicBezTo>
                    <a:pt x="316" y="182"/>
                    <a:pt x="313" y="183"/>
                    <a:pt x="315" y="184"/>
                  </a:cubicBezTo>
                  <a:cubicBezTo>
                    <a:pt x="325" y="187"/>
                    <a:pt x="336" y="188"/>
                    <a:pt x="347" y="188"/>
                  </a:cubicBezTo>
                  <a:cubicBezTo>
                    <a:pt x="346" y="189"/>
                    <a:pt x="345" y="190"/>
                    <a:pt x="344" y="191"/>
                  </a:cubicBezTo>
                  <a:cubicBezTo>
                    <a:pt x="346" y="193"/>
                    <a:pt x="342" y="195"/>
                    <a:pt x="343" y="196"/>
                  </a:cubicBezTo>
                  <a:cubicBezTo>
                    <a:pt x="343" y="196"/>
                    <a:pt x="343" y="196"/>
                    <a:pt x="343" y="195"/>
                  </a:cubicBezTo>
                  <a:cubicBezTo>
                    <a:pt x="340" y="201"/>
                    <a:pt x="343" y="196"/>
                    <a:pt x="338" y="200"/>
                  </a:cubicBezTo>
                  <a:cubicBezTo>
                    <a:pt x="327" y="213"/>
                    <a:pt x="329" y="230"/>
                    <a:pt x="329" y="240"/>
                  </a:cubicBezTo>
                  <a:cubicBezTo>
                    <a:pt x="330" y="251"/>
                    <a:pt x="331" y="257"/>
                    <a:pt x="326" y="263"/>
                  </a:cubicBezTo>
                  <a:cubicBezTo>
                    <a:pt x="327" y="267"/>
                    <a:pt x="324" y="267"/>
                    <a:pt x="325" y="270"/>
                  </a:cubicBezTo>
                  <a:cubicBezTo>
                    <a:pt x="324" y="269"/>
                    <a:pt x="324" y="269"/>
                    <a:pt x="324" y="269"/>
                  </a:cubicBezTo>
                  <a:cubicBezTo>
                    <a:pt x="324" y="271"/>
                    <a:pt x="323" y="270"/>
                    <a:pt x="321" y="270"/>
                  </a:cubicBezTo>
                  <a:cubicBezTo>
                    <a:pt x="321" y="271"/>
                    <a:pt x="320" y="271"/>
                    <a:pt x="321" y="272"/>
                  </a:cubicBezTo>
                  <a:cubicBezTo>
                    <a:pt x="322" y="274"/>
                    <a:pt x="319" y="270"/>
                    <a:pt x="318" y="271"/>
                  </a:cubicBezTo>
                  <a:cubicBezTo>
                    <a:pt x="318" y="271"/>
                    <a:pt x="319" y="272"/>
                    <a:pt x="318" y="272"/>
                  </a:cubicBezTo>
                  <a:cubicBezTo>
                    <a:pt x="317" y="275"/>
                    <a:pt x="318" y="271"/>
                    <a:pt x="315" y="270"/>
                  </a:cubicBezTo>
                  <a:cubicBezTo>
                    <a:pt x="311" y="273"/>
                    <a:pt x="306" y="276"/>
                    <a:pt x="302" y="277"/>
                  </a:cubicBezTo>
                  <a:cubicBezTo>
                    <a:pt x="302" y="277"/>
                    <a:pt x="303" y="278"/>
                    <a:pt x="302" y="278"/>
                  </a:cubicBezTo>
                  <a:cubicBezTo>
                    <a:pt x="301" y="275"/>
                    <a:pt x="301" y="280"/>
                    <a:pt x="299" y="279"/>
                  </a:cubicBezTo>
                  <a:cubicBezTo>
                    <a:pt x="300" y="277"/>
                    <a:pt x="300" y="277"/>
                    <a:pt x="300" y="277"/>
                  </a:cubicBezTo>
                  <a:cubicBezTo>
                    <a:pt x="297" y="277"/>
                    <a:pt x="296" y="279"/>
                    <a:pt x="293" y="279"/>
                  </a:cubicBezTo>
                  <a:cubicBezTo>
                    <a:pt x="292" y="280"/>
                    <a:pt x="288" y="279"/>
                    <a:pt x="287" y="281"/>
                  </a:cubicBezTo>
                  <a:cubicBezTo>
                    <a:pt x="287" y="280"/>
                    <a:pt x="286" y="280"/>
                    <a:pt x="285" y="280"/>
                  </a:cubicBezTo>
                  <a:cubicBezTo>
                    <a:pt x="285" y="284"/>
                    <a:pt x="281" y="280"/>
                    <a:pt x="280" y="284"/>
                  </a:cubicBezTo>
                  <a:cubicBezTo>
                    <a:pt x="280" y="283"/>
                    <a:pt x="280" y="283"/>
                    <a:pt x="280" y="283"/>
                  </a:cubicBezTo>
                  <a:cubicBezTo>
                    <a:pt x="274" y="287"/>
                    <a:pt x="267" y="290"/>
                    <a:pt x="263" y="297"/>
                  </a:cubicBezTo>
                  <a:cubicBezTo>
                    <a:pt x="260" y="300"/>
                    <a:pt x="256" y="300"/>
                    <a:pt x="254" y="305"/>
                  </a:cubicBezTo>
                  <a:cubicBezTo>
                    <a:pt x="254" y="306"/>
                    <a:pt x="255" y="306"/>
                    <a:pt x="255" y="307"/>
                  </a:cubicBezTo>
                  <a:cubicBezTo>
                    <a:pt x="255" y="308"/>
                    <a:pt x="254" y="306"/>
                    <a:pt x="254" y="306"/>
                  </a:cubicBezTo>
                  <a:cubicBezTo>
                    <a:pt x="254" y="309"/>
                    <a:pt x="251" y="310"/>
                    <a:pt x="250" y="312"/>
                  </a:cubicBezTo>
                  <a:cubicBezTo>
                    <a:pt x="250" y="313"/>
                    <a:pt x="250" y="314"/>
                    <a:pt x="251" y="314"/>
                  </a:cubicBezTo>
                  <a:cubicBezTo>
                    <a:pt x="247" y="315"/>
                    <a:pt x="248" y="320"/>
                    <a:pt x="245" y="322"/>
                  </a:cubicBezTo>
                  <a:cubicBezTo>
                    <a:pt x="248" y="322"/>
                    <a:pt x="246" y="324"/>
                    <a:pt x="247" y="325"/>
                  </a:cubicBezTo>
                  <a:cubicBezTo>
                    <a:pt x="246" y="326"/>
                    <a:pt x="245" y="326"/>
                    <a:pt x="245" y="325"/>
                  </a:cubicBezTo>
                  <a:cubicBezTo>
                    <a:pt x="245" y="327"/>
                    <a:pt x="244" y="328"/>
                    <a:pt x="243" y="330"/>
                  </a:cubicBezTo>
                  <a:cubicBezTo>
                    <a:pt x="243" y="332"/>
                    <a:pt x="244" y="333"/>
                    <a:pt x="243" y="334"/>
                  </a:cubicBezTo>
                  <a:cubicBezTo>
                    <a:pt x="241" y="334"/>
                    <a:pt x="242" y="336"/>
                    <a:pt x="241" y="338"/>
                  </a:cubicBezTo>
                  <a:cubicBezTo>
                    <a:pt x="243" y="338"/>
                    <a:pt x="244" y="340"/>
                    <a:pt x="243" y="341"/>
                  </a:cubicBezTo>
                  <a:cubicBezTo>
                    <a:pt x="240" y="340"/>
                    <a:pt x="240" y="340"/>
                    <a:pt x="240" y="340"/>
                  </a:cubicBezTo>
                  <a:cubicBezTo>
                    <a:pt x="241" y="344"/>
                    <a:pt x="237" y="350"/>
                    <a:pt x="240" y="355"/>
                  </a:cubicBezTo>
                  <a:cubicBezTo>
                    <a:pt x="238" y="355"/>
                    <a:pt x="238" y="355"/>
                    <a:pt x="238" y="355"/>
                  </a:cubicBezTo>
                  <a:cubicBezTo>
                    <a:pt x="239" y="360"/>
                    <a:pt x="236" y="365"/>
                    <a:pt x="239" y="370"/>
                  </a:cubicBezTo>
                  <a:cubicBezTo>
                    <a:pt x="238" y="371"/>
                    <a:pt x="237" y="373"/>
                    <a:pt x="237" y="374"/>
                  </a:cubicBezTo>
                  <a:cubicBezTo>
                    <a:pt x="239" y="376"/>
                    <a:pt x="238" y="376"/>
                    <a:pt x="241" y="378"/>
                  </a:cubicBezTo>
                  <a:cubicBezTo>
                    <a:pt x="241" y="378"/>
                    <a:pt x="239" y="379"/>
                    <a:pt x="239" y="379"/>
                  </a:cubicBezTo>
                  <a:cubicBezTo>
                    <a:pt x="238" y="381"/>
                    <a:pt x="236" y="383"/>
                    <a:pt x="238" y="385"/>
                  </a:cubicBezTo>
                  <a:cubicBezTo>
                    <a:pt x="237" y="385"/>
                    <a:pt x="237" y="385"/>
                    <a:pt x="237" y="385"/>
                  </a:cubicBezTo>
                  <a:cubicBezTo>
                    <a:pt x="238" y="387"/>
                    <a:pt x="240" y="389"/>
                    <a:pt x="238" y="391"/>
                  </a:cubicBezTo>
                  <a:cubicBezTo>
                    <a:pt x="239" y="391"/>
                    <a:pt x="239" y="393"/>
                    <a:pt x="241" y="393"/>
                  </a:cubicBezTo>
                  <a:cubicBezTo>
                    <a:pt x="241" y="393"/>
                    <a:pt x="239" y="393"/>
                    <a:pt x="240" y="394"/>
                  </a:cubicBezTo>
                  <a:cubicBezTo>
                    <a:pt x="238" y="393"/>
                    <a:pt x="238" y="393"/>
                    <a:pt x="238" y="393"/>
                  </a:cubicBezTo>
                  <a:cubicBezTo>
                    <a:pt x="237" y="397"/>
                    <a:pt x="238" y="401"/>
                    <a:pt x="239" y="405"/>
                  </a:cubicBezTo>
                  <a:cubicBezTo>
                    <a:pt x="236" y="406"/>
                    <a:pt x="239" y="409"/>
                    <a:pt x="237" y="411"/>
                  </a:cubicBezTo>
                  <a:cubicBezTo>
                    <a:pt x="239" y="412"/>
                    <a:pt x="237" y="415"/>
                    <a:pt x="240" y="416"/>
                  </a:cubicBezTo>
                  <a:cubicBezTo>
                    <a:pt x="238" y="416"/>
                    <a:pt x="238" y="416"/>
                    <a:pt x="238" y="416"/>
                  </a:cubicBezTo>
                  <a:cubicBezTo>
                    <a:pt x="238" y="418"/>
                    <a:pt x="238" y="420"/>
                    <a:pt x="237" y="423"/>
                  </a:cubicBezTo>
                  <a:cubicBezTo>
                    <a:pt x="237" y="424"/>
                    <a:pt x="239" y="424"/>
                    <a:pt x="240" y="425"/>
                  </a:cubicBezTo>
                  <a:cubicBezTo>
                    <a:pt x="238" y="425"/>
                    <a:pt x="238" y="425"/>
                    <a:pt x="238" y="425"/>
                  </a:cubicBezTo>
                  <a:cubicBezTo>
                    <a:pt x="239" y="426"/>
                    <a:pt x="241" y="427"/>
                    <a:pt x="243" y="427"/>
                  </a:cubicBezTo>
                  <a:cubicBezTo>
                    <a:pt x="242" y="428"/>
                    <a:pt x="243" y="428"/>
                    <a:pt x="242" y="429"/>
                  </a:cubicBezTo>
                  <a:cubicBezTo>
                    <a:pt x="241" y="428"/>
                    <a:pt x="239" y="428"/>
                    <a:pt x="237" y="427"/>
                  </a:cubicBezTo>
                  <a:cubicBezTo>
                    <a:pt x="237" y="428"/>
                    <a:pt x="240" y="430"/>
                    <a:pt x="238" y="431"/>
                  </a:cubicBezTo>
                  <a:cubicBezTo>
                    <a:pt x="238" y="432"/>
                    <a:pt x="239" y="433"/>
                    <a:pt x="241" y="433"/>
                  </a:cubicBezTo>
                  <a:cubicBezTo>
                    <a:pt x="240" y="433"/>
                    <a:pt x="239" y="434"/>
                    <a:pt x="239" y="433"/>
                  </a:cubicBezTo>
                  <a:cubicBezTo>
                    <a:pt x="239" y="434"/>
                    <a:pt x="239" y="435"/>
                    <a:pt x="240" y="435"/>
                  </a:cubicBezTo>
                  <a:cubicBezTo>
                    <a:pt x="240" y="435"/>
                    <a:pt x="240" y="435"/>
                    <a:pt x="240" y="435"/>
                  </a:cubicBezTo>
                  <a:cubicBezTo>
                    <a:pt x="241" y="435"/>
                    <a:pt x="241" y="436"/>
                    <a:pt x="243" y="436"/>
                  </a:cubicBezTo>
                  <a:cubicBezTo>
                    <a:pt x="243" y="435"/>
                    <a:pt x="243" y="435"/>
                    <a:pt x="243" y="435"/>
                  </a:cubicBezTo>
                  <a:cubicBezTo>
                    <a:pt x="244" y="435"/>
                    <a:pt x="245" y="436"/>
                    <a:pt x="243" y="437"/>
                  </a:cubicBezTo>
                  <a:cubicBezTo>
                    <a:pt x="242" y="437"/>
                    <a:pt x="241" y="436"/>
                    <a:pt x="240" y="437"/>
                  </a:cubicBezTo>
                  <a:cubicBezTo>
                    <a:pt x="244" y="439"/>
                    <a:pt x="244" y="439"/>
                    <a:pt x="244" y="439"/>
                  </a:cubicBezTo>
                  <a:cubicBezTo>
                    <a:pt x="243" y="439"/>
                    <a:pt x="244" y="438"/>
                    <a:pt x="245" y="438"/>
                  </a:cubicBezTo>
                  <a:cubicBezTo>
                    <a:pt x="244" y="437"/>
                    <a:pt x="244" y="437"/>
                    <a:pt x="244" y="437"/>
                  </a:cubicBezTo>
                  <a:cubicBezTo>
                    <a:pt x="246" y="437"/>
                    <a:pt x="246" y="437"/>
                    <a:pt x="246" y="437"/>
                  </a:cubicBezTo>
                  <a:cubicBezTo>
                    <a:pt x="245" y="435"/>
                    <a:pt x="246" y="434"/>
                    <a:pt x="245" y="432"/>
                  </a:cubicBezTo>
                  <a:cubicBezTo>
                    <a:pt x="244" y="433"/>
                    <a:pt x="244" y="433"/>
                    <a:pt x="244" y="433"/>
                  </a:cubicBezTo>
                  <a:cubicBezTo>
                    <a:pt x="243" y="432"/>
                    <a:pt x="241" y="431"/>
                    <a:pt x="243" y="430"/>
                  </a:cubicBezTo>
                  <a:cubicBezTo>
                    <a:pt x="244" y="430"/>
                    <a:pt x="244" y="430"/>
                    <a:pt x="245" y="430"/>
                  </a:cubicBezTo>
                  <a:cubicBezTo>
                    <a:pt x="245" y="430"/>
                    <a:pt x="244" y="430"/>
                    <a:pt x="244" y="429"/>
                  </a:cubicBezTo>
                  <a:cubicBezTo>
                    <a:pt x="247" y="430"/>
                    <a:pt x="247" y="430"/>
                    <a:pt x="247" y="430"/>
                  </a:cubicBezTo>
                  <a:cubicBezTo>
                    <a:pt x="243" y="429"/>
                    <a:pt x="246" y="427"/>
                    <a:pt x="245" y="427"/>
                  </a:cubicBezTo>
                  <a:cubicBezTo>
                    <a:pt x="246" y="427"/>
                    <a:pt x="246" y="427"/>
                    <a:pt x="246" y="427"/>
                  </a:cubicBezTo>
                  <a:cubicBezTo>
                    <a:pt x="247" y="425"/>
                    <a:pt x="244" y="427"/>
                    <a:pt x="244" y="426"/>
                  </a:cubicBezTo>
                  <a:cubicBezTo>
                    <a:pt x="245" y="425"/>
                    <a:pt x="247" y="426"/>
                    <a:pt x="248" y="425"/>
                  </a:cubicBezTo>
                  <a:cubicBezTo>
                    <a:pt x="248" y="423"/>
                    <a:pt x="246" y="421"/>
                    <a:pt x="248" y="419"/>
                  </a:cubicBezTo>
                  <a:cubicBezTo>
                    <a:pt x="248" y="418"/>
                    <a:pt x="247" y="416"/>
                    <a:pt x="246" y="415"/>
                  </a:cubicBezTo>
                  <a:cubicBezTo>
                    <a:pt x="246" y="414"/>
                    <a:pt x="248" y="415"/>
                    <a:pt x="247" y="414"/>
                  </a:cubicBezTo>
                  <a:cubicBezTo>
                    <a:pt x="248" y="414"/>
                    <a:pt x="249" y="414"/>
                    <a:pt x="250" y="414"/>
                  </a:cubicBezTo>
                  <a:cubicBezTo>
                    <a:pt x="249" y="414"/>
                    <a:pt x="250" y="412"/>
                    <a:pt x="248" y="413"/>
                  </a:cubicBezTo>
                  <a:cubicBezTo>
                    <a:pt x="249" y="411"/>
                    <a:pt x="249" y="409"/>
                    <a:pt x="249" y="407"/>
                  </a:cubicBezTo>
                  <a:cubicBezTo>
                    <a:pt x="249" y="408"/>
                    <a:pt x="250" y="408"/>
                    <a:pt x="251" y="407"/>
                  </a:cubicBezTo>
                  <a:cubicBezTo>
                    <a:pt x="250" y="406"/>
                    <a:pt x="249" y="405"/>
                    <a:pt x="249" y="403"/>
                  </a:cubicBezTo>
                  <a:cubicBezTo>
                    <a:pt x="248" y="403"/>
                    <a:pt x="248" y="404"/>
                    <a:pt x="246" y="403"/>
                  </a:cubicBezTo>
                  <a:cubicBezTo>
                    <a:pt x="246" y="403"/>
                    <a:pt x="245" y="403"/>
                    <a:pt x="245" y="402"/>
                  </a:cubicBezTo>
                  <a:cubicBezTo>
                    <a:pt x="247" y="402"/>
                    <a:pt x="250" y="403"/>
                    <a:pt x="250" y="401"/>
                  </a:cubicBezTo>
                  <a:cubicBezTo>
                    <a:pt x="253" y="402"/>
                    <a:pt x="249" y="404"/>
                    <a:pt x="252" y="403"/>
                  </a:cubicBezTo>
                  <a:cubicBezTo>
                    <a:pt x="254" y="404"/>
                    <a:pt x="254" y="406"/>
                    <a:pt x="253" y="407"/>
                  </a:cubicBezTo>
                  <a:cubicBezTo>
                    <a:pt x="255" y="408"/>
                    <a:pt x="253" y="406"/>
                    <a:pt x="256" y="406"/>
                  </a:cubicBezTo>
                  <a:cubicBezTo>
                    <a:pt x="256" y="405"/>
                    <a:pt x="254" y="405"/>
                    <a:pt x="254" y="403"/>
                  </a:cubicBezTo>
                  <a:cubicBezTo>
                    <a:pt x="253" y="403"/>
                    <a:pt x="253" y="403"/>
                    <a:pt x="252" y="402"/>
                  </a:cubicBezTo>
                  <a:cubicBezTo>
                    <a:pt x="249" y="401"/>
                    <a:pt x="254" y="401"/>
                    <a:pt x="254" y="400"/>
                  </a:cubicBezTo>
                  <a:cubicBezTo>
                    <a:pt x="254" y="401"/>
                    <a:pt x="254" y="401"/>
                    <a:pt x="254" y="401"/>
                  </a:cubicBezTo>
                  <a:cubicBezTo>
                    <a:pt x="255" y="400"/>
                    <a:pt x="254" y="400"/>
                    <a:pt x="254" y="399"/>
                  </a:cubicBezTo>
                  <a:cubicBezTo>
                    <a:pt x="257" y="398"/>
                    <a:pt x="254" y="400"/>
                    <a:pt x="256" y="401"/>
                  </a:cubicBezTo>
                  <a:cubicBezTo>
                    <a:pt x="258" y="400"/>
                    <a:pt x="258" y="400"/>
                    <a:pt x="258" y="400"/>
                  </a:cubicBezTo>
                  <a:cubicBezTo>
                    <a:pt x="259" y="399"/>
                    <a:pt x="256" y="400"/>
                    <a:pt x="257" y="398"/>
                  </a:cubicBezTo>
                  <a:cubicBezTo>
                    <a:pt x="258" y="398"/>
                    <a:pt x="258" y="398"/>
                    <a:pt x="258" y="398"/>
                  </a:cubicBezTo>
                  <a:cubicBezTo>
                    <a:pt x="257" y="397"/>
                    <a:pt x="257" y="397"/>
                    <a:pt x="257" y="397"/>
                  </a:cubicBezTo>
                  <a:cubicBezTo>
                    <a:pt x="256" y="397"/>
                    <a:pt x="254" y="397"/>
                    <a:pt x="254" y="398"/>
                  </a:cubicBezTo>
                  <a:cubicBezTo>
                    <a:pt x="251" y="397"/>
                    <a:pt x="254" y="397"/>
                    <a:pt x="254" y="396"/>
                  </a:cubicBezTo>
                  <a:cubicBezTo>
                    <a:pt x="252" y="395"/>
                    <a:pt x="254" y="396"/>
                    <a:pt x="252" y="396"/>
                  </a:cubicBezTo>
                  <a:cubicBezTo>
                    <a:pt x="250" y="396"/>
                    <a:pt x="250" y="395"/>
                    <a:pt x="250" y="394"/>
                  </a:cubicBezTo>
                  <a:cubicBezTo>
                    <a:pt x="250" y="393"/>
                    <a:pt x="252" y="394"/>
                    <a:pt x="253" y="393"/>
                  </a:cubicBezTo>
                  <a:cubicBezTo>
                    <a:pt x="254" y="394"/>
                    <a:pt x="254" y="395"/>
                    <a:pt x="253" y="394"/>
                  </a:cubicBezTo>
                  <a:cubicBezTo>
                    <a:pt x="254" y="396"/>
                    <a:pt x="256" y="394"/>
                    <a:pt x="258" y="395"/>
                  </a:cubicBezTo>
                  <a:cubicBezTo>
                    <a:pt x="259" y="394"/>
                    <a:pt x="257" y="394"/>
                    <a:pt x="256" y="393"/>
                  </a:cubicBezTo>
                  <a:cubicBezTo>
                    <a:pt x="256" y="394"/>
                    <a:pt x="254" y="393"/>
                    <a:pt x="254" y="393"/>
                  </a:cubicBezTo>
                  <a:cubicBezTo>
                    <a:pt x="249" y="391"/>
                    <a:pt x="257" y="392"/>
                    <a:pt x="257" y="390"/>
                  </a:cubicBezTo>
                  <a:cubicBezTo>
                    <a:pt x="253" y="390"/>
                    <a:pt x="252" y="387"/>
                    <a:pt x="249" y="389"/>
                  </a:cubicBezTo>
                  <a:cubicBezTo>
                    <a:pt x="248" y="388"/>
                    <a:pt x="248" y="387"/>
                    <a:pt x="248" y="387"/>
                  </a:cubicBezTo>
                  <a:cubicBezTo>
                    <a:pt x="250" y="388"/>
                    <a:pt x="250" y="386"/>
                    <a:pt x="252" y="387"/>
                  </a:cubicBezTo>
                  <a:cubicBezTo>
                    <a:pt x="252" y="386"/>
                    <a:pt x="252" y="386"/>
                    <a:pt x="252" y="386"/>
                  </a:cubicBezTo>
                  <a:cubicBezTo>
                    <a:pt x="254" y="388"/>
                    <a:pt x="254" y="388"/>
                    <a:pt x="254" y="388"/>
                  </a:cubicBezTo>
                  <a:cubicBezTo>
                    <a:pt x="256" y="387"/>
                    <a:pt x="257" y="385"/>
                    <a:pt x="258" y="386"/>
                  </a:cubicBezTo>
                  <a:cubicBezTo>
                    <a:pt x="257" y="385"/>
                    <a:pt x="256" y="386"/>
                    <a:pt x="256" y="385"/>
                  </a:cubicBezTo>
                  <a:cubicBezTo>
                    <a:pt x="257" y="385"/>
                    <a:pt x="258" y="385"/>
                    <a:pt x="258" y="384"/>
                  </a:cubicBezTo>
                  <a:cubicBezTo>
                    <a:pt x="257" y="385"/>
                    <a:pt x="255" y="384"/>
                    <a:pt x="254" y="383"/>
                  </a:cubicBezTo>
                  <a:cubicBezTo>
                    <a:pt x="255" y="382"/>
                    <a:pt x="257" y="382"/>
                    <a:pt x="257" y="382"/>
                  </a:cubicBezTo>
                  <a:cubicBezTo>
                    <a:pt x="259" y="383"/>
                    <a:pt x="259" y="383"/>
                    <a:pt x="259" y="383"/>
                  </a:cubicBezTo>
                  <a:cubicBezTo>
                    <a:pt x="257" y="382"/>
                    <a:pt x="260" y="383"/>
                    <a:pt x="259" y="382"/>
                  </a:cubicBezTo>
                  <a:cubicBezTo>
                    <a:pt x="258" y="381"/>
                    <a:pt x="256" y="381"/>
                    <a:pt x="255" y="380"/>
                  </a:cubicBezTo>
                  <a:cubicBezTo>
                    <a:pt x="254" y="380"/>
                    <a:pt x="256" y="379"/>
                    <a:pt x="256" y="379"/>
                  </a:cubicBezTo>
                  <a:cubicBezTo>
                    <a:pt x="257" y="380"/>
                    <a:pt x="257" y="380"/>
                    <a:pt x="257" y="380"/>
                  </a:cubicBezTo>
                  <a:cubicBezTo>
                    <a:pt x="256" y="379"/>
                    <a:pt x="260" y="380"/>
                    <a:pt x="259" y="379"/>
                  </a:cubicBezTo>
                  <a:cubicBezTo>
                    <a:pt x="258" y="378"/>
                    <a:pt x="258" y="378"/>
                    <a:pt x="258" y="378"/>
                  </a:cubicBezTo>
                  <a:cubicBezTo>
                    <a:pt x="258" y="378"/>
                    <a:pt x="259" y="378"/>
                    <a:pt x="259" y="378"/>
                  </a:cubicBezTo>
                  <a:cubicBezTo>
                    <a:pt x="258" y="378"/>
                    <a:pt x="258" y="377"/>
                    <a:pt x="258" y="377"/>
                  </a:cubicBezTo>
                  <a:cubicBezTo>
                    <a:pt x="259" y="377"/>
                    <a:pt x="259" y="377"/>
                    <a:pt x="259" y="377"/>
                  </a:cubicBezTo>
                  <a:cubicBezTo>
                    <a:pt x="258" y="376"/>
                    <a:pt x="256" y="375"/>
                    <a:pt x="258" y="375"/>
                  </a:cubicBezTo>
                  <a:cubicBezTo>
                    <a:pt x="256" y="375"/>
                    <a:pt x="258" y="376"/>
                    <a:pt x="257" y="376"/>
                  </a:cubicBezTo>
                  <a:cubicBezTo>
                    <a:pt x="255" y="377"/>
                    <a:pt x="255" y="375"/>
                    <a:pt x="255" y="375"/>
                  </a:cubicBezTo>
                  <a:cubicBezTo>
                    <a:pt x="258" y="375"/>
                    <a:pt x="255" y="374"/>
                    <a:pt x="255" y="373"/>
                  </a:cubicBezTo>
                  <a:cubicBezTo>
                    <a:pt x="256" y="373"/>
                    <a:pt x="257" y="372"/>
                    <a:pt x="258" y="372"/>
                  </a:cubicBezTo>
                  <a:cubicBezTo>
                    <a:pt x="256" y="372"/>
                    <a:pt x="256" y="372"/>
                    <a:pt x="256" y="372"/>
                  </a:cubicBezTo>
                  <a:cubicBezTo>
                    <a:pt x="259" y="372"/>
                    <a:pt x="255" y="370"/>
                    <a:pt x="256" y="370"/>
                  </a:cubicBezTo>
                  <a:cubicBezTo>
                    <a:pt x="257" y="370"/>
                    <a:pt x="259" y="370"/>
                    <a:pt x="259" y="370"/>
                  </a:cubicBezTo>
                  <a:cubicBezTo>
                    <a:pt x="257" y="370"/>
                    <a:pt x="256" y="368"/>
                    <a:pt x="254" y="368"/>
                  </a:cubicBezTo>
                  <a:cubicBezTo>
                    <a:pt x="255" y="367"/>
                    <a:pt x="258" y="369"/>
                    <a:pt x="260" y="369"/>
                  </a:cubicBezTo>
                  <a:cubicBezTo>
                    <a:pt x="258" y="368"/>
                    <a:pt x="261" y="367"/>
                    <a:pt x="258" y="366"/>
                  </a:cubicBezTo>
                  <a:cubicBezTo>
                    <a:pt x="257" y="367"/>
                    <a:pt x="257" y="366"/>
                    <a:pt x="256" y="366"/>
                  </a:cubicBezTo>
                  <a:cubicBezTo>
                    <a:pt x="256" y="365"/>
                    <a:pt x="257" y="366"/>
                    <a:pt x="258" y="365"/>
                  </a:cubicBezTo>
                  <a:cubicBezTo>
                    <a:pt x="258" y="365"/>
                    <a:pt x="256" y="364"/>
                    <a:pt x="255" y="365"/>
                  </a:cubicBezTo>
                  <a:cubicBezTo>
                    <a:pt x="255" y="364"/>
                    <a:pt x="253" y="363"/>
                    <a:pt x="255" y="362"/>
                  </a:cubicBezTo>
                  <a:cubicBezTo>
                    <a:pt x="256" y="362"/>
                    <a:pt x="255" y="364"/>
                    <a:pt x="257" y="363"/>
                  </a:cubicBezTo>
                  <a:cubicBezTo>
                    <a:pt x="257" y="362"/>
                    <a:pt x="253" y="362"/>
                    <a:pt x="252" y="360"/>
                  </a:cubicBezTo>
                  <a:cubicBezTo>
                    <a:pt x="251" y="361"/>
                    <a:pt x="248" y="360"/>
                    <a:pt x="248" y="359"/>
                  </a:cubicBezTo>
                  <a:cubicBezTo>
                    <a:pt x="249" y="357"/>
                    <a:pt x="248" y="360"/>
                    <a:pt x="251" y="360"/>
                  </a:cubicBezTo>
                  <a:cubicBezTo>
                    <a:pt x="250" y="359"/>
                    <a:pt x="250" y="359"/>
                    <a:pt x="250" y="359"/>
                  </a:cubicBezTo>
                  <a:cubicBezTo>
                    <a:pt x="254" y="358"/>
                    <a:pt x="255" y="362"/>
                    <a:pt x="257" y="361"/>
                  </a:cubicBezTo>
                  <a:cubicBezTo>
                    <a:pt x="257" y="360"/>
                    <a:pt x="257" y="360"/>
                    <a:pt x="257" y="360"/>
                  </a:cubicBezTo>
                  <a:cubicBezTo>
                    <a:pt x="257" y="360"/>
                    <a:pt x="259" y="361"/>
                    <a:pt x="260" y="361"/>
                  </a:cubicBezTo>
                  <a:cubicBezTo>
                    <a:pt x="258" y="360"/>
                    <a:pt x="259" y="359"/>
                    <a:pt x="259" y="359"/>
                  </a:cubicBezTo>
                  <a:cubicBezTo>
                    <a:pt x="257" y="358"/>
                    <a:pt x="259" y="359"/>
                    <a:pt x="258" y="359"/>
                  </a:cubicBezTo>
                  <a:cubicBezTo>
                    <a:pt x="258" y="358"/>
                    <a:pt x="255" y="357"/>
                    <a:pt x="256" y="356"/>
                  </a:cubicBezTo>
                  <a:cubicBezTo>
                    <a:pt x="257" y="357"/>
                    <a:pt x="259" y="356"/>
                    <a:pt x="259" y="357"/>
                  </a:cubicBezTo>
                  <a:cubicBezTo>
                    <a:pt x="260" y="356"/>
                    <a:pt x="257" y="356"/>
                    <a:pt x="259" y="356"/>
                  </a:cubicBezTo>
                  <a:cubicBezTo>
                    <a:pt x="260" y="356"/>
                    <a:pt x="260" y="356"/>
                    <a:pt x="260" y="356"/>
                  </a:cubicBezTo>
                  <a:cubicBezTo>
                    <a:pt x="260" y="353"/>
                    <a:pt x="261" y="349"/>
                    <a:pt x="257" y="345"/>
                  </a:cubicBezTo>
                  <a:cubicBezTo>
                    <a:pt x="259" y="345"/>
                    <a:pt x="260" y="344"/>
                    <a:pt x="261" y="343"/>
                  </a:cubicBezTo>
                  <a:cubicBezTo>
                    <a:pt x="261" y="343"/>
                    <a:pt x="260" y="343"/>
                    <a:pt x="260" y="342"/>
                  </a:cubicBezTo>
                  <a:cubicBezTo>
                    <a:pt x="262" y="342"/>
                    <a:pt x="262" y="342"/>
                    <a:pt x="262" y="342"/>
                  </a:cubicBezTo>
                  <a:cubicBezTo>
                    <a:pt x="263" y="341"/>
                    <a:pt x="262" y="340"/>
                    <a:pt x="261" y="339"/>
                  </a:cubicBezTo>
                  <a:cubicBezTo>
                    <a:pt x="262" y="339"/>
                    <a:pt x="262" y="339"/>
                    <a:pt x="262" y="339"/>
                  </a:cubicBezTo>
                  <a:cubicBezTo>
                    <a:pt x="264" y="338"/>
                    <a:pt x="261" y="338"/>
                    <a:pt x="261" y="337"/>
                  </a:cubicBezTo>
                  <a:cubicBezTo>
                    <a:pt x="263" y="337"/>
                    <a:pt x="263" y="337"/>
                    <a:pt x="263" y="337"/>
                  </a:cubicBezTo>
                  <a:cubicBezTo>
                    <a:pt x="261" y="337"/>
                    <a:pt x="261" y="337"/>
                    <a:pt x="261" y="337"/>
                  </a:cubicBezTo>
                  <a:cubicBezTo>
                    <a:pt x="261" y="336"/>
                    <a:pt x="262" y="335"/>
                    <a:pt x="264" y="336"/>
                  </a:cubicBezTo>
                  <a:cubicBezTo>
                    <a:pt x="263" y="335"/>
                    <a:pt x="263" y="335"/>
                    <a:pt x="262" y="335"/>
                  </a:cubicBezTo>
                  <a:cubicBezTo>
                    <a:pt x="264" y="335"/>
                    <a:pt x="264" y="332"/>
                    <a:pt x="264" y="331"/>
                  </a:cubicBezTo>
                  <a:cubicBezTo>
                    <a:pt x="263" y="331"/>
                    <a:pt x="263" y="331"/>
                    <a:pt x="261" y="330"/>
                  </a:cubicBezTo>
                  <a:cubicBezTo>
                    <a:pt x="259" y="329"/>
                    <a:pt x="262" y="330"/>
                    <a:pt x="261" y="329"/>
                  </a:cubicBezTo>
                  <a:cubicBezTo>
                    <a:pt x="262" y="329"/>
                    <a:pt x="263" y="329"/>
                    <a:pt x="263" y="330"/>
                  </a:cubicBezTo>
                  <a:cubicBezTo>
                    <a:pt x="266" y="329"/>
                    <a:pt x="266" y="326"/>
                    <a:pt x="268" y="325"/>
                  </a:cubicBezTo>
                  <a:cubicBezTo>
                    <a:pt x="267" y="324"/>
                    <a:pt x="267" y="324"/>
                    <a:pt x="267" y="324"/>
                  </a:cubicBezTo>
                  <a:cubicBezTo>
                    <a:pt x="270" y="323"/>
                    <a:pt x="268" y="321"/>
                    <a:pt x="270" y="320"/>
                  </a:cubicBezTo>
                  <a:cubicBezTo>
                    <a:pt x="269" y="320"/>
                    <a:pt x="267" y="318"/>
                    <a:pt x="268" y="317"/>
                  </a:cubicBezTo>
                  <a:cubicBezTo>
                    <a:pt x="266" y="315"/>
                    <a:pt x="270" y="318"/>
                    <a:pt x="271" y="318"/>
                  </a:cubicBezTo>
                  <a:cubicBezTo>
                    <a:pt x="271" y="317"/>
                    <a:pt x="271" y="316"/>
                    <a:pt x="271" y="316"/>
                  </a:cubicBezTo>
                  <a:cubicBezTo>
                    <a:pt x="272" y="316"/>
                    <a:pt x="272" y="316"/>
                    <a:pt x="272" y="316"/>
                  </a:cubicBezTo>
                  <a:cubicBezTo>
                    <a:pt x="271" y="315"/>
                    <a:pt x="271" y="314"/>
                    <a:pt x="272" y="314"/>
                  </a:cubicBezTo>
                  <a:cubicBezTo>
                    <a:pt x="272" y="314"/>
                    <a:pt x="272" y="314"/>
                    <a:pt x="272" y="314"/>
                  </a:cubicBezTo>
                  <a:cubicBezTo>
                    <a:pt x="273" y="314"/>
                    <a:pt x="274" y="314"/>
                    <a:pt x="274" y="313"/>
                  </a:cubicBezTo>
                  <a:cubicBezTo>
                    <a:pt x="274" y="311"/>
                    <a:pt x="275" y="312"/>
                    <a:pt x="274" y="310"/>
                  </a:cubicBezTo>
                  <a:cubicBezTo>
                    <a:pt x="275" y="311"/>
                    <a:pt x="275" y="311"/>
                    <a:pt x="275" y="311"/>
                  </a:cubicBezTo>
                  <a:cubicBezTo>
                    <a:pt x="273" y="310"/>
                    <a:pt x="273" y="310"/>
                    <a:pt x="273" y="310"/>
                  </a:cubicBezTo>
                  <a:cubicBezTo>
                    <a:pt x="275" y="309"/>
                    <a:pt x="275" y="309"/>
                    <a:pt x="275" y="309"/>
                  </a:cubicBezTo>
                  <a:cubicBezTo>
                    <a:pt x="276" y="311"/>
                    <a:pt x="276" y="311"/>
                    <a:pt x="276" y="311"/>
                  </a:cubicBezTo>
                  <a:cubicBezTo>
                    <a:pt x="277" y="311"/>
                    <a:pt x="275" y="310"/>
                    <a:pt x="275" y="309"/>
                  </a:cubicBezTo>
                  <a:cubicBezTo>
                    <a:pt x="274" y="308"/>
                    <a:pt x="275" y="309"/>
                    <a:pt x="276" y="309"/>
                  </a:cubicBezTo>
                  <a:cubicBezTo>
                    <a:pt x="277" y="310"/>
                    <a:pt x="276" y="309"/>
                    <a:pt x="276" y="309"/>
                  </a:cubicBezTo>
                  <a:cubicBezTo>
                    <a:pt x="276" y="310"/>
                    <a:pt x="276" y="309"/>
                    <a:pt x="277" y="310"/>
                  </a:cubicBezTo>
                  <a:cubicBezTo>
                    <a:pt x="277" y="310"/>
                    <a:pt x="276" y="308"/>
                    <a:pt x="276" y="308"/>
                  </a:cubicBezTo>
                  <a:cubicBezTo>
                    <a:pt x="277" y="308"/>
                    <a:pt x="277" y="307"/>
                    <a:pt x="278" y="308"/>
                  </a:cubicBezTo>
                  <a:cubicBezTo>
                    <a:pt x="278" y="307"/>
                    <a:pt x="279" y="307"/>
                    <a:pt x="278" y="306"/>
                  </a:cubicBezTo>
                  <a:cubicBezTo>
                    <a:pt x="278" y="306"/>
                    <a:pt x="277" y="307"/>
                    <a:pt x="276" y="306"/>
                  </a:cubicBezTo>
                  <a:cubicBezTo>
                    <a:pt x="276" y="305"/>
                    <a:pt x="277" y="305"/>
                    <a:pt x="277" y="305"/>
                  </a:cubicBezTo>
                  <a:cubicBezTo>
                    <a:pt x="277" y="306"/>
                    <a:pt x="277" y="306"/>
                    <a:pt x="277" y="306"/>
                  </a:cubicBezTo>
                  <a:cubicBezTo>
                    <a:pt x="277" y="305"/>
                    <a:pt x="278" y="305"/>
                    <a:pt x="277" y="304"/>
                  </a:cubicBezTo>
                  <a:cubicBezTo>
                    <a:pt x="279" y="305"/>
                    <a:pt x="279" y="305"/>
                    <a:pt x="279" y="305"/>
                  </a:cubicBezTo>
                  <a:cubicBezTo>
                    <a:pt x="278" y="304"/>
                    <a:pt x="279" y="303"/>
                    <a:pt x="279" y="303"/>
                  </a:cubicBezTo>
                  <a:cubicBezTo>
                    <a:pt x="280" y="304"/>
                    <a:pt x="281" y="306"/>
                    <a:pt x="282" y="306"/>
                  </a:cubicBezTo>
                  <a:cubicBezTo>
                    <a:pt x="282" y="304"/>
                    <a:pt x="282" y="304"/>
                    <a:pt x="282" y="304"/>
                  </a:cubicBezTo>
                  <a:cubicBezTo>
                    <a:pt x="282" y="303"/>
                    <a:pt x="283" y="304"/>
                    <a:pt x="283" y="304"/>
                  </a:cubicBezTo>
                  <a:cubicBezTo>
                    <a:pt x="285" y="304"/>
                    <a:pt x="282" y="299"/>
                    <a:pt x="284" y="300"/>
                  </a:cubicBezTo>
                  <a:cubicBezTo>
                    <a:pt x="285" y="302"/>
                    <a:pt x="285" y="302"/>
                    <a:pt x="286" y="302"/>
                  </a:cubicBezTo>
                  <a:cubicBezTo>
                    <a:pt x="286" y="301"/>
                    <a:pt x="286" y="301"/>
                    <a:pt x="286" y="301"/>
                  </a:cubicBezTo>
                  <a:cubicBezTo>
                    <a:pt x="285" y="300"/>
                    <a:pt x="286" y="302"/>
                    <a:pt x="285" y="301"/>
                  </a:cubicBezTo>
                  <a:cubicBezTo>
                    <a:pt x="285" y="300"/>
                    <a:pt x="285" y="300"/>
                    <a:pt x="285" y="300"/>
                  </a:cubicBezTo>
                  <a:cubicBezTo>
                    <a:pt x="288" y="303"/>
                    <a:pt x="290" y="299"/>
                    <a:pt x="293" y="300"/>
                  </a:cubicBezTo>
                  <a:cubicBezTo>
                    <a:pt x="292" y="298"/>
                    <a:pt x="294" y="299"/>
                    <a:pt x="294" y="298"/>
                  </a:cubicBezTo>
                  <a:cubicBezTo>
                    <a:pt x="294" y="300"/>
                    <a:pt x="295" y="297"/>
                    <a:pt x="296" y="298"/>
                  </a:cubicBezTo>
                  <a:cubicBezTo>
                    <a:pt x="295" y="296"/>
                    <a:pt x="295" y="296"/>
                    <a:pt x="295" y="296"/>
                  </a:cubicBezTo>
                  <a:cubicBezTo>
                    <a:pt x="296" y="297"/>
                    <a:pt x="295" y="291"/>
                    <a:pt x="297" y="294"/>
                  </a:cubicBezTo>
                  <a:cubicBezTo>
                    <a:pt x="298" y="295"/>
                    <a:pt x="298" y="296"/>
                    <a:pt x="297" y="296"/>
                  </a:cubicBezTo>
                  <a:cubicBezTo>
                    <a:pt x="299" y="299"/>
                    <a:pt x="300" y="293"/>
                    <a:pt x="301" y="296"/>
                  </a:cubicBezTo>
                  <a:cubicBezTo>
                    <a:pt x="301" y="295"/>
                    <a:pt x="300" y="294"/>
                    <a:pt x="301" y="292"/>
                  </a:cubicBezTo>
                  <a:cubicBezTo>
                    <a:pt x="302" y="293"/>
                    <a:pt x="304" y="294"/>
                    <a:pt x="304" y="294"/>
                  </a:cubicBezTo>
                  <a:cubicBezTo>
                    <a:pt x="304" y="294"/>
                    <a:pt x="304" y="293"/>
                    <a:pt x="305" y="294"/>
                  </a:cubicBezTo>
                  <a:cubicBezTo>
                    <a:pt x="305" y="294"/>
                    <a:pt x="305" y="294"/>
                    <a:pt x="305" y="295"/>
                  </a:cubicBezTo>
                  <a:cubicBezTo>
                    <a:pt x="306" y="295"/>
                    <a:pt x="307" y="294"/>
                    <a:pt x="308" y="293"/>
                  </a:cubicBezTo>
                  <a:cubicBezTo>
                    <a:pt x="309" y="294"/>
                    <a:pt x="310" y="293"/>
                    <a:pt x="312" y="293"/>
                  </a:cubicBezTo>
                  <a:cubicBezTo>
                    <a:pt x="312" y="291"/>
                    <a:pt x="315" y="293"/>
                    <a:pt x="314" y="290"/>
                  </a:cubicBezTo>
                  <a:cubicBezTo>
                    <a:pt x="314" y="291"/>
                    <a:pt x="314" y="291"/>
                    <a:pt x="314" y="291"/>
                  </a:cubicBezTo>
                  <a:cubicBezTo>
                    <a:pt x="314" y="290"/>
                    <a:pt x="314" y="288"/>
                    <a:pt x="315" y="288"/>
                  </a:cubicBezTo>
                  <a:cubicBezTo>
                    <a:pt x="315" y="290"/>
                    <a:pt x="315" y="290"/>
                    <a:pt x="315" y="290"/>
                  </a:cubicBezTo>
                  <a:cubicBezTo>
                    <a:pt x="316" y="292"/>
                    <a:pt x="317" y="290"/>
                    <a:pt x="318" y="291"/>
                  </a:cubicBezTo>
                  <a:cubicBezTo>
                    <a:pt x="316" y="289"/>
                    <a:pt x="318" y="291"/>
                    <a:pt x="318" y="289"/>
                  </a:cubicBezTo>
                  <a:cubicBezTo>
                    <a:pt x="318" y="288"/>
                    <a:pt x="318" y="288"/>
                    <a:pt x="318" y="288"/>
                  </a:cubicBezTo>
                  <a:cubicBezTo>
                    <a:pt x="319" y="287"/>
                    <a:pt x="318" y="287"/>
                    <a:pt x="319" y="286"/>
                  </a:cubicBezTo>
                  <a:cubicBezTo>
                    <a:pt x="320" y="286"/>
                    <a:pt x="321" y="288"/>
                    <a:pt x="320" y="288"/>
                  </a:cubicBezTo>
                  <a:cubicBezTo>
                    <a:pt x="321" y="289"/>
                    <a:pt x="322" y="288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4" y="287"/>
                    <a:pt x="324" y="287"/>
                    <a:pt x="324" y="287"/>
                  </a:cubicBezTo>
                  <a:cubicBezTo>
                    <a:pt x="325" y="289"/>
                    <a:pt x="325" y="289"/>
                    <a:pt x="325" y="289"/>
                  </a:cubicBezTo>
                  <a:cubicBezTo>
                    <a:pt x="325" y="289"/>
                    <a:pt x="326" y="286"/>
                    <a:pt x="326" y="286"/>
                  </a:cubicBezTo>
                  <a:cubicBezTo>
                    <a:pt x="328" y="286"/>
                    <a:pt x="331" y="283"/>
                    <a:pt x="332" y="281"/>
                  </a:cubicBezTo>
                  <a:cubicBezTo>
                    <a:pt x="332" y="282"/>
                    <a:pt x="332" y="282"/>
                    <a:pt x="332" y="282"/>
                  </a:cubicBezTo>
                  <a:cubicBezTo>
                    <a:pt x="332" y="281"/>
                    <a:pt x="332" y="279"/>
                    <a:pt x="333" y="280"/>
                  </a:cubicBezTo>
                  <a:cubicBezTo>
                    <a:pt x="333" y="279"/>
                    <a:pt x="334" y="280"/>
                    <a:pt x="335" y="280"/>
                  </a:cubicBezTo>
                  <a:cubicBezTo>
                    <a:pt x="335" y="280"/>
                    <a:pt x="334" y="279"/>
                    <a:pt x="334" y="279"/>
                  </a:cubicBezTo>
                  <a:cubicBezTo>
                    <a:pt x="337" y="279"/>
                    <a:pt x="337" y="275"/>
                    <a:pt x="339" y="274"/>
                  </a:cubicBezTo>
                  <a:cubicBezTo>
                    <a:pt x="339" y="274"/>
                    <a:pt x="340" y="275"/>
                    <a:pt x="340" y="276"/>
                  </a:cubicBezTo>
                  <a:cubicBezTo>
                    <a:pt x="341" y="274"/>
                    <a:pt x="341" y="272"/>
                    <a:pt x="341" y="270"/>
                  </a:cubicBezTo>
                  <a:cubicBezTo>
                    <a:pt x="341" y="270"/>
                    <a:pt x="342" y="270"/>
                    <a:pt x="342" y="271"/>
                  </a:cubicBezTo>
                  <a:cubicBezTo>
                    <a:pt x="342" y="270"/>
                    <a:pt x="343" y="269"/>
                    <a:pt x="342" y="267"/>
                  </a:cubicBezTo>
                  <a:cubicBezTo>
                    <a:pt x="341" y="268"/>
                    <a:pt x="343" y="268"/>
                    <a:pt x="342" y="268"/>
                  </a:cubicBezTo>
                  <a:cubicBezTo>
                    <a:pt x="341" y="268"/>
                    <a:pt x="340" y="266"/>
                    <a:pt x="341" y="266"/>
                  </a:cubicBezTo>
                  <a:cubicBezTo>
                    <a:pt x="341" y="266"/>
                    <a:pt x="341" y="266"/>
                    <a:pt x="341" y="266"/>
                  </a:cubicBezTo>
                  <a:cubicBezTo>
                    <a:pt x="342" y="265"/>
                    <a:pt x="341" y="265"/>
                    <a:pt x="342" y="263"/>
                  </a:cubicBezTo>
                  <a:cubicBezTo>
                    <a:pt x="343" y="263"/>
                    <a:pt x="342" y="264"/>
                    <a:pt x="343" y="264"/>
                  </a:cubicBezTo>
                  <a:cubicBezTo>
                    <a:pt x="345" y="265"/>
                    <a:pt x="345" y="262"/>
                    <a:pt x="346" y="262"/>
                  </a:cubicBezTo>
                  <a:cubicBezTo>
                    <a:pt x="344" y="261"/>
                    <a:pt x="344" y="261"/>
                    <a:pt x="344" y="261"/>
                  </a:cubicBezTo>
                  <a:cubicBezTo>
                    <a:pt x="344" y="260"/>
                    <a:pt x="346" y="261"/>
                    <a:pt x="346" y="260"/>
                  </a:cubicBezTo>
                  <a:cubicBezTo>
                    <a:pt x="342" y="256"/>
                    <a:pt x="342" y="256"/>
                    <a:pt x="342" y="256"/>
                  </a:cubicBezTo>
                  <a:cubicBezTo>
                    <a:pt x="342" y="257"/>
                    <a:pt x="344" y="256"/>
                    <a:pt x="345" y="257"/>
                  </a:cubicBezTo>
                  <a:cubicBezTo>
                    <a:pt x="346" y="255"/>
                    <a:pt x="342" y="254"/>
                    <a:pt x="341" y="253"/>
                  </a:cubicBezTo>
                  <a:cubicBezTo>
                    <a:pt x="342" y="252"/>
                    <a:pt x="341" y="250"/>
                    <a:pt x="341" y="250"/>
                  </a:cubicBezTo>
                  <a:cubicBezTo>
                    <a:pt x="342" y="250"/>
                    <a:pt x="341" y="250"/>
                    <a:pt x="342" y="250"/>
                  </a:cubicBezTo>
                  <a:cubicBezTo>
                    <a:pt x="343" y="250"/>
                    <a:pt x="343" y="250"/>
                    <a:pt x="343" y="250"/>
                  </a:cubicBezTo>
                  <a:cubicBezTo>
                    <a:pt x="343" y="251"/>
                    <a:pt x="346" y="250"/>
                    <a:pt x="347" y="251"/>
                  </a:cubicBezTo>
                  <a:cubicBezTo>
                    <a:pt x="346" y="249"/>
                    <a:pt x="347" y="247"/>
                    <a:pt x="347" y="246"/>
                  </a:cubicBezTo>
                  <a:cubicBezTo>
                    <a:pt x="345" y="247"/>
                    <a:pt x="346" y="244"/>
                    <a:pt x="343" y="244"/>
                  </a:cubicBezTo>
                  <a:cubicBezTo>
                    <a:pt x="343" y="242"/>
                    <a:pt x="346" y="243"/>
                    <a:pt x="346" y="242"/>
                  </a:cubicBezTo>
                  <a:cubicBezTo>
                    <a:pt x="345" y="240"/>
                    <a:pt x="346" y="239"/>
                    <a:pt x="345" y="237"/>
                  </a:cubicBezTo>
                  <a:cubicBezTo>
                    <a:pt x="346" y="237"/>
                    <a:pt x="346" y="237"/>
                    <a:pt x="346" y="237"/>
                  </a:cubicBezTo>
                  <a:cubicBezTo>
                    <a:pt x="345" y="236"/>
                    <a:pt x="346" y="233"/>
                    <a:pt x="344" y="232"/>
                  </a:cubicBezTo>
                  <a:cubicBezTo>
                    <a:pt x="345" y="232"/>
                    <a:pt x="345" y="232"/>
                    <a:pt x="345" y="232"/>
                  </a:cubicBezTo>
                  <a:cubicBezTo>
                    <a:pt x="346" y="231"/>
                    <a:pt x="342" y="232"/>
                    <a:pt x="343" y="230"/>
                  </a:cubicBezTo>
                  <a:cubicBezTo>
                    <a:pt x="345" y="231"/>
                    <a:pt x="345" y="231"/>
                    <a:pt x="345" y="231"/>
                  </a:cubicBezTo>
                  <a:cubicBezTo>
                    <a:pt x="343" y="230"/>
                    <a:pt x="346" y="229"/>
                    <a:pt x="344" y="227"/>
                  </a:cubicBezTo>
                  <a:cubicBezTo>
                    <a:pt x="344" y="227"/>
                    <a:pt x="345" y="227"/>
                    <a:pt x="345" y="228"/>
                  </a:cubicBezTo>
                  <a:cubicBezTo>
                    <a:pt x="344" y="226"/>
                    <a:pt x="345" y="225"/>
                    <a:pt x="343" y="224"/>
                  </a:cubicBezTo>
                  <a:cubicBezTo>
                    <a:pt x="344" y="224"/>
                    <a:pt x="345" y="224"/>
                    <a:pt x="345" y="225"/>
                  </a:cubicBezTo>
                  <a:cubicBezTo>
                    <a:pt x="346" y="224"/>
                    <a:pt x="343" y="223"/>
                    <a:pt x="344" y="222"/>
                  </a:cubicBezTo>
                  <a:cubicBezTo>
                    <a:pt x="344" y="222"/>
                    <a:pt x="345" y="222"/>
                    <a:pt x="346" y="222"/>
                  </a:cubicBezTo>
                  <a:cubicBezTo>
                    <a:pt x="344" y="221"/>
                    <a:pt x="345" y="219"/>
                    <a:pt x="344" y="219"/>
                  </a:cubicBezTo>
                  <a:cubicBezTo>
                    <a:pt x="345" y="219"/>
                    <a:pt x="346" y="218"/>
                    <a:pt x="347" y="218"/>
                  </a:cubicBezTo>
                  <a:cubicBezTo>
                    <a:pt x="348" y="213"/>
                    <a:pt x="351" y="208"/>
                    <a:pt x="353" y="202"/>
                  </a:cubicBezTo>
                  <a:cubicBezTo>
                    <a:pt x="355" y="203"/>
                    <a:pt x="353" y="204"/>
                    <a:pt x="355" y="204"/>
                  </a:cubicBezTo>
                  <a:cubicBezTo>
                    <a:pt x="353" y="203"/>
                    <a:pt x="355" y="203"/>
                    <a:pt x="355" y="202"/>
                  </a:cubicBezTo>
                  <a:cubicBezTo>
                    <a:pt x="356" y="202"/>
                    <a:pt x="356" y="202"/>
                    <a:pt x="356" y="202"/>
                  </a:cubicBezTo>
                  <a:cubicBezTo>
                    <a:pt x="356" y="201"/>
                    <a:pt x="357" y="202"/>
                    <a:pt x="357" y="201"/>
                  </a:cubicBezTo>
                  <a:cubicBezTo>
                    <a:pt x="357" y="200"/>
                    <a:pt x="357" y="200"/>
                    <a:pt x="357" y="200"/>
                  </a:cubicBezTo>
                  <a:cubicBezTo>
                    <a:pt x="356" y="199"/>
                    <a:pt x="360" y="201"/>
                    <a:pt x="358" y="199"/>
                  </a:cubicBezTo>
                  <a:cubicBezTo>
                    <a:pt x="360" y="200"/>
                    <a:pt x="360" y="200"/>
                    <a:pt x="360" y="200"/>
                  </a:cubicBezTo>
                  <a:cubicBezTo>
                    <a:pt x="359" y="197"/>
                    <a:pt x="361" y="199"/>
                    <a:pt x="361" y="197"/>
                  </a:cubicBezTo>
                  <a:cubicBezTo>
                    <a:pt x="361" y="197"/>
                    <a:pt x="361" y="197"/>
                    <a:pt x="361" y="197"/>
                  </a:cubicBezTo>
                  <a:cubicBezTo>
                    <a:pt x="363" y="198"/>
                    <a:pt x="362" y="194"/>
                    <a:pt x="363" y="195"/>
                  </a:cubicBezTo>
                  <a:cubicBezTo>
                    <a:pt x="364" y="194"/>
                    <a:pt x="365" y="193"/>
                    <a:pt x="364" y="191"/>
                  </a:cubicBezTo>
                  <a:cubicBezTo>
                    <a:pt x="365" y="193"/>
                    <a:pt x="365" y="193"/>
                    <a:pt x="365" y="193"/>
                  </a:cubicBezTo>
                  <a:cubicBezTo>
                    <a:pt x="366" y="192"/>
                    <a:pt x="368" y="191"/>
                    <a:pt x="369" y="190"/>
                  </a:cubicBezTo>
                  <a:cubicBezTo>
                    <a:pt x="374" y="190"/>
                    <a:pt x="379" y="190"/>
                    <a:pt x="383" y="191"/>
                  </a:cubicBezTo>
                  <a:cubicBezTo>
                    <a:pt x="386" y="192"/>
                    <a:pt x="388" y="193"/>
                    <a:pt x="390" y="194"/>
                  </a:cubicBezTo>
                  <a:cubicBezTo>
                    <a:pt x="389" y="196"/>
                    <a:pt x="388" y="198"/>
                    <a:pt x="388" y="200"/>
                  </a:cubicBezTo>
                  <a:cubicBezTo>
                    <a:pt x="387" y="201"/>
                    <a:pt x="386" y="199"/>
                    <a:pt x="386" y="199"/>
                  </a:cubicBezTo>
                  <a:cubicBezTo>
                    <a:pt x="384" y="205"/>
                    <a:pt x="377" y="203"/>
                    <a:pt x="373" y="209"/>
                  </a:cubicBezTo>
                  <a:cubicBezTo>
                    <a:pt x="369" y="210"/>
                    <a:pt x="365" y="215"/>
                    <a:pt x="365" y="215"/>
                  </a:cubicBezTo>
                  <a:cubicBezTo>
                    <a:pt x="382" y="216"/>
                    <a:pt x="389" y="211"/>
                    <a:pt x="399" y="205"/>
                  </a:cubicBezTo>
                  <a:cubicBezTo>
                    <a:pt x="401" y="203"/>
                    <a:pt x="402" y="201"/>
                    <a:pt x="403" y="198"/>
                  </a:cubicBezTo>
                  <a:cubicBezTo>
                    <a:pt x="405" y="199"/>
                    <a:pt x="406" y="199"/>
                    <a:pt x="406" y="198"/>
                  </a:cubicBezTo>
                  <a:cubicBezTo>
                    <a:pt x="405" y="197"/>
                    <a:pt x="404" y="197"/>
                    <a:pt x="404" y="196"/>
                  </a:cubicBezTo>
                  <a:cubicBezTo>
                    <a:pt x="404" y="194"/>
                    <a:pt x="405" y="191"/>
                    <a:pt x="406" y="188"/>
                  </a:cubicBezTo>
                  <a:cubicBezTo>
                    <a:pt x="398" y="164"/>
                    <a:pt x="382" y="170"/>
                    <a:pt x="375" y="170"/>
                  </a:cubicBezTo>
                  <a:cubicBezTo>
                    <a:pt x="367" y="172"/>
                    <a:pt x="361" y="175"/>
                    <a:pt x="356" y="179"/>
                  </a:cubicBezTo>
                  <a:cubicBezTo>
                    <a:pt x="356" y="179"/>
                    <a:pt x="356" y="179"/>
                    <a:pt x="357" y="180"/>
                  </a:cubicBezTo>
                  <a:cubicBezTo>
                    <a:pt x="354" y="179"/>
                    <a:pt x="351" y="179"/>
                    <a:pt x="349" y="179"/>
                  </a:cubicBezTo>
                  <a:cubicBezTo>
                    <a:pt x="332" y="177"/>
                    <a:pt x="315" y="175"/>
                    <a:pt x="313" y="163"/>
                  </a:cubicBezTo>
                  <a:cubicBezTo>
                    <a:pt x="308" y="154"/>
                    <a:pt x="303" y="139"/>
                    <a:pt x="301" y="128"/>
                  </a:cubicBezTo>
                  <a:cubicBezTo>
                    <a:pt x="300" y="124"/>
                    <a:pt x="300" y="121"/>
                    <a:pt x="299" y="117"/>
                  </a:cubicBezTo>
                  <a:cubicBezTo>
                    <a:pt x="323" y="112"/>
                    <a:pt x="296" y="118"/>
                    <a:pt x="307" y="115"/>
                  </a:cubicBezTo>
                  <a:cubicBezTo>
                    <a:pt x="307" y="115"/>
                    <a:pt x="307" y="115"/>
                    <a:pt x="307" y="115"/>
                  </a:cubicBezTo>
                  <a:cubicBezTo>
                    <a:pt x="307" y="114"/>
                    <a:pt x="307" y="114"/>
                    <a:pt x="307" y="114"/>
                  </a:cubicBezTo>
                  <a:cubicBezTo>
                    <a:pt x="306" y="113"/>
                    <a:pt x="306" y="113"/>
                    <a:pt x="306" y="113"/>
                  </a:cubicBezTo>
                  <a:cubicBezTo>
                    <a:pt x="306" y="110"/>
                    <a:pt x="306" y="110"/>
                    <a:pt x="306" y="110"/>
                  </a:cubicBezTo>
                  <a:cubicBezTo>
                    <a:pt x="303" y="103"/>
                    <a:pt x="304" y="96"/>
                    <a:pt x="292" y="85"/>
                  </a:cubicBezTo>
                  <a:cubicBezTo>
                    <a:pt x="277" y="75"/>
                    <a:pt x="266" y="83"/>
                    <a:pt x="261" y="92"/>
                  </a:cubicBezTo>
                  <a:cubicBezTo>
                    <a:pt x="260" y="93"/>
                    <a:pt x="259" y="94"/>
                    <a:pt x="258" y="95"/>
                  </a:cubicBezTo>
                  <a:cubicBezTo>
                    <a:pt x="257" y="95"/>
                    <a:pt x="257" y="95"/>
                    <a:pt x="257" y="95"/>
                  </a:cubicBezTo>
                  <a:cubicBezTo>
                    <a:pt x="255" y="97"/>
                    <a:pt x="253" y="98"/>
                    <a:pt x="251" y="102"/>
                  </a:cubicBezTo>
                  <a:cubicBezTo>
                    <a:pt x="251" y="102"/>
                    <a:pt x="251" y="102"/>
                    <a:pt x="251" y="102"/>
                  </a:cubicBezTo>
                  <a:cubicBezTo>
                    <a:pt x="251" y="106"/>
                    <a:pt x="245" y="110"/>
                    <a:pt x="247" y="113"/>
                  </a:cubicBezTo>
                  <a:cubicBezTo>
                    <a:pt x="245" y="115"/>
                    <a:pt x="245" y="115"/>
                    <a:pt x="245" y="115"/>
                  </a:cubicBezTo>
                  <a:cubicBezTo>
                    <a:pt x="246" y="120"/>
                    <a:pt x="243" y="122"/>
                    <a:pt x="245" y="127"/>
                  </a:cubicBezTo>
                  <a:cubicBezTo>
                    <a:pt x="244" y="126"/>
                    <a:pt x="244" y="126"/>
                    <a:pt x="244" y="126"/>
                  </a:cubicBezTo>
                  <a:cubicBezTo>
                    <a:pt x="243" y="133"/>
                    <a:pt x="248" y="140"/>
                    <a:pt x="246" y="142"/>
                  </a:cubicBezTo>
                  <a:cubicBezTo>
                    <a:pt x="246" y="144"/>
                    <a:pt x="246" y="145"/>
                    <a:pt x="247" y="147"/>
                  </a:cubicBezTo>
                  <a:cubicBezTo>
                    <a:pt x="241" y="158"/>
                    <a:pt x="234" y="167"/>
                    <a:pt x="228" y="171"/>
                  </a:cubicBezTo>
                  <a:cubicBezTo>
                    <a:pt x="228" y="169"/>
                    <a:pt x="226" y="166"/>
                    <a:pt x="223" y="162"/>
                  </a:cubicBezTo>
                  <a:cubicBezTo>
                    <a:pt x="223" y="162"/>
                    <a:pt x="223" y="162"/>
                    <a:pt x="224" y="162"/>
                  </a:cubicBezTo>
                  <a:cubicBezTo>
                    <a:pt x="224" y="162"/>
                    <a:pt x="223" y="161"/>
                    <a:pt x="223" y="161"/>
                  </a:cubicBezTo>
                  <a:cubicBezTo>
                    <a:pt x="223" y="161"/>
                    <a:pt x="223" y="161"/>
                    <a:pt x="223" y="160"/>
                  </a:cubicBezTo>
                  <a:cubicBezTo>
                    <a:pt x="228" y="153"/>
                    <a:pt x="228" y="143"/>
                    <a:pt x="231" y="134"/>
                  </a:cubicBezTo>
                  <a:cubicBezTo>
                    <a:pt x="231" y="134"/>
                    <a:pt x="232" y="136"/>
                    <a:pt x="232" y="137"/>
                  </a:cubicBezTo>
                  <a:cubicBezTo>
                    <a:pt x="233" y="129"/>
                    <a:pt x="233" y="121"/>
                    <a:pt x="230" y="115"/>
                  </a:cubicBezTo>
                  <a:cubicBezTo>
                    <a:pt x="231" y="115"/>
                    <a:pt x="231" y="115"/>
                    <a:pt x="232" y="117"/>
                  </a:cubicBezTo>
                  <a:cubicBezTo>
                    <a:pt x="231" y="111"/>
                    <a:pt x="229" y="105"/>
                    <a:pt x="227" y="103"/>
                  </a:cubicBezTo>
                  <a:cubicBezTo>
                    <a:pt x="227" y="107"/>
                    <a:pt x="228" y="103"/>
                    <a:pt x="228" y="106"/>
                  </a:cubicBezTo>
                  <a:cubicBezTo>
                    <a:pt x="228" y="110"/>
                    <a:pt x="225" y="104"/>
                    <a:pt x="223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0" y="96"/>
                    <a:pt x="218" y="95"/>
                    <a:pt x="213" y="96"/>
                  </a:cubicBezTo>
                  <a:cubicBezTo>
                    <a:pt x="209" y="95"/>
                    <a:pt x="216" y="95"/>
                    <a:pt x="214" y="94"/>
                  </a:cubicBezTo>
                  <a:cubicBezTo>
                    <a:pt x="211" y="90"/>
                    <a:pt x="201" y="99"/>
                    <a:pt x="201" y="100"/>
                  </a:cubicBezTo>
                  <a:cubicBezTo>
                    <a:pt x="200" y="102"/>
                    <a:pt x="199" y="104"/>
                    <a:pt x="200" y="104"/>
                  </a:cubicBezTo>
                  <a:cubicBezTo>
                    <a:pt x="198" y="108"/>
                    <a:pt x="198" y="105"/>
                    <a:pt x="197" y="108"/>
                  </a:cubicBezTo>
                  <a:cubicBezTo>
                    <a:pt x="196" y="112"/>
                    <a:pt x="197" y="116"/>
                    <a:pt x="199" y="120"/>
                  </a:cubicBezTo>
                  <a:cubicBezTo>
                    <a:pt x="198" y="119"/>
                    <a:pt x="196" y="123"/>
                    <a:pt x="195" y="120"/>
                  </a:cubicBezTo>
                  <a:cubicBezTo>
                    <a:pt x="196" y="129"/>
                    <a:pt x="200" y="133"/>
                    <a:pt x="202" y="137"/>
                  </a:cubicBezTo>
                  <a:cubicBezTo>
                    <a:pt x="202" y="140"/>
                    <a:pt x="205" y="147"/>
                    <a:pt x="207" y="149"/>
                  </a:cubicBezTo>
                  <a:cubicBezTo>
                    <a:pt x="206" y="151"/>
                    <a:pt x="206" y="147"/>
                    <a:pt x="205" y="147"/>
                  </a:cubicBezTo>
                  <a:cubicBezTo>
                    <a:pt x="205" y="151"/>
                    <a:pt x="205" y="151"/>
                    <a:pt x="205" y="151"/>
                  </a:cubicBezTo>
                  <a:cubicBezTo>
                    <a:pt x="202" y="146"/>
                    <a:pt x="203" y="153"/>
                    <a:pt x="201" y="150"/>
                  </a:cubicBezTo>
                  <a:cubicBezTo>
                    <a:pt x="202" y="153"/>
                    <a:pt x="204" y="158"/>
                    <a:pt x="206" y="163"/>
                  </a:cubicBezTo>
                  <a:cubicBezTo>
                    <a:pt x="203" y="170"/>
                    <a:pt x="201" y="172"/>
                    <a:pt x="194" y="178"/>
                  </a:cubicBezTo>
                  <a:cubicBezTo>
                    <a:pt x="195" y="178"/>
                    <a:pt x="192" y="180"/>
                    <a:pt x="194" y="181"/>
                  </a:cubicBezTo>
                  <a:cubicBezTo>
                    <a:pt x="194" y="183"/>
                    <a:pt x="192" y="183"/>
                    <a:pt x="191" y="183"/>
                  </a:cubicBezTo>
                  <a:cubicBezTo>
                    <a:pt x="192" y="182"/>
                    <a:pt x="193" y="182"/>
                    <a:pt x="192" y="176"/>
                  </a:cubicBezTo>
                  <a:cubicBezTo>
                    <a:pt x="186" y="156"/>
                    <a:pt x="180" y="130"/>
                    <a:pt x="179" y="108"/>
                  </a:cubicBezTo>
                  <a:cubicBezTo>
                    <a:pt x="179" y="110"/>
                    <a:pt x="178" y="110"/>
                    <a:pt x="178" y="108"/>
                  </a:cubicBezTo>
                  <a:cubicBezTo>
                    <a:pt x="181" y="106"/>
                    <a:pt x="176" y="101"/>
                    <a:pt x="177" y="97"/>
                  </a:cubicBezTo>
                  <a:cubicBezTo>
                    <a:pt x="178" y="97"/>
                    <a:pt x="178" y="99"/>
                    <a:pt x="178" y="100"/>
                  </a:cubicBezTo>
                  <a:cubicBezTo>
                    <a:pt x="179" y="89"/>
                    <a:pt x="176" y="81"/>
                    <a:pt x="177" y="71"/>
                  </a:cubicBezTo>
                  <a:cubicBezTo>
                    <a:pt x="175" y="62"/>
                    <a:pt x="178" y="51"/>
                    <a:pt x="176" y="45"/>
                  </a:cubicBezTo>
                  <a:cubicBezTo>
                    <a:pt x="177" y="46"/>
                    <a:pt x="176" y="41"/>
                    <a:pt x="177" y="39"/>
                  </a:cubicBezTo>
                  <a:cubicBezTo>
                    <a:pt x="176" y="36"/>
                    <a:pt x="176" y="34"/>
                    <a:pt x="176" y="31"/>
                  </a:cubicBezTo>
                  <a:cubicBezTo>
                    <a:pt x="176" y="30"/>
                    <a:pt x="176" y="29"/>
                    <a:pt x="176" y="28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3"/>
                    <a:pt x="177" y="18"/>
                    <a:pt x="176" y="14"/>
                  </a:cubicBezTo>
                  <a:cubicBezTo>
                    <a:pt x="176" y="13"/>
                    <a:pt x="175" y="2"/>
                    <a:pt x="174" y="1"/>
                  </a:cubicBezTo>
                  <a:cubicBezTo>
                    <a:pt x="173" y="0"/>
                    <a:pt x="172" y="6"/>
                    <a:pt x="170" y="6"/>
                  </a:cubicBezTo>
                  <a:cubicBezTo>
                    <a:pt x="162" y="5"/>
                    <a:pt x="168" y="10"/>
                    <a:pt x="161" y="11"/>
                  </a:cubicBezTo>
                  <a:cubicBezTo>
                    <a:pt x="157" y="12"/>
                    <a:pt x="156" y="13"/>
                    <a:pt x="154" y="16"/>
                  </a:cubicBezTo>
                  <a:cubicBezTo>
                    <a:pt x="155" y="20"/>
                    <a:pt x="155" y="24"/>
                    <a:pt x="155" y="28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156" y="75"/>
                    <a:pt x="154" y="84"/>
                    <a:pt x="153" y="92"/>
                  </a:cubicBezTo>
                  <a:cubicBezTo>
                    <a:pt x="148" y="91"/>
                    <a:pt x="142" y="91"/>
                    <a:pt x="139" y="94"/>
                  </a:cubicBezTo>
                  <a:cubicBezTo>
                    <a:pt x="137" y="95"/>
                    <a:pt x="135" y="96"/>
                    <a:pt x="134" y="98"/>
                  </a:cubicBezTo>
                  <a:cubicBezTo>
                    <a:pt x="125" y="103"/>
                    <a:pt x="119" y="113"/>
                    <a:pt x="119" y="118"/>
                  </a:cubicBezTo>
                  <a:cubicBezTo>
                    <a:pt x="118" y="121"/>
                    <a:pt x="118" y="124"/>
                    <a:pt x="118" y="127"/>
                  </a:cubicBezTo>
                  <a:cubicBezTo>
                    <a:pt x="115" y="132"/>
                    <a:pt x="113" y="140"/>
                    <a:pt x="112" y="144"/>
                  </a:cubicBezTo>
                  <a:cubicBezTo>
                    <a:pt x="111" y="152"/>
                    <a:pt x="111" y="155"/>
                    <a:pt x="111" y="160"/>
                  </a:cubicBezTo>
                  <a:cubicBezTo>
                    <a:pt x="111" y="163"/>
                    <a:pt x="109" y="164"/>
                    <a:pt x="108" y="165"/>
                  </a:cubicBezTo>
                  <a:cubicBezTo>
                    <a:pt x="105" y="174"/>
                    <a:pt x="100" y="181"/>
                    <a:pt x="100" y="189"/>
                  </a:cubicBezTo>
                  <a:cubicBezTo>
                    <a:pt x="99" y="189"/>
                    <a:pt x="99" y="189"/>
                    <a:pt x="99" y="189"/>
                  </a:cubicBezTo>
                  <a:cubicBezTo>
                    <a:pt x="98" y="195"/>
                    <a:pt x="93" y="208"/>
                    <a:pt x="88" y="208"/>
                  </a:cubicBezTo>
                  <a:cubicBezTo>
                    <a:pt x="88" y="210"/>
                    <a:pt x="83" y="208"/>
                    <a:pt x="85" y="211"/>
                  </a:cubicBezTo>
                  <a:cubicBezTo>
                    <a:pt x="82" y="210"/>
                    <a:pt x="85" y="209"/>
                    <a:pt x="82" y="208"/>
                  </a:cubicBezTo>
                  <a:cubicBezTo>
                    <a:pt x="83" y="209"/>
                    <a:pt x="84" y="208"/>
                    <a:pt x="85" y="208"/>
                  </a:cubicBezTo>
                  <a:cubicBezTo>
                    <a:pt x="78" y="200"/>
                    <a:pt x="79" y="178"/>
                    <a:pt x="79" y="161"/>
                  </a:cubicBezTo>
                  <a:cubicBezTo>
                    <a:pt x="81" y="156"/>
                    <a:pt x="80" y="144"/>
                    <a:pt x="81" y="133"/>
                  </a:cubicBezTo>
                  <a:cubicBezTo>
                    <a:pt x="81" y="131"/>
                    <a:pt x="81" y="131"/>
                    <a:pt x="81" y="131"/>
                  </a:cubicBezTo>
                  <a:cubicBezTo>
                    <a:pt x="82" y="131"/>
                    <a:pt x="82" y="131"/>
                    <a:pt x="83" y="131"/>
                  </a:cubicBezTo>
                  <a:cubicBezTo>
                    <a:pt x="83" y="131"/>
                    <a:pt x="83" y="130"/>
                    <a:pt x="83" y="130"/>
                  </a:cubicBezTo>
                  <a:cubicBezTo>
                    <a:pt x="83" y="129"/>
                    <a:pt x="83" y="129"/>
                    <a:pt x="83" y="129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2" y="128"/>
                    <a:pt x="82" y="128"/>
                    <a:pt x="81" y="128"/>
                  </a:cubicBezTo>
                  <a:cubicBezTo>
                    <a:pt x="81" y="127"/>
                    <a:pt x="81" y="127"/>
                    <a:pt x="81" y="127"/>
                  </a:cubicBezTo>
                  <a:cubicBezTo>
                    <a:pt x="82" y="128"/>
                    <a:pt x="82" y="128"/>
                    <a:pt x="83" y="128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2" y="127"/>
                    <a:pt x="81" y="127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62" y="125"/>
                    <a:pt x="75" y="126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66" y="126"/>
                    <a:pt x="63" y="126"/>
                    <a:pt x="69" y="126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70" y="127"/>
                    <a:pt x="70" y="127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7"/>
                    <a:pt x="70" y="127"/>
                    <a:pt x="69" y="127"/>
                  </a:cubicBezTo>
                  <a:cubicBezTo>
                    <a:pt x="69" y="129"/>
                    <a:pt x="69" y="131"/>
                    <a:pt x="71" y="129"/>
                  </a:cubicBezTo>
                  <a:cubicBezTo>
                    <a:pt x="71" y="129"/>
                    <a:pt x="71" y="129"/>
                    <a:pt x="71" y="130"/>
                  </a:cubicBezTo>
                  <a:cubicBezTo>
                    <a:pt x="71" y="130"/>
                    <a:pt x="71" y="130"/>
                    <a:pt x="71" y="130"/>
                  </a:cubicBezTo>
                  <a:cubicBezTo>
                    <a:pt x="70" y="132"/>
                    <a:pt x="70" y="134"/>
                    <a:pt x="70" y="136"/>
                  </a:cubicBezTo>
                  <a:cubicBezTo>
                    <a:pt x="70" y="138"/>
                    <a:pt x="70" y="139"/>
                    <a:pt x="70" y="140"/>
                  </a:cubicBezTo>
                  <a:cubicBezTo>
                    <a:pt x="70" y="140"/>
                    <a:pt x="70" y="140"/>
                    <a:pt x="70" y="140"/>
                  </a:cubicBezTo>
                  <a:cubicBezTo>
                    <a:pt x="69" y="144"/>
                    <a:pt x="69" y="147"/>
                    <a:pt x="68" y="151"/>
                  </a:cubicBezTo>
                  <a:cubicBezTo>
                    <a:pt x="68" y="151"/>
                    <a:pt x="67" y="151"/>
                    <a:pt x="67" y="152"/>
                  </a:cubicBezTo>
                  <a:cubicBezTo>
                    <a:pt x="67" y="153"/>
                    <a:pt x="67" y="155"/>
                    <a:pt x="67" y="156"/>
                  </a:cubicBezTo>
                  <a:cubicBezTo>
                    <a:pt x="67" y="160"/>
                    <a:pt x="66" y="164"/>
                    <a:pt x="64" y="168"/>
                  </a:cubicBezTo>
                  <a:cubicBezTo>
                    <a:pt x="64" y="168"/>
                    <a:pt x="64" y="169"/>
                    <a:pt x="64" y="169"/>
                  </a:cubicBezTo>
                  <a:cubicBezTo>
                    <a:pt x="63" y="164"/>
                    <a:pt x="64" y="157"/>
                    <a:pt x="65" y="155"/>
                  </a:cubicBezTo>
                  <a:cubicBezTo>
                    <a:pt x="63" y="149"/>
                    <a:pt x="64" y="160"/>
                    <a:pt x="62" y="159"/>
                  </a:cubicBezTo>
                  <a:cubicBezTo>
                    <a:pt x="62" y="163"/>
                    <a:pt x="62" y="166"/>
                    <a:pt x="63" y="171"/>
                  </a:cubicBezTo>
                  <a:cubicBezTo>
                    <a:pt x="62" y="174"/>
                    <a:pt x="63" y="175"/>
                    <a:pt x="61" y="179"/>
                  </a:cubicBezTo>
                  <a:cubicBezTo>
                    <a:pt x="60" y="178"/>
                    <a:pt x="60" y="178"/>
                    <a:pt x="60" y="178"/>
                  </a:cubicBezTo>
                  <a:cubicBezTo>
                    <a:pt x="58" y="183"/>
                    <a:pt x="58" y="185"/>
                    <a:pt x="58" y="188"/>
                  </a:cubicBezTo>
                  <a:cubicBezTo>
                    <a:pt x="54" y="190"/>
                    <a:pt x="55" y="191"/>
                    <a:pt x="51" y="193"/>
                  </a:cubicBezTo>
                  <a:cubicBezTo>
                    <a:pt x="54" y="190"/>
                    <a:pt x="55" y="186"/>
                    <a:pt x="55" y="183"/>
                  </a:cubicBezTo>
                  <a:cubicBezTo>
                    <a:pt x="51" y="187"/>
                    <a:pt x="48" y="194"/>
                    <a:pt x="43" y="194"/>
                  </a:cubicBezTo>
                  <a:cubicBezTo>
                    <a:pt x="38" y="196"/>
                    <a:pt x="35" y="199"/>
                    <a:pt x="35" y="201"/>
                  </a:cubicBezTo>
                  <a:cubicBezTo>
                    <a:pt x="36" y="200"/>
                    <a:pt x="31" y="201"/>
                    <a:pt x="34" y="199"/>
                  </a:cubicBezTo>
                  <a:cubicBezTo>
                    <a:pt x="32" y="200"/>
                    <a:pt x="30" y="201"/>
                    <a:pt x="29" y="201"/>
                  </a:cubicBezTo>
                  <a:cubicBezTo>
                    <a:pt x="29" y="201"/>
                    <a:pt x="29" y="201"/>
                    <a:pt x="29" y="201"/>
                  </a:cubicBezTo>
                  <a:cubicBezTo>
                    <a:pt x="28" y="201"/>
                    <a:pt x="28" y="200"/>
                    <a:pt x="28" y="199"/>
                  </a:cubicBezTo>
                  <a:cubicBezTo>
                    <a:pt x="26" y="197"/>
                    <a:pt x="23" y="193"/>
                    <a:pt x="19" y="196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16" y="196"/>
                    <a:pt x="12" y="198"/>
                    <a:pt x="9" y="198"/>
                  </a:cubicBezTo>
                  <a:cubicBezTo>
                    <a:pt x="9" y="200"/>
                    <a:pt x="8" y="202"/>
                    <a:pt x="10" y="203"/>
                  </a:cubicBezTo>
                  <a:cubicBezTo>
                    <a:pt x="9" y="204"/>
                    <a:pt x="7" y="201"/>
                    <a:pt x="8" y="203"/>
                  </a:cubicBezTo>
                  <a:cubicBezTo>
                    <a:pt x="7" y="201"/>
                    <a:pt x="7" y="201"/>
                    <a:pt x="7" y="201"/>
                  </a:cubicBezTo>
                  <a:cubicBezTo>
                    <a:pt x="1" y="206"/>
                    <a:pt x="3" y="212"/>
                    <a:pt x="3" y="217"/>
                  </a:cubicBezTo>
                  <a:cubicBezTo>
                    <a:pt x="0" y="218"/>
                    <a:pt x="3" y="221"/>
                    <a:pt x="2" y="224"/>
                  </a:cubicBezTo>
                  <a:cubicBezTo>
                    <a:pt x="3" y="226"/>
                    <a:pt x="2" y="229"/>
                    <a:pt x="5" y="229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4" y="232"/>
                    <a:pt x="4" y="235"/>
                    <a:pt x="5" y="237"/>
                  </a:cubicBezTo>
                  <a:cubicBezTo>
                    <a:pt x="5" y="239"/>
                    <a:pt x="7" y="238"/>
                    <a:pt x="8" y="239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8" y="241"/>
                    <a:pt x="10" y="240"/>
                    <a:pt x="12" y="240"/>
                  </a:cubicBezTo>
                  <a:cubicBezTo>
                    <a:pt x="12" y="241"/>
                    <a:pt x="12" y="241"/>
                    <a:pt x="12" y="242"/>
                  </a:cubicBezTo>
                  <a:cubicBezTo>
                    <a:pt x="11" y="242"/>
                    <a:pt x="9" y="242"/>
                    <a:pt x="7" y="242"/>
                  </a:cubicBezTo>
                  <a:cubicBezTo>
                    <a:pt x="8" y="244"/>
                    <a:pt x="11" y="244"/>
                    <a:pt x="10" y="246"/>
                  </a:cubicBezTo>
                  <a:cubicBezTo>
                    <a:pt x="11" y="247"/>
                    <a:pt x="12" y="248"/>
                    <a:pt x="14" y="247"/>
                  </a:cubicBezTo>
                  <a:cubicBezTo>
                    <a:pt x="13" y="247"/>
                    <a:pt x="14" y="248"/>
                    <a:pt x="13" y="248"/>
                  </a:cubicBezTo>
                  <a:cubicBezTo>
                    <a:pt x="13" y="249"/>
                    <a:pt x="14" y="249"/>
                    <a:pt x="15" y="249"/>
                  </a:cubicBezTo>
                  <a:cubicBezTo>
                    <a:pt x="15" y="249"/>
                    <a:pt x="15" y="249"/>
                    <a:pt x="15" y="249"/>
                  </a:cubicBezTo>
                  <a:cubicBezTo>
                    <a:pt x="16" y="248"/>
                    <a:pt x="17" y="249"/>
                    <a:pt x="18" y="247"/>
                  </a:cubicBezTo>
                  <a:cubicBezTo>
                    <a:pt x="17" y="247"/>
                    <a:pt x="17" y="247"/>
                    <a:pt x="17" y="246"/>
                  </a:cubicBezTo>
                  <a:cubicBezTo>
                    <a:pt x="18" y="246"/>
                    <a:pt x="19" y="246"/>
                    <a:pt x="19" y="248"/>
                  </a:cubicBezTo>
                  <a:cubicBezTo>
                    <a:pt x="18" y="249"/>
                    <a:pt x="16" y="249"/>
                    <a:pt x="17" y="250"/>
                  </a:cubicBezTo>
                  <a:cubicBezTo>
                    <a:pt x="18" y="250"/>
                    <a:pt x="20" y="249"/>
                    <a:pt x="21" y="248"/>
                  </a:cubicBezTo>
                  <a:cubicBezTo>
                    <a:pt x="20" y="249"/>
                    <a:pt x="19" y="248"/>
                    <a:pt x="20" y="246"/>
                  </a:cubicBezTo>
                  <a:cubicBezTo>
                    <a:pt x="19" y="247"/>
                    <a:pt x="19" y="247"/>
                    <a:pt x="19" y="247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18" y="245"/>
                    <a:pt x="19" y="243"/>
                    <a:pt x="17" y="243"/>
                  </a:cubicBezTo>
                  <a:cubicBezTo>
                    <a:pt x="16" y="245"/>
                    <a:pt x="16" y="245"/>
                    <a:pt x="16" y="245"/>
                  </a:cubicBezTo>
                  <a:cubicBezTo>
                    <a:pt x="15" y="244"/>
                    <a:pt x="13" y="244"/>
                    <a:pt x="13" y="243"/>
                  </a:cubicBezTo>
                  <a:cubicBezTo>
                    <a:pt x="14" y="243"/>
                    <a:pt x="15" y="242"/>
                    <a:pt x="15" y="241"/>
                  </a:cubicBezTo>
                  <a:cubicBezTo>
                    <a:pt x="15" y="241"/>
                    <a:pt x="14" y="241"/>
                    <a:pt x="15" y="241"/>
                  </a:cubicBezTo>
                  <a:cubicBezTo>
                    <a:pt x="17" y="240"/>
                    <a:pt x="17" y="240"/>
                    <a:pt x="17" y="240"/>
                  </a:cubicBezTo>
                  <a:cubicBezTo>
                    <a:pt x="14" y="242"/>
                    <a:pt x="15" y="238"/>
                    <a:pt x="14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15" y="236"/>
                    <a:pt x="13" y="239"/>
                    <a:pt x="13" y="238"/>
                  </a:cubicBezTo>
                  <a:cubicBezTo>
                    <a:pt x="13" y="237"/>
                    <a:pt x="15" y="237"/>
                    <a:pt x="16" y="235"/>
                  </a:cubicBezTo>
                  <a:cubicBezTo>
                    <a:pt x="15" y="234"/>
                    <a:pt x="12" y="233"/>
                    <a:pt x="14" y="230"/>
                  </a:cubicBezTo>
                  <a:cubicBezTo>
                    <a:pt x="13" y="229"/>
                    <a:pt x="12" y="228"/>
                    <a:pt x="11" y="227"/>
                  </a:cubicBezTo>
                  <a:cubicBezTo>
                    <a:pt x="10" y="226"/>
                    <a:pt x="13" y="227"/>
                    <a:pt x="12" y="226"/>
                  </a:cubicBezTo>
                  <a:cubicBezTo>
                    <a:pt x="13" y="226"/>
                    <a:pt x="14" y="225"/>
                    <a:pt x="15" y="225"/>
                  </a:cubicBezTo>
                  <a:cubicBezTo>
                    <a:pt x="14" y="225"/>
                    <a:pt x="15" y="223"/>
                    <a:pt x="12" y="224"/>
                  </a:cubicBezTo>
                  <a:cubicBezTo>
                    <a:pt x="13" y="222"/>
                    <a:pt x="13" y="221"/>
                    <a:pt x="13" y="219"/>
                  </a:cubicBezTo>
                  <a:cubicBezTo>
                    <a:pt x="13" y="219"/>
                    <a:pt x="14" y="219"/>
                    <a:pt x="15" y="219"/>
                  </a:cubicBezTo>
                  <a:cubicBezTo>
                    <a:pt x="14" y="218"/>
                    <a:pt x="12" y="217"/>
                    <a:pt x="13" y="216"/>
                  </a:cubicBezTo>
                  <a:cubicBezTo>
                    <a:pt x="12" y="215"/>
                    <a:pt x="12" y="216"/>
                    <a:pt x="10" y="215"/>
                  </a:cubicBezTo>
                  <a:cubicBezTo>
                    <a:pt x="10" y="215"/>
                    <a:pt x="9" y="215"/>
                    <a:pt x="9" y="214"/>
                  </a:cubicBezTo>
                  <a:cubicBezTo>
                    <a:pt x="11" y="214"/>
                    <a:pt x="14" y="215"/>
                    <a:pt x="14" y="214"/>
                  </a:cubicBezTo>
                  <a:cubicBezTo>
                    <a:pt x="17" y="215"/>
                    <a:pt x="13" y="216"/>
                    <a:pt x="16" y="216"/>
                  </a:cubicBezTo>
                  <a:cubicBezTo>
                    <a:pt x="18" y="216"/>
                    <a:pt x="18" y="218"/>
                    <a:pt x="17" y="219"/>
                  </a:cubicBezTo>
                  <a:cubicBezTo>
                    <a:pt x="19" y="220"/>
                    <a:pt x="17" y="218"/>
                    <a:pt x="19" y="218"/>
                  </a:cubicBezTo>
                  <a:cubicBezTo>
                    <a:pt x="19" y="217"/>
                    <a:pt x="18" y="217"/>
                    <a:pt x="18" y="216"/>
                  </a:cubicBezTo>
                  <a:cubicBezTo>
                    <a:pt x="18" y="216"/>
                    <a:pt x="17" y="216"/>
                    <a:pt x="17" y="216"/>
                  </a:cubicBezTo>
                  <a:cubicBezTo>
                    <a:pt x="17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5"/>
                    <a:pt x="17" y="215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6" y="216"/>
                    <a:pt x="16" y="215"/>
                    <a:pt x="16" y="215"/>
                  </a:cubicBezTo>
                  <a:cubicBezTo>
                    <a:pt x="14" y="214"/>
                    <a:pt x="17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4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8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20" y="212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8" y="213"/>
                  </a:cubicBezTo>
                  <a:cubicBezTo>
                    <a:pt x="19" y="213"/>
                    <a:pt x="19" y="213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9" y="213"/>
                    <a:pt x="19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3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9" y="216"/>
                    <a:pt x="18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6"/>
                    <a:pt x="19" y="216"/>
                  </a:cubicBezTo>
                  <a:cubicBezTo>
                    <a:pt x="19" y="216"/>
                    <a:pt x="19" y="216"/>
                    <a:pt x="19" y="215"/>
                  </a:cubicBezTo>
                  <a:cubicBezTo>
                    <a:pt x="19" y="216"/>
                    <a:pt x="19" y="216"/>
                    <a:pt x="19" y="216"/>
                  </a:cubicBezTo>
                  <a:cubicBezTo>
                    <a:pt x="19" y="215"/>
                    <a:pt x="20" y="217"/>
                    <a:pt x="20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20" y="215"/>
                    <a:pt x="18" y="215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3"/>
                  </a:cubicBezTo>
                  <a:cubicBezTo>
                    <a:pt x="19" y="213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20" y="214"/>
                    <a:pt x="20" y="214"/>
                  </a:cubicBezTo>
                  <a:cubicBezTo>
                    <a:pt x="20" y="214"/>
                    <a:pt x="19" y="214"/>
                    <a:pt x="20" y="215"/>
                  </a:cubicBezTo>
                  <a:cubicBezTo>
                    <a:pt x="22" y="215"/>
                    <a:pt x="22" y="215"/>
                    <a:pt x="22" y="215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6"/>
                    <a:pt x="20" y="216"/>
                    <a:pt x="20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7"/>
                    <a:pt x="20" y="217"/>
                    <a:pt x="20" y="217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17"/>
                    <a:pt x="21" y="217"/>
                    <a:pt x="21" y="217"/>
                  </a:cubicBezTo>
                  <a:cubicBezTo>
                    <a:pt x="20" y="218"/>
                    <a:pt x="23" y="217"/>
                    <a:pt x="22" y="218"/>
                  </a:cubicBezTo>
                  <a:cubicBezTo>
                    <a:pt x="21" y="218"/>
                    <a:pt x="20" y="219"/>
                    <a:pt x="20" y="219"/>
                  </a:cubicBezTo>
                  <a:cubicBezTo>
                    <a:pt x="22" y="218"/>
                    <a:pt x="23" y="219"/>
                    <a:pt x="25" y="218"/>
                  </a:cubicBezTo>
                  <a:cubicBezTo>
                    <a:pt x="24" y="219"/>
                    <a:pt x="21" y="219"/>
                    <a:pt x="20" y="220"/>
                  </a:cubicBezTo>
                  <a:cubicBezTo>
                    <a:pt x="22" y="220"/>
                    <a:pt x="19" y="222"/>
                    <a:pt x="22" y="221"/>
                  </a:cubicBezTo>
                  <a:cubicBezTo>
                    <a:pt x="22" y="220"/>
                    <a:pt x="23" y="221"/>
                    <a:pt x="25" y="220"/>
                  </a:cubicBezTo>
                  <a:cubicBezTo>
                    <a:pt x="25" y="222"/>
                    <a:pt x="23" y="221"/>
                    <a:pt x="23" y="222"/>
                  </a:cubicBezTo>
                  <a:cubicBezTo>
                    <a:pt x="23" y="222"/>
                    <a:pt x="25" y="222"/>
                    <a:pt x="26" y="221"/>
                  </a:cubicBezTo>
                  <a:cubicBezTo>
                    <a:pt x="26" y="222"/>
                    <a:pt x="28" y="222"/>
                    <a:pt x="27" y="223"/>
                  </a:cubicBezTo>
                  <a:cubicBezTo>
                    <a:pt x="25" y="224"/>
                    <a:pt x="26" y="222"/>
                    <a:pt x="25" y="223"/>
                  </a:cubicBezTo>
                  <a:cubicBezTo>
                    <a:pt x="25" y="224"/>
                    <a:pt x="29" y="222"/>
                    <a:pt x="30" y="224"/>
                  </a:cubicBezTo>
                  <a:cubicBezTo>
                    <a:pt x="31" y="223"/>
                    <a:pt x="34" y="223"/>
                    <a:pt x="35" y="224"/>
                  </a:cubicBezTo>
                  <a:cubicBezTo>
                    <a:pt x="35" y="226"/>
                    <a:pt x="34" y="223"/>
                    <a:pt x="32" y="224"/>
                  </a:cubicBezTo>
                  <a:cubicBezTo>
                    <a:pt x="32" y="225"/>
                    <a:pt x="32" y="225"/>
                    <a:pt x="32" y="225"/>
                  </a:cubicBezTo>
                  <a:cubicBezTo>
                    <a:pt x="30" y="227"/>
                    <a:pt x="27" y="224"/>
                    <a:pt x="25" y="225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5" y="226"/>
                    <a:pt x="24" y="226"/>
                    <a:pt x="23" y="227"/>
                  </a:cubicBezTo>
                  <a:cubicBezTo>
                    <a:pt x="25" y="226"/>
                    <a:pt x="24" y="228"/>
                    <a:pt x="25" y="228"/>
                  </a:cubicBezTo>
                  <a:cubicBezTo>
                    <a:pt x="26" y="228"/>
                    <a:pt x="24" y="228"/>
                    <a:pt x="25" y="228"/>
                  </a:cubicBezTo>
                  <a:cubicBezTo>
                    <a:pt x="26" y="228"/>
                    <a:pt x="29" y="228"/>
                    <a:pt x="28" y="230"/>
                  </a:cubicBezTo>
                  <a:cubicBezTo>
                    <a:pt x="27" y="229"/>
                    <a:pt x="26" y="230"/>
                    <a:pt x="25" y="230"/>
                  </a:cubicBezTo>
                  <a:cubicBezTo>
                    <a:pt x="24" y="231"/>
                    <a:pt x="27" y="230"/>
                    <a:pt x="26" y="231"/>
                  </a:cubicBezTo>
                  <a:cubicBezTo>
                    <a:pt x="25" y="231"/>
                    <a:pt x="25" y="231"/>
                    <a:pt x="25" y="231"/>
                  </a:cubicBezTo>
                  <a:cubicBezTo>
                    <a:pt x="25" y="233"/>
                    <a:pt x="26" y="241"/>
                    <a:pt x="32" y="242"/>
                  </a:cubicBezTo>
                  <a:cubicBezTo>
                    <a:pt x="31" y="243"/>
                    <a:pt x="31" y="245"/>
                    <a:pt x="30" y="247"/>
                  </a:cubicBezTo>
                  <a:cubicBezTo>
                    <a:pt x="31" y="246"/>
                    <a:pt x="32" y="246"/>
                    <a:pt x="33" y="247"/>
                  </a:cubicBezTo>
                  <a:cubicBezTo>
                    <a:pt x="31" y="248"/>
                    <a:pt x="31" y="248"/>
                    <a:pt x="31" y="248"/>
                  </a:cubicBezTo>
                  <a:cubicBezTo>
                    <a:pt x="30" y="250"/>
                    <a:pt x="33" y="251"/>
                    <a:pt x="34" y="251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32" y="254"/>
                    <a:pt x="34" y="253"/>
                    <a:pt x="35" y="253"/>
                  </a:cubicBezTo>
                  <a:cubicBezTo>
                    <a:pt x="34" y="254"/>
                    <a:pt x="34" y="254"/>
                    <a:pt x="34" y="254"/>
                  </a:cubicBezTo>
                  <a:cubicBezTo>
                    <a:pt x="35" y="254"/>
                    <a:pt x="35" y="254"/>
                    <a:pt x="35" y="254"/>
                  </a:cubicBezTo>
                  <a:cubicBezTo>
                    <a:pt x="36" y="255"/>
                    <a:pt x="36" y="256"/>
                    <a:pt x="34" y="257"/>
                  </a:cubicBezTo>
                  <a:cubicBezTo>
                    <a:pt x="35" y="257"/>
                    <a:pt x="35" y="257"/>
                    <a:pt x="36" y="256"/>
                  </a:cubicBezTo>
                  <a:cubicBezTo>
                    <a:pt x="35" y="258"/>
                    <a:pt x="36" y="261"/>
                    <a:pt x="38" y="262"/>
                  </a:cubicBezTo>
                  <a:cubicBezTo>
                    <a:pt x="38" y="261"/>
                    <a:pt x="39" y="261"/>
                    <a:pt x="40" y="260"/>
                  </a:cubicBezTo>
                  <a:cubicBezTo>
                    <a:pt x="42" y="259"/>
                    <a:pt x="40" y="260"/>
                    <a:pt x="41" y="260"/>
                  </a:cubicBezTo>
                  <a:cubicBezTo>
                    <a:pt x="41" y="261"/>
                    <a:pt x="40" y="262"/>
                    <a:pt x="39" y="262"/>
                  </a:cubicBezTo>
                  <a:cubicBezTo>
                    <a:pt x="38" y="265"/>
                    <a:pt x="42" y="267"/>
                    <a:pt x="44" y="270"/>
                  </a:cubicBezTo>
                  <a:cubicBezTo>
                    <a:pt x="44" y="270"/>
                    <a:pt x="44" y="270"/>
                    <a:pt x="45" y="270"/>
                  </a:cubicBezTo>
                  <a:cubicBezTo>
                    <a:pt x="44" y="273"/>
                    <a:pt x="48" y="273"/>
                    <a:pt x="48" y="276"/>
                  </a:cubicBezTo>
                  <a:cubicBezTo>
                    <a:pt x="49" y="275"/>
                    <a:pt x="51" y="273"/>
                    <a:pt x="52" y="274"/>
                  </a:cubicBezTo>
                  <a:cubicBezTo>
                    <a:pt x="54" y="274"/>
                    <a:pt x="50" y="276"/>
                    <a:pt x="50" y="279"/>
                  </a:cubicBezTo>
                  <a:cubicBezTo>
                    <a:pt x="51" y="278"/>
                    <a:pt x="52" y="279"/>
                    <a:pt x="53" y="279"/>
                  </a:cubicBezTo>
                  <a:cubicBezTo>
                    <a:pt x="52" y="280"/>
                    <a:pt x="52" y="280"/>
                    <a:pt x="52" y="280"/>
                  </a:cubicBezTo>
                  <a:cubicBezTo>
                    <a:pt x="54" y="279"/>
                    <a:pt x="55" y="280"/>
                    <a:pt x="55" y="281"/>
                  </a:cubicBezTo>
                  <a:cubicBezTo>
                    <a:pt x="55" y="281"/>
                    <a:pt x="55" y="281"/>
                    <a:pt x="55" y="281"/>
                  </a:cubicBezTo>
                  <a:cubicBezTo>
                    <a:pt x="55" y="282"/>
                    <a:pt x="55" y="283"/>
                    <a:pt x="56" y="284"/>
                  </a:cubicBezTo>
                  <a:cubicBezTo>
                    <a:pt x="57" y="282"/>
                    <a:pt x="58" y="284"/>
                    <a:pt x="59" y="283"/>
                  </a:cubicBezTo>
                  <a:cubicBezTo>
                    <a:pt x="59" y="284"/>
                    <a:pt x="59" y="284"/>
                    <a:pt x="59" y="284"/>
                  </a:cubicBezTo>
                  <a:cubicBezTo>
                    <a:pt x="60" y="283"/>
                    <a:pt x="60" y="283"/>
                    <a:pt x="60" y="283"/>
                  </a:cubicBezTo>
                  <a:cubicBezTo>
                    <a:pt x="61" y="285"/>
                    <a:pt x="61" y="285"/>
                    <a:pt x="61" y="285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60" y="287"/>
                    <a:pt x="60" y="285"/>
                    <a:pt x="62" y="284"/>
                  </a:cubicBezTo>
                  <a:cubicBezTo>
                    <a:pt x="63" y="284"/>
                    <a:pt x="62" y="285"/>
                    <a:pt x="62" y="286"/>
                  </a:cubicBezTo>
                  <a:cubicBezTo>
                    <a:pt x="62" y="287"/>
                    <a:pt x="62" y="285"/>
                    <a:pt x="61" y="285"/>
                  </a:cubicBezTo>
                  <a:cubicBezTo>
                    <a:pt x="60" y="286"/>
                    <a:pt x="62" y="286"/>
                    <a:pt x="61" y="287"/>
                  </a:cubicBezTo>
                  <a:cubicBezTo>
                    <a:pt x="62" y="287"/>
                    <a:pt x="63" y="286"/>
                    <a:pt x="63" y="286"/>
                  </a:cubicBezTo>
                  <a:cubicBezTo>
                    <a:pt x="64" y="287"/>
                    <a:pt x="65" y="287"/>
                    <a:pt x="65" y="289"/>
                  </a:cubicBezTo>
                  <a:cubicBezTo>
                    <a:pt x="65" y="288"/>
                    <a:pt x="66" y="289"/>
                    <a:pt x="67" y="288"/>
                  </a:cubicBezTo>
                  <a:cubicBezTo>
                    <a:pt x="66" y="288"/>
                    <a:pt x="66" y="287"/>
                    <a:pt x="66" y="286"/>
                  </a:cubicBezTo>
                  <a:cubicBezTo>
                    <a:pt x="67" y="286"/>
                    <a:pt x="68" y="286"/>
                    <a:pt x="68" y="287"/>
                  </a:cubicBezTo>
                  <a:cubicBezTo>
                    <a:pt x="67" y="287"/>
                    <a:pt x="67" y="287"/>
                    <a:pt x="67" y="287"/>
                  </a:cubicBezTo>
                  <a:cubicBezTo>
                    <a:pt x="68" y="287"/>
                    <a:pt x="69" y="288"/>
                    <a:pt x="69" y="286"/>
                  </a:cubicBezTo>
                  <a:cubicBezTo>
                    <a:pt x="69" y="289"/>
                    <a:pt x="69" y="289"/>
                    <a:pt x="69" y="289"/>
                  </a:cubicBezTo>
                  <a:cubicBezTo>
                    <a:pt x="70" y="288"/>
                    <a:pt x="71" y="288"/>
                    <a:pt x="72" y="288"/>
                  </a:cubicBezTo>
                  <a:cubicBezTo>
                    <a:pt x="71" y="290"/>
                    <a:pt x="69" y="291"/>
                    <a:pt x="71" y="292"/>
                  </a:cubicBezTo>
                  <a:cubicBezTo>
                    <a:pt x="73" y="291"/>
                    <a:pt x="73" y="291"/>
                    <a:pt x="73" y="291"/>
                  </a:cubicBezTo>
                  <a:cubicBezTo>
                    <a:pt x="74" y="291"/>
                    <a:pt x="74" y="292"/>
                    <a:pt x="74" y="293"/>
                  </a:cubicBezTo>
                  <a:cubicBezTo>
                    <a:pt x="76" y="294"/>
                    <a:pt x="77" y="289"/>
                    <a:pt x="79" y="291"/>
                  </a:cubicBezTo>
                  <a:cubicBezTo>
                    <a:pt x="78" y="293"/>
                    <a:pt x="78" y="293"/>
                    <a:pt x="79" y="294"/>
                  </a:cubicBezTo>
                  <a:cubicBezTo>
                    <a:pt x="79" y="293"/>
                    <a:pt x="79" y="293"/>
                    <a:pt x="80" y="293"/>
                  </a:cubicBezTo>
                  <a:cubicBezTo>
                    <a:pt x="80" y="292"/>
                    <a:pt x="79" y="294"/>
                    <a:pt x="79" y="293"/>
                  </a:cubicBezTo>
                  <a:cubicBezTo>
                    <a:pt x="79" y="291"/>
                    <a:pt x="80" y="292"/>
                    <a:pt x="80" y="292"/>
                  </a:cubicBezTo>
                  <a:cubicBezTo>
                    <a:pt x="81" y="296"/>
                    <a:pt x="86" y="294"/>
                    <a:pt x="88" y="296"/>
                  </a:cubicBezTo>
                  <a:cubicBezTo>
                    <a:pt x="88" y="294"/>
                    <a:pt x="90" y="295"/>
                    <a:pt x="90" y="295"/>
                  </a:cubicBezTo>
                  <a:cubicBezTo>
                    <a:pt x="90" y="297"/>
                    <a:pt x="92" y="294"/>
                    <a:pt x="93" y="296"/>
                  </a:cubicBezTo>
                  <a:cubicBezTo>
                    <a:pt x="92" y="293"/>
                    <a:pt x="92" y="293"/>
                    <a:pt x="92" y="293"/>
                  </a:cubicBezTo>
                  <a:cubicBezTo>
                    <a:pt x="94" y="295"/>
                    <a:pt x="95" y="290"/>
                    <a:pt x="96" y="293"/>
                  </a:cubicBezTo>
                  <a:cubicBezTo>
                    <a:pt x="97" y="293"/>
                    <a:pt x="96" y="294"/>
                    <a:pt x="95" y="295"/>
                  </a:cubicBezTo>
                  <a:cubicBezTo>
                    <a:pt x="96" y="298"/>
                    <a:pt x="99" y="293"/>
                    <a:pt x="100" y="296"/>
                  </a:cubicBezTo>
                  <a:cubicBezTo>
                    <a:pt x="100" y="295"/>
                    <a:pt x="99" y="293"/>
                    <a:pt x="101" y="292"/>
                  </a:cubicBezTo>
                  <a:cubicBezTo>
                    <a:pt x="101" y="294"/>
                    <a:pt x="103" y="295"/>
                    <a:pt x="103" y="295"/>
                  </a:cubicBezTo>
                  <a:cubicBezTo>
                    <a:pt x="104" y="295"/>
                    <a:pt x="104" y="294"/>
                    <a:pt x="105" y="295"/>
                  </a:cubicBezTo>
                  <a:cubicBezTo>
                    <a:pt x="104" y="296"/>
                    <a:pt x="104" y="296"/>
                    <a:pt x="104" y="296"/>
                  </a:cubicBezTo>
                  <a:cubicBezTo>
                    <a:pt x="105" y="297"/>
                    <a:pt x="106" y="296"/>
                    <a:pt x="107" y="295"/>
                  </a:cubicBezTo>
                  <a:cubicBezTo>
                    <a:pt x="108" y="297"/>
                    <a:pt x="110" y="296"/>
                    <a:pt x="111" y="297"/>
                  </a:cubicBezTo>
                  <a:cubicBezTo>
                    <a:pt x="112" y="295"/>
                    <a:pt x="113" y="299"/>
                    <a:pt x="113" y="295"/>
                  </a:cubicBezTo>
                  <a:cubicBezTo>
                    <a:pt x="114" y="296"/>
                    <a:pt x="114" y="296"/>
                    <a:pt x="114" y="296"/>
                  </a:cubicBezTo>
                  <a:cubicBezTo>
                    <a:pt x="114" y="296"/>
                    <a:pt x="115" y="294"/>
                    <a:pt x="115" y="294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14" y="298"/>
                    <a:pt x="117" y="296"/>
                    <a:pt x="117" y="298"/>
                  </a:cubicBezTo>
                  <a:cubicBezTo>
                    <a:pt x="116" y="296"/>
                    <a:pt x="117" y="298"/>
                    <a:pt x="118" y="296"/>
                  </a:cubicBezTo>
                  <a:cubicBezTo>
                    <a:pt x="118" y="296"/>
                    <a:pt x="118" y="296"/>
                    <a:pt x="118" y="296"/>
                  </a:cubicBezTo>
                  <a:cubicBezTo>
                    <a:pt x="120" y="296"/>
                    <a:pt x="119" y="295"/>
                    <a:pt x="120" y="295"/>
                  </a:cubicBezTo>
                  <a:cubicBezTo>
                    <a:pt x="121" y="295"/>
                    <a:pt x="120" y="297"/>
                    <a:pt x="120" y="297"/>
                  </a:cubicBezTo>
                  <a:cubicBezTo>
                    <a:pt x="120" y="298"/>
                    <a:pt x="121" y="298"/>
                    <a:pt x="122" y="297"/>
                  </a:cubicBezTo>
                  <a:cubicBezTo>
                    <a:pt x="122" y="298"/>
                    <a:pt x="122" y="298"/>
                    <a:pt x="123" y="298"/>
                  </a:cubicBezTo>
                  <a:cubicBezTo>
                    <a:pt x="123" y="298"/>
                    <a:pt x="123" y="298"/>
                    <a:pt x="123" y="298"/>
                  </a:cubicBezTo>
                  <a:cubicBezTo>
                    <a:pt x="123" y="298"/>
                    <a:pt x="124" y="298"/>
                    <a:pt x="124" y="299"/>
                  </a:cubicBezTo>
                  <a:cubicBezTo>
                    <a:pt x="123" y="300"/>
                    <a:pt x="123" y="300"/>
                    <a:pt x="123" y="300"/>
                  </a:cubicBezTo>
                  <a:cubicBezTo>
                    <a:pt x="124" y="300"/>
                    <a:pt x="125" y="299"/>
                    <a:pt x="125" y="298"/>
                  </a:cubicBezTo>
                  <a:cubicBezTo>
                    <a:pt x="127" y="300"/>
                    <a:pt x="131" y="300"/>
                    <a:pt x="132" y="300"/>
                  </a:cubicBezTo>
                  <a:cubicBezTo>
                    <a:pt x="131" y="299"/>
                    <a:pt x="131" y="301"/>
                    <a:pt x="131" y="300"/>
                  </a:cubicBezTo>
                  <a:cubicBezTo>
                    <a:pt x="132" y="300"/>
                    <a:pt x="133" y="299"/>
                    <a:pt x="133" y="300"/>
                  </a:cubicBezTo>
                  <a:cubicBezTo>
                    <a:pt x="134" y="300"/>
                    <a:pt x="133" y="301"/>
                    <a:pt x="134" y="302"/>
                  </a:cubicBezTo>
                  <a:cubicBezTo>
                    <a:pt x="133" y="302"/>
                    <a:pt x="135" y="300"/>
                    <a:pt x="134" y="300"/>
                  </a:cubicBezTo>
                  <a:cubicBezTo>
                    <a:pt x="134" y="303"/>
                    <a:pt x="138" y="301"/>
                    <a:pt x="139" y="304"/>
                  </a:cubicBezTo>
                  <a:cubicBezTo>
                    <a:pt x="139" y="303"/>
                    <a:pt x="138" y="304"/>
                    <a:pt x="137" y="305"/>
                  </a:cubicBezTo>
                  <a:cubicBezTo>
                    <a:pt x="139" y="305"/>
                    <a:pt x="141" y="305"/>
                    <a:pt x="143" y="304"/>
                  </a:cubicBezTo>
                  <a:cubicBezTo>
                    <a:pt x="142" y="305"/>
                    <a:pt x="142" y="305"/>
                    <a:pt x="141" y="305"/>
                  </a:cubicBezTo>
                  <a:cubicBezTo>
                    <a:pt x="142" y="306"/>
                    <a:pt x="143" y="307"/>
                    <a:pt x="144" y="306"/>
                  </a:cubicBezTo>
                  <a:cubicBezTo>
                    <a:pt x="145" y="305"/>
                    <a:pt x="144" y="307"/>
                    <a:pt x="144" y="306"/>
                  </a:cubicBezTo>
                  <a:cubicBezTo>
                    <a:pt x="144" y="305"/>
                    <a:pt x="146" y="305"/>
                    <a:pt x="146" y="306"/>
                  </a:cubicBezTo>
                  <a:cubicBezTo>
                    <a:pt x="146" y="306"/>
                    <a:pt x="146" y="306"/>
                    <a:pt x="146" y="306"/>
                  </a:cubicBezTo>
                  <a:cubicBezTo>
                    <a:pt x="147" y="307"/>
                    <a:pt x="147" y="306"/>
                    <a:pt x="148" y="307"/>
                  </a:cubicBezTo>
                  <a:cubicBezTo>
                    <a:pt x="148" y="308"/>
                    <a:pt x="147" y="307"/>
                    <a:pt x="147" y="308"/>
                  </a:cubicBezTo>
                  <a:cubicBezTo>
                    <a:pt x="145" y="310"/>
                    <a:pt x="147" y="311"/>
                    <a:pt x="147" y="311"/>
                  </a:cubicBezTo>
                  <a:cubicBezTo>
                    <a:pt x="149" y="311"/>
                    <a:pt x="149" y="311"/>
                    <a:pt x="149" y="311"/>
                  </a:cubicBezTo>
                  <a:cubicBezTo>
                    <a:pt x="150" y="311"/>
                    <a:pt x="148" y="312"/>
                    <a:pt x="148" y="312"/>
                  </a:cubicBezTo>
                  <a:cubicBezTo>
                    <a:pt x="154" y="312"/>
                    <a:pt x="154" y="312"/>
                    <a:pt x="154" y="312"/>
                  </a:cubicBezTo>
                  <a:cubicBezTo>
                    <a:pt x="153" y="312"/>
                    <a:pt x="152" y="314"/>
                    <a:pt x="151" y="314"/>
                  </a:cubicBezTo>
                  <a:cubicBezTo>
                    <a:pt x="152" y="315"/>
                    <a:pt x="155" y="315"/>
                    <a:pt x="157" y="315"/>
                  </a:cubicBezTo>
                  <a:cubicBezTo>
                    <a:pt x="157" y="316"/>
                    <a:pt x="158" y="317"/>
                    <a:pt x="159" y="318"/>
                  </a:cubicBezTo>
                  <a:cubicBezTo>
                    <a:pt x="158" y="319"/>
                    <a:pt x="159" y="317"/>
                    <a:pt x="158" y="318"/>
                  </a:cubicBezTo>
                  <a:cubicBezTo>
                    <a:pt x="157" y="319"/>
                    <a:pt x="157" y="319"/>
                    <a:pt x="157" y="319"/>
                  </a:cubicBezTo>
                  <a:cubicBezTo>
                    <a:pt x="156" y="318"/>
                    <a:pt x="154" y="320"/>
                    <a:pt x="153" y="320"/>
                  </a:cubicBezTo>
                  <a:cubicBezTo>
                    <a:pt x="155" y="320"/>
                    <a:pt x="154" y="323"/>
                    <a:pt x="154" y="325"/>
                  </a:cubicBezTo>
                  <a:cubicBezTo>
                    <a:pt x="157" y="323"/>
                    <a:pt x="156" y="326"/>
                    <a:pt x="159" y="325"/>
                  </a:cubicBezTo>
                  <a:cubicBezTo>
                    <a:pt x="160" y="327"/>
                    <a:pt x="157" y="327"/>
                    <a:pt x="156" y="328"/>
                  </a:cubicBezTo>
                  <a:cubicBezTo>
                    <a:pt x="158" y="329"/>
                    <a:pt x="158" y="331"/>
                    <a:pt x="158" y="333"/>
                  </a:cubicBezTo>
                  <a:cubicBezTo>
                    <a:pt x="158" y="333"/>
                    <a:pt x="158" y="333"/>
                    <a:pt x="158" y="333"/>
                  </a:cubicBezTo>
                  <a:cubicBezTo>
                    <a:pt x="159" y="334"/>
                    <a:pt x="158" y="337"/>
                    <a:pt x="161" y="338"/>
                  </a:cubicBezTo>
                  <a:cubicBezTo>
                    <a:pt x="160" y="338"/>
                    <a:pt x="160" y="338"/>
                    <a:pt x="159" y="338"/>
                  </a:cubicBezTo>
                  <a:cubicBezTo>
                    <a:pt x="159" y="340"/>
                    <a:pt x="163" y="338"/>
                    <a:pt x="162" y="340"/>
                  </a:cubicBezTo>
                  <a:cubicBezTo>
                    <a:pt x="160" y="339"/>
                    <a:pt x="160" y="339"/>
                    <a:pt x="160" y="339"/>
                  </a:cubicBezTo>
                  <a:cubicBezTo>
                    <a:pt x="162" y="340"/>
                    <a:pt x="160" y="342"/>
                    <a:pt x="162" y="343"/>
                  </a:cubicBezTo>
                  <a:cubicBezTo>
                    <a:pt x="161" y="343"/>
                    <a:pt x="161" y="343"/>
                    <a:pt x="160" y="343"/>
                  </a:cubicBezTo>
                  <a:cubicBezTo>
                    <a:pt x="161" y="344"/>
                    <a:pt x="161" y="345"/>
                    <a:pt x="163" y="346"/>
                  </a:cubicBezTo>
                  <a:cubicBezTo>
                    <a:pt x="162" y="347"/>
                    <a:pt x="161" y="346"/>
                    <a:pt x="160" y="346"/>
                  </a:cubicBezTo>
                  <a:cubicBezTo>
                    <a:pt x="160" y="347"/>
                    <a:pt x="163" y="347"/>
                    <a:pt x="162" y="348"/>
                  </a:cubicBezTo>
                  <a:cubicBezTo>
                    <a:pt x="162" y="349"/>
                    <a:pt x="161" y="349"/>
                    <a:pt x="161" y="349"/>
                  </a:cubicBezTo>
                  <a:cubicBezTo>
                    <a:pt x="162" y="350"/>
                    <a:pt x="162" y="351"/>
                    <a:pt x="163" y="352"/>
                  </a:cubicBezTo>
                  <a:cubicBezTo>
                    <a:pt x="162" y="352"/>
                    <a:pt x="162" y="353"/>
                    <a:pt x="161" y="353"/>
                  </a:cubicBezTo>
                  <a:cubicBezTo>
                    <a:pt x="161" y="360"/>
                    <a:pt x="162" y="366"/>
                    <a:pt x="164" y="372"/>
                  </a:cubicBezTo>
                  <a:cubicBezTo>
                    <a:pt x="161" y="374"/>
                    <a:pt x="162" y="371"/>
                    <a:pt x="161" y="372"/>
                  </a:cubicBezTo>
                  <a:cubicBezTo>
                    <a:pt x="163" y="372"/>
                    <a:pt x="161" y="373"/>
                    <a:pt x="162" y="375"/>
                  </a:cubicBezTo>
                  <a:cubicBezTo>
                    <a:pt x="162" y="375"/>
                    <a:pt x="162" y="375"/>
                    <a:pt x="162" y="375"/>
                  </a:cubicBezTo>
                  <a:cubicBezTo>
                    <a:pt x="162" y="376"/>
                    <a:pt x="161" y="376"/>
                    <a:pt x="162" y="377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4" y="378"/>
                    <a:pt x="159" y="379"/>
                    <a:pt x="162" y="379"/>
                  </a:cubicBezTo>
                  <a:cubicBezTo>
                    <a:pt x="161" y="380"/>
                    <a:pt x="161" y="380"/>
                    <a:pt x="161" y="380"/>
                  </a:cubicBezTo>
                  <a:cubicBezTo>
                    <a:pt x="163" y="381"/>
                    <a:pt x="160" y="382"/>
                    <a:pt x="162" y="383"/>
                  </a:cubicBezTo>
                  <a:cubicBezTo>
                    <a:pt x="162" y="383"/>
                    <a:pt x="162" y="383"/>
                    <a:pt x="162" y="383"/>
                  </a:cubicBezTo>
                  <a:cubicBezTo>
                    <a:pt x="161" y="384"/>
                    <a:pt x="165" y="386"/>
                    <a:pt x="163" y="386"/>
                  </a:cubicBezTo>
                  <a:cubicBezTo>
                    <a:pt x="163" y="388"/>
                    <a:pt x="164" y="389"/>
                    <a:pt x="166" y="389"/>
                  </a:cubicBezTo>
                  <a:cubicBezTo>
                    <a:pt x="165" y="390"/>
                    <a:pt x="164" y="389"/>
                    <a:pt x="163" y="389"/>
                  </a:cubicBezTo>
                  <a:cubicBezTo>
                    <a:pt x="164" y="394"/>
                    <a:pt x="164" y="400"/>
                    <a:pt x="167" y="404"/>
                  </a:cubicBezTo>
                  <a:cubicBezTo>
                    <a:pt x="166" y="404"/>
                    <a:pt x="166" y="404"/>
                    <a:pt x="165" y="404"/>
                  </a:cubicBezTo>
                  <a:cubicBezTo>
                    <a:pt x="168" y="406"/>
                    <a:pt x="163" y="409"/>
                    <a:pt x="168" y="411"/>
                  </a:cubicBezTo>
                  <a:cubicBezTo>
                    <a:pt x="170" y="412"/>
                    <a:pt x="170" y="412"/>
                    <a:pt x="170" y="412"/>
                  </a:cubicBezTo>
                  <a:cubicBezTo>
                    <a:pt x="169" y="412"/>
                    <a:pt x="168" y="412"/>
                    <a:pt x="167" y="413"/>
                  </a:cubicBezTo>
                  <a:cubicBezTo>
                    <a:pt x="168" y="413"/>
                    <a:pt x="167" y="415"/>
                    <a:pt x="169" y="416"/>
                  </a:cubicBezTo>
                  <a:cubicBezTo>
                    <a:pt x="168" y="416"/>
                    <a:pt x="168" y="416"/>
                    <a:pt x="168" y="416"/>
                  </a:cubicBezTo>
                  <a:cubicBezTo>
                    <a:pt x="167" y="417"/>
                    <a:pt x="170" y="418"/>
                    <a:pt x="169" y="419"/>
                  </a:cubicBezTo>
                  <a:cubicBezTo>
                    <a:pt x="169" y="419"/>
                    <a:pt x="169" y="419"/>
                    <a:pt x="169" y="419"/>
                  </a:cubicBezTo>
                  <a:cubicBezTo>
                    <a:pt x="166" y="425"/>
                    <a:pt x="163" y="434"/>
                    <a:pt x="168" y="438"/>
                  </a:cubicBezTo>
                  <a:cubicBezTo>
                    <a:pt x="169" y="440"/>
                    <a:pt x="166" y="439"/>
                    <a:pt x="166" y="440"/>
                  </a:cubicBezTo>
                  <a:cubicBezTo>
                    <a:pt x="170" y="444"/>
                    <a:pt x="167" y="452"/>
                    <a:pt x="173" y="453"/>
                  </a:cubicBezTo>
                  <a:cubicBezTo>
                    <a:pt x="173" y="454"/>
                    <a:pt x="173" y="454"/>
                    <a:pt x="173" y="455"/>
                  </a:cubicBezTo>
                  <a:cubicBezTo>
                    <a:pt x="173" y="455"/>
                    <a:pt x="173" y="456"/>
                    <a:pt x="174" y="456"/>
                  </a:cubicBezTo>
                  <a:cubicBezTo>
                    <a:pt x="171" y="457"/>
                    <a:pt x="174" y="460"/>
                    <a:pt x="172" y="462"/>
                  </a:cubicBezTo>
                  <a:cubicBezTo>
                    <a:pt x="175" y="462"/>
                    <a:pt x="174" y="463"/>
                    <a:pt x="174" y="464"/>
                  </a:cubicBezTo>
                  <a:cubicBezTo>
                    <a:pt x="174" y="464"/>
                    <a:pt x="173" y="464"/>
                    <a:pt x="173" y="464"/>
                  </a:cubicBezTo>
                  <a:cubicBezTo>
                    <a:pt x="173" y="466"/>
                    <a:pt x="173" y="466"/>
                    <a:pt x="172" y="468"/>
                  </a:cubicBezTo>
                  <a:cubicBezTo>
                    <a:pt x="172" y="469"/>
                    <a:pt x="174" y="469"/>
                    <a:pt x="173" y="470"/>
                  </a:cubicBezTo>
                  <a:cubicBezTo>
                    <a:pt x="171" y="471"/>
                    <a:pt x="173" y="472"/>
                    <a:pt x="172" y="473"/>
                  </a:cubicBezTo>
                  <a:cubicBezTo>
                    <a:pt x="174" y="473"/>
                    <a:pt x="175" y="474"/>
                    <a:pt x="175" y="475"/>
                  </a:cubicBezTo>
                  <a:cubicBezTo>
                    <a:pt x="172" y="475"/>
                    <a:pt x="172" y="475"/>
                    <a:pt x="172" y="475"/>
                  </a:cubicBezTo>
                  <a:cubicBezTo>
                    <a:pt x="174" y="477"/>
                    <a:pt x="170" y="481"/>
                    <a:pt x="174" y="485"/>
                  </a:cubicBezTo>
                  <a:cubicBezTo>
                    <a:pt x="172" y="485"/>
                    <a:pt x="172" y="485"/>
                    <a:pt x="172" y="485"/>
                  </a:cubicBezTo>
                  <a:cubicBezTo>
                    <a:pt x="174" y="488"/>
                    <a:pt x="173" y="491"/>
                    <a:pt x="176" y="494"/>
                  </a:cubicBezTo>
                  <a:cubicBezTo>
                    <a:pt x="175" y="495"/>
                    <a:pt x="175" y="496"/>
                    <a:pt x="175" y="497"/>
                  </a:cubicBezTo>
                  <a:cubicBezTo>
                    <a:pt x="176" y="498"/>
                    <a:pt x="176" y="499"/>
                    <a:pt x="178" y="499"/>
                  </a:cubicBezTo>
                  <a:cubicBezTo>
                    <a:pt x="178" y="500"/>
                    <a:pt x="177" y="500"/>
                    <a:pt x="177" y="500"/>
                  </a:cubicBezTo>
                  <a:cubicBezTo>
                    <a:pt x="176" y="501"/>
                    <a:pt x="174" y="504"/>
                    <a:pt x="177" y="504"/>
                  </a:cubicBezTo>
                  <a:cubicBezTo>
                    <a:pt x="175" y="505"/>
                    <a:pt x="175" y="505"/>
                    <a:pt x="175" y="505"/>
                  </a:cubicBezTo>
                  <a:cubicBezTo>
                    <a:pt x="177" y="506"/>
                    <a:pt x="179" y="507"/>
                    <a:pt x="177" y="508"/>
                  </a:cubicBezTo>
                  <a:cubicBezTo>
                    <a:pt x="178" y="509"/>
                    <a:pt x="179" y="510"/>
                    <a:pt x="181" y="509"/>
                  </a:cubicBezTo>
                  <a:cubicBezTo>
                    <a:pt x="181" y="510"/>
                    <a:pt x="178" y="510"/>
                    <a:pt x="180" y="510"/>
                  </a:cubicBezTo>
                  <a:cubicBezTo>
                    <a:pt x="178" y="510"/>
                    <a:pt x="178" y="510"/>
                    <a:pt x="178" y="510"/>
                  </a:cubicBezTo>
                  <a:cubicBezTo>
                    <a:pt x="177" y="513"/>
                    <a:pt x="179" y="515"/>
                    <a:pt x="180" y="518"/>
                  </a:cubicBezTo>
                  <a:cubicBezTo>
                    <a:pt x="178" y="519"/>
                    <a:pt x="181" y="520"/>
                    <a:pt x="179" y="522"/>
                  </a:cubicBezTo>
                  <a:cubicBezTo>
                    <a:pt x="181" y="523"/>
                    <a:pt x="179" y="525"/>
                    <a:pt x="182" y="525"/>
                  </a:cubicBezTo>
                  <a:cubicBezTo>
                    <a:pt x="181" y="525"/>
                    <a:pt x="181" y="525"/>
                    <a:pt x="181" y="525"/>
                  </a:cubicBezTo>
                  <a:cubicBezTo>
                    <a:pt x="181" y="526"/>
                    <a:pt x="181" y="528"/>
                    <a:pt x="180" y="530"/>
                  </a:cubicBezTo>
                  <a:cubicBezTo>
                    <a:pt x="180" y="531"/>
                    <a:pt x="182" y="530"/>
                    <a:pt x="183" y="531"/>
                  </a:cubicBezTo>
                  <a:cubicBezTo>
                    <a:pt x="182" y="531"/>
                    <a:pt x="182" y="531"/>
                    <a:pt x="182" y="531"/>
                  </a:cubicBezTo>
                  <a:cubicBezTo>
                    <a:pt x="183" y="532"/>
                    <a:pt x="185" y="532"/>
                    <a:pt x="186" y="532"/>
                  </a:cubicBezTo>
                  <a:cubicBezTo>
                    <a:pt x="185" y="533"/>
                    <a:pt x="186" y="533"/>
                    <a:pt x="185" y="533"/>
                  </a:cubicBezTo>
                  <a:cubicBezTo>
                    <a:pt x="185" y="533"/>
                    <a:pt x="183" y="533"/>
                    <a:pt x="181" y="532"/>
                  </a:cubicBezTo>
                  <a:cubicBezTo>
                    <a:pt x="181" y="534"/>
                    <a:pt x="184" y="534"/>
                    <a:pt x="182" y="535"/>
                  </a:cubicBezTo>
                  <a:cubicBezTo>
                    <a:pt x="182" y="536"/>
                    <a:pt x="182" y="536"/>
                    <a:pt x="184" y="536"/>
                  </a:cubicBezTo>
                  <a:cubicBezTo>
                    <a:pt x="184" y="536"/>
                    <a:pt x="183" y="537"/>
                    <a:pt x="182" y="537"/>
                  </a:cubicBezTo>
                  <a:cubicBezTo>
                    <a:pt x="183" y="537"/>
                    <a:pt x="183" y="538"/>
                    <a:pt x="184" y="538"/>
                  </a:cubicBezTo>
                  <a:cubicBezTo>
                    <a:pt x="184" y="538"/>
                    <a:pt x="184" y="537"/>
                    <a:pt x="184" y="537"/>
                  </a:cubicBezTo>
                  <a:cubicBezTo>
                    <a:pt x="185" y="537"/>
                    <a:pt x="185" y="538"/>
                    <a:pt x="187" y="538"/>
                  </a:cubicBezTo>
                  <a:cubicBezTo>
                    <a:pt x="187" y="537"/>
                    <a:pt x="186" y="537"/>
                    <a:pt x="186" y="537"/>
                  </a:cubicBezTo>
                  <a:cubicBezTo>
                    <a:pt x="188" y="537"/>
                    <a:pt x="188" y="538"/>
                    <a:pt x="187" y="538"/>
                  </a:cubicBezTo>
                  <a:cubicBezTo>
                    <a:pt x="186" y="539"/>
                    <a:pt x="185" y="538"/>
                    <a:pt x="184" y="539"/>
                  </a:cubicBezTo>
                  <a:cubicBezTo>
                    <a:pt x="188" y="540"/>
                    <a:pt x="188" y="540"/>
                    <a:pt x="188" y="540"/>
                  </a:cubicBezTo>
                  <a:cubicBezTo>
                    <a:pt x="186" y="540"/>
                    <a:pt x="187" y="539"/>
                    <a:pt x="189" y="539"/>
                  </a:cubicBezTo>
                  <a:cubicBezTo>
                    <a:pt x="188" y="538"/>
                    <a:pt x="188" y="538"/>
                    <a:pt x="188" y="538"/>
                  </a:cubicBezTo>
                  <a:cubicBezTo>
                    <a:pt x="189" y="538"/>
                    <a:pt x="189" y="538"/>
                    <a:pt x="189" y="538"/>
                  </a:cubicBezTo>
                  <a:cubicBezTo>
                    <a:pt x="189" y="537"/>
                    <a:pt x="190" y="536"/>
                    <a:pt x="189" y="535"/>
                  </a:cubicBezTo>
                  <a:cubicBezTo>
                    <a:pt x="187" y="536"/>
                    <a:pt x="187" y="536"/>
                    <a:pt x="187" y="536"/>
                  </a:cubicBezTo>
                  <a:cubicBezTo>
                    <a:pt x="187" y="535"/>
                    <a:pt x="185" y="535"/>
                    <a:pt x="187" y="534"/>
                  </a:cubicBezTo>
                  <a:cubicBezTo>
                    <a:pt x="187" y="534"/>
                    <a:pt x="188" y="534"/>
                    <a:pt x="189" y="534"/>
                  </a:cubicBezTo>
                  <a:cubicBezTo>
                    <a:pt x="189" y="534"/>
                    <a:pt x="188" y="533"/>
                    <a:pt x="188" y="533"/>
                  </a:cubicBezTo>
                  <a:cubicBezTo>
                    <a:pt x="191" y="533"/>
                    <a:pt x="191" y="533"/>
                    <a:pt x="191" y="533"/>
                  </a:cubicBezTo>
                  <a:cubicBezTo>
                    <a:pt x="187" y="533"/>
                    <a:pt x="189" y="532"/>
                    <a:pt x="189" y="531"/>
                  </a:cubicBezTo>
                  <a:cubicBezTo>
                    <a:pt x="189" y="531"/>
                    <a:pt x="189" y="531"/>
                    <a:pt x="189" y="531"/>
                  </a:cubicBezTo>
                  <a:cubicBezTo>
                    <a:pt x="190" y="530"/>
                    <a:pt x="188" y="532"/>
                    <a:pt x="188" y="531"/>
                  </a:cubicBezTo>
                  <a:cubicBezTo>
                    <a:pt x="188" y="530"/>
                    <a:pt x="191" y="530"/>
                    <a:pt x="192" y="530"/>
                  </a:cubicBezTo>
                  <a:cubicBezTo>
                    <a:pt x="191" y="529"/>
                    <a:pt x="189" y="527"/>
                    <a:pt x="191" y="526"/>
                  </a:cubicBezTo>
                  <a:cubicBezTo>
                    <a:pt x="190" y="525"/>
                    <a:pt x="189" y="524"/>
                    <a:pt x="188" y="524"/>
                  </a:cubicBezTo>
                  <a:cubicBezTo>
                    <a:pt x="188" y="523"/>
                    <a:pt x="191" y="523"/>
                    <a:pt x="190" y="523"/>
                  </a:cubicBezTo>
                  <a:cubicBezTo>
                    <a:pt x="190" y="523"/>
                    <a:pt x="191" y="522"/>
                    <a:pt x="192" y="522"/>
                  </a:cubicBezTo>
                  <a:cubicBezTo>
                    <a:pt x="191" y="522"/>
                    <a:pt x="192" y="521"/>
                    <a:pt x="190" y="522"/>
                  </a:cubicBezTo>
                  <a:cubicBezTo>
                    <a:pt x="190" y="520"/>
                    <a:pt x="191" y="519"/>
                    <a:pt x="190" y="518"/>
                  </a:cubicBezTo>
                  <a:cubicBezTo>
                    <a:pt x="190" y="518"/>
                    <a:pt x="192" y="518"/>
                    <a:pt x="193" y="518"/>
                  </a:cubicBezTo>
                  <a:cubicBezTo>
                    <a:pt x="191" y="517"/>
                    <a:pt x="190" y="516"/>
                    <a:pt x="190" y="515"/>
                  </a:cubicBezTo>
                  <a:cubicBezTo>
                    <a:pt x="189" y="515"/>
                    <a:pt x="189" y="516"/>
                    <a:pt x="187" y="516"/>
                  </a:cubicBezTo>
                  <a:cubicBezTo>
                    <a:pt x="187" y="516"/>
                    <a:pt x="186" y="516"/>
                    <a:pt x="186" y="515"/>
                  </a:cubicBezTo>
                  <a:cubicBezTo>
                    <a:pt x="188" y="515"/>
                    <a:pt x="191" y="515"/>
                    <a:pt x="191" y="514"/>
                  </a:cubicBezTo>
                  <a:cubicBezTo>
                    <a:pt x="193" y="514"/>
                    <a:pt x="190" y="515"/>
                    <a:pt x="193" y="515"/>
                  </a:cubicBezTo>
                  <a:cubicBezTo>
                    <a:pt x="195" y="515"/>
                    <a:pt x="196" y="517"/>
                    <a:pt x="194" y="517"/>
                  </a:cubicBezTo>
                  <a:cubicBezTo>
                    <a:pt x="197" y="518"/>
                    <a:pt x="195" y="516"/>
                    <a:pt x="197" y="516"/>
                  </a:cubicBezTo>
                  <a:cubicBezTo>
                    <a:pt x="197" y="516"/>
                    <a:pt x="195" y="515"/>
                    <a:pt x="195" y="514"/>
                  </a:cubicBezTo>
                  <a:cubicBezTo>
                    <a:pt x="194" y="514"/>
                    <a:pt x="194" y="515"/>
                    <a:pt x="193" y="514"/>
                  </a:cubicBezTo>
                  <a:cubicBezTo>
                    <a:pt x="190" y="514"/>
                    <a:pt x="194" y="513"/>
                    <a:pt x="194" y="513"/>
                  </a:cubicBezTo>
                  <a:cubicBezTo>
                    <a:pt x="195" y="513"/>
                    <a:pt x="195" y="513"/>
                    <a:pt x="195" y="513"/>
                  </a:cubicBezTo>
                  <a:cubicBezTo>
                    <a:pt x="196" y="512"/>
                    <a:pt x="194" y="512"/>
                    <a:pt x="194" y="511"/>
                  </a:cubicBezTo>
                  <a:cubicBezTo>
                    <a:pt x="197" y="511"/>
                    <a:pt x="195" y="513"/>
                    <a:pt x="197" y="513"/>
                  </a:cubicBezTo>
                  <a:cubicBezTo>
                    <a:pt x="199" y="512"/>
                    <a:pt x="199" y="512"/>
                    <a:pt x="199" y="512"/>
                  </a:cubicBezTo>
                  <a:cubicBezTo>
                    <a:pt x="199" y="511"/>
                    <a:pt x="196" y="512"/>
                    <a:pt x="197" y="511"/>
                  </a:cubicBezTo>
                  <a:cubicBezTo>
                    <a:pt x="198" y="511"/>
                    <a:pt x="198" y="511"/>
                    <a:pt x="198" y="511"/>
                  </a:cubicBezTo>
                  <a:cubicBezTo>
                    <a:pt x="197" y="510"/>
                    <a:pt x="197" y="510"/>
                    <a:pt x="197" y="510"/>
                  </a:cubicBezTo>
                  <a:cubicBezTo>
                    <a:pt x="196" y="510"/>
                    <a:pt x="194" y="510"/>
                    <a:pt x="195" y="511"/>
                  </a:cubicBezTo>
                  <a:cubicBezTo>
                    <a:pt x="191" y="511"/>
                    <a:pt x="194" y="511"/>
                    <a:pt x="193" y="510"/>
                  </a:cubicBezTo>
                  <a:cubicBezTo>
                    <a:pt x="192" y="509"/>
                    <a:pt x="194" y="510"/>
                    <a:pt x="192" y="510"/>
                  </a:cubicBezTo>
                  <a:cubicBezTo>
                    <a:pt x="190" y="510"/>
                    <a:pt x="190" y="510"/>
                    <a:pt x="190" y="509"/>
                  </a:cubicBezTo>
                  <a:cubicBezTo>
                    <a:pt x="190" y="508"/>
                    <a:pt x="192" y="509"/>
                    <a:pt x="193" y="508"/>
                  </a:cubicBezTo>
                  <a:cubicBezTo>
                    <a:pt x="193" y="508"/>
                    <a:pt x="193" y="509"/>
                    <a:pt x="192" y="509"/>
                  </a:cubicBezTo>
                  <a:cubicBezTo>
                    <a:pt x="194" y="510"/>
                    <a:pt x="196" y="508"/>
                    <a:pt x="197" y="509"/>
                  </a:cubicBezTo>
                  <a:cubicBezTo>
                    <a:pt x="198" y="508"/>
                    <a:pt x="196" y="508"/>
                    <a:pt x="196" y="508"/>
                  </a:cubicBezTo>
                  <a:cubicBezTo>
                    <a:pt x="195" y="508"/>
                    <a:pt x="194" y="508"/>
                    <a:pt x="193" y="508"/>
                  </a:cubicBezTo>
                  <a:cubicBezTo>
                    <a:pt x="188" y="507"/>
                    <a:pt x="197" y="507"/>
                    <a:pt x="196" y="506"/>
                  </a:cubicBezTo>
                  <a:cubicBezTo>
                    <a:pt x="193" y="506"/>
                    <a:pt x="191" y="504"/>
                    <a:pt x="188" y="506"/>
                  </a:cubicBezTo>
                  <a:cubicBezTo>
                    <a:pt x="187" y="505"/>
                    <a:pt x="187" y="505"/>
                    <a:pt x="187" y="505"/>
                  </a:cubicBezTo>
                  <a:cubicBezTo>
                    <a:pt x="189" y="505"/>
                    <a:pt x="189" y="504"/>
                    <a:pt x="191" y="504"/>
                  </a:cubicBezTo>
                  <a:cubicBezTo>
                    <a:pt x="191" y="504"/>
                    <a:pt x="191" y="504"/>
                    <a:pt x="191" y="504"/>
                  </a:cubicBezTo>
                  <a:cubicBezTo>
                    <a:pt x="193" y="504"/>
                    <a:pt x="193" y="504"/>
                    <a:pt x="193" y="504"/>
                  </a:cubicBezTo>
                  <a:cubicBezTo>
                    <a:pt x="195" y="504"/>
                    <a:pt x="196" y="503"/>
                    <a:pt x="197" y="503"/>
                  </a:cubicBezTo>
                  <a:cubicBezTo>
                    <a:pt x="196" y="502"/>
                    <a:pt x="195" y="503"/>
                    <a:pt x="194" y="502"/>
                  </a:cubicBezTo>
                  <a:cubicBezTo>
                    <a:pt x="195" y="502"/>
                    <a:pt x="195" y="502"/>
                    <a:pt x="196" y="502"/>
                  </a:cubicBezTo>
                  <a:cubicBezTo>
                    <a:pt x="195" y="502"/>
                    <a:pt x="193" y="503"/>
                    <a:pt x="193" y="502"/>
                  </a:cubicBezTo>
                  <a:cubicBezTo>
                    <a:pt x="193" y="501"/>
                    <a:pt x="195" y="500"/>
                    <a:pt x="195" y="501"/>
                  </a:cubicBezTo>
                  <a:cubicBezTo>
                    <a:pt x="197" y="501"/>
                    <a:pt x="197" y="501"/>
                    <a:pt x="197" y="501"/>
                  </a:cubicBezTo>
                  <a:cubicBezTo>
                    <a:pt x="195" y="501"/>
                    <a:pt x="198" y="501"/>
                    <a:pt x="197" y="500"/>
                  </a:cubicBezTo>
                  <a:cubicBezTo>
                    <a:pt x="196" y="500"/>
                    <a:pt x="194" y="500"/>
                    <a:pt x="193" y="500"/>
                  </a:cubicBezTo>
                  <a:cubicBezTo>
                    <a:pt x="192" y="499"/>
                    <a:pt x="194" y="499"/>
                    <a:pt x="193" y="499"/>
                  </a:cubicBezTo>
                  <a:cubicBezTo>
                    <a:pt x="195" y="500"/>
                    <a:pt x="195" y="500"/>
                    <a:pt x="195" y="500"/>
                  </a:cubicBezTo>
                  <a:cubicBezTo>
                    <a:pt x="194" y="499"/>
                    <a:pt x="198" y="499"/>
                    <a:pt x="197" y="498"/>
                  </a:cubicBezTo>
                  <a:cubicBezTo>
                    <a:pt x="195" y="498"/>
                    <a:pt x="195" y="498"/>
                    <a:pt x="195" y="498"/>
                  </a:cubicBezTo>
                  <a:cubicBezTo>
                    <a:pt x="196" y="498"/>
                    <a:pt x="196" y="498"/>
                    <a:pt x="197" y="498"/>
                  </a:cubicBezTo>
                  <a:cubicBezTo>
                    <a:pt x="196" y="498"/>
                    <a:pt x="196" y="497"/>
                    <a:pt x="196" y="497"/>
                  </a:cubicBezTo>
                  <a:cubicBezTo>
                    <a:pt x="197" y="497"/>
                    <a:pt x="197" y="497"/>
                    <a:pt x="197" y="497"/>
                  </a:cubicBezTo>
                  <a:cubicBezTo>
                    <a:pt x="196" y="497"/>
                    <a:pt x="193" y="496"/>
                    <a:pt x="196" y="496"/>
                  </a:cubicBezTo>
                  <a:cubicBezTo>
                    <a:pt x="193" y="496"/>
                    <a:pt x="196" y="496"/>
                    <a:pt x="194" y="497"/>
                  </a:cubicBezTo>
                  <a:cubicBezTo>
                    <a:pt x="192" y="497"/>
                    <a:pt x="193" y="496"/>
                    <a:pt x="192" y="496"/>
                  </a:cubicBezTo>
                  <a:cubicBezTo>
                    <a:pt x="195" y="496"/>
                    <a:pt x="192" y="495"/>
                    <a:pt x="192" y="495"/>
                  </a:cubicBezTo>
                  <a:cubicBezTo>
                    <a:pt x="193" y="494"/>
                    <a:pt x="194" y="494"/>
                    <a:pt x="194" y="494"/>
                  </a:cubicBezTo>
                  <a:cubicBezTo>
                    <a:pt x="193" y="494"/>
                    <a:pt x="193" y="494"/>
                    <a:pt x="193" y="494"/>
                  </a:cubicBezTo>
                  <a:cubicBezTo>
                    <a:pt x="196" y="493"/>
                    <a:pt x="192" y="493"/>
                    <a:pt x="193" y="492"/>
                  </a:cubicBezTo>
                  <a:cubicBezTo>
                    <a:pt x="194" y="492"/>
                    <a:pt x="195" y="492"/>
                    <a:pt x="196" y="492"/>
                  </a:cubicBezTo>
                  <a:cubicBezTo>
                    <a:pt x="193" y="493"/>
                    <a:pt x="193" y="491"/>
                    <a:pt x="191" y="491"/>
                  </a:cubicBezTo>
                  <a:cubicBezTo>
                    <a:pt x="192" y="490"/>
                    <a:pt x="194" y="492"/>
                    <a:pt x="196" y="491"/>
                  </a:cubicBezTo>
                  <a:cubicBezTo>
                    <a:pt x="194" y="491"/>
                    <a:pt x="197" y="490"/>
                    <a:pt x="195" y="490"/>
                  </a:cubicBezTo>
                  <a:cubicBezTo>
                    <a:pt x="194" y="491"/>
                    <a:pt x="193" y="490"/>
                    <a:pt x="192" y="490"/>
                  </a:cubicBezTo>
                  <a:cubicBezTo>
                    <a:pt x="192" y="489"/>
                    <a:pt x="193" y="490"/>
                    <a:pt x="194" y="489"/>
                  </a:cubicBezTo>
                  <a:cubicBezTo>
                    <a:pt x="193" y="489"/>
                    <a:pt x="191" y="488"/>
                    <a:pt x="191" y="489"/>
                  </a:cubicBezTo>
                  <a:cubicBezTo>
                    <a:pt x="191" y="488"/>
                    <a:pt x="189" y="488"/>
                    <a:pt x="190" y="487"/>
                  </a:cubicBezTo>
                  <a:cubicBezTo>
                    <a:pt x="192" y="487"/>
                    <a:pt x="191" y="488"/>
                    <a:pt x="192" y="488"/>
                  </a:cubicBezTo>
                  <a:cubicBezTo>
                    <a:pt x="192" y="487"/>
                    <a:pt x="188" y="488"/>
                    <a:pt x="187" y="487"/>
                  </a:cubicBezTo>
                  <a:cubicBezTo>
                    <a:pt x="187" y="487"/>
                    <a:pt x="184" y="487"/>
                    <a:pt x="183" y="486"/>
                  </a:cubicBezTo>
                  <a:cubicBezTo>
                    <a:pt x="183" y="485"/>
                    <a:pt x="184" y="487"/>
                    <a:pt x="186" y="486"/>
                  </a:cubicBezTo>
                  <a:cubicBezTo>
                    <a:pt x="185" y="486"/>
                    <a:pt x="185" y="486"/>
                    <a:pt x="185" y="486"/>
                  </a:cubicBezTo>
                  <a:cubicBezTo>
                    <a:pt x="188" y="485"/>
                    <a:pt x="190" y="487"/>
                    <a:pt x="193" y="486"/>
                  </a:cubicBezTo>
                  <a:cubicBezTo>
                    <a:pt x="192" y="486"/>
                    <a:pt x="192" y="486"/>
                    <a:pt x="192" y="486"/>
                  </a:cubicBezTo>
                  <a:cubicBezTo>
                    <a:pt x="195" y="486"/>
                    <a:pt x="195" y="486"/>
                    <a:pt x="195" y="486"/>
                  </a:cubicBezTo>
                  <a:cubicBezTo>
                    <a:pt x="193" y="486"/>
                    <a:pt x="194" y="485"/>
                    <a:pt x="194" y="484"/>
                  </a:cubicBezTo>
                  <a:cubicBezTo>
                    <a:pt x="192" y="484"/>
                    <a:pt x="194" y="485"/>
                    <a:pt x="193" y="485"/>
                  </a:cubicBezTo>
                  <a:cubicBezTo>
                    <a:pt x="192" y="484"/>
                    <a:pt x="190" y="484"/>
                    <a:pt x="191" y="483"/>
                  </a:cubicBezTo>
                  <a:cubicBezTo>
                    <a:pt x="192" y="484"/>
                    <a:pt x="193" y="483"/>
                    <a:pt x="194" y="483"/>
                  </a:cubicBezTo>
                  <a:cubicBezTo>
                    <a:pt x="195" y="483"/>
                    <a:pt x="192" y="483"/>
                    <a:pt x="193" y="482"/>
                  </a:cubicBezTo>
                  <a:cubicBezTo>
                    <a:pt x="194" y="483"/>
                    <a:pt x="194" y="483"/>
                    <a:pt x="194" y="483"/>
                  </a:cubicBezTo>
                  <a:cubicBezTo>
                    <a:pt x="194" y="480"/>
                    <a:pt x="194" y="478"/>
                    <a:pt x="190" y="476"/>
                  </a:cubicBezTo>
                  <a:cubicBezTo>
                    <a:pt x="191" y="475"/>
                    <a:pt x="191" y="475"/>
                    <a:pt x="193" y="474"/>
                  </a:cubicBezTo>
                  <a:cubicBezTo>
                    <a:pt x="192" y="474"/>
                    <a:pt x="191" y="474"/>
                    <a:pt x="191" y="473"/>
                  </a:cubicBezTo>
                  <a:cubicBezTo>
                    <a:pt x="193" y="473"/>
                    <a:pt x="193" y="473"/>
                    <a:pt x="193" y="473"/>
                  </a:cubicBezTo>
                  <a:cubicBezTo>
                    <a:pt x="194" y="472"/>
                    <a:pt x="192" y="472"/>
                    <a:pt x="191" y="471"/>
                  </a:cubicBezTo>
                  <a:cubicBezTo>
                    <a:pt x="193" y="471"/>
                    <a:pt x="193" y="471"/>
                    <a:pt x="193" y="471"/>
                  </a:cubicBezTo>
                  <a:cubicBezTo>
                    <a:pt x="194" y="471"/>
                    <a:pt x="192" y="470"/>
                    <a:pt x="191" y="470"/>
                  </a:cubicBezTo>
                  <a:cubicBezTo>
                    <a:pt x="193" y="470"/>
                    <a:pt x="193" y="470"/>
                    <a:pt x="193" y="470"/>
                  </a:cubicBezTo>
                  <a:cubicBezTo>
                    <a:pt x="191" y="470"/>
                    <a:pt x="191" y="470"/>
                    <a:pt x="191" y="470"/>
                  </a:cubicBezTo>
                  <a:cubicBezTo>
                    <a:pt x="191" y="469"/>
                    <a:pt x="191" y="468"/>
                    <a:pt x="193" y="469"/>
                  </a:cubicBezTo>
                  <a:cubicBezTo>
                    <a:pt x="193" y="469"/>
                    <a:pt x="192" y="468"/>
                    <a:pt x="192" y="468"/>
                  </a:cubicBezTo>
                  <a:cubicBezTo>
                    <a:pt x="193" y="468"/>
                    <a:pt x="193" y="467"/>
                    <a:pt x="193" y="466"/>
                  </a:cubicBezTo>
                  <a:cubicBezTo>
                    <a:pt x="192" y="466"/>
                    <a:pt x="191" y="466"/>
                    <a:pt x="190" y="466"/>
                  </a:cubicBezTo>
                  <a:cubicBezTo>
                    <a:pt x="188" y="465"/>
                    <a:pt x="190" y="466"/>
                    <a:pt x="189" y="465"/>
                  </a:cubicBezTo>
                  <a:cubicBezTo>
                    <a:pt x="190" y="465"/>
                    <a:pt x="191" y="465"/>
                    <a:pt x="192" y="465"/>
                  </a:cubicBezTo>
                  <a:cubicBezTo>
                    <a:pt x="195" y="465"/>
                    <a:pt x="192" y="462"/>
                    <a:pt x="193" y="461"/>
                  </a:cubicBezTo>
                  <a:cubicBezTo>
                    <a:pt x="192" y="460"/>
                    <a:pt x="192" y="460"/>
                    <a:pt x="192" y="460"/>
                  </a:cubicBezTo>
                  <a:cubicBezTo>
                    <a:pt x="195" y="460"/>
                    <a:pt x="193" y="459"/>
                    <a:pt x="194" y="458"/>
                  </a:cubicBezTo>
                  <a:cubicBezTo>
                    <a:pt x="193" y="458"/>
                    <a:pt x="191" y="457"/>
                    <a:pt x="191" y="456"/>
                  </a:cubicBezTo>
                  <a:cubicBezTo>
                    <a:pt x="189" y="455"/>
                    <a:pt x="193" y="457"/>
                    <a:pt x="195" y="457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5"/>
                    <a:pt x="193" y="454"/>
                    <a:pt x="194" y="454"/>
                  </a:cubicBezTo>
                  <a:cubicBezTo>
                    <a:pt x="194" y="454"/>
                    <a:pt x="194" y="454"/>
                    <a:pt x="194" y="454"/>
                  </a:cubicBezTo>
                  <a:cubicBezTo>
                    <a:pt x="195" y="454"/>
                    <a:pt x="196" y="455"/>
                    <a:pt x="196" y="454"/>
                  </a:cubicBezTo>
                  <a:cubicBezTo>
                    <a:pt x="194" y="453"/>
                    <a:pt x="196" y="453"/>
                    <a:pt x="194" y="452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4" y="451"/>
                    <a:pt x="194" y="451"/>
                    <a:pt x="194" y="451"/>
                  </a:cubicBezTo>
                  <a:cubicBezTo>
                    <a:pt x="195" y="451"/>
                    <a:pt x="195" y="451"/>
                    <a:pt x="195" y="451"/>
                  </a:cubicBezTo>
                  <a:cubicBezTo>
                    <a:pt x="196" y="453"/>
                    <a:pt x="196" y="453"/>
                    <a:pt x="196" y="453"/>
                  </a:cubicBezTo>
                  <a:cubicBezTo>
                    <a:pt x="197" y="452"/>
                    <a:pt x="195" y="452"/>
                    <a:pt x="194" y="451"/>
                  </a:cubicBezTo>
                  <a:cubicBezTo>
                    <a:pt x="193" y="450"/>
                    <a:pt x="195" y="450"/>
                    <a:pt x="195" y="451"/>
                  </a:cubicBezTo>
                  <a:cubicBezTo>
                    <a:pt x="196" y="451"/>
                    <a:pt x="195" y="451"/>
                    <a:pt x="195" y="451"/>
                  </a:cubicBezTo>
                  <a:cubicBezTo>
                    <a:pt x="196" y="452"/>
                    <a:pt x="196" y="451"/>
                    <a:pt x="196" y="452"/>
                  </a:cubicBezTo>
                  <a:cubicBezTo>
                    <a:pt x="196" y="451"/>
                    <a:pt x="195" y="450"/>
                    <a:pt x="195" y="450"/>
                  </a:cubicBezTo>
                  <a:cubicBezTo>
                    <a:pt x="195" y="451"/>
                    <a:pt x="196" y="450"/>
                    <a:pt x="197" y="451"/>
                  </a:cubicBezTo>
                  <a:cubicBezTo>
                    <a:pt x="196" y="450"/>
                    <a:pt x="197" y="450"/>
                    <a:pt x="196" y="450"/>
                  </a:cubicBezTo>
                  <a:cubicBezTo>
                    <a:pt x="196" y="450"/>
                    <a:pt x="195" y="449"/>
                    <a:pt x="194" y="449"/>
                  </a:cubicBezTo>
                  <a:cubicBezTo>
                    <a:pt x="194" y="448"/>
                    <a:pt x="194" y="448"/>
                    <a:pt x="195" y="448"/>
                  </a:cubicBezTo>
                  <a:cubicBezTo>
                    <a:pt x="195" y="449"/>
                    <a:pt x="195" y="449"/>
                    <a:pt x="195" y="449"/>
                  </a:cubicBezTo>
                  <a:cubicBezTo>
                    <a:pt x="195" y="448"/>
                    <a:pt x="196" y="448"/>
                    <a:pt x="194" y="447"/>
                  </a:cubicBezTo>
                  <a:cubicBezTo>
                    <a:pt x="196" y="449"/>
                    <a:pt x="196" y="449"/>
                    <a:pt x="196" y="449"/>
                  </a:cubicBezTo>
                  <a:cubicBezTo>
                    <a:pt x="196" y="448"/>
                    <a:pt x="196" y="448"/>
                    <a:pt x="196" y="447"/>
                  </a:cubicBezTo>
                  <a:cubicBezTo>
                    <a:pt x="197" y="448"/>
                    <a:pt x="198" y="450"/>
                    <a:pt x="199" y="450"/>
                  </a:cubicBezTo>
                  <a:cubicBezTo>
                    <a:pt x="198" y="448"/>
                    <a:pt x="198" y="448"/>
                    <a:pt x="198" y="448"/>
                  </a:cubicBezTo>
                  <a:cubicBezTo>
                    <a:pt x="199" y="448"/>
                    <a:pt x="199" y="448"/>
                    <a:pt x="199" y="449"/>
                  </a:cubicBezTo>
                  <a:cubicBezTo>
                    <a:pt x="200" y="449"/>
                    <a:pt x="198" y="444"/>
                    <a:pt x="199" y="445"/>
                  </a:cubicBezTo>
                  <a:cubicBezTo>
                    <a:pt x="200" y="447"/>
                    <a:pt x="200" y="447"/>
                    <a:pt x="201" y="447"/>
                  </a:cubicBezTo>
                  <a:cubicBezTo>
                    <a:pt x="200" y="446"/>
                    <a:pt x="200" y="446"/>
                    <a:pt x="200" y="446"/>
                  </a:cubicBezTo>
                  <a:cubicBezTo>
                    <a:pt x="200" y="446"/>
                    <a:pt x="201" y="448"/>
                    <a:pt x="200" y="447"/>
                  </a:cubicBezTo>
                  <a:cubicBezTo>
                    <a:pt x="199" y="446"/>
                    <a:pt x="200" y="446"/>
                    <a:pt x="200" y="445"/>
                  </a:cubicBezTo>
                  <a:cubicBezTo>
                    <a:pt x="200" y="446"/>
                    <a:pt x="201" y="447"/>
                    <a:pt x="202" y="447"/>
                  </a:cubicBezTo>
                  <a:cubicBezTo>
                    <a:pt x="202" y="447"/>
                    <a:pt x="202" y="447"/>
                    <a:pt x="202" y="447"/>
                  </a:cubicBezTo>
                  <a:cubicBezTo>
                    <a:pt x="205" y="449"/>
                    <a:pt x="200" y="450"/>
                    <a:pt x="204" y="454"/>
                  </a:cubicBezTo>
                  <a:cubicBezTo>
                    <a:pt x="205" y="456"/>
                    <a:pt x="206" y="463"/>
                    <a:pt x="206" y="463"/>
                  </a:cubicBezTo>
                  <a:cubicBezTo>
                    <a:pt x="214" y="451"/>
                    <a:pt x="212" y="449"/>
                    <a:pt x="214" y="446"/>
                  </a:cubicBezTo>
                  <a:cubicBezTo>
                    <a:pt x="214" y="447"/>
                    <a:pt x="214" y="447"/>
                    <a:pt x="214" y="447"/>
                  </a:cubicBezTo>
                  <a:cubicBezTo>
                    <a:pt x="214" y="446"/>
                    <a:pt x="214" y="446"/>
                    <a:pt x="214" y="446"/>
                  </a:cubicBezTo>
                  <a:cubicBezTo>
                    <a:pt x="214" y="446"/>
                    <a:pt x="215" y="446"/>
                    <a:pt x="215" y="446"/>
                  </a:cubicBezTo>
                  <a:cubicBezTo>
                    <a:pt x="215" y="446"/>
                    <a:pt x="215" y="447"/>
                    <a:pt x="216" y="445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5"/>
                    <a:pt x="217" y="443"/>
                    <a:pt x="217" y="443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7"/>
                    <a:pt x="217" y="446"/>
                    <a:pt x="217" y="447"/>
                  </a:cubicBezTo>
                  <a:cubicBezTo>
                    <a:pt x="217" y="445"/>
                    <a:pt x="217" y="447"/>
                    <a:pt x="218" y="445"/>
                  </a:cubicBezTo>
                  <a:cubicBezTo>
                    <a:pt x="218" y="445"/>
                    <a:pt x="218" y="445"/>
                    <a:pt x="218" y="445"/>
                  </a:cubicBezTo>
                  <a:cubicBezTo>
                    <a:pt x="219" y="445"/>
                    <a:pt x="219" y="444"/>
                    <a:pt x="220" y="444"/>
                  </a:cubicBezTo>
                  <a:cubicBezTo>
                    <a:pt x="220" y="444"/>
                    <a:pt x="219" y="446"/>
                    <a:pt x="219" y="446"/>
                  </a:cubicBezTo>
                  <a:cubicBezTo>
                    <a:pt x="219" y="447"/>
                    <a:pt x="219" y="447"/>
                    <a:pt x="220" y="447"/>
                  </a:cubicBezTo>
                  <a:cubicBezTo>
                    <a:pt x="220" y="447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6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8"/>
                  </a:cubicBezTo>
                  <a:cubicBezTo>
                    <a:pt x="220" y="449"/>
                    <a:pt x="220" y="449"/>
                    <a:pt x="220" y="449"/>
                  </a:cubicBezTo>
                  <a:cubicBezTo>
                    <a:pt x="220" y="449"/>
                    <a:pt x="221" y="448"/>
                    <a:pt x="221" y="447"/>
                  </a:cubicBezTo>
                  <a:cubicBezTo>
                    <a:pt x="222" y="449"/>
                    <a:pt x="224" y="448"/>
                    <a:pt x="225" y="448"/>
                  </a:cubicBezTo>
                  <a:cubicBezTo>
                    <a:pt x="225" y="448"/>
                    <a:pt x="224" y="449"/>
                    <a:pt x="225" y="449"/>
                  </a:cubicBezTo>
                  <a:cubicBezTo>
                    <a:pt x="225" y="449"/>
                    <a:pt x="226" y="448"/>
                    <a:pt x="226" y="449"/>
                  </a:cubicBezTo>
                  <a:cubicBezTo>
                    <a:pt x="226" y="448"/>
                    <a:pt x="225" y="450"/>
                    <a:pt x="225" y="450"/>
                  </a:cubicBezTo>
                  <a:cubicBezTo>
                    <a:pt x="225" y="451"/>
                    <a:pt x="226" y="449"/>
                    <a:pt x="226" y="449"/>
                  </a:cubicBezTo>
                  <a:cubicBezTo>
                    <a:pt x="225" y="452"/>
                    <a:pt x="229" y="450"/>
                    <a:pt x="229" y="452"/>
                  </a:cubicBezTo>
                  <a:cubicBezTo>
                    <a:pt x="229" y="451"/>
                    <a:pt x="228" y="452"/>
                    <a:pt x="227" y="452"/>
                  </a:cubicBezTo>
                  <a:cubicBezTo>
                    <a:pt x="228" y="452"/>
                    <a:pt x="229" y="452"/>
                    <a:pt x="232" y="452"/>
                  </a:cubicBezTo>
                  <a:cubicBezTo>
                    <a:pt x="230" y="453"/>
                    <a:pt x="230" y="453"/>
                    <a:pt x="230" y="453"/>
                  </a:cubicBezTo>
                  <a:cubicBezTo>
                    <a:pt x="230" y="453"/>
                    <a:pt x="231" y="453"/>
                    <a:pt x="232" y="453"/>
                  </a:cubicBezTo>
                  <a:cubicBezTo>
                    <a:pt x="233" y="452"/>
                    <a:pt x="234" y="452"/>
                    <a:pt x="234" y="452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5" y="453"/>
                    <a:pt x="235" y="452"/>
                    <a:pt x="236" y="453"/>
                  </a:cubicBezTo>
                  <a:cubicBezTo>
                    <a:pt x="235" y="454"/>
                    <a:pt x="235" y="453"/>
                    <a:pt x="234" y="454"/>
                  </a:cubicBezTo>
                  <a:cubicBezTo>
                    <a:pt x="232" y="455"/>
                    <a:pt x="233" y="456"/>
                    <a:pt x="233" y="456"/>
                  </a:cubicBezTo>
                  <a:cubicBezTo>
                    <a:pt x="235" y="456"/>
                    <a:pt x="235" y="456"/>
                    <a:pt x="235" y="456"/>
                  </a:cubicBezTo>
                  <a:cubicBezTo>
                    <a:pt x="236" y="456"/>
                    <a:pt x="234" y="457"/>
                    <a:pt x="234" y="457"/>
                  </a:cubicBezTo>
                  <a:cubicBezTo>
                    <a:pt x="239" y="456"/>
                    <a:pt x="239" y="456"/>
                    <a:pt x="239" y="456"/>
                  </a:cubicBezTo>
                  <a:cubicBezTo>
                    <a:pt x="238" y="456"/>
                    <a:pt x="237" y="458"/>
                    <a:pt x="236" y="457"/>
                  </a:cubicBezTo>
                  <a:cubicBezTo>
                    <a:pt x="237" y="458"/>
                    <a:pt x="240" y="458"/>
                    <a:pt x="241" y="458"/>
                  </a:cubicBezTo>
                  <a:cubicBezTo>
                    <a:pt x="241" y="459"/>
                    <a:pt x="243" y="459"/>
                    <a:pt x="243" y="460"/>
                  </a:cubicBezTo>
                  <a:cubicBezTo>
                    <a:pt x="242" y="460"/>
                    <a:pt x="243" y="459"/>
                    <a:pt x="242" y="460"/>
                  </a:cubicBezTo>
                  <a:cubicBezTo>
                    <a:pt x="240" y="461"/>
                    <a:pt x="240" y="461"/>
                    <a:pt x="240" y="461"/>
                  </a:cubicBezTo>
                  <a:cubicBezTo>
                    <a:pt x="240" y="460"/>
                    <a:pt x="238" y="461"/>
                    <a:pt x="237" y="461"/>
                  </a:cubicBezTo>
                  <a:cubicBezTo>
                    <a:pt x="238" y="462"/>
                    <a:pt x="238" y="463"/>
                    <a:pt x="237" y="464"/>
                  </a:cubicBezTo>
                  <a:cubicBezTo>
                    <a:pt x="240" y="463"/>
                    <a:pt x="239" y="465"/>
                    <a:pt x="242" y="465"/>
                  </a:cubicBezTo>
                  <a:cubicBezTo>
                    <a:pt x="242" y="466"/>
                    <a:pt x="240" y="466"/>
                    <a:pt x="239" y="466"/>
                  </a:cubicBezTo>
                  <a:cubicBezTo>
                    <a:pt x="240" y="467"/>
                    <a:pt x="240" y="468"/>
                    <a:pt x="240" y="469"/>
                  </a:cubicBezTo>
                  <a:cubicBezTo>
                    <a:pt x="240" y="469"/>
                    <a:pt x="240" y="469"/>
                    <a:pt x="240" y="469"/>
                  </a:cubicBezTo>
                  <a:cubicBezTo>
                    <a:pt x="240" y="470"/>
                    <a:pt x="240" y="472"/>
                    <a:pt x="242" y="472"/>
                  </a:cubicBezTo>
                  <a:cubicBezTo>
                    <a:pt x="241" y="472"/>
                    <a:pt x="241" y="472"/>
                    <a:pt x="241" y="472"/>
                  </a:cubicBezTo>
                  <a:cubicBezTo>
                    <a:pt x="240" y="473"/>
                    <a:pt x="244" y="472"/>
                    <a:pt x="243" y="474"/>
                  </a:cubicBezTo>
                  <a:cubicBezTo>
                    <a:pt x="242" y="473"/>
                    <a:pt x="242" y="473"/>
                    <a:pt x="242" y="473"/>
                  </a:cubicBezTo>
                  <a:cubicBezTo>
                    <a:pt x="243" y="474"/>
                    <a:pt x="241" y="475"/>
                    <a:pt x="243" y="476"/>
                  </a:cubicBezTo>
                  <a:cubicBezTo>
                    <a:pt x="242" y="476"/>
                    <a:pt x="242" y="476"/>
                    <a:pt x="241" y="475"/>
                  </a:cubicBezTo>
                  <a:cubicBezTo>
                    <a:pt x="242" y="476"/>
                    <a:pt x="242" y="477"/>
                    <a:pt x="243" y="478"/>
                  </a:cubicBezTo>
                  <a:cubicBezTo>
                    <a:pt x="241" y="478"/>
                    <a:pt x="241" y="478"/>
                    <a:pt x="241" y="478"/>
                  </a:cubicBezTo>
                  <a:cubicBezTo>
                    <a:pt x="240" y="478"/>
                    <a:pt x="244" y="478"/>
                    <a:pt x="243" y="479"/>
                  </a:cubicBezTo>
                  <a:cubicBezTo>
                    <a:pt x="243" y="479"/>
                    <a:pt x="242" y="480"/>
                    <a:pt x="242" y="480"/>
                  </a:cubicBezTo>
                  <a:cubicBezTo>
                    <a:pt x="243" y="480"/>
                    <a:pt x="243" y="481"/>
                    <a:pt x="243" y="481"/>
                  </a:cubicBezTo>
                  <a:cubicBezTo>
                    <a:pt x="241" y="482"/>
                    <a:pt x="241" y="482"/>
                    <a:pt x="241" y="482"/>
                  </a:cubicBezTo>
                  <a:cubicBezTo>
                    <a:pt x="241" y="486"/>
                    <a:pt x="241" y="490"/>
                    <a:pt x="243" y="494"/>
                  </a:cubicBezTo>
                  <a:cubicBezTo>
                    <a:pt x="240" y="494"/>
                    <a:pt x="241" y="493"/>
                    <a:pt x="240" y="493"/>
                  </a:cubicBezTo>
                  <a:cubicBezTo>
                    <a:pt x="242" y="493"/>
                    <a:pt x="240" y="494"/>
                    <a:pt x="241" y="495"/>
                  </a:cubicBezTo>
                  <a:cubicBezTo>
                    <a:pt x="241" y="495"/>
                    <a:pt x="241" y="495"/>
                    <a:pt x="241" y="495"/>
                  </a:cubicBezTo>
                  <a:cubicBezTo>
                    <a:pt x="241" y="496"/>
                    <a:pt x="240" y="496"/>
                    <a:pt x="240" y="497"/>
                  </a:cubicBezTo>
                  <a:cubicBezTo>
                    <a:pt x="241" y="497"/>
                    <a:pt x="241" y="497"/>
                    <a:pt x="241" y="497"/>
                  </a:cubicBezTo>
                  <a:cubicBezTo>
                    <a:pt x="242" y="497"/>
                    <a:pt x="238" y="498"/>
                    <a:pt x="241" y="498"/>
                  </a:cubicBezTo>
                  <a:cubicBezTo>
                    <a:pt x="239" y="499"/>
                    <a:pt x="239" y="499"/>
                    <a:pt x="239" y="499"/>
                  </a:cubicBezTo>
                  <a:cubicBezTo>
                    <a:pt x="242" y="499"/>
                    <a:pt x="238" y="499"/>
                    <a:pt x="240" y="500"/>
                  </a:cubicBezTo>
                  <a:cubicBezTo>
                    <a:pt x="240" y="500"/>
                    <a:pt x="240" y="500"/>
                    <a:pt x="240" y="500"/>
                  </a:cubicBezTo>
                  <a:cubicBezTo>
                    <a:pt x="239" y="501"/>
                    <a:pt x="243" y="502"/>
                    <a:pt x="241" y="502"/>
                  </a:cubicBezTo>
                  <a:cubicBezTo>
                    <a:pt x="241" y="503"/>
                    <a:pt x="242" y="504"/>
                    <a:pt x="244" y="504"/>
                  </a:cubicBezTo>
                  <a:cubicBezTo>
                    <a:pt x="241" y="504"/>
                    <a:pt x="241" y="504"/>
                    <a:pt x="241" y="504"/>
                  </a:cubicBezTo>
                  <a:cubicBezTo>
                    <a:pt x="242" y="507"/>
                    <a:pt x="241" y="511"/>
                    <a:pt x="244" y="513"/>
                  </a:cubicBezTo>
                  <a:cubicBezTo>
                    <a:pt x="243" y="513"/>
                    <a:pt x="243" y="513"/>
                    <a:pt x="243" y="513"/>
                  </a:cubicBezTo>
                  <a:cubicBezTo>
                    <a:pt x="245" y="515"/>
                    <a:pt x="241" y="517"/>
                    <a:pt x="245" y="518"/>
                  </a:cubicBezTo>
                  <a:cubicBezTo>
                    <a:pt x="247" y="518"/>
                    <a:pt x="247" y="518"/>
                    <a:pt x="247" y="518"/>
                  </a:cubicBezTo>
                  <a:cubicBezTo>
                    <a:pt x="244" y="519"/>
                    <a:pt x="244" y="519"/>
                    <a:pt x="244" y="519"/>
                  </a:cubicBezTo>
                  <a:cubicBezTo>
                    <a:pt x="246" y="519"/>
                    <a:pt x="245" y="520"/>
                    <a:pt x="247" y="521"/>
                  </a:cubicBezTo>
                  <a:cubicBezTo>
                    <a:pt x="245" y="521"/>
                    <a:pt x="245" y="521"/>
                    <a:pt x="245" y="521"/>
                  </a:cubicBezTo>
                  <a:cubicBezTo>
                    <a:pt x="245" y="521"/>
                    <a:pt x="247" y="522"/>
                    <a:pt x="247" y="523"/>
                  </a:cubicBezTo>
                  <a:cubicBezTo>
                    <a:pt x="246" y="523"/>
                    <a:pt x="246" y="523"/>
                    <a:pt x="246" y="523"/>
                  </a:cubicBezTo>
                  <a:cubicBezTo>
                    <a:pt x="243" y="527"/>
                    <a:pt x="241" y="532"/>
                    <a:pt x="246" y="534"/>
                  </a:cubicBezTo>
                  <a:cubicBezTo>
                    <a:pt x="247" y="535"/>
                    <a:pt x="243" y="535"/>
                    <a:pt x="244" y="536"/>
                  </a:cubicBezTo>
                  <a:cubicBezTo>
                    <a:pt x="247" y="538"/>
                    <a:pt x="245" y="541"/>
                    <a:pt x="247" y="543"/>
                  </a:cubicBezTo>
                  <a:cubicBezTo>
                    <a:pt x="246" y="546"/>
                    <a:pt x="244" y="545"/>
                    <a:pt x="243" y="548"/>
                  </a:cubicBezTo>
                  <a:cubicBezTo>
                    <a:pt x="243" y="547"/>
                    <a:pt x="243" y="547"/>
                    <a:pt x="243" y="547"/>
                  </a:cubicBezTo>
                  <a:cubicBezTo>
                    <a:pt x="242" y="549"/>
                    <a:pt x="241" y="547"/>
                    <a:pt x="240" y="546"/>
                  </a:cubicBezTo>
                  <a:cubicBezTo>
                    <a:pt x="240" y="547"/>
                    <a:pt x="239" y="547"/>
                    <a:pt x="240" y="549"/>
                  </a:cubicBezTo>
                  <a:cubicBezTo>
                    <a:pt x="239" y="550"/>
                    <a:pt x="238" y="546"/>
                    <a:pt x="238" y="547"/>
                  </a:cubicBezTo>
                  <a:cubicBezTo>
                    <a:pt x="238" y="546"/>
                    <a:pt x="238" y="548"/>
                    <a:pt x="238" y="548"/>
                  </a:cubicBezTo>
                  <a:cubicBezTo>
                    <a:pt x="236" y="550"/>
                    <a:pt x="238" y="546"/>
                    <a:pt x="235" y="545"/>
                  </a:cubicBezTo>
                  <a:cubicBezTo>
                    <a:pt x="232" y="546"/>
                    <a:pt x="228" y="548"/>
                    <a:pt x="225" y="547"/>
                  </a:cubicBezTo>
                  <a:cubicBezTo>
                    <a:pt x="225" y="547"/>
                    <a:pt x="225" y="549"/>
                    <a:pt x="225" y="549"/>
                  </a:cubicBezTo>
                  <a:cubicBezTo>
                    <a:pt x="224" y="546"/>
                    <a:pt x="224" y="550"/>
                    <a:pt x="223" y="549"/>
                  </a:cubicBezTo>
                  <a:cubicBezTo>
                    <a:pt x="223" y="548"/>
                    <a:pt x="223" y="548"/>
                    <a:pt x="223" y="547"/>
                  </a:cubicBezTo>
                  <a:cubicBezTo>
                    <a:pt x="222" y="546"/>
                    <a:pt x="220" y="548"/>
                    <a:pt x="219" y="547"/>
                  </a:cubicBezTo>
                  <a:cubicBezTo>
                    <a:pt x="218" y="549"/>
                    <a:pt x="216" y="546"/>
                    <a:pt x="215" y="548"/>
                  </a:cubicBezTo>
                  <a:cubicBezTo>
                    <a:pt x="215" y="546"/>
                    <a:pt x="214" y="547"/>
                    <a:pt x="214" y="546"/>
                  </a:cubicBezTo>
                  <a:cubicBezTo>
                    <a:pt x="213" y="550"/>
                    <a:pt x="211" y="545"/>
                    <a:pt x="210" y="547"/>
                  </a:cubicBezTo>
                  <a:cubicBezTo>
                    <a:pt x="210" y="547"/>
                    <a:pt x="210" y="547"/>
                    <a:pt x="210" y="547"/>
                  </a:cubicBezTo>
                  <a:cubicBezTo>
                    <a:pt x="206" y="547"/>
                    <a:pt x="202" y="547"/>
                    <a:pt x="198" y="549"/>
                  </a:cubicBezTo>
                  <a:cubicBezTo>
                    <a:pt x="195" y="549"/>
                    <a:pt x="193" y="546"/>
                    <a:pt x="190" y="547"/>
                  </a:cubicBezTo>
                  <a:cubicBezTo>
                    <a:pt x="190" y="548"/>
                    <a:pt x="190" y="549"/>
                    <a:pt x="190" y="549"/>
                  </a:cubicBezTo>
                  <a:cubicBezTo>
                    <a:pt x="189" y="549"/>
                    <a:pt x="190" y="548"/>
                    <a:pt x="190" y="547"/>
                  </a:cubicBezTo>
                  <a:cubicBezTo>
                    <a:pt x="188" y="549"/>
                    <a:pt x="187" y="547"/>
                    <a:pt x="185" y="547"/>
                  </a:cubicBezTo>
                  <a:cubicBezTo>
                    <a:pt x="185" y="548"/>
                    <a:pt x="184" y="548"/>
                    <a:pt x="185" y="549"/>
                  </a:cubicBezTo>
                  <a:cubicBezTo>
                    <a:pt x="183" y="546"/>
                    <a:pt x="181" y="550"/>
                    <a:pt x="179" y="548"/>
                  </a:cubicBezTo>
                  <a:cubicBezTo>
                    <a:pt x="179" y="552"/>
                    <a:pt x="178" y="550"/>
                    <a:pt x="177" y="551"/>
                  </a:cubicBezTo>
                  <a:cubicBezTo>
                    <a:pt x="177" y="551"/>
                    <a:pt x="177" y="550"/>
                    <a:pt x="177" y="549"/>
                  </a:cubicBezTo>
                  <a:cubicBezTo>
                    <a:pt x="175" y="550"/>
                    <a:pt x="175" y="550"/>
                    <a:pt x="173" y="549"/>
                  </a:cubicBezTo>
                  <a:cubicBezTo>
                    <a:pt x="172" y="549"/>
                    <a:pt x="172" y="551"/>
                    <a:pt x="171" y="551"/>
                  </a:cubicBezTo>
                  <a:cubicBezTo>
                    <a:pt x="171" y="548"/>
                    <a:pt x="170" y="550"/>
                    <a:pt x="169" y="550"/>
                  </a:cubicBezTo>
                  <a:cubicBezTo>
                    <a:pt x="169" y="552"/>
                    <a:pt x="168" y="553"/>
                    <a:pt x="167" y="552"/>
                  </a:cubicBezTo>
                  <a:cubicBezTo>
                    <a:pt x="168" y="549"/>
                    <a:pt x="168" y="549"/>
                    <a:pt x="168" y="549"/>
                  </a:cubicBezTo>
                  <a:cubicBezTo>
                    <a:pt x="165" y="551"/>
                    <a:pt x="162" y="548"/>
                    <a:pt x="159" y="551"/>
                  </a:cubicBezTo>
                  <a:cubicBezTo>
                    <a:pt x="159" y="549"/>
                    <a:pt x="159" y="549"/>
                    <a:pt x="159" y="549"/>
                  </a:cubicBezTo>
                  <a:cubicBezTo>
                    <a:pt x="156" y="550"/>
                    <a:pt x="154" y="548"/>
                    <a:pt x="151" y="549"/>
                  </a:cubicBezTo>
                  <a:cubicBezTo>
                    <a:pt x="150" y="548"/>
                    <a:pt x="150" y="547"/>
                    <a:pt x="149" y="547"/>
                  </a:cubicBezTo>
                  <a:cubicBezTo>
                    <a:pt x="148" y="548"/>
                    <a:pt x="148" y="548"/>
                    <a:pt x="146" y="549"/>
                  </a:cubicBezTo>
                  <a:cubicBezTo>
                    <a:pt x="146" y="549"/>
                    <a:pt x="146" y="548"/>
                    <a:pt x="147" y="547"/>
                  </a:cubicBezTo>
                  <a:cubicBezTo>
                    <a:pt x="146" y="546"/>
                    <a:pt x="147" y="544"/>
                    <a:pt x="145" y="545"/>
                  </a:cubicBezTo>
                  <a:cubicBezTo>
                    <a:pt x="146" y="545"/>
                    <a:pt x="146" y="545"/>
                    <a:pt x="146" y="545"/>
                  </a:cubicBezTo>
                  <a:cubicBezTo>
                    <a:pt x="145" y="545"/>
                    <a:pt x="143" y="545"/>
                    <a:pt x="144" y="544"/>
                  </a:cubicBezTo>
                  <a:cubicBezTo>
                    <a:pt x="143" y="544"/>
                    <a:pt x="142" y="543"/>
                    <a:pt x="140" y="544"/>
                  </a:cubicBezTo>
                  <a:cubicBezTo>
                    <a:pt x="140" y="543"/>
                    <a:pt x="143" y="543"/>
                    <a:pt x="141" y="543"/>
                  </a:cubicBezTo>
                  <a:cubicBezTo>
                    <a:pt x="143" y="543"/>
                    <a:pt x="143" y="543"/>
                    <a:pt x="143" y="543"/>
                  </a:cubicBezTo>
                  <a:cubicBezTo>
                    <a:pt x="143" y="541"/>
                    <a:pt x="142" y="539"/>
                    <a:pt x="142" y="537"/>
                  </a:cubicBezTo>
                  <a:cubicBezTo>
                    <a:pt x="145" y="537"/>
                    <a:pt x="142" y="534"/>
                    <a:pt x="144" y="534"/>
                  </a:cubicBezTo>
                  <a:cubicBezTo>
                    <a:pt x="143" y="533"/>
                    <a:pt x="146" y="532"/>
                    <a:pt x="143" y="530"/>
                  </a:cubicBezTo>
                  <a:cubicBezTo>
                    <a:pt x="144" y="531"/>
                    <a:pt x="144" y="531"/>
                    <a:pt x="144" y="531"/>
                  </a:cubicBezTo>
                  <a:cubicBezTo>
                    <a:pt x="145" y="530"/>
                    <a:pt x="146" y="528"/>
                    <a:pt x="147" y="527"/>
                  </a:cubicBezTo>
                  <a:cubicBezTo>
                    <a:pt x="148" y="527"/>
                    <a:pt x="146" y="526"/>
                    <a:pt x="146" y="525"/>
                  </a:cubicBezTo>
                  <a:cubicBezTo>
                    <a:pt x="147" y="525"/>
                    <a:pt x="147" y="525"/>
                    <a:pt x="147" y="525"/>
                  </a:cubicBezTo>
                  <a:cubicBezTo>
                    <a:pt x="147" y="524"/>
                    <a:pt x="145" y="523"/>
                    <a:pt x="145" y="522"/>
                  </a:cubicBezTo>
                  <a:cubicBezTo>
                    <a:pt x="146" y="522"/>
                    <a:pt x="145" y="521"/>
                    <a:pt x="146" y="521"/>
                  </a:cubicBezTo>
                  <a:cubicBezTo>
                    <a:pt x="146" y="522"/>
                    <a:pt x="147" y="523"/>
                    <a:pt x="149" y="525"/>
                  </a:cubicBezTo>
                  <a:cubicBezTo>
                    <a:pt x="150" y="525"/>
                    <a:pt x="147" y="522"/>
                    <a:pt x="149" y="523"/>
                  </a:cubicBezTo>
                  <a:cubicBezTo>
                    <a:pt x="150" y="522"/>
                    <a:pt x="150" y="521"/>
                    <a:pt x="149" y="520"/>
                  </a:cubicBezTo>
                  <a:cubicBezTo>
                    <a:pt x="149" y="521"/>
                    <a:pt x="150" y="520"/>
                    <a:pt x="150" y="521"/>
                  </a:cubicBezTo>
                  <a:cubicBezTo>
                    <a:pt x="151" y="521"/>
                    <a:pt x="151" y="520"/>
                    <a:pt x="151" y="520"/>
                  </a:cubicBezTo>
                  <a:cubicBezTo>
                    <a:pt x="150" y="520"/>
                    <a:pt x="150" y="520"/>
                    <a:pt x="150" y="520"/>
                  </a:cubicBezTo>
                  <a:cubicBezTo>
                    <a:pt x="149" y="519"/>
                    <a:pt x="150" y="518"/>
                    <a:pt x="148" y="517"/>
                  </a:cubicBezTo>
                  <a:cubicBezTo>
                    <a:pt x="148" y="517"/>
                    <a:pt x="149" y="518"/>
                    <a:pt x="148" y="518"/>
                  </a:cubicBezTo>
                  <a:cubicBezTo>
                    <a:pt x="147" y="517"/>
                    <a:pt x="148" y="516"/>
                    <a:pt x="149" y="516"/>
                  </a:cubicBezTo>
                  <a:cubicBezTo>
                    <a:pt x="150" y="517"/>
                    <a:pt x="150" y="519"/>
                    <a:pt x="151" y="519"/>
                  </a:cubicBezTo>
                  <a:cubicBezTo>
                    <a:pt x="150" y="515"/>
                    <a:pt x="150" y="515"/>
                    <a:pt x="150" y="515"/>
                  </a:cubicBezTo>
                  <a:cubicBezTo>
                    <a:pt x="150" y="516"/>
                    <a:pt x="149" y="516"/>
                    <a:pt x="148" y="515"/>
                  </a:cubicBezTo>
                  <a:cubicBezTo>
                    <a:pt x="148" y="516"/>
                    <a:pt x="148" y="516"/>
                    <a:pt x="148" y="516"/>
                  </a:cubicBezTo>
                  <a:cubicBezTo>
                    <a:pt x="147" y="515"/>
                    <a:pt x="147" y="515"/>
                    <a:pt x="147" y="515"/>
                  </a:cubicBezTo>
                  <a:cubicBezTo>
                    <a:pt x="147" y="516"/>
                    <a:pt x="145" y="516"/>
                    <a:pt x="145" y="517"/>
                  </a:cubicBezTo>
                  <a:cubicBezTo>
                    <a:pt x="147" y="518"/>
                    <a:pt x="147" y="518"/>
                    <a:pt x="147" y="518"/>
                  </a:cubicBezTo>
                  <a:cubicBezTo>
                    <a:pt x="146" y="519"/>
                    <a:pt x="147" y="521"/>
                    <a:pt x="146" y="520"/>
                  </a:cubicBezTo>
                  <a:cubicBezTo>
                    <a:pt x="145" y="519"/>
                    <a:pt x="145" y="519"/>
                    <a:pt x="144" y="519"/>
                  </a:cubicBezTo>
                  <a:cubicBezTo>
                    <a:pt x="144" y="519"/>
                    <a:pt x="144" y="519"/>
                    <a:pt x="144" y="519"/>
                  </a:cubicBezTo>
                  <a:cubicBezTo>
                    <a:pt x="142" y="518"/>
                    <a:pt x="142" y="518"/>
                    <a:pt x="142" y="518"/>
                  </a:cubicBezTo>
                  <a:cubicBezTo>
                    <a:pt x="145" y="520"/>
                    <a:pt x="142" y="520"/>
                    <a:pt x="142" y="521"/>
                  </a:cubicBezTo>
                  <a:cubicBezTo>
                    <a:pt x="142" y="520"/>
                    <a:pt x="142" y="520"/>
                    <a:pt x="142" y="520"/>
                  </a:cubicBezTo>
                  <a:cubicBezTo>
                    <a:pt x="140" y="521"/>
                    <a:pt x="143" y="521"/>
                    <a:pt x="143" y="522"/>
                  </a:cubicBezTo>
                  <a:cubicBezTo>
                    <a:pt x="142" y="522"/>
                    <a:pt x="140" y="520"/>
                    <a:pt x="139" y="520"/>
                  </a:cubicBezTo>
                  <a:cubicBezTo>
                    <a:pt x="138" y="521"/>
                    <a:pt x="139" y="524"/>
                    <a:pt x="137" y="524"/>
                  </a:cubicBezTo>
                  <a:cubicBezTo>
                    <a:pt x="136" y="525"/>
                    <a:pt x="137" y="526"/>
                    <a:pt x="137" y="528"/>
                  </a:cubicBezTo>
                  <a:cubicBezTo>
                    <a:pt x="137" y="529"/>
                    <a:pt x="135" y="527"/>
                    <a:pt x="136" y="528"/>
                  </a:cubicBezTo>
                  <a:cubicBezTo>
                    <a:pt x="135" y="527"/>
                    <a:pt x="134" y="527"/>
                    <a:pt x="133" y="527"/>
                  </a:cubicBezTo>
                  <a:cubicBezTo>
                    <a:pt x="134" y="527"/>
                    <a:pt x="132" y="528"/>
                    <a:pt x="135" y="529"/>
                  </a:cubicBezTo>
                  <a:cubicBezTo>
                    <a:pt x="133" y="529"/>
                    <a:pt x="132" y="532"/>
                    <a:pt x="133" y="533"/>
                  </a:cubicBezTo>
                  <a:cubicBezTo>
                    <a:pt x="133" y="533"/>
                    <a:pt x="131" y="532"/>
                    <a:pt x="130" y="532"/>
                  </a:cubicBezTo>
                  <a:cubicBezTo>
                    <a:pt x="131" y="534"/>
                    <a:pt x="132" y="535"/>
                    <a:pt x="131" y="536"/>
                  </a:cubicBezTo>
                  <a:cubicBezTo>
                    <a:pt x="133" y="537"/>
                    <a:pt x="133" y="536"/>
                    <a:pt x="135" y="537"/>
                  </a:cubicBezTo>
                  <a:cubicBezTo>
                    <a:pt x="135" y="537"/>
                    <a:pt x="136" y="537"/>
                    <a:pt x="136" y="537"/>
                  </a:cubicBezTo>
                  <a:cubicBezTo>
                    <a:pt x="134" y="537"/>
                    <a:pt x="131" y="537"/>
                    <a:pt x="131" y="538"/>
                  </a:cubicBezTo>
                  <a:cubicBezTo>
                    <a:pt x="128" y="538"/>
                    <a:pt x="132" y="536"/>
                    <a:pt x="129" y="536"/>
                  </a:cubicBezTo>
                  <a:cubicBezTo>
                    <a:pt x="126" y="535"/>
                    <a:pt x="127" y="533"/>
                    <a:pt x="128" y="533"/>
                  </a:cubicBezTo>
                  <a:cubicBezTo>
                    <a:pt x="126" y="531"/>
                    <a:pt x="128" y="533"/>
                    <a:pt x="126" y="533"/>
                  </a:cubicBezTo>
                  <a:cubicBezTo>
                    <a:pt x="126" y="534"/>
                    <a:pt x="127" y="535"/>
                    <a:pt x="127" y="536"/>
                  </a:cubicBezTo>
                  <a:cubicBezTo>
                    <a:pt x="128" y="537"/>
                    <a:pt x="128" y="536"/>
                    <a:pt x="129" y="537"/>
                  </a:cubicBezTo>
                  <a:cubicBezTo>
                    <a:pt x="131" y="539"/>
                    <a:pt x="127" y="539"/>
                    <a:pt x="127" y="539"/>
                  </a:cubicBezTo>
                  <a:cubicBezTo>
                    <a:pt x="126" y="538"/>
                    <a:pt x="126" y="538"/>
                    <a:pt x="126" y="538"/>
                  </a:cubicBezTo>
                  <a:cubicBezTo>
                    <a:pt x="125" y="539"/>
                    <a:pt x="127" y="540"/>
                    <a:pt x="127" y="541"/>
                  </a:cubicBezTo>
                  <a:cubicBezTo>
                    <a:pt x="124" y="541"/>
                    <a:pt x="126" y="539"/>
                    <a:pt x="124" y="538"/>
                  </a:cubicBezTo>
                  <a:cubicBezTo>
                    <a:pt x="122" y="539"/>
                    <a:pt x="122" y="539"/>
                    <a:pt x="122" y="539"/>
                  </a:cubicBezTo>
                  <a:cubicBezTo>
                    <a:pt x="122" y="542"/>
                    <a:pt x="125" y="540"/>
                    <a:pt x="124" y="542"/>
                  </a:cubicBezTo>
                  <a:cubicBezTo>
                    <a:pt x="123" y="542"/>
                    <a:pt x="123" y="542"/>
                    <a:pt x="123" y="542"/>
                  </a:cubicBezTo>
                  <a:cubicBezTo>
                    <a:pt x="124" y="543"/>
                    <a:pt x="124" y="543"/>
                    <a:pt x="124" y="543"/>
                  </a:cubicBezTo>
                  <a:cubicBezTo>
                    <a:pt x="125" y="543"/>
                    <a:pt x="127" y="543"/>
                    <a:pt x="126" y="542"/>
                  </a:cubicBezTo>
                  <a:cubicBezTo>
                    <a:pt x="130" y="542"/>
                    <a:pt x="127" y="543"/>
                    <a:pt x="128" y="544"/>
                  </a:cubicBezTo>
                  <a:cubicBezTo>
                    <a:pt x="130" y="545"/>
                    <a:pt x="127" y="544"/>
                    <a:pt x="129" y="543"/>
                  </a:cubicBezTo>
                  <a:cubicBezTo>
                    <a:pt x="131" y="543"/>
                    <a:pt x="131" y="544"/>
                    <a:pt x="131" y="545"/>
                  </a:cubicBezTo>
                  <a:cubicBezTo>
                    <a:pt x="132" y="546"/>
                    <a:pt x="130" y="546"/>
                    <a:pt x="129" y="547"/>
                  </a:cubicBezTo>
                  <a:cubicBezTo>
                    <a:pt x="128" y="546"/>
                    <a:pt x="128" y="545"/>
                    <a:pt x="129" y="545"/>
                  </a:cubicBezTo>
                  <a:cubicBezTo>
                    <a:pt x="127" y="544"/>
                    <a:pt x="125" y="547"/>
                    <a:pt x="124" y="546"/>
                  </a:cubicBezTo>
                  <a:cubicBezTo>
                    <a:pt x="123" y="548"/>
                    <a:pt x="125" y="547"/>
                    <a:pt x="126" y="548"/>
                  </a:cubicBezTo>
                  <a:cubicBezTo>
                    <a:pt x="126" y="547"/>
                    <a:pt x="128" y="547"/>
                    <a:pt x="128" y="547"/>
                  </a:cubicBezTo>
                  <a:cubicBezTo>
                    <a:pt x="133" y="548"/>
                    <a:pt x="125" y="549"/>
                    <a:pt x="127" y="551"/>
                  </a:cubicBezTo>
                  <a:cubicBezTo>
                    <a:pt x="130" y="550"/>
                    <a:pt x="132" y="552"/>
                    <a:pt x="134" y="549"/>
                  </a:cubicBezTo>
                  <a:cubicBezTo>
                    <a:pt x="135" y="549"/>
                    <a:pt x="136" y="550"/>
                    <a:pt x="136" y="550"/>
                  </a:cubicBezTo>
                  <a:cubicBezTo>
                    <a:pt x="134" y="551"/>
                    <a:pt x="135" y="552"/>
                    <a:pt x="133" y="552"/>
                  </a:cubicBezTo>
                  <a:cubicBezTo>
                    <a:pt x="133" y="553"/>
                    <a:pt x="133" y="553"/>
                    <a:pt x="133" y="553"/>
                  </a:cubicBezTo>
                  <a:cubicBezTo>
                    <a:pt x="130" y="553"/>
                    <a:pt x="130" y="553"/>
                    <a:pt x="130" y="553"/>
                  </a:cubicBezTo>
                  <a:cubicBezTo>
                    <a:pt x="130" y="554"/>
                    <a:pt x="129" y="557"/>
                    <a:pt x="129" y="558"/>
                  </a:cubicBezTo>
                  <a:cubicBezTo>
                    <a:pt x="130" y="558"/>
                    <a:pt x="130" y="556"/>
                    <a:pt x="131" y="557"/>
                  </a:cubicBezTo>
                  <a:cubicBezTo>
                    <a:pt x="130" y="557"/>
                    <a:pt x="130" y="559"/>
                    <a:pt x="131" y="559"/>
                  </a:cubicBezTo>
                  <a:cubicBezTo>
                    <a:pt x="130" y="558"/>
                    <a:pt x="133" y="557"/>
                    <a:pt x="134" y="557"/>
                  </a:cubicBezTo>
                  <a:cubicBezTo>
                    <a:pt x="134" y="558"/>
                    <a:pt x="134" y="560"/>
                    <a:pt x="133" y="560"/>
                  </a:cubicBezTo>
                  <a:cubicBezTo>
                    <a:pt x="131" y="561"/>
                    <a:pt x="131" y="561"/>
                    <a:pt x="131" y="561"/>
                  </a:cubicBezTo>
                  <a:cubicBezTo>
                    <a:pt x="133" y="560"/>
                    <a:pt x="131" y="562"/>
                    <a:pt x="132" y="562"/>
                  </a:cubicBezTo>
                  <a:cubicBezTo>
                    <a:pt x="133" y="561"/>
                    <a:pt x="135" y="560"/>
                    <a:pt x="136" y="559"/>
                  </a:cubicBezTo>
                  <a:cubicBezTo>
                    <a:pt x="137" y="559"/>
                    <a:pt x="136" y="561"/>
                    <a:pt x="137" y="561"/>
                  </a:cubicBezTo>
                  <a:cubicBezTo>
                    <a:pt x="135" y="561"/>
                    <a:pt x="135" y="561"/>
                    <a:pt x="135" y="561"/>
                  </a:cubicBezTo>
                  <a:cubicBezTo>
                    <a:pt x="136" y="562"/>
                    <a:pt x="133" y="564"/>
                    <a:pt x="135" y="564"/>
                  </a:cubicBezTo>
                  <a:cubicBezTo>
                    <a:pt x="136" y="563"/>
                    <a:pt x="136" y="563"/>
                    <a:pt x="136" y="563"/>
                  </a:cubicBezTo>
                  <a:cubicBezTo>
                    <a:pt x="136" y="564"/>
                    <a:pt x="136" y="564"/>
                    <a:pt x="135" y="564"/>
                  </a:cubicBezTo>
                  <a:close/>
                  <a:moveTo>
                    <a:pt x="181" y="303"/>
                  </a:move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lose/>
                  <a:moveTo>
                    <a:pt x="191" y="308"/>
                  </a:moveTo>
                  <a:cubicBezTo>
                    <a:pt x="190" y="307"/>
                    <a:pt x="190" y="306"/>
                    <a:pt x="190" y="306"/>
                  </a:cubicBezTo>
                  <a:cubicBezTo>
                    <a:pt x="191" y="308"/>
                    <a:pt x="191" y="308"/>
                    <a:pt x="191" y="308"/>
                  </a:cubicBezTo>
                  <a:cubicBezTo>
                    <a:pt x="191" y="308"/>
                    <a:pt x="191" y="308"/>
                    <a:pt x="191" y="308"/>
                  </a:cubicBezTo>
                  <a:close/>
                  <a:moveTo>
                    <a:pt x="199" y="323"/>
                  </a:moveTo>
                  <a:cubicBezTo>
                    <a:pt x="199" y="323"/>
                    <a:pt x="199" y="323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200" y="324"/>
                    <a:pt x="200" y="324"/>
                  </a:cubicBezTo>
                  <a:cubicBezTo>
                    <a:pt x="200" y="324"/>
                    <a:pt x="200" y="324"/>
                    <a:pt x="200" y="324"/>
                  </a:cubicBezTo>
                  <a:cubicBezTo>
                    <a:pt x="198" y="324"/>
                    <a:pt x="198" y="324"/>
                    <a:pt x="199" y="323"/>
                  </a:cubicBezTo>
                  <a:close/>
                  <a:moveTo>
                    <a:pt x="198" y="307"/>
                  </a:moveTo>
                  <a:cubicBezTo>
                    <a:pt x="198" y="307"/>
                    <a:pt x="198" y="307"/>
                    <a:pt x="198" y="307"/>
                  </a:cubicBezTo>
                  <a:cubicBezTo>
                    <a:pt x="198" y="307"/>
                    <a:pt x="198" y="306"/>
                    <a:pt x="198" y="306"/>
                  </a:cubicBezTo>
                  <a:cubicBezTo>
                    <a:pt x="198" y="307"/>
                    <a:pt x="198" y="307"/>
                    <a:pt x="198" y="307"/>
                  </a:cubicBezTo>
                  <a:cubicBezTo>
                    <a:pt x="197" y="308"/>
                    <a:pt x="197" y="304"/>
                    <a:pt x="197" y="307"/>
                  </a:cubicBezTo>
                  <a:cubicBezTo>
                    <a:pt x="197" y="305"/>
                    <a:pt x="197" y="305"/>
                    <a:pt x="197" y="305"/>
                  </a:cubicBezTo>
                  <a:cubicBezTo>
                    <a:pt x="196" y="308"/>
                    <a:pt x="196" y="304"/>
                    <a:pt x="196" y="306"/>
                  </a:cubicBezTo>
                  <a:cubicBezTo>
                    <a:pt x="196" y="306"/>
                    <a:pt x="196" y="306"/>
                    <a:pt x="196" y="306"/>
                  </a:cubicBezTo>
                  <a:cubicBezTo>
                    <a:pt x="195" y="305"/>
                    <a:pt x="194" y="309"/>
                    <a:pt x="194" y="307"/>
                  </a:cubicBezTo>
                  <a:cubicBezTo>
                    <a:pt x="194" y="307"/>
                    <a:pt x="193" y="307"/>
                    <a:pt x="193" y="309"/>
                  </a:cubicBezTo>
                  <a:cubicBezTo>
                    <a:pt x="193" y="307"/>
                    <a:pt x="193" y="307"/>
                    <a:pt x="193" y="307"/>
                  </a:cubicBezTo>
                  <a:cubicBezTo>
                    <a:pt x="192" y="307"/>
                    <a:pt x="192" y="307"/>
                    <a:pt x="191" y="308"/>
                  </a:cubicBezTo>
                  <a:cubicBezTo>
                    <a:pt x="191" y="307"/>
                    <a:pt x="191" y="307"/>
                    <a:pt x="191" y="307"/>
                  </a:cubicBezTo>
                  <a:cubicBezTo>
                    <a:pt x="190" y="306"/>
                    <a:pt x="189" y="304"/>
                    <a:pt x="189" y="304"/>
                  </a:cubicBezTo>
                  <a:cubicBezTo>
                    <a:pt x="188" y="302"/>
                    <a:pt x="189" y="304"/>
                    <a:pt x="189" y="303"/>
                  </a:cubicBezTo>
                  <a:cubicBezTo>
                    <a:pt x="189" y="302"/>
                    <a:pt x="189" y="303"/>
                    <a:pt x="188" y="302"/>
                  </a:cubicBezTo>
                  <a:cubicBezTo>
                    <a:pt x="188" y="300"/>
                    <a:pt x="188" y="300"/>
                    <a:pt x="188" y="300"/>
                  </a:cubicBezTo>
                  <a:cubicBezTo>
                    <a:pt x="188" y="300"/>
                    <a:pt x="189" y="302"/>
                    <a:pt x="190" y="303"/>
                  </a:cubicBezTo>
                  <a:cubicBezTo>
                    <a:pt x="190" y="303"/>
                    <a:pt x="190" y="303"/>
                    <a:pt x="189" y="302"/>
                  </a:cubicBezTo>
                  <a:cubicBezTo>
                    <a:pt x="190" y="304"/>
                    <a:pt x="191" y="305"/>
                    <a:pt x="191" y="307"/>
                  </a:cubicBezTo>
                  <a:cubicBezTo>
                    <a:pt x="192" y="308"/>
                    <a:pt x="190" y="305"/>
                    <a:pt x="191" y="305"/>
                  </a:cubicBezTo>
                  <a:cubicBezTo>
                    <a:pt x="191" y="306"/>
                    <a:pt x="190" y="304"/>
                    <a:pt x="190" y="303"/>
                  </a:cubicBezTo>
                  <a:cubicBezTo>
                    <a:pt x="188" y="298"/>
                    <a:pt x="192" y="306"/>
                    <a:pt x="192" y="305"/>
                  </a:cubicBezTo>
                  <a:cubicBezTo>
                    <a:pt x="190" y="302"/>
                    <a:pt x="191" y="301"/>
                    <a:pt x="189" y="298"/>
                  </a:cubicBezTo>
                  <a:cubicBezTo>
                    <a:pt x="189" y="297"/>
                    <a:pt x="189" y="296"/>
                    <a:pt x="189" y="297"/>
                  </a:cubicBezTo>
                  <a:cubicBezTo>
                    <a:pt x="190" y="299"/>
                    <a:pt x="190" y="298"/>
                    <a:pt x="190" y="300"/>
                  </a:cubicBezTo>
                  <a:cubicBezTo>
                    <a:pt x="191" y="300"/>
                    <a:pt x="191" y="300"/>
                    <a:pt x="191" y="300"/>
                  </a:cubicBezTo>
                  <a:cubicBezTo>
                    <a:pt x="191" y="302"/>
                    <a:pt x="191" y="302"/>
                    <a:pt x="191" y="302"/>
                  </a:cubicBezTo>
                  <a:cubicBezTo>
                    <a:pt x="193" y="306"/>
                    <a:pt x="193" y="306"/>
                    <a:pt x="193" y="306"/>
                  </a:cubicBezTo>
                  <a:cubicBezTo>
                    <a:pt x="193" y="305"/>
                    <a:pt x="192" y="304"/>
                    <a:pt x="193" y="303"/>
                  </a:cubicBezTo>
                  <a:cubicBezTo>
                    <a:pt x="193" y="304"/>
                    <a:pt x="193" y="305"/>
                    <a:pt x="193" y="305"/>
                  </a:cubicBezTo>
                  <a:cubicBezTo>
                    <a:pt x="193" y="304"/>
                    <a:pt x="192" y="302"/>
                    <a:pt x="192" y="302"/>
                  </a:cubicBezTo>
                  <a:cubicBezTo>
                    <a:pt x="193" y="301"/>
                    <a:pt x="194" y="303"/>
                    <a:pt x="194" y="304"/>
                  </a:cubicBezTo>
                  <a:cubicBezTo>
                    <a:pt x="194" y="306"/>
                    <a:pt x="194" y="306"/>
                    <a:pt x="194" y="306"/>
                  </a:cubicBezTo>
                  <a:cubicBezTo>
                    <a:pt x="194" y="304"/>
                    <a:pt x="194" y="306"/>
                    <a:pt x="194" y="306"/>
                  </a:cubicBezTo>
                  <a:cubicBezTo>
                    <a:pt x="194" y="304"/>
                    <a:pt x="194" y="303"/>
                    <a:pt x="193" y="301"/>
                  </a:cubicBezTo>
                  <a:cubicBezTo>
                    <a:pt x="193" y="301"/>
                    <a:pt x="194" y="302"/>
                    <a:pt x="194" y="302"/>
                  </a:cubicBezTo>
                  <a:cubicBezTo>
                    <a:pt x="194" y="303"/>
                    <a:pt x="194" y="303"/>
                    <a:pt x="194" y="303"/>
                  </a:cubicBezTo>
                  <a:cubicBezTo>
                    <a:pt x="194" y="303"/>
                    <a:pt x="195" y="306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5" y="304"/>
                    <a:pt x="195" y="305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6" y="305"/>
                    <a:pt x="196" y="305"/>
                    <a:pt x="196" y="305"/>
                  </a:cubicBezTo>
                  <a:cubicBezTo>
                    <a:pt x="196" y="304"/>
                    <a:pt x="195" y="302"/>
                    <a:pt x="196" y="304"/>
                  </a:cubicBezTo>
                  <a:cubicBezTo>
                    <a:pt x="195" y="301"/>
                    <a:pt x="196" y="304"/>
                    <a:pt x="195" y="303"/>
                  </a:cubicBezTo>
                  <a:cubicBezTo>
                    <a:pt x="194" y="301"/>
                    <a:pt x="195" y="301"/>
                    <a:pt x="195" y="301"/>
                  </a:cubicBezTo>
                  <a:cubicBezTo>
                    <a:pt x="196" y="303"/>
                    <a:pt x="195" y="301"/>
                    <a:pt x="196" y="301"/>
                  </a:cubicBezTo>
                  <a:cubicBezTo>
                    <a:pt x="196" y="302"/>
                    <a:pt x="196" y="302"/>
                    <a:pt x="196" y="303"/>
                  </a:cubicBezTo>
                  <a:cubicBezTo>
                    <a:pt x="196" y="301"/>
                    <a:pt x="196" y="301"/>
                    <a:pt x="196" y="301"/>
                  </a:cubicBezTo>
                  <a:cubicBezTo>
                    <a:pt x="197" y="304"/>
                    <a:pt x="196" y="300"/>
                    <a:pt x="197" y="301"/>
                  </a:cubicBezTo>
                  <a:cubicBezTo>
                    <a:pt x="197" y="302"/>
                    <a:pt x="197" y="303"/>
                    <a:pt x="198" y="304"/>
                  </a:cubicBezTo>
                  <a:cubicBezTo>
                    <a:pt x="197" y="301"/>
                    <a:pt x="197" y="301"/>
                    <a:pt x="196" y="299"/>
                  </a:cubicBezTo>
                  <a:cubicBezTo>
                    <a:pt x="197" y="300"/>
                    <a:pt x="197" y="302"/>
                    <a:pt x="198" y="304"/>
                  </a:cubicBezTo>
                  <a:cubicBezTo>
                    <a:pt x="198" y="302"/>
                    <a:pt x="199" y="305"/>
                    <a:pt x="198" y="302"/>
                  </a:cubicBezTo>
                  <a:cubicBezTo>
                    <a:pt x="198" y="302"/>
                    <a:pt x="198" y="301"/>
                    <a:pt x="197" y="300"/>
                  </a:cubicBezTo>
                  <a:cubicBezTo>
                    <a:pt x="198" y="300"/>
                    <a:pt x="198" y="301"/>
                    <a:pt x="198" y="302"/>
                  </a:cubicBezTo>
                  <a:cubicBezTo>
                    <a:pt x="198" y="301"/>
                    <a:pt x="198" y="299"/>
                    <a:pt x="198" y="299"/>
                  </a:cubicBezTo>
                  <a:cubicBezTo>
                    <a:pt x="198" y="299"/>
                    <a:pt x="198" y="296"/>
                    <a:pt x="198" y="298"/>
                  </a:cubicBezTo>
                  <a:cubicBezTo>
                    <a:pt x="199" y="300"/>
                    <a:pt x="198" y="299"/>
                    <a:pt x="198" y="300"/>
                  </a:cubicBezTo>
                  <a:cubicBezTo>
                    <a:pt x="199" y="300"/>
                    <a:pt x="198" y="296"/>
                    <a:pt x="198" y="295"/>
                  </a:cubicBezTo>
                  <a:cubicBezTo>
                    <a:pt x="198" y="294"/>
                    <a:pt x="197" y="291"/>
                    <a:pt x="197" y="290"/>
                  </a:cubicBezTo>
                  <a:cubicBezTo>
                    <a:pt x="198" y="291"/>
                    <a:pt x="197" y="291"/>
                    <a:pt x="198" y="293"/>
                  </a:cubicBezTo>
                  <a:cubicBezTo>
                    <a:pt x="198" y="293"/>
                    <a:pt x="198" y="293"/>
                    <a:pt x="198" y="293"/>
                  </a:cubicBezTo>
                  <a:cubicBezTo>
                    <a:pt x="199" y="296"/>
                    <a:pt x="198" y="298"/>
                    <a:pt x="199" y="300"/>
                  </a:cubicBezTo>
                  <a:cubicBezTo>
                    <a:pt x="199" y="299"/>
                    <a:pt x="199" y="299"/>
                    <a:pt x="199" y="299"/>
                  </a:cubicBezTo>
                  <a:cubicBezTo>
                    <a:pt x="200" y="302"/>
                    <a:pt x="200" y="302"/>
                    <a:pt x="200" y="302"/>
                  </a:cubicBezTo>
                  <a:cubicBezTo>
                    <a:pt x="200" y="300"/>
                    <a:pt x="200" y="301"/>
                    <a:pt x="200" y="301"/>
                  </a:cubicBezTo>
                  <a:cubicBezTo>
                    <a:pt x="200" y="299"/>
                    <a:pt x="200" y="302"/>
                    <a:pt x="200" y="300"/>
                  </a:cubicBezTo>
                  <a:cubicBezTo>
                    <a:pt x="200" y="300"/>
                    <a:pt x="200" y="297"/>
                    <a:pt x="200" y="298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1" y="302"/>
                    <a:pt x="201" y="299"/>
                    <a:pt x="201" y="300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2" y="301"/>
                    <a:pt x="203" y="301"/>
                    <a:pt x="204" y="297"/>
                  </a:cubicBezTo>
                  <a:cubicBezTo>
                    <a:pt x="204" y="298"/>
                    <a:pt x="204" y="299"/>
                    <a:pt x="205" y="300"/>
                  </a:cubicBezTo>
                  <a:cubicBezTo>
                    <a:pt x="205" y="299"/>
                    <a:pt x="205" y="298"/>
                    <a:pt x="205" y="298"/>
                  </a:cubicBezTo>
                  <a:cubicBezTo>
                    <a:pt x="205" y="300"/>
                    <a:pt x="205" y="300"/>
                    <a:pt x="205" y="300"/>
                  </a:cubicBezTo>
                  <a:cubicBezTo>
                    <a:pt x="206" y="301"/>
                    <a:pt x="206" y="299"/>
                    <a:pt x="206" y="298"/>
                  </a:cubicBezTo>
                  <a:cubicBezTo>
                    <a:pt x="206" y="299"/>
                    <a:pt x="206" y="299"/>
                    <a:pt x="206" y="299"/>
                  </a:cubicBezTo>
                  <a:cubicBezTo>
                    <a:pt x="207" y="300"/>
                    <a:pt x="207" y="298"/>
                    <a:pt x="207" y="298"/>
                  </a:cubicBezTo>
                  <a:cubicBezTo>
                    <a:pt x="207" y="299"/>
                    <a:pt x="207" y="299"/>
                    <a:pt x="207" y="299"/>
                  </a:cubicBezTo>
                  <a:cubicBezTo>
                    <a:pt x="207" y="298"/>
                    <a:pt x="207" y="298"/>
                    <a:pt x="207" y="298"/>
                  </a:cubicBezTo>
                  <a:cubicBezTo>
                    <a:pt x="207" y="297"/>
                    <a:pt x="207" y="297"/>
                    <a:pt x="207" y="299"/>
                  </a:cubicBezTo>
                  <a:cubicBezTo>
                    <a:pt x="208" y="298"/>
                    <a:pt x="208" y="298"/>
                    <a:pt x="208" y="298"/>
                  </a:cubicBezTo>
                  <a:cubicBezTo>
                    <a:pt x="208" y="299"/>
                    <a:pt x="208" y="299"/>
                    <a:pt x="209" y="298"/>
                  </a:cubicBezTo>
                  <a:cubicBezTo>
                    <a:pt x="209" y="298"/>
                    <a:pt x="209" y="297"/>
                    <a:pt x="209" y="296"/>
                  </a:cubicBezTo>
                  <a:cubicBezTo>
                    <a:pt x="209" y="293"/>
                    <a:pt x="209" y="296"/>
                    <a:pt x="209" y="295"/>
                  </a:cubicBezTo>
                  <a:cubicBezTo>
                    <a:pt x="209" y="297"/>
                    <a:pt x="209" y="297"/>
                    <a:pt x="209" y="297"/>
                  </a:cubicBezTo>
                  <a:cubicBezTo>
                    <a:pt x="209" y="300"/>
                    <a:pt x="210" y="298"/>
                    <a:pt x="211" y="299"/>
                  </a:cubicBezTo>
                  <a:cubicBezTo>
                    <a:pt x="211" y="297"/>
                    <a:pt x="211" y="297"/>
                    <a:pt x="211" y="297"/>
                  </a:cubicBezTo>
                  <a:cubicBezTo>
                    <a:pt x="211" y="300"/>
                    <a:pt x="212" y="297"/>
                    <a:pt x="212" y="299"/>
                  </a:cubicBezTo>
                  <a:cubicBezTo>
                    <a:pt x="213" y="298"/>
                    <a:pt x="213" y="295"/>
                    <a:pt x="214" y="295"/>
                  </a:cubicBezTo>
                  <a:cubicBezTo>
                    <a:pt x="214" y="293"/>
                    <a:pt x="213" y="298"/>
                    <a:pt x="213" y="299"/>
                  </a:cubicBezTo>
                  <a:cubicBezTo>
                    <a:pt x="213" y="298"/>
                    <a:pt x="214" y="298"/>
                    <a:pt x="214" y="298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4" y="297"/>
                    <a:pt x="215" y="296"/>
                    <a:pt x="215" y="297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5" y="298"/>
                    <a:pt x="214" y="299"/>
                    <a:pt x="215" y="299"/>
                  </a:cubicBezTo>
                  <a:cubicBezTo>
                    <a:pt x="215" y="297"/>
                    <a:pt x="215" y="298"/>
                    <a:pt x="216" y="297"/>
                  </a:cubicBezTo>
                  <a:cubicBezTo>
                    <a:pt x="215" y="298"/>
                    <a:pt x="215" y="298"/>
                    <a:pt x="215" y="298"/>
                  </a:cubicBezTo>
                  <a:cubicBezTo>
                    <a:pt x="216" y="296"/>
                    <a:pt x="216" y="296"/>
                    <a:pt x="216" y="296"/>
                  </a:cubicBezTo>
                  <a:cubicBezTo>
                    <a:pt x="216" y="297"/>
                    <a:pt x="216" y="297"/>
                    <a:pt x="216" y="297"/>
                  </a:cubicBezTo>
                  <a:cubicBezTo>
                    <a:pt x="215" y="299"/>
                    <a:pt x="215" y="299"/>
                    <a:pt x="215" y="299"/>
                  </a:cubicBezTo>
                  <a:cubicBezTo>
                    <a:pt x="215" y="300"/>
                    <a:pt x="216" y="297"/>
                    <a:pt x="216" y="297"/>
                  </a:cubicBezTo>
                  <a:cubicBezTo>
                    <a:pt x="217" y="296"/>
                    <a:pt x="216" y="297"/>
                    <a:pt x="216" y="298"/>
                  </a:cubicBezTo>
                  <a:cubicBezTo>
                    <a:pt x="216" y="298"/>
                    <a:pt x="216" y="297"/>
                    <a:pt x="216" y="298"/>
                  </a:cubicBezTo>
                  <a:cubicBezTo>
                    <a:pt x="215" y="299"/>
                    <a:pt x="216" y="298"/>
                    <a:pt x="215" y="299"/>
                  </a:cubicBezTo>
                  <a:cubicBezTo>
                    <a:pt x="215" y="299"/>
                    <a:pt x="216" y="297"/>
                    <a:pt x="216" y="298"/>
                  </a:cubicBezTo>
                  <a:cubicBezTo>
                    <a:pt x="216" y="298"/>
                    <a:pt x="217" y="298"/>
                    <a:pt x="216" y="299"/>
                  </a:cubicBezTo>
                  <a:cubicBezTo>
                    <a:pt x="216" y="298"/>
                    <a:pt x="216" y="299"/>
                    <a:pt x="217" y="298"/>
                  </a:cubicBezTo>
                  <a:cubicBezTo>
                    <a:pt x="217" y="298"/>
                    <a:pt x="217" y="297"/>
                    <a:pt x="217" y="296"/>
                  </a:cubicBezTo>
                  <a:cubicBezTo>
                    <a:pt x="218" y="296"/>
                    <a:pt x="218" y="296"/>
                    <a:pt x="218" y="296"/>
                  </a:cubicBezTo>
                  <a:cubicBezTo>
                    <a:pt x="217" y="297"/>
                    <a:pt x="217" y="297"/>
                    <a:pt x="217" y="297"/>
                  </a:cubicBezTo>
                  <a:cubicBezTo>
                    <a:pt x="218" y="296"/>
                    <a:pt x="218" y="297"/>
                    <a:pt x="218" y="296"/>
                  </a:cubicBezTo>
                  <a:cubicBezTo>
                    <a:pt x="217" y="298"/>
                    <a:pt x="217" y="298"/>
                    <a:pt x="217" y="298"/>
                  </a:cubicBezTo>
                  <a:cubicBezTo>
                    <a:pt x="218" y="297"/>
                    <a:pt x="218" y="297"/>
                    <a:pt x="219" y="297"/>
                  </a:cubicBezTo>
                  <a:cubicBezTo>
                    <a:pt x="218" y="298"/>
                    <a:pt x="216" y="300"/>
                    <a:pt x="216" y="300"/>
                  </a:cubicBezTo>
                  <a:cubicBezTo>
                    <a:pt x="218" y="299"/>
                    <a:pt x="218" y="299"/>
                    <a:pt x="218" y="299"/>
                  </a:cubicBezTo>
                  <a:cubicBezTo>
                    <a:pt x="218" y="299"/>
                    <a:pt x="218" y="299"/>
                    <a:pt x="217" y="300"/>
                  </a:cubicBezTo>
                  <a:cubicBezTo>
                    <a:pt x="217" y="301"/>
                    <a:pt x="220" y="296"/>
                    <a:pt x="220" y="298"/>
                  </a:cubicBezTo>
                  <a:cubicBezTo>
                    <a:pt x="218" y="299"/>
                    <a:pt x="218" y="299"/>
                    <a:pt x="218" y="300"/>
                  </a:cubicBezTo>
                  <a:cubicBezTo>
                    <a:pt x="219" y="299"/>
                    <a:pt x="219" y="299"/>
                    <a:pt x="219" y="299"/>
                  </a:cubicBezTo>
                  <a:cubicBezTo>
                    <a:pt x="219" y="298"/>
                    <a:pt x="218" y="300"/>
                    <a:pt x="219" y="299"/>
                  </a:cubicBezTo>
                  <a:cubicBezTo>
                    <a:pt x="219" y="298"/>
                    <a:pt x="219" y="298"/>
                    <a:pt x="220" y="298"/>
                  </a:cubicBezTo>
                  <a:cubicBezTo>
                    <a:pt x="217" y="301"/>
                    <a:pt x="219" y="300"/>
                    <a:pt x="218" y="301"/>
                  </a:cubicBezTo>
                  <a:cubicBezTo>
                    <a:pt x="220" y="300"/>
                    <a:pt x="219" y="301"/>
                    <a:pt x="219" y="301"/>
                  </a:cubicBezTo>
                  <a:cubicBezTo>
                    <a:pt x="217" y="302"/>
                    <a:pt x="220" y="301"/>
                    <a:pt x="218" y="302"/>
                  </a:cubicBezTo>
                  <a:cubicBezTo>
                    <a:pt x="221" y="300"/>
                    <a:pt x="221" y="300"/>
                    <a:pt x="221" y="300"/>
                  </a:cubicBezTo>
                  <a:cubicBezTo>
                    <a:pt x="219" y="301"/>
                    <a:pt x="224" y="299"/>
                    <a:pt x="222" y="300"/>
                  </a:cubicBezTo>
                  <a:cubicBezTo>
                    <a:pt x="221" y="301"/>
                    <a:pt x="220" y="301"/>
                    <a:pt x="220" y="301"/>
                  </a:cubicBezTo>
                  <a:cubicBezTo>
                    <a:pt x="217" y="303"/>
                    <a:pt x="222" y="301"/>
                    <a:pt x="219" y="302"/>
                  </a:cubicBezTo>
                  <a:cubicBezTo>
                    <a:pt x="223" y="301"/>
                    <a:pt x="223" y="301"/>
                    <a:pt x="223" y="301"/>
                  </a:cubicBezTo>
                  <a:cubicBezTo>
                    <a:pt x="222" y="302"/>
                    <a:pt x="221" y="302"/>
                    <a:pt x="220" y="303"/>
                  </a:cubicBezTo>
                  <a:cubicBezTo>
                    <a:pt x="221" y="302"/>
                    <a:pt x="221" y="302"/>
                    <a:pt x="221" y="303"/>
                  </a:cubicBezTo>
                  <a:cubicBezTo>
                    <a:pt x="220" y="303"/>
                    <a:pt x="220" y="303"/>
                    <a:pt x="220" y="303"/>
                  </a:cubicBezTo>
                  <a:cubicBezTo>
                    <a:pt x="219" y="303"/>
                    <a:pt x="220" y="303"/>
                    <a:pt x="221" y="303"/>
                  </a:cubicBezTo>
                  <a:cubicBezTo>
                    <a:pt x="219" y="303"/>
                    <a:pt x="221" y="304"/>
                    <a:pt x="219" y="304"/>
                  </a:cubicBezTo>
                  <a:cubicBezTo>
                    <a:pt x="222" y="304"/>
                    <a:pt x="218" y="304"/>
                    <a:pt x="222" y="304"/>
                  </a:cubicBezTo>
                  <a:cubicBezTo>
                    <a:pt x="221" y="304"/>
                    <a:pt x="221" y="304"/>
                    <a:pt x="221" y="304"/>
                  </a:cubicBezTo>
                  <a:cubicBezTo>
                    <a:pt x="222" y="304"/>
                    <a:pt x="223" y="304"/>
                    <a:pt x="224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5"/>
                    <a:pt x="221" y="304"/>
                    <a:pt x="221" y="304"/>
                  </a:cubicBezTo>
                  <a:cubicBezTo>
                    <a:pt x="221" y="304"/>
                    <a:pt x="221" y="305"/>
                    <a:pt x="221" y="305"/>
                  </a:cubicBezTo>
                  <a:cubicBezTo>
                    <a:pt x="219" y="305"/>
                    <a:pt x="221" y="305"/>
                    <a:pt x="220" y="305"/>
                  </a:cubicBezTo>
                  <a:cubicBezTo>
                    <a:pt x="222" y="305"/>
                    <a:pt x="220" y="305"/>
                    <a:pt x="221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1" y="305"/>
                    <a:pt x="221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3" y="306"/>
                    <a:pt x="222" y="306"/>
                    <a:pt x="222" y="306"/>
                  </a:cubicBezTo>
                  <a:cubicBezTo>
                    <a:pt x="222" y="306"/>
                    <a:pt x="221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0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7"/>
                    <a:pt x="221" y="307"/>
                    <a:pt x="222" y="307"/>
                  </a:cubicBezTo>
                  <a:cubicBezTo>
                    <a:pt x="222" y="307"/>
                    <a:pt x="221" y="307"/>
                    <a:pt x="221" y="307"/>
                  </a:cubicBezTo>
                  <a:cubicBezTo>
                    <a:pt x="221" y="307"/>
                    <a:pt x="221" y="307"/>
                    <a:pt x="221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10"/>
                    <a:pt x="222" y="309"/>
                    <a:pt x="222" y="309"/>
                  </a:cubicBezTo>
                  <a:cubicBezTo>
                    <a:pt x="222" y="310"/>
                    <a:pt x="222" y="312"/>
                    <a:pt x="222" y="311"/>
                  </a:cubicBezTo>
                  <a:cubicBezTo>
                    <a:pt x="222" y="311"/>
                    <a:pt x="222" y="311"/>
                    <a:pt x="222" y="311"/>
                  </a:cubicBezTo>
                  <a:cubicBezTo>
                    <a:pt x="222" y="311"/>
                    <a:pt x="222" y="312"/>
                    <a:pt x="221" y="312"/>
                  </a:cubicBezTo>
                  <a:cubicBezTo>
                    <a:pt x="221" y="311"/>
                    <a:pt x="221" y="311"/>
                    <a:pt x="221" y="310"/>
                  </a:cubicBezTo>
                  <a:cubicBezTo>
                    <a:pt x="221" y="308"/>
                    <a:pt x="221" y="309"/>
                    <a:pt x="220" y="309"/>
                  </a:cubicBezTo>
                  <a:cubicBezTo>
                    <a:pt x="220" y="310"/>
                    <a:pt x="220" y="310"/>
                    <a:pt x="220" y="310"/>
                  </a:cubicBezTo>
                  <a:cubicBezTo>
                    <a:pt x="220" y="311"/>
                    <a:pt x="220" y="309"/>
                    <a:pt x="220" y="309"/>
                  </a:cubicBezTo>
                  <a:cubicBezTo>
                    <a:pt x="219" y="314"/>
                    <a:pt x="219" y="314"/>
                    <a:pt x="219" y="314"/>
                  </a:cubicBezTo>
                  <a:cubicBezTo>
                    <a:pt x="219" y="313"/>
                    <a:pt x="219" y="311"/>
                    <a:pt x="219" y="310"/>
                  </a:cubicBezTo>
                  <a:cubicBezTo>
                    <a:pt x="219" y="311"/>
                    <a:pt x="218" y="314"/>
                    <a:pt x="217" y="315"/>
                  </a:cubicBezTo>
                  <a:cubicBezTo>
                    <a:pt x="217" y="315"/>
                    <a:pt x="216" y="316"/>
                    <a:pt x="216" y="316"/>
                  </a:cubicBezTo>
                  <a:cubicBezTo>
                    <a:pt x="216" y="314"/>
                    <a:pt x="216" y="316"/>
                    <a:pt x="216" y="315"/>
                  </a:cubicBezTo>
                  <a:cubicBezTo>
                    <a:pt x="216" y="313"/>
                    <a:pt x="216" y="313"/>
                    <a:pt x="216" y="313"/>
                  </a:cubicBezTo>
                  <a:cubicBezTo>
                    <a:pt x="217" y="313"/>
                    <a:pt x="217" y="311"/>
                    <a:pt x="217" y="310"/>
                  </a:cubicBezTo>
                  <a:cubicBezTo>
                    <a:pt x="217" y="311"/>
                    <a:pt x="216" y="309"/>
                    <a:pt x="216" y="309"/>
                  </a:cubicBezTo>
                  <a:cubicBezTo>
                    <a:pt x="215" y="312"/>
                    <a:pt x="215" y="310"/>
                    <a:pt x="214" y="313"/>
                  </a:cubicBezTo>
                  <a:cubicBezTo>
                    <a:pt x="214" y="313"/>
                    <a:pt x="214" y="311"/>
                    <a:pt x="214" y="310"/>
                  </a:cubicBezTo>
                  <a:cubicBezTo>
                    <a:pt x="213" y="311"/>
                    <a:pt x="213" y="310"/>
                    <a:pt x="212" y="310"/>
                  </a:cubicBezTo>
                  <a:cubicBezTo>
                    <a:pt x="213" y="310"/>
                    <a:pt x="213" y="310"/>
                    <a:pt x="213" y="310"/>
                  </a:cubicBezTo>
                  <a:cubicBezTo>
                    <a:pt x="212" y="310"/>
                    <a:pt x="211" y="309"/>
                    <a:pt x="210" y="312"/>
                  </a:cubicBezTo>
                  <a:cubicBezTo>
                    <a:pt x="211" y="310"/>
                    <a:pt x="211" y="310"/>
                    <a:pt x="211" y="310"/>
                  </a:cubicBezTo>
                  <a:cubicBezTo>
                    <a:pt x="210" y="309"/>
                    <a:pt x="210" y="313"/>
                    <a:pt x="209" y="312"/>
                  </a:cubicBezTo>
                  <a:cubicBezTo>
                    <a:pt x="210" y="310"/>
                    <a:pt x="210" y="310"/>
                    <a:pt x="210" y="310"/>
                  </a:cubicBezTo>
                  <a:cubicBezTo>
                    <a:pt x="209" y="312"/>
                    <a:pt x="209" y="309"/>
                    <a:pt x="208" y="311"/>
                  </a:cubicBezTo>
                  <a:cubicBezTo>
                    <a:pt x="209" y="310"/>
                    <a:pt x="209" y="310"/>
                    <a:pt x="209" y="310"/>
                  </a:cubicBezTo>
                  <a:cubicBezTo>
                    <a:pt x="208" y="310"/>
                    <a:pt x="208" y="310"/>
                    <a:pt x="207" y="311"/>
                  </a:cubicBezTo>
                  <a:cubicBezTo>
                    <a:pt x="208" y="309"/>
                    <a:pt x="208" y="309"/>
                    <a:pt x="208" y="309"/>
                  </a:cubicBezTo>
                  <a:cubicBezTo>
                    <a:pt x="208" y="308"/>
                    <a:pt x="207" y="311"/>
                    <a:pt x="207" y="311"/>
                  </a:cubicBezTo>
                  <a:cubicBezTo>
                    <a:pt x="207" y="310"/>
                    <a:pt x="207" y="309"/>
                    <a:pt x="207" y="309"/>
                  </a:cubicBezTo>
                  <a:cubicBezTo>
                    <a:pt x="206" y="310"/>
                    <a:pt x="206" y="310"/>
                    <a:pt x="205" y="311"/>
                  </a:cubicBezTo>
                  <a:cubicBezTo>
                    <a:pt x="206" y="309"/>
                    <a:pt x="206" y="309"/>
                    <a:pt x="206" y="309"/>
                  </a:cubicBezTo>
                  <a:cubicBezTo>
                    <a:pt x="203" y="308"/>
                    <a:pt x="201" y="307"/>
                    <a:pt x="199" y="309"/>
                  </a:cubicBezTo>
                  <a:cubicBezTo>
                    <a:pt x="199" y="306"/>
                    <a:pt x="199" y="308"/>
                    <a:pt x="199" y="306"/>
                  </a:cubicBezTo>
                  <a:cubicBezTo>
                    <a:pt x="199" y="308"/>
                    <a:pt x="199" y="306"/>
                    <a:pt x="198" y="307"/>
                  </a:cubicBezTo>
                  <a:close/>
                  <a:moveTo>
                    <a:pt x="221" y="306"/>
                  </a:move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6"/>
                    <a:pt x="222" y="306"/>
                  </a:cubicBezTo>
                  <a:cubicBezTo>
                    <a:pt x="222" y="306"/>
                    <a:pt x="221" y="306"/>
                    <a:pt x="221" y="306"/>
                  </a:cubicBezTo>
                  <a:close/>
                  <a:moveTo>
                    <a:pt x="222" y="306"/>
                  </a:moveTo>
                  <a:cubicBezTo>
                    <a:pt x="222" y="306"/>
                    <a:pt x="222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2" y="306"/>
                    <a:pt x="222" y="306"/>
                    <a:pt x="222" y="306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6"/>
                    <a:pt x="222" y="307"/>
                    <a:pt x="222" y="307"/>
                  </a:cubicBezTo>
                  <a:close/>
                  <a:moveTo>
                    <a:pt x="382" y="181"/>
                  </a:moveTo>
                  <a:cubicBezTo>
                    <a:pt x="383" y="179"/>
                    <a:pt x="383" y="179"/>
                    <a:pt x="383" y="179"/>
                  </a:cubicBezTo>
                  <a:cubicBezTo>
                    <a:pt x="384" y="180"/>
                    <a:pt x="384" y="181"/>
                    <a:pt x="384" y="182"/>
                  </a:cubicBezTo>
                  <a:cubicBezTo>
                    <a:pt x="385" y="180"/>
                    <a:pt x="387" y="181"/>
                    <a:pt x="387" y="180"/>
                  </a:cubicBezTo>
                  <a:cubicBezTo>
                    <a:pt x="388" y="180"/>
                    <a:pt x="387" y="181"/>
                    <a:pt x="387" y="181"/>
                  </a:cubicBezTo>
                  <a:cubicBezTo>
                    <a:pt x="388" y="181"/>
                    <a:pt x="391" y="180"/>
                    <a:pt x="392" y="181"/>
                  </a:cubicBezTo>
                  <a:cubicBezTo>
                    <a:pt x="391" y="182"/>
                    <a:pt x="391" y="182"/>
                    <a:pt x="391" y="182"/>
                  </a:cubicBezTo>
                  <a:cubicBezTo>
                    <a:pt x="393" y="184"/>
                    <a:pt x="393" y="186"/>
                    <a:pt x="393" y="188"/>
                  </a:cubicBezTo>
                  <a:cubicBezTo>
                    <a:pt x="389" y="186"/>
                    <a:pt x="384" y="185"/>
                    <a:pt x="380" y="183"/>
                  </a:cubicBezTo>
                  <a:cubicBezTo>
                    <a:pt x="381" y="183"/>
                    <a:pt x="382" y="183"/>
                    <a:pt x="382" y="181"/>
                  </a:cubicBezTo>
                  <a:close/>
                  <a:moveTo>
                    <a:pt x="262" y="151"/>
                  </a:moveTo>
                  <a:cubicBezTo>
                    <a:pt x="262" y="150"/>
                    <a:pt x="262" y="150"/>
                    <a:pt x="262" y="150"/>
                  </a:cubicBezTo>
                  <a:cubicBezTo>
                    <a:pt x="262" y="150"/>
                    <a:pt x="262" y="150"/>
                    <a:pt x="262" y="150"/>
                  </a:cubicBezTo>
                  <a:cubicBezTo>
                    <a:pt x="263" y="148"/>
                    <a:pt x="264" y="146"/>
                    <a:pt x="264" y="144"/>
                  </a:cubicBezTo>
                  <a:cubicBezTo>
                    <a:pt x="265" y="144"/>
                    <a:pt x="265" y="145"/>
                    <a:pt x="265" y="146"/>
                  </a:cubicBezTo>
                  <a:cubicBezTo>
                    <a:pt x="267" y="141"/>
                    <a:pt x="267" y="135"/>
                    <a:pt x="267" y="130"/>
                  </a:cubicBezTo>
                  <a:cubicBezTo>
                    <a:pt x="268" y="130"/>
                    <a:pt x="268" y="131"/>
                    <a:pt x="269" y="133"/>
                  </a:cubicBezTo>
                  <a:cubicBezTo>
                    <a:pt x="271" y="128"/>
                    <a:pt x="267" y="127"/>
                    <a:pt x="269" y="122"/>
                  </a:cubicBezTo>
                  <a:cubicBezTo>
                    <a:pt x="270" y="121"/>
                    <a:pt x="271" y="118"/>
                    <a:pt x="271" y="119"/>
                  </a:cubicBezTo>
                  <a:cubicBezTo>
                    <a:pt x="271" y="117"/>
                    <a:pt x="272" y="109"/>
                    <a:pt x="271" y="107"/>
                  </a:cubicBezTo>
                  <a:cubicBezTo>
                    <a:pt x="272" y="106"/>
                    <a:pt x="272" y="105"/>
                    <a:pt x="273" y="103"/>
                  </a:cubicBezTo>
                  <a:cubicBezTo>
                    <a:pt x="274" y="104"/>
                    <a:pt x="274" y="105"/>
                    <a:pt x="275" y="107"/>
                  </a:cubicBezTo>
                  <a:cubicBezTo>
                    <a:pt x="274" y="107"/>
                    <a:pt x="273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8"/>
                    <a:pt x="272" y="108"/>
                    <a:pt x="272" y="108"/>
                  </a:cubicBezTo>
                  <a:cubicBezTo>
                    <a:pt x="272" y="111"/>
                    <a:pt x="272" y="111"/>
                    <a:pt x="272" y="111"/>
                  </a:cubicBezTo>
                  <a:cubicBezTo>
                    <a:pt x="272" y="120"/>
                    <a:pt x="272" y="120"/>
                    <a:pt x="272" y="120"/>
                  </a:cubicBezTo>
                  <a:cubicBezTo>
                    <a:pt x="272" y="133"/>
                    <a:pt x="272" y="145"/>
                    <a:pt x="271" y="156"/>
                  </a:cubicBezTo>
                  <a:cubicBezTo>
                    <a:pt x="271" y="160"/>
                    <a:pt x="271" y="162"/>
                    <a:pt x="270" y="164"/>
                  </a:cubicBezTo>
                  <a:cubicBezTo>
                    <a:pt x="268" y="161"/>
                    <a:pt x="265" y="157"/>
                    <a:pt x="265" y="152"/>
                  </a:cubicBezTo>
                  <a:cubicBezTo>
                    <a:pt x="265" y="155"/>
                    <a:pt x="263" y="153"/>
                    <a:pt x="262" y="151"/>
                  </a:cubicBezTo>
                  <a:cubicBezTo>
                    <a:pt x="262" y="151"/>
                    <a:pt x="262" y="151"/>
                    <a:pt x="262" y="151"/>
                  </a:cubicBezTo>
                  <a:close/>
                  <a:moveTo>
                    <a:pt x="212" y="121"/>
                  </a:moveTo>
                  <a:cubicBezTo>
                    <a:pt x="212" y="118"/>
                    <a:pt x="212" y="116"/>
                    <a:pt x="213" y="114"/>
                  </a:cubicBezTo>
                  <a:cubicBezTo>
                    <a:pt x="215" y="119"/>
                    <a:pt x="215" y="127"/>
                    <a:pt x="213" y="134"/>
                  </a:cubicBezTo>
                  <a:cubicBezTo>
                    <a:pt x="212" y="129"/>
                    <a:pt x="211" y="125"/>
                    <a:pt x="212" y="121"/>
                  </a:cubicBezTo>
                  <a:close/>
                  <a:moveTo>
                    <a:pt x="191" y="185"/>
                  </a:moveTo>
                  <a:cubicBezTo>
                    <a:pt x="191" y="185"/>
                    <a:pt x="191" y="184"/>
                    <a:pt x="191" y="185"/>
                  </a:cubicBezTo>
                  <a:cubicBezTo>
                    <a:pt x="190" y="185"/>
                    <a:pt x="190" y="184"/>
                    <a:pt x="190" y="184"/>
                  </a:cubicBezTo>
                  <a:cubicBezTo>
                    <a:pt x="190" y="184"/>
                    <a:pt x="191" y="184"/>
                    <a:pt x="191" y="185"/>
                  </a:cubicBezTo>
                  <a:close/>
                  <a:moveTo>
                    <a:pt x="148" y="192"/>
                  </a:moveTo>
                  <a:cubicBezTo>
                    <a:pt x="148" y="191"/>
                    <a:pt x="148" y="192"/>
                    <a:pt x="148" y="192"/>
                  </a:cubicBezTo>
                  <a:cubicBezTo>
                    <a:pt x="148" y="192"/>
                    <a:pt x="148" y="192"/>
                    <a:pt x="148" y="191"/>
                  </a:cubicBezTo>
                  <a:cubicBezTo>
                    <a:pt x="148" y="191"/>
                    <a:pt x="148" y="192"/>
                    <a:pt x="148" y="192"/>
                  </a:cubicBezTo>
                  <a:close/>
                  <a:moveTo>
                    <a:pt x="134" y="148"/>
                  </a:moveTo>
                  <a:cubicBezTo>
                    <a:pt x="136" y="149"/>
                    <a:pt x="136" y="149"/>
                    <a:pt x="136" y="149"/>
                  </a:cubicBezTo>
                  <a:cubicBezTo>
                    <a:pt x="135" y="142"/>
                    <a:pt x="136" y="133"/>
                    <a:pt x="139" y="125"/>
                  </a:cubicBezTo>
                  <a:cubicBezTo>
                    <a:pt x="140" y="124"/>
                    <a:pt x="140" y="124"/>
                    <a:pt x="140" y="124"/>
                  </a:cubicBezTo>
                  <a:cubicBezTo>
                    <a:pt x="140" y="124"/>
                    <a:pt x="140" y="124"/>
                    <a:pt x="139" y="124"/>
                  </a:cubicBezTo>
                  <a:cubicBezTo>
                    <a:pt x="140" y="123"/>
                    <a:pt x="140" y="123"/>
                    <a:pt x="140" y="122"/>
                  </a:cubicBezTo>
                  <a:cubicBezTo>
                    <a:pt x="140" y="121"/>
                    <a:pt x="141" y="120"/>
                    <a:pt x="141" y="120"/>
                  </a:cubicBezTo>
                  <a:cubicBezTo>
                    <a:pt x="142" y="120"/>
                    <a:pt x="142" y="121"/>
                    <a:pt x="142" y="120"/>
                  </a:cubicBezTo>
                  <a:cubicBezTo>
                    <a:pt x="142" y="119"/>
                    <a:pt x="144" y="118"/>
                    <a:pt x="145" y="117"/>
                  </a:cubicBezTo>
                  <a:cubicBezTo>
                    <a:pt x="146" y="117"/>
                    <a:pt x="147" y="118"/>
                    <a:pt x="149" y="118"/>
                  </a:cubicBezTo>
                  <a:cubicBezTo>
                    <a:pt x="142" y="122"/>
                    <a:pt x="144" y="121"/>
                    <a:pt x="149" y="118"/>
                  </a:cubicBezTo>
                  <a:cubicBezTo>
                    <a:pt x="149" y="118"/>
                    <a:pt x="150" y="119"/>
                    <a:pt x="151" y="119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2" y="121"/>
                    <a:pt x="154" y="120"/>
                    <a:pt x="155" y="120"/>
                  </a:cubicBezTo>
                  <a:cubicBezTo>
                    <a:pt x="155" y="123"/>
                    <a:pt x="154" y="119"/>
                    <a:pt x="153" y="121"/>
                  </a:cubicBezTo>
                  <a:cubicBezTo>
                    <a:pt x="155" y="129"/>
                    <a:pt x="153" y="139"/>
                    <a:pt x="153" y="149"/>
                  </a:cubicBezTo>
                  <a:cubicBezTo>
                    <a:pt x="154" y="151"/>
                    <a:pt x="154" y="153"/>
                    <a:pt x="155" y="153"/>
                  </a:cubicBezTo>
                  <a:cubicBezTo>
                    <a:pt x="152" y="164"/>
                    <a:pt x="154" y="178"/>
                    <a:pt x="149" y="185"/>
                  </a:cubicBezTo>
                  <a:cubicBezTo>
                    <a:pt x="153" y="184"/>
                    <a:pt x="150" y="189"/>
                    <a:pt x="149" y="191"/>
                  </a:cubicBezTo>
                  <a:cubicBezTo>
                    <a:pt x="148" y="189"/>
                    <a:pt x="146" y="186"/>
                    <a:pt x="144" y="183"/>
                  </a:cubicBezTo>
                  <a:cubicBezTo>
                    <a:pt x="143" y="180"/>
                    <a:pt x="140" y="179"/>
                    <a:pt x="140" y="174"/>
                  </a:cubicBezTo>
                  <a:cubicBezTo>
                    <a:pt x="141" y="170"/>
                    <a:pt x="137" y="163"/>
                    <a:pt x="137" y="158"/>
                  </a:cubicBezTo>
                  <a:cubicBezTo>
                    <a:pt x="136" y="160"/>
                    <a:pt x="133" y="153"/>
                    <a:pt x="134" y="148"/>
                  </a:cubicBezTo>
                  <a:close/>
                  <a:moveTo>
                    <a:pt x="65" y="183"/>
                  </a:moveTo>
                  <a:cubicBezTo>
                    <a:pt x="65" y="185"/>
                    <a:pt x="63" y="186"/>
                    <a:pt x="63" y="187"/>
                  </a:cubicBezTo>
                  <a:cubicBezTo>
                    <a:pt x="63" y="187"/>
                    <a:pt x="63" y="187"/>
                    <a:pt x="63" y="187"/>
                  </a:cubicBezTo>
                  <a:cubicBezTo>
                    <a:pt x="64" y="186"/>
                    <a:pt x="64" y="186"/>
                    <a:pt x="63" y="186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64" y="183"/>
                    <a:pt x="65" y="183"/>
                    <a:pt x="65" y="183"/>
                  </a:cubicBezTo>
                  <a:close/>
                  <a:moveTo>
                    <a:pt x="63" y="185"/>
                  </a:moveTo>
                  <a:cubicBezTo>
                    <a:pt x="63" y="185"/>
                    <a:pt x="63" y="186"/>
                    <a:pt x="63" y="186"/>
                  </a:cubicBezTo>
                  <a:cubicBezTo>
                    <a:pt x="62" y="186"/>
                    <a:pt x="62" y="186"/>
                    <a:pt x="63" y="185"/>
                  </a:cubicBezTo>
                  <a:close/>
                  <a:moveTo>
                    <a:pt x="62" y="188"/>
                  </a:moveTo>
                  <a:cubicBezTo>
                    <a:pt x="62" y="188"/>
                    <a:pt x="62" y="188"/>
                    <a:pt x="63" y="187"/>
                  </a:cubicBezTo>
                  <a:cubicBezTo>
                    <a:pt x="63" y="190"/>
                    <a:pt x="64" y="192"/>
                    <a:pt x="64" y="196"/>
                  </a:cubicBezTo>
                  <a:cubicBezTo>
                    <a:pt x="62" y="197"/>
                    <a:pt x="62" y="192"/>
                    <a:pt x="62" y="188"/>
                  </a:cubicBezTo>
                  <a:close/>
                  <a:moveTo>
                    <a:pt x="16" y="210"/>
                  </a:move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lose/>
                  <a:moveTo>
                    <a:pt x="17" y="208"/>
                  </a:moveTo>
                  <a:cubicBezTo>
                    <a:pt x="17" y="208"/>
                    <a:pt x="17" y="208"/>
                    <a:pt x="17" y="207"/>
                  </a:cubicBezTo>
                  <a:cubicBezTo>
                    <a:pt x="17" y="207"/>
                    <a:pt x="17" y="206"/>
                    <a:pt x="18" y="206"/>
                  </a:cubicBezTo>
                  <a:cubicBezTo>
                    <a:pt x="18" y="207"/>
                    <a:pt x="18" y="207"/>
                    <a:pt x="18" y="208"/>
                  </a:cubicBezTo>
                  <a:cubicBezTo>
                    <a:pt x="18" y="208"/>
                    <a:pt x="18" y="208"/>
                    <a:pt x="17" y="208"/>
                  </a:cubicBezTo>
                  <a:close/>
                  <a:moveTo>
                    <a:pt x="18" y="212"/>
                  </a:move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lose/>
                  <a:moveTo>
                    <a:pt x="19" y="213"/>
                  </a:move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lose/>
                  <a:moveTo>
                    <a:pt x="20" y="214"/>
                  </a:move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lose/>
                  <a:moveTo>
                    <a:pt x="21" y="217"/>
                  </a:moveTo>
                  <a:cubicBezTo>
                    <a:pt x="21" y="216"/>
                    <a:pt x="21" y="216"/>
                    <a:pt x="21" y="216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22" y="216"/>
                    <a:pt x="21" y="216"/>
                    <a:pt x="21" y="217"/>
                  </a:cubicBezTo>
                  <a:close/>
                  <a:moveTo>
                    <a:pt x="21" y="214"/>
                  </a:move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2" y="214"/>
                    <a:pt x="22" y="214"/>
                    <a:pt x="22" y="214"/>
                  </a:cubicBezTo>
                  <a:lnTo>
                    <a:pt x="21" y="214"/>
                  </a:lnTo>
                  <a:close/>
                  <a:moveTo>
                    <a:pt x="122" y="297"/>
                  </a:moveTo>
                  <a:cubicBezTo>
                    <a:pt x="122" y="297"/>
                    <a:pt x="122" y="297"/>
                    <a:pt x="122" y="297"/>
                  </a:cubicBezTo>
                  <a:cubicBezTo>
                    <a:pt x="122" y="297"/>
                    <a:pt x="122" y="297"/>
                    <a:pt x="122" y="297"/>
                  </a:cubicBezTo>
                  <a:close/>
                  <a:moveTo>
                    <a:pt x="123" y="297"/>
                  </a:moveTo>
                  <a:cubicBezTo>
                    <a:pt x="122" y="298"/>
                    <a:pt x="122" y="297"/>
                    <a:pt x="122" y="297"/>
                  </a:cubicBezTo>
                  <a:cubicBezTo>
                    <a:pt x="122" y="297"/>
                    <a:pt x="122" y="297"/>
                    <a:pt x="123" y="297"/>
                  </a:cubicBezTo>
                  <a:cubicBezTo>
                    <a:pt x="123" y="297"/>
                    <a:pt x="123" y="297"/>
                    <a:pt x="123" y="297"/>
                  </a:cubicBezTo>
                  <a:close/>
                  <a:moveTo>
                    <a:pt x="213" y="429"/>
                  </a:move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Freeform 439"/>
            <p:cNvSpPr/>
            <p:nvPr>
              <p:custDataLst>
                <p:tags r:id="rId12"/>
              </p:custDataLst>
            </p:nvPr>
          </p:nvSpPr>
          <p:spPr bwMode="auto">
            <a:xfrm>
              <a:off x="2467054" y="4957284"/>
              <a:ext cx="6350" cy="3175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Freeform 440"/>
            <p:cNvSpPr/>
            <p:nvPr>
              <p:custDataLst>
                <p:tags r:id="rId13"/>
              </p:custDataLst>
            </p:nvPr>
          </p:nvSpPr>
          <p:spPr bwMode="auto">
            <a:xfrm>
              <a:off x="2511504" y="4998559"/>
              <a:ext cx="7937" cy="0"/>
            </a:xfrm>
            <a:custGeom>
              <a:avLst/>
              <a:gdLst>
                <a:gd name="T0" fmla="*/ 0 w 5"/>
                <a:gd name="T1" fmla="*/ 0 w 5"/>
                <a:gd name="T2" fmla="*/ 5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905399" y="2597684"/>
            <a:ext cx="3790800" cy="577800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115999" y="3206303"/>
            <a:ext cx="3369600" cy="347663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fld id="{AEDA5356-3145-4407-9B71-7EA1CE5D3AE0}" type="datetimeFigureOut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pPr/>
              <a:t>2022-8-6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fld id="{F659374C-2C4E-45DF-9F3B-35209A3EA2CE}" type="slidenum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807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组合 7"/>
          <p:cNvGrpSpPr/>
          <p:nvPr/>
        </p:nvGrpSpPr>
        <p:grpSpPr>
          <a:xfrm>
            <a:off x="369888" y="296466"/>
            <a:ext cx="711200" cy="483394"/>
            <a:chOff x="3136900" y="5457825"/>
            <a:chExt cx="1235075" cy="863600"/>
          </a:xfrm>
        </p:grpSpPr>
        <p:sp>
          <p:nvSpPr>
            <p:cNvPr id="9" name="Freeform 120"/>
            <p:cNvSpPr/>
            <p:nvPr>
              <p:custDataLst>
                <p:tags r:id="rId4"/>
              </p:custDataLst>
            </p:nvPr>
          </p:nvSpPr>
          <p:spPr bwMode="auto">
            <a:xfrm>
              <a:off x="4310063" y="5719763"/>
              <a:ext cx="34925" cy="138113"/>
            </a:xfrm>
            <a:custGeom>
              <a:avLst/>
              <a:gdLst>
                <a:gd name="T0" fmla="*/ 9 w 55"/>
                <a:gd name="T1" fmla="*/ 214 h 214"/>
                <a:gd name="T2" fmla="*/ 12 w 55"/>
                <a:gd name="T3" fmla="*/ 151 h 214"/>
                <a:gd name="T4" fmla="*/ 40 w 55"/>
                <a:gd name="T5" fmla="*/ 63 h 214"/>
                <a:gd name="T6" fmla="*/ 39 w 55"/>
                <a:gd name="T7" fmla="*/ 28 h 214"/>
                <a:gd name="T8" fmla="*/ 29 w 55"/>
                <a:gd name="T9" fmla="*/ 20 h 214"/>
                <a:gd name="T10" fmla="*/ 55 w 55"/>
                <a:gd name="T11" fmla="*/ 20 h 214"/>
                <a:gd name="T12" fmla="*/ 9 w 55"/>
                <a:gd name="T13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214">
                  <a:moveTo>
                    <a:pt x="9" y="214"/>
                  </a:moveTo>
                  <a:cubicBezTo>
                    <a:pt x="0" y="194"/>
                    <a:pt x="8" y="170"/>
                    <a:pt x="12" y="151"/>
                  </a:cubicBezTo>
                  <a:cubicBezTo>
                    <a:pt x="20" y="120"/>
                    <a:pt x="32" y="90"/>
                    <a:pt x="40" y="63"/>
                  </a:cubicBezTo>
                  <a:cubicBezTo>
                    <a:pt x="40" y="56"/>
                    <a:pt x="40" y="37"/>
                    <a:pt x="39" y="28"/>
                  </a:cubicBezTo>
                  <a:cubicBezTo>
                    <a:pt x="37" y="24"/>
                    <a:pt x="30" y="24"/>
                    <a:pt x="29" y="20"/>
                  </a:cubicBezTo>
                  <a:cubicBezTo>
                    <a:pt x="28" y="0"/>
                    <a:pt x="49" y="8"/>
                    <a:pt x="55" y="20"/>
                  </a:cubicBezTo>
                  <a:cubicBezTo>
                    <a:pt x="54" y="94"/>
                    <a:pt x="19" y="144"/>
                    <a:pt x="9" y="2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Freeform 121"/>
            <p:cNvSpPr/>
            <p:nvPr>
              <p:custDataLst>
                <p:tags r:id="rId5"/>
              </p:custDataLst>
            </p:nvPr>
          </p:nvSpPr>
          <p:spPr bwMode="auto">
            <a:xfrm>
              <a:off x="4165600" y="5883275"/>
              <a:ext cx="142875" cy="325438"/>
            </a:xfrm>
            <a:custGeom>
              <a:avLst/>
              <a:gdLst>
                <a:gd name="T0" fmla="*/ 216 w 221"/>
                <a:gd name="T1" fmla="*/ 0 h 504"/>
                <a:gd name="T2" fmla="*/ 221 w 221"/>
                <a:gd name="T3" fmla="*/ 4 h 504"/>
                <a:gd name="T4" fmla="*/ 189 w 221"/>
                <a:gd name="T5" fmla="*/ 168 h 504"/>
                <a:gd name="T6" fmla="*/ 151 w 221"/>
                <a:gd name="T7" fmla="*/ 284 h 504"/>
                <a:gd name="T8" fmla="*/ 93 w 221"/>
                <a:gd name="T9" fmla="*/ 469 h 504"/>
                <a:gd name="T10" fmla="*/ 0 w 221"/>
                <a:gd name="T11" fmla="*/ 485 h 504"/>
                <a:gd name="T12" fmla="*/ 80 w 221"/>
                <a:gd name="T13" fmla="*/ 459 h 504"/>
                <a:gd name="T14" fmla="*/ 88 w 221"/>
                <a:gd name="T15" fmla="*/ 425 h 504"/>
                <a:gd name="T16" fmla="*/ 118 w 221"/>
                <a:gd name="T17" fmla="*/ 326 h 504"/>
                <a:gd name="T18" fmla="*/ 164 w 221"/>
                <a:gd name="T19" fmla="*/ 188 h 504"/>
                <a:gd name="T20" fmla="*/ 176 w 221"/>
                <a:gd name="T21" fmla="*/ 166 h 504"/>
                <a:gd name="T22" fmla="*/ 208 w 221"/>
                <a:gd name="T23" fmla="*/ 15 h 504"/>
                <a:gd name="T24" fmla="*/ 213 w 221"/>
                <a:gd name="T25" fmla="*/ 4 h 504"/>
                <a:gd name="T26" fmla="*/ 216 w 221"/>
                <a:gd name="T27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504">
                  <a:moveTo>
                    <a:pt x="216" y="0"/>
                  </a:moveTo>
                  <a:cubicBezTo>
                    <a:pt x="218" y="1"/>
                    <a:pt x="218" y="3"/>
                    <a:pt x="221" y="4"/>
                  </a:cubicBezTo>
                  <a:cubicBezTo>
                    <a:pt x="209" y="60"/>
                    <a:pt x="202" y="112"/>
                    <a:pt x="189" y="168"/>
                  </a:cubicBezTo>
                  <a:cubicBezTo>
                    <a:pt x="174" y="204"/>
                    <a:pt x="160" y="242"/>
                    <a:pt x="151" y="284"/>
                  </a:cubicBezTo>
                  <a:cubicBezTo>
                    <a:pt x="121" y="336"/>
                    <a:pt x="116" y="415"/>
                    <a:pt x="93" y="469"/>
                  </a:cubicBezTo>
                  <a:cubicBezTo>
                    <a:pt x="72" y="487"/>
                    <a:pt x="28" y="504"/>
                    <a:pt x="0" y="485"/>
                  </a:cubicBezTo>
                  <a:cubicBezTo>
                    <a:pt x="26" y="482"/>
                    <a:pt x="63" y="481"/>
                    <a:pt x="80" y="459"/>
                  </a:cubicBezTo>
                  <a:cubicBezTo>
                    <a:pt x="86" y="450"/>
                    <a:pt x="84" y="441"/>
                    <a:pt x="88" y="425"/>
                  </a:cubicBezTo>
                  <a:cubicBezTo>
                    <a:pt x="96" y="395"/>
                    <a:pt x="107" y="361"/>
                    <a:pt x="118" y="326"/>
                  </a:cubicBezTo>
                  <a:cubicBezTo>
                    <a:pt x="132" y="279"/>
                    <a:pt x="147" y="232"/>
                    <a:pt x="164" y="188"/>
                  </a:cubicBezTo>
                  <a:cubicBezTo>
                    <a:pt x="167" y="180"/>
                    <a:pt x="173" y="174"/>
                    <a:pt x="176" y="166"/>
                  </a:cubicBezTo>
                  <a:cubicBezTo>
                    <a:pt x="191" y="120"/>
                    <a:pt x="198" y="67"/>
                    <a:pt x="208" y="15"/>
                  </a:cubicBezTo>
                  <a:cubicBezTo>
                    <a:pt x="208" y="12"/>
                    <a:pt x="212" y="4"/>
                    <a:pt x="213" y="4"/>
                  </a:cubicBezTo>
                  <a:cubicBezTo>
                    <a:pt x="213" y="2"/>
                    <a:pt x="216" y="2"/>
                    <a:pt x="2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122"/>
            <p:cNvSpPr/>
            <p:nvPr>
              <p:custDataLst>
                <p:tags r:id="rId6"/>
              </p:custDataLst>
            </p:nvPr>
          </p:nvSpPr>
          <p:spPr bwMode="auto">
            <a:xfrm>
              <a:off x="3163888" y="6216650"/>
              <a:ext cx="41275" cy="90488"/>
            </a:xfrm>
            <a:custGeom>
              <a:avLst/>
              <a:gdLst>
                <a:gd name="T0" fmla="*/ 50 w 64"/>
                <a:gd name="T1" fmla="*/ 0 h 138"/>
                <a:gd name="T2" fmla="*/ 57 w 64"/>
                <a:gd name="T3" fmla="*/ 0 h 138"/>
                <a:gd name="T4" fmla="*/ 48 w 64"/>
                <a:gd name="T5" fmla="*/ 25 h 138"/>
                <a:gd name="T6" fmla="*/ 13 w 64"/>
                <a:gd name="T7" fmla="*/ 104 h 138"/>
                <a:gd name="T8" fmla="*/ 23 w 64"/>
                <a:gd name="T9" fmla="*/ 126 h 138"/>
                <a:gd name="T10" fmla="*/ 48 w 64"/>
                <a:gd name="T11" fmla="*/ 134 h 138"/>
                <a:gd name="T12" fmla="*/ 0 w 64"/>
                <a:gd name="T13" fmla="*/ 111 h 138"/>
                <a:gd name="T14" fmla="*/ 50 w 64"/>
                <a:gd name="T1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138">
                  <a:moveTo>
                    <a:pt x="50" y="0"/>
                  </a:moveTo>
                  <a:cubicBezTo>
                    <a:pt x="52" y="0"/>
                    <a:pt x="54" y="0"/>
                    <a:pt x="57" y="0"/>
                  </a:cubicBezTo>
                  <a:cubicBezTo>
                    <a:pt x="64" y="9"/>
                    <a:pt x="52" y="17"/>
                    <a:pt x="48" y="25"/>
                  </a:cubicBezTo>
                  <a:cubicBezTo>
                    <a:pt x="36" y="49"/>
                    <a:pt x="24" y="78"/>
                    <a:pt x="13" y="104"/>
                  </a:cubicBezTo>
                  <a:cubicBezTo>
                    <a:pt x="18" y="110"/>
                    <a:pt x="19" y="120"/>
                    <a:pt x="23" y="126"/>
                  </a:cubicBezTo>
                  <a:cubicBezTo>
                    <a:pt x="30" y="130"/>
                    <a:pt x="46" y="125"/>
                    <a:pt x="48" y="134"/>
                  </a:cubicBezTo>
                  <a:cubicBezTo>
                    <a:pt x="22" y="138"/>
                    <a:pt x="10" y="128"/>
                    <a:pt x="0" y="111"/>
                  </a:cubicBezTo>
                  <a:cubicBezTo>
                    <a:pt x="10" y="68"/>
                    <a:pt x="41" y="38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Freeform 123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3136900" y="5457825"/>
              <a:ext cx="1235075" cy="863600"/>
            </a:xfrm>
            <a:custGeom>
              <a:avLst/>
              <a:gdLst>
                <a:gd name="T0" fmla="*/ 1104 w 1911"/>
                <a:gd name="T1" fmla="*/ 78 h 1334"/>
                <a:gd name="T2" fmla="*/ 1144 w 1911"/>
                <a:gd name="T3" fmla="*/ 420 h 1334"/>
                <a:gd name="T4" fmla="*/ 1519 w 1911"/>
                <a:gd name="T5" fmla="*/ 177 h 1334"/>
                <a:gd name="T6" fmla="*/ 1652 w 1911"/>
                <a:gd name="T7" fmla="*/ 118 h 1334"/>
                <a:gd name="T8" fmla="*/ 1796 w 1911"/>
                <a:gd name="T9" fmla="*/ 274 h 1334"/>
                <a:gd name="T10" fmla="*/ 1879 w 1911"/>
                <a:gd name="T11" fmla="*/ 589 h 1334"/>
                <a:gd name="T12" fmla="*/ 1504 w 1911"/>
                <a:gd name="T13" fmla="*/ 1194 h 1334"/>
                <a:gd name="T14" fmla="*/ 807 w 1911"/>
                <a:gd name="T15" fmla="*/ 1277 h 1334"/>
                <a:gd name="T16" fmla="*/ 63 w 1911"/>
                <a:gd name="T17" fmla="*/ 1328 h 1334"/>
                <a:gd name="T18" fmla="*/ 28 w 1911"/>
                <a:gd name="T19" fmla="*/ 1028 h 1334"/>
                <a:gd name="T20" fmla="*/ 181 w 1911"/>
                <a:gd name="T21" fmla="*/ 745 h 1334"/>
                <a:gd name="T22" fmla="*/ 747 w 1911"/>
                <a:gd name="T23" fmla="*/ 392 h 1334"/>
                <a:gd name="T24" fmla="*/ 999 w 1911"/>
                <a:gd name="T25" fmla="*/ 662 h 1334"/>
                <a:gd name="T26" fmla="*/ 1084 w 1911"/>
                <a:gd name="T27" fmla="*/ 171 h 1334"/>
                <a:gd name="T28" fmla="*/ 825 w 1911"/>
                <a:gd name="T29" fmla="*/ 607 h 1334"/>
                <a:gd name="T30" fmla="*/ 969 w 1911"/>
                <a:gd name="T31" fmla="*/ 745 h 1334"/>
                <a:gd name="T32" fmla="*/ 1074 w 1911"/>
                <a:gd name="T33" fmla="*/ 539 h 1334"/>
                <a:gd name="T34" fmla="*/ 1014 w 1911"/>
                <a:gd name="T35" fmla="*/ 971 h 1334"/>
                <a:gd name="T36" fmla="*/ 1559 w 1911"/>
                <a:gd name="T37" fmla="*/ 166 h 1334"/>
                <a:gd name="T38" fmla="*/ 1091 w 1911"/>
                <a:gd name="T39" fmla="*/ 915 h 1334"/>
                <a:gd name="T40" fmla="*/ 949 w 1911"/>
                <a:gd name="T41" fmla="*/ 1081 h 1334"/>
                <a:gd name="T42" fmla="*/ 1233 w 1911"/>
                <a:gd name="T43" fmla="*/ 858 h 1334"/>
                <a:gd name="T44" fmla="*/ 1632 w 1911"/>
                <a:gd name="T45" fmla="*/ 166 h 1334"/>
                <a:gd name="T46" fmla="*/ 1730 w 1911"/>
                <a:gd name="T47" fmla="*/ 224 h 1334"/>
                <a:gd name="T48" fmla="*/ 1682 w 1911"/>
                <a:gd name="T49" fmla="*/ 174 h 1334"/>
                <a:gd name="T50" fmla="*/ 1489 w 1911"/>
                <a:gd name="T51" fmla="*/ 798 h 1334"/>
                <a:gd name="T52" fmla="*/ 1597 w 1911"/>
                <a:gd name="T53" fmla="*/ 445 h 1334"/>
                <a:gd name="T54" fmla="*/ 1572 w 1911"/>
                <a:gd name="T55" fmla="*/ 735 h 1334"/>
                <a:gd name="T56" fmla="*/ 1625 w 1911"/>
                <a:gd name="T57" fmla="*/ 694 h 1334"/>
                <a:gd name="T58" fmla="*/ 1167 w 1911"/>
                <a:gd name="T59" fmla="*/ 1009 h 1334"/>
                <a:gd name="T60" fmla="*/ 1712 w 1911"/>
                <a:gd name="T61" fmla="*/ 533 h 1334"/>
                <a:gd name="T62" fmla="*/ 1670 w 1911"/>
                <a:gd name="T63" fmla="*/ 538 h 1334"/>
                <a:gd name="T64" fmla="*/ 400 w 1911"/>
                <a:gd name="T65" fmla="*/ 445 h 1334"/>
                <a:gd name="T66" fmla="*/ 423 w 1911"/>
                <a:gd name="T67" fmla="*/ 1029 h 1334"/>
                <a:gd name="T68" fmla="*/ 817 w 1911"/>
                <a:gd name="T69" fmla="*/ 622 h 1334"/>
                <a:gd name="T70" fmla="*/ 1821 w 1911"/>
                <a:gd name="T71" fmla="*/ 421 h 1334"/>
                <a:gd name="T72" fmla="*/ 1637 w 1911"/>
                <a:gd name="T73" fmla="*/ 1107 h 1334"/>
                <a:gd name="T74" fmla="*/ 1149 w 1911"/>
                <a:gd name="T75" fmla="*/ 1140 h 1334"/>
                <a:gd name="T76" fmla="*/ 1270 w 1911"/>
                <a:gd name="T77" fmla="*/ 1172 h 1334"/>
                <a:gd name="T78" fmla="*/ 1725 w 1911"/>
                <a:gd name="T79" fmla="*/ 1150 h 1334"/>
                <a:gd name="T80" fmla="*/ 1884 w 1911"/>
                <a:gd name="T81" fmla="*/ 498 h 1334"/>
                <a:gd name="T82" fmla="*/ 1625 w 1911"/>
                <a:gd name="T83" fmla="*/ 926 h 1334"/>
                <a:gd name="T84" fmla="*/ 938 w 1911"/>
                <a:gd name="T85" fmla="*/ 1204 h 1334"/>
                <a:gd name="T86" fmla="*/ 1736 w 1911"/>
                <a:gd name="T87" fmla="*/ 722 h 1334"/>
                <a:gd name="T88" fmla="*/ 1672 w 1911"/>
                <a:gd name="T89" fmla="*/ 513 h 1334"/>
                <a:gd name="T90" fmla="*/ 1110 w 1911"/>
                <a:gd name="T91" fmla="*/ 1031 h 1334"/>
                <a:gd name="T92" fmla="*/ 1439 w 1911"/>
                <a:gd name="T93" fmla="*/ 843 h 1334"/>
                <a:gd name="T94" fmla="*/ 1454 w 1911"/>
                <a:gd name="T95" fmla="*/ 803 h 1334"/>
                <a:gd name="T96" fmla="*/ 31 w 1911"/>
                <a:gd name="T97" fmla="*/ 1009 h 1334"/>
                <a:gd name="T98" fmla="*/ 553 w 1911"/>
                <a:gd name="T99" fmla="*/ 1104 h 1334"/>
                <a:gd name="T100" fmla="*/ 335 w 1911"/>
                <a:gd name="T101" fmla="*/ 1087 h 1334"/>
                <a:gd name="T102" fmla="*/ 551 w 1911"/>
                <a:gd name="T103" fmla="*/ 1087 h 1334"/>
                <a:gd name="T104" fmla="*/ 88 w 1911"/>
                <a:gd name="T105" fmla="*/ 1082 h 1334"/>
                <a:gd name="T106" fmla="*/ 611 w 1911"/>
                <a:gd name="T107" fmla="*/ 1157 h 1334"/>
                <a:gd name="T108" fmla="*/ 451 w 1911"/>
                <a:gd name="T109" fmla="*/ 1145 h 1334"/>
                <a:gd name="T110" fmla="*/ 78 w 1911"/>
                <a:gd name="T111" fmla="*/ 1170 h 1334"/>
                <a:gd name="T112" fmla="*/ 793 w 1911"/>
                <a:gd name="T113" fmla="*/ 1242 h 1334"/>
                <a:gd name="T114" fmla="*/ 315 w 1911"/>
                <a:gd name="T115" fmla="*/ 1260 h 1334"/>
                <a:gd name="T116" fmla="*/ 123 w 1911"/>
                <a:gd name="T117" fmla="*/ 1137 h 1334"/>
                <a:gd name="T118" fmla="*/ 146 w 1911"/>
                <a:gd name="T119" fmla="*/ 1243 h 1334"/>
                <a:gd name="T120" fmla="*/ 740 w 1911"/>
                <a:gd name="T121" fmla="*/ 1213 h 1334"/>
                <a:gd name="T122" fmla="*/ 928 w 1911"/>
                <a:gd name="T123" fmla="*/ 1250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11" h="1334">
                  <a:moveTo>
                    <a:pt x="1011" y="260"/>
                  </a:moveTo>
                  <a:cubicBezTo>
                    <a:pt x="1011" y="259"/>
                    <a:pt x="1011" y="257"/>
                    <a:pt x="1009" y="257"/>
                  </a:cubicBezTo>
                  <a:cubicBezTo>
                    <a:pt x="1009" y="264"/>
                    <a:pt x="1006" y="257"/>
                    <a:pt x="1009" y="255"/>
                  </a:cubicBezTo>
                  <a:cubicBezTo>
                    <a:pt x="1010" y="250"/>
                    <a:pt x="1014" y="256"/>
                    <a:pt x="1014" y="252"/>
                  </a:cubicBezTo>
                  <a:cubicBezTo>
                    <a:pt x="1011" y="249"/>
                    <a:pt x="1018" y="243"/>
                    <a:pt x="1022" y="242"/>
                  </a:cubicBezTo>
                  <a:cubicBezTo>
                    <a:pt x="1026" y="225"/>
                    <a:pt x="1042" y="206"/>
                    <a:pt x="1054" y="192"/>
                  </a:cubicBezTo>
                  <a:cubicBezTo>
                    <a:pt x="1060" y="153"/>
                    <a:pt x="1109" y="124"/>
                    <a:pt x="1104" y="78"/>
                  </a:cubicBezTo>
                  <a:cubicBezTo>
                    <a:pt x="1110" y="79"/>
                    <a:pt x="1119" y="63"/>
                    <a:pt x="1112" y="56"/>
                  </a:cubicBezTo>
                  <a:cubicBezTo>
                    <a:pt x="1127" y="49"/>
                    <a:pt x="1124" y="5"/>
                    <a:pt x="1137" y="0"/>
                  </a:cubicBezTo>
                  <a:cubicBezTo>
                    <a:pt x="1154" y="12"/>
                    <a:pt x="1154" y="42"/>
                    <a:pt x="1159" y="65"/>
                  </a:cubicBezTo>
                  <a:cubicBezTo>
                    <a:pt x="1162" y="79"/>
                    <a:pt x="1168" y="92"/>
                    <a:pt x="1170" y="104"/>
                  </a:cubicBezTo>
                  <a:cubicBezTo>
                    <a:pt x="1174" y="124"/>
                    <a:pt x="1172" y="149"/>
                    <a:pt x="1174" y="174"/>
                  </a:cubicBezTo>
                  <a:cubicBezTo>
                    <a:pt x="1175" y="206"/>
                    <a:pt x="1174" y="238"/>
                    <a:pt x="1179" y="257"/>
                  </a:cubicBezTo>
                  <a:cubicBezTo>
                    <a:pt x="1171" y="314"/>
                    <a:pt x="1161" y="369"/>
                    <a:pt x="1144" y="420"/>
                  </a:cubicBezTo>
                  <a:cubicBezTo>
                    <a:pt x="1178" y="388"/>
                    <a:pt x="1215" y="356"/>
                    <a:pt x="1253" y="325"/>
                  </a:cubicBezTo>
                  <a:cubicBezTo>
                    <a:pt x="1264" y="317"/>
                    <a:pt x="1274" y="306"/>
                    <a:pt x="1285" y="299"/>
                  </a:cubicBezTo>
                  <a:cubicBezTo>
                    <a:pt x="1296" y="291"/>
                    <a:pt x="1312" y="289"/>
                    <a:pt x="1320" y="275"/>
                  </a:cubicBezTo>
                  <a:cubicBezTo>
                    <a:pt x="1322" y="277"/>
                    <a:pt x="1324" y="277"/>
                    <a:pt x="1326" y="275"/>
                  </a:cubicBezTo>
                  <a:cubicBezTo>
                    <a:pt x="1353" y="255"/>
                    <a:pt x="1383" y="248"/>
                    <a:pt x="1409" y="227"/>
                  </a:cubicBezTo>
                  <a:cubicBezTo>
                    <a:pt x="1443" y="217"/>
                    <a:pt x="1470" y="199"/>
                    <a:pt x="1504" y="189"/>
                  </a:cubicBezTo>
                  <a:cubicBezTo>
                    <a:pt x="1508" y="184"/>
                    <a:pt x="1514" y="182"/>
                    <a:pt x="1519" y="177"/>
                  </a:cubicBezTo>
                  <a:cubicBezTo>
                    <a:pt x="1524" y="173"/>
                    <a:pt x="1527" y="166"/>
                    <a:pt x="1531" y="162"/>
                  </a:cubicBezTo>
                  <a:cubicBezTo>
                    <a:pt x="1535" y="159"/>
                    <a:pt x="1541" y="159"/>
                    <a:pt x="1544" y="156"/>
                  </a:cubicBezTo>
                  <a:cubicBezTo>
                    <a:pt x="1560" y="142"/>
                    <a:pt x="1568" y="116"/>
                    <a:pt x="1580" y="96"/>
                  </a:cubicBezTo>
                  <a:cubicBezTo>
                    <a:pt x="1581" y="88"/>
                    <a:pt x="1576" y="81"/>
                    <a:pt x="1582" y="76"/>
                  </a:cubicBezTo>
                  <a:cubicBezTo>
                    <a:pt x="1588" y="76"/>
                    <a:pt x="1587" y="78"/>
                    <a:pt x="1592" y="76"/>
                  </a:cubicBezTo>
                  <a:cubicBezTo>
                    <a:pt x="1595" y="96"/>
                    <a:pt x="1605" y="115"/>
                    <a:pt x="1605" y="133"/>
                  </a:cubicBezTo>
                  <a:cubicBezTo>
                    <a:pt x="1625" y="129"/>
                    <a:pt x="1635" y="121"/>
                    <a:pt x="1652" y="118"/>
                  </a:cubicBezTo>
                  <a:cubicBezTo>
                    <a:pt x="1661" y="130"/>
                    <a:pt x="1671" y="143"/>
                    <a:pt x="1678" y="158"/>
                  </a:cubicBezTo>
                  <a:cubicBezTo>
                    <a:pt x="1686" y="158"/>
                    <a:pt x="1691" y="147"/>
                    <a:pt x="1697" y="151"/>
                  </a:cubicBezTo>
                  <a:cubicBezTo>
                    <a:pt x="1711" y="153"/>
                    <a:pt x="1701" y="180"/>
                    <a:pt x="1713" y="184"/>
                  </a:cubicBezTo>
                  <a:cubicBezTo>
                    <a:pt x="1722" y="180"/>
                    <a:pt x="1735" y="174"/>
                    <a:pt x="1743" y="179"/>
                  </a:cubicBezTo>
                  <a:cubicBezTo>
                    <a:pt x="1758" y="212"/>
                    <a:pt x="1742" y="253"/>
                    <a:pt x="1733" y="285"/>
                  </a:cubicBezTo>
                  <a:cubicBezTo>
                    <a:pt x="1744" y="281"/>
                    <a:pt x="1760" y="285"/>
                    <a:pt x="1773" y="282"/>
                  </a:cubicBezTo>
                  <a:cubicBezTo>
                    <a:pt x="1782" y="280"/>
                    <a:pt x="1788" y="271"/>
                    <a:pt x="1796" y="274"/>
                  </a:cubicBezTo>
                  <a:cubicBezTo>
                    <a:pt x="1801" y="283"/>
                    <a:pt x="1794" y="295"/>
                    <a:pt x="1791" y="305"/>
                  </a:cubicBezTo>
                  <a:cubicBezTo>
                    <a:pt x="1783" y="332"/>
                    <a:pt x="1776" y="362"/>
                    <a:pt x="1768" y="388"/>
                  </a:cubicBezTo>
                  <a:cubicBezTo>
                    <a:pt x="1811" y="388"/>
                    <a:pt x="1846" y="384"/>
                    <a:pt x="1886" y="380"/>
                  </a:cubicBezTo>
                  <a:cubicBezTo>
                    <a:pt x="1905" y="401"/>
                    <a:pt x="1911" y="414"/>
                    <a:pt x="1906" y="448"/>
                  </a:cubicBezTo>
                  <a:cubicBezTo>
                    <a:pt x="1903" y="465"/>
                    <a:pt x="1896" y="485"/>
                    <a:pt x="1893" y="506"/>
                  </a:cubicBezTo>
                  <a:cubicBezTo>
                    <a:pt x="1890" y="522"/>
                    <a:pt x="1892" y="539"/>
                    <a:pt x="1889" y="554"/>
                  </a:cubicBezTo>
                  <a:cubicBezTo>
                    <a:pt x="1887" y="567"/>
                    <a:pt x="1881" y="578"/>
                    <a:pt x="1879" y="589"/>
                  </a:cubicBezTo>
                  <a:cubicBezTo>
                    <a:pt x="1876" y="609"/>
                    <a:pt x="1870" y="626"/>
                    <a:pt x="1864" y="647"/>
                  </a:cubicBezTo>
                  <a:cubicBezTo>
                    <a:pt x="1840" y="739"/>
                    <a:pt x="1819" y="838"/>
                    <a:pt x="1795" y="926"/>
                  </a:cubicBezTo>
                  <a:cubicBezTo>
                    <a:pt x="1787" y="954"/>
                    <a:pt x="1775" y="981"/>
                    <a:pt x="1771" y="1008"/>
                  </a:cubicBezTo>
                  <a:cubicBezTo>
                    <a:pt x="1762" y="1068"/>
                    <a:pt x="1753" y="1121"/>
                    <a:pt x="1731" y="1169"/>
                  </a:cubicBezTo>
                  <a:cubicBezTo>
                    <a:pt x="1726" y="1173"/>
                    <a:pt x="1717" y="1175"/>
                    <a:pt x="1712" y="1179"/>
                  </a:cubicBezTo>
                  <a:cubicBezTo>
                    <a:pt x="1689" y="1183"/>
                    <a:pt x="1666" y="1181"/>
                    <a:pt x="1640" y="1179"/>
                  </a:cubicBezTo>
                  <a:cubicBezTo>
                    <a:pt x="1593" y="1175"/>
                    <a:pt x="1547" y="1191"/>
                    <a:pt x="1504" y="1194"/>
                  </a:cubicBezTo>
                  <a:cubicBezTo>
                    <a:pt x="1487" y="1195"/>
                    <a:pt x="1469" y="1189"/>
                    <a:pt x="1456" y="1200"/>
                  </a:cubicBezTo>
                  <a:cubicBezTo>
                    <a:pt x="1380" y="1205"/>
                    <a:pt x="1296" y="1209"/>
                    <a:pt x="1212" y="1215"/>
                  </a:cubicBezTo>
                  <a:cubicBezTo>
                    <a:pt x="1126" y="1221"/>
                    <a:pt x="1032" y="1231"/>
                    <a:pt x="954" y="1255"/>
                  </a:cubicBezTo>
                  <a:cubicBezTo>
                    <a:pt x="953" y="1256"/>
                    <a:pt x="949" y="1258"/>
                    <a:pt x="948" y="1258"/>
                  </a:cubicBezTo>
                  <a:cubicBezTo>
                    <a:pt x="932" y="1266"/>
                    <a:pt x="919" y="1280"/>
                    <a:pt x="901" y="1283"/>
                  </a:cubicBezTo>
                  <a:cubicBezTo>
                    <a:pt x="883" y="1287"/>
                    <a:pt x="860" y="1286"/>
                    <a:pt x="840" y="1285"/>
                  </a:cubicBezTo>
                  <a:cubicBezTo>
                    <a:pt x="830" y="1284"/>
                    <a:pt x="812" y="1276"/>
                    <a:pt x="807" y="1277"/>
                  </a:cubicBezTo>
                  <a:cubicBezTo>
                    <a:pt x="781" y="1280"/>
                    <a:pt x="751" y="1279"/>
                    <a:pt x="724" y="1280"/>
                  </a:cubicBezTo>
                  <a:cubicBezTo>
                    <a:pt x="685" y="1281"/>
                    <a:pt x="651" y="1287"/>
                    <a:pt x="609" y="1293"/>
                  </a:cubicBezTo>
                  <a:cubicBezTo>
                    <a:pt x="566" y="1300"/>
                    <a:pt x="520" y="1301"/>
                    <a:pt x="476" y="1305"/>
                  </a:cubicBezTo>
                  <a:cubicBezTo>
                    <a:pt x="402" y="1312"/>
                    <a:pt x="329" y="1324"/>
                    <a:pt x="252" y="1325"/>
                  </a:cubicBezTo>
                  <a:cubicBezTo>
                    <a:pt x="243" y="1325"/>
                    <a:pt x="233" y="1322"/>
                    <a:pt x="224" y="1323"/>
                  </a:cubicBezTo>
                  <a:cubicBezTo>
                    <a:pt x="198" y="1325"/>
                    <a:pt x="174" y="1332"/>
                    <a:pt x="149" y="1333"/>
                  </a:cubicBezTo>
                  <a:cubicBezTo>
                    <a:pt x="122" y="1334"/>
                    <a:pt x="91" y="1329"/>
                    <a:pt x="63" y="1328"/>
                  </a:cubicBezTo>
                  <a:cubicBezTo>
                    <a:pt x="45" y="1328"/>
                    <a:pt x="30" y="1323"/>
                    <a:pt x="13" y="1318"/>
                  </a:cubicBezTo>
                  <a:cubicBezTo>
                    <a:pt x="9" y="1309"/>
                    <a:pt x="10" y="1294"/>
                    <a:pt x="3" y="1288"/>
                  </a:cubicBezTo>
                  <a:cubicBezTo>
                    <a:pt x="28" y="1234"/>
                    <a:pt x="58" y="1176"/>
                    <a:pt x="86" y="1130"/>
                  </a:cubicBezTo>
                  <a:cubicBezTo>
                    <a:pt x="62" y="1130"/>
                    <a:pt x="41" y="1136"/>
                    <a:pt x="20" y="1135"/>
                  </a:cubicBezTo>
                  <a:cubicBezTo>
                    <a:pt x="13" y="1116"/>
                    <a:pt x="31" y="1095"/>
                    <a:pt x="38" y="1077"/>
                  </a:cubicBezTo>
                  <a:cubicBezTo>
                    <a:pt x="23" y="1069"/>
                    <a:pt x="12" y="1081"/>
                    <a:pt x="3" y="1072"/>
                  </a:cubicBezTo>
                  <a:cubicBezTo>
                    <a:pt x="0" y="1052"/>
                    <a:pt x="22" y="1045"/>
                    <a:pt x="28" y="1028"/>
                  </a:cubicBezTo>
                  <a:cubicBezTo>
                    <a:pt x="26" y="1028"/>
                    <a:pt x="15" y="1030"/>
                    <a:pt x="13" y="1023"/>
                  </a:cubicBezTo>
                  <a:cubicBezTo>
                    <a:pt x="19" y="1000"/>
                    <a:pt x="36" y="988"/>
                    <a:pt x="45" y="968"/>
                  </a:cubicBezTo>
                  <a:cubicBezTo>
                    <a:pt x="36" y="968"/>
                    <a:pt x="22" y="971"/>
                    <a:pt x="18" y="959"/>
                  </a:cubicBezTo>
                  <a:cubicBezTo>
                    <a:pt x="24" y="940"/>
                    <a:pt x="44" y="936"/>
                    <a:pt x="48" y="915"/>
                  </a:cubicBezTo>
                  <a:cubicBezTo>
                    <a:pt x="53" y="916"/>
                    <a:pt x="53" y="912"/>
                    <a:pt x="56" y="911"/>
                  </a:cubicBezTo>
                  <a:cubicBezTo>
                    <a:pt x="91" y="854"/>
                    <a:pt x="139" y="810"/>
                    <a:pt x="171" y="750"/>
                  </a:cubicBezTo>
                  <a:cubicBezTo>
                    <a:pt x="174" y="749"/>
                    <a:pt x="176" y="745"/>
                    <a:pt x="181" y="745"/>
                  </a:cubicBezTo>
                  <a:cubicBezTo>
                    <a:pt x="193" y="725"/>
                    <a:pt x="203" y="703"/>
                    <a:pt x="222" y="689"/>
                  </a:cubicBezTo>
                  <a:cubicBezTo>
                    <a:pt x="264" y="612"/>
                    <a:pt x="311" y="566"/>
                    <a:pt x="347" y="480"/>
                  </a:cubicBezTo>
                  <a:cubicBezTo>
                    <a:pt x="352" y="477"/>
                    <a:pt x="352" y="477"/>
                    <a:pt x="358" y="478"/>
                  </a:cubicBezTo>
                  <a:cubicBezTo>
                    <a:pt x="380" y="442"/>
                    <a:pt x="405" y="411"/>
                    <a:pt x="426" y="375"/>
                  </a:cubicBezTo>
                  <a:cubicBezTo>
                    <a:pt x="434" y="375"/>
                    <a:pt x="433" y="383"/>
                    <a:pt x="440" y="383"/>
                  </a:cubicBezTo>
                  <a:cubicBezTo>
                    <a:pt x="474" y="375"/>
                    <a:pt x="518" y="378"/>
                    <a:pt x="559" y="382"/>
                  </a:cubicBezTo>
                  <a:cubicBezTo>
                    <a:pt x="622" y="387"/>
                    <a:pt x="688" y="386"/>
                    <a:pt x="747" y="392"/>
                  </a:cubicBezTo>
                  <a:cubicBezTo>
                    <a:pt x="789" y="406"/>
                    <a:pt x="855" y="408"/>
                    <a:pt x="908" y="426"/>
                  </a:cubicBezTo>
                  <a:cubicBezTo>
                    <a:pt x="918" y="409"/>
                    <a:pt x="928" y="392"/>
                    <a:pt x="936" y="373"/>
                  </a:cubicBezTo>
                  <a:cubicBezTo>
                    <a:pt x="941" y="371"/>
                    <a:pt x="941" y="374"/>
                    <a:pt x="944" y="372"/>
                  </a:cubicBezTo>
                  <a:cubicBezTo>
                    <a:pt x="968" y="336"/>
                    <a:pt x="987" y="296"/>
                    <a:pt x="1011" y="260"/>
                  </a:cubicBezTo>
                  <a:close/>
                  <a:moveTo>
                    <a:pt x="976" y="737"/>
                  </a:moveTo>
                  <a:cubicBezTo>
                    <a:pt x="982" y="724"/>
                    <a:pt x="985" y="712"/>
                    <a:pt x="989" y="699"/>
                  </a:cubicBezTo>
                  <a:cubicBezTo>
                    <a:pt x="992" y="691"/>
                    <a:pt x="1001" y="662"/>
                    <a:pt x="999" y="662"/>
                  </a:cubicBezTo>
                  <a:cubicBezTo>
                    <a:pt x="1004" y="661"/>
                    <a:pt x="1008" y="648"/>
                    <a:pt x="1008" y="639"/>
                  </a:cubicBezTo>
                  <a:cubicBezTo>
                    <a:pt x="1032" y="593"/>
                    <a:pt x="1055" y="546"/>
                    <a:pt x="1079" y="500"/>
                  </a:cubicBezTo>
                  <a:cubicBezTo>
                    <a:pt x="1085" y="496"/>
                    <a:pt x="1087" y="498"/>
                    <a:pt x="1092" y="493"/>
                  </a:cubicBezTo>
                  <a:cubicBezTo>
                    <a:pt x="1102" y="470"/>
                    <a:pt x="1117" y="453"/>
                    <a:pt x="1130" y="433"/>
                  </a:cubicBezTo>
                  <a:cubicBezTo>
                    <a:pt x="1162" y="308"/>
                    <a:pt x="1182" y="158"/>
                    <a:pt x="1139" y="38"/>
                  </a:cubicBezTo>
                  <a:cubicBezTo>
                    <a:pt x="1122" y="69"/>
                    <a:pt x="1117" y="103"/>
                    <a:pt x="1106" y="134"/>
                  </a:cubicBezTo>
                  <a:cubicBezTo>
                    <a:pt x="1101" y="147"/>
                    <a:pt x="1090" y="161"/>
                    <a:pt x="1084" y="171"/>
                  </a:cubicBezTo>
                  <a:cubicBezTo>
                    <a:pt x="1081" y="175"/>
                    <a:pt x="1081" y="182"/>
                    <a:pt x="1079" y="186"/>
                  </a:cubicBezTo>
                  <a:cubicBezTo>
                    <a:pt x="1073" y="194"/>
                    <a:pt x="1065" y="201"/>
                    <a:pt x="1059" y="209"/>
                  </a:cubicBezTo>
                  <a:cubicBezTo>
                    <a:pt x="1049" y="224"/>
                    <a:pt x="1039" y="239"/>
                    <a:pt x="1031" y="252"/>
                  </a:cubicBezTo>
                  <a:cubicBezTo>
                    <a:pt x="1019" y="271"/>
                    <a:pt x="1008" y="290"/>
                    <a:pt x="999" y="310"/>
                  </a:cubicBezTo>
                  <a:cubicBezTo>
                    <a:pt x="963" y="349"/>
                    <a:pt x="942" y="404"/>
                    <a:pt x="911" y="448"/>
                  </a:cubicBezTo>
                  <a:cubicBezTo>
                    <a:pt x="915" y="454"/>
                    <a:pt x="908" y="455"/>
                    <a:pt x="910" y="463"/>
                  </a:cubicBezTo>
                  <a:cubicBezTo>
                    <a:pt x="881" y="510"/>
                    <a:pt x="845" y="557"/>
                    <a:pt x="825" y="607"/>
                  </a:cubicBezTo>
                  <a:cubicBezTo>
                    <a:pt x="829" y="632"/>
                    <a:pt x="839" y="651"/>
                    <a:pt x="845" y="672"/>
                  </a:cubicBezTo>
                  <a:cubicBezTo>
                    <a:pt x="887" y="829"/>
                    <a:pt x="832" y="979"/>
                    <a:pt x="856" y="1160"/>
                  </a:cubicBezTo>
                  <a:cubicBezTo>
                    <a:pt x="883" y="1028"/>
                    <a:pt x="910" y="916"/>
                    <a:pt x="951" y="800"/>
                  </a:cubicBezTo>
                  <a:cubicBezTo>
                    <a:pt x="956" y="796"/>
                    <a:pt x="949" y="796"/>
                    <a:pt x="949" y="792"/>
                  </a:cubicBezTo>
                  <a:cubicBezTo>
                    <a:pt x="954" y="793"/>
                    <a:pt x="956" y="795"/>
                    <a:pt x="956" y="788"/>
                  </a:cubicBezTo>
                  <a:cubicBezTo>
                    <a:pt x="961" y="774"/>
                    <a:pt x="968" y="761"/>
                    <a:pt x="973" y="745"/>
                  </a:cubicBezTo>
                  <a:cubicBezTo>
                    <a:pt x="972" y="739"/>
                    <a:pt x="970" y="752"/>
                    <a:pt x="969" y="745"/>
                  </a:cubicBezTo>
                  <a:cubicBezTo>
                    <a:pt x="968" y="739"/>
                    <a:pt x="978" y="744"/>
                    <a:pt x="976" y="737"/>
                  </a:cubicBezTo>
                  <a:close/>
                  <a:moveTo>
                    <a:pt x="1559" y="166"/>
                  </a:moveTo>
                  <a:cubicBezTo>
                    <a:pt x="1540" y="182"/>
                    <a:pt x="1519" y="196"/>
                    <a:pt x="1496" y="207"/>
                  </a:cubicBezTo>
                  <a:cubicBezTo>
                    <a:pt x="1428" y="231"/>
                    <a:pt x="1367" y="262"/>
                    <a:pt x="1315" y="295"/>
                  </a:cubicBezTo>
                  <a:cubicBezTo>
                    <a:pt x="1275" y="321"/>
                    <a:pt x="1241" y="351"/>
                    <a:pt x="1205" y="380"/>
                  </a:cubicBezTo>
                  <a:cubicBezTo>
                    <a:pt x="1169" y="409"/>
                    <a:pt x="1137" y="441"/>
                    <a:pt x="1112" y="481"/>
                  </a:cubicBezTo>
                  <a:cubicBezTo>
                    <a:pt x="1100" y="501"/>
                    <a:pt x="1087" y="520"/>
                    <a:pt x="1074" y="539"/>
                  </a:cubicBezTo>
                  <a:cubicBezTo>
                    <a:pt x="1055" y="567"/>
                    <a:pt x="1042" y="606"/>
                    <a:pt x="1029" y="636"/>
                  </a:cubicBezTo>
                  <a:cubicBezTo>
                    <a:pt x="998" y="709"/>
                    <a:pt x="976" y="783"/>
                    <a:pt x="948" y="857"/>
                  </a:cubicBezTo>
                  <a:cubicBezTo>
                    <a:pt x="915" y="941"/>
                    <a:pt x="896" y="1032"/>
                    <a:pt x="873" y="1124"/>
                  </a:cubicBezTo>
                  <a:cubicBezTo>
                    <a:pt x="879" y="1137"/>
                    <a:pt x="865" y="1155"/>
                    <a:pt x="871" y="1167"/>
                  </a:cubicBezTo>
                  <a:cubicBezTo>
                    <a:pt x="878" y="1150"/>
                    <a:pt x="881" y="1130"/>
                    <a:pt x="896" y="1122"/>
                  </a:cubicBezTo>
                  <a:cubicBezTo>
                    <a:pt x="917" y="1088"/>
                    <a:pt x="943" y="1045"/>
                    <a:pt x="968" y="1018"/>
                  </a:cubicBezTo>
                  <a:cubicBezTo>
                    <a:pt x="981" y="1002"/>
                    <a:pt x="999" y="988"/>
                    <a:pt x="1014" y="971"/>
                  </a:cubicBezTo>
                  <a:cubicBezTo>
                    <a:pt x="1029" y="955"/>
                    <a:pt x="1042" y="936"/>
                    <a:pt x="1057" y="923"/>
                  </a:cubicBezTo>
                  <a:cubicBezTo>
                    <a:pt x="1154" y="842"/>
                    <a:pt x="1261" y="760"/>
                    <a:pt x="1418" y="760"/>
                  </a:cubicBezTo>
                  <a:cubicBezTo>
                    <a:pt x="1426" y="681"/>
                    <a:pt x="1443" y="614"/>
                    <a:pt x="1467" y="534"/>
                  </a:cubicBezTo>
                  <a:cubicBezTo>
                    <a:pt x="1481" y="490"/>
                    <a:pt x="1498" y="445"/>
                    <a:pt x="1514" y="403"/>
                  </a:cubicBezTo>
                  <a:cubicBezTo>
                    <a:pt x="1548" y="310"/>
                    <a:pt x="1619" y="220"/>
                    <a:pt x="1590" y="118"/>
                  </a:cubicBezTo>
                  <a:cubicBezTo>
                    <a:pt x="1590" y="117"/>
                    <a:pt x="1590" y="116"/>
                    <a:pt x="1589" y="116"/>
                  </a:cubicBezTo>
                  <a:cubicBezTo>
                    <a:pt x="1582" y="136"/>
                    <a:pt x="1567" y="147"/>
                    <a:pt x="1559" y="166"/>
                  </a:cubicBezTo>
                  <a:close/>
                  <a:moveTo>
                    <a:pt x="1607" y="141"/>
                  </a:moveTo>
                  <a:cubicBezTo>
                    <a:pt x="1620" y="237"/>
                    <a:pt x="1570" y="305"/>
                    <a:pt x="1536" y="380"/>
                  </a:cubicBezTo>
                  <a:cubicBezTo>
                    <a:pt x="1523" y="408"/>
                    <a:pt x="1514" y="440"/>
                    <a:pt x="1504" y="470"/>
                  </a:cubicBezTo>
                  <a:cubicBezTo>
                    <a:pt x="1472" y="565"/>
                    <a:pt x="1439" y="664"/>
                    <a:pt x="1428" y="774"/>
                  </a:cubicBezTo>
                  <a:cubicBezTo>
                    <a:pt x="1393" y="776"/>
                    <a:pt x="1359" y="777"/>
                    <a:pt x="1326" y="778"/>
                  </a:cubicBezTo>
                  <a:cubicBezTo>
                    <a:pt x="1261" y="798"/>
                    <a:pt x="1199" y="829"/>
                    <a:pt x="1145" y="866"/>
                  </a:cubicBezTo>
                  <a:cubicBezTo>
                    <a:pt x="1124" y="881"/>
                    <a:pt x="1107" y="900"/>
                    <a:pt x="1091" y="915"/>
                  </a:cubicBezTo>
                  <a:cubicBezTo>
                    <a:pt x="1079" y="925"/>
                    <a:pt x="1065" y="932"/>
                    <a:pt x="1054" y="943"/>
                  </a:cubicBezTo>
                  <a:cubicBezTo>
                    <a:pt x="1043" y="954"/>
                    <a:pt x="1034" y="966"/>
                    <a:pt x="1022" y="978"/>
                  </a:cubicBezTo>
                  <a:cubicBezTo>
                    <a:pt x="1001" y="1000"/>
                    <a:pt x="977" y="1021"/>
                    <a:pt x="958" y="1046"/>
                  </a:cubicBezTo>
                  <a:cubicBezTo>
                    <a:pt x="919" y="1096"/>
                    <a:pt x="887" y="1151"/>
                    <a:pt x="860" y="1210"/>
                  </a:cubicBezTo>
                  <a:cubicBezTo>
                    <a:pt x="875" y="1198"/>
                    <a:pt x="882" y="1171"/>
                    <a:pt x="893" y="1152"/>
                  </a:cubicBezTo>
                  <a:cubicBezTo>
                    <a:pt x="900" y="1140"/>
                    <a:pt x="912" y="1132"/>
                    <a:pt x="921" y="1121"/>
                  </a:cubicBezTo>
                  <a:cubicBezTo>
                    <a:pt x="931" y="1108"/>
                    <a:pt x="939" y="1094"/>
                    <a:pt x="949" y="1081"/>
                  </a:cubicBezTo>
                  <a:cubicBezTo>
                    <a:pt x="959" y="1069"/>
                    <a:pt x="966" y="1050"/>
                    <a:pt x="981" y="1047"/>
                  </a:cubicBezTo>
                  <a:cubicBezTo>
                    <a:pt x="958" y="1088"/>
                    <a:pt x="921" y="1123"/>
                    <a:pt x="900" y="1164"/>
                  </a:cubicBezTo>
                  <a:cubicBezTo>
                    <a:pt x="892" y="1178"/>
                    <a:pt x="884" y="1193"/>
                    <a:pt x="881" y="1209"/>
                  </a:cubicBezTo>
                  <a:cubicBezTo>
                    <a:pt x="887" y="1210"/>
                    <a:pt x="894" y="1204"/>
                    <a:pt x="901" y="1205"/>
                  </a:cubicBezTo>
                  <a:cubicBezTo>
                    <a:pt x="964" y="1118"/>
                    <a:pt x="1026" y="1030"/>
                    <a:pt x="1102" y="956"/>
                  </a:cubicBezTo>
                  <a:cubicBezTo>
                    <a:pt x="1107" y="956"/>
                    <a:pt x="1110" y="954"/>
                    <a:pt x="1114" y="953"/>
                  </a:cubicBezTo>
                  <a:cubicBezTo>
                    <a:pt x="1151" y="921"/>
                    <a:pt x="1191" y="887"/>
                    <a:pt x="1233" y="858"/>
                  </a:cubicBezTo>
                  <a:cubicBezTo>
                    <a:pt x="1285" y="823"/>
                    <a:pt x="1338" y="793"/>
                    <a:pt x="1414" y="792"/>
                  </a:cubicBezTo>
                  <a:cubicBezTo>
                    <a:pt x="1432" y="791"/>
                    <a:pt x="1436" y="794"/>
                    <a:pt x="1453" y="792"/>
                  </a:cubicBezTo>
                  <a:cubicBezTo>
                    <a:pt x="1487" y="671"/>
                    <a:pt x="1526" y="557"/>
                    <a:pt x="1550" y="426"/>
                  </a:cubicBezTo>
                  <a:cubicBezTo>
                    <a:pt x="1552" y="420"/>
                    <a:pt x="1558" y="420"/>
                    <a:pt x="1559" y="413"/>
                  </a:cubicBezTo>
                  <a:cubicBezTo>
                    <a:pt x="1577" y="370"/>
                    <a:pt x="1578" y="317"/>
                    <a:pt x="1595" y="275"/>
                  </a:cubicBezTo>
                  <a:cubicBezTo>
                    <a:pt x="1597" y="271"/>
                    <a:pt x="1602" y="268"/>
                    <a:pt x="1604" y="264"/>
                  </a:cubicBezTo>
                  <a:cubicBezTo>
                    <a:pt x="1615" y="232"/>
                    <a:pt x="1622" y="195"/>
                    <a:pt x="1632" y="166"/>
                  </a:cubicBezTo>
                  <a:cubicBezTo>
                    <a:pt x="1635" y="157"/>
                    <a:pt x="1643" y="146"/>
                    <a:pt x="1638" y="136"/>
                  </a:cubicBezTo>
                  <a:cubicBezTo>
                    <a:pt x="1627" y="138"/>
                    <a:pt x="1620" y="144"/>
                    <a:pt x="1607" y="141"/>
                  </a:cubicBezTo>
                  <a:close/>
                  <a:moveTo>
                    <a:pt x="1670" y="538"/>
                  </a:moveTo>
                  <a:cubicBezTo>
                    <a:pt x="1664" y="534"/>
                    <a:pt x="1667" y="542"/>
                    <a:pt x="1662" y="548"/>
                  </a:cubicBezTo>
                  <a:cubicBezTo>
                    <a:pt x="1671" y="473"/>
                    <a:pt x="1691" y="394"/>
                    <a:pt x="1705" y="312"/>
                  </a:cubicBezTo>
                  <a:cubicBezTo>
                    <a:pt x="1708" y="307"/>
                    <a:pt x="1711" y="304"/>
                    <a:pt x="1713" y="299"/>
                  </a:cubicBezTo>
                  <a:cubicBezTo>
                    <a:pt x="1712" y="280"/>
                    <a:pt x="1726" y="248"/>
                    <a:pt x="1730" y="224"/>
                  </a:cubicBezTo>
                  <a:cubicBezTo>
                    <a:pt x="1734" y="220"/>
                    <a:pt x="1737" y="215"/>
                    <a:pt x="1738" y="207"/>
                  </a:cubicBezTo>
                  <a:cubicBezTo>
                    <a:pt x="1733" y="200"/>
                    <a:pt x="1728" y="198"/>
                    <a:pt x="1720" y="196"/>
                  </a:cubicBezTo>
                  <a:cubicBezTo>
                    <a:pt x="1702" y="210"/>
                    <a:pt x="1708" y="249"/>
                    <a:pt x="1693" y="267"/>
                  </a:cubicBezTo>
                  <a:cubicBezTo>
                    <a:pt x="1691" y="251"/>
                    <a:pt x="1700" y="222"/>
                    <a:pt x="1703" y="201"/>
                  </a:cubicBezTo>
                  <a:cubicBezTo>
                    <a:pt x="1696" y="196"/>
                    <a:pt x="1698" y="182"/>
                    <a:pt x="1693" y="174"/>
                  </a:cubicBezTo>
                  <a:cubicBezTo>
                    <a:pt x="1686" y="195"/>
                    <a:pt x="1684" y="222"/>
                    <a:pt x="1672" y="239"/>
                  </a:cubicBezTo>
                  <a:cubicBezTo>
                    <a:pt x="1672" y="215"/>
                    <a:pt x="1682" y="193"/>
                    <a:pt x="1682" y="174"/>
                  </a:cubicBezTo>
                  <a:cubicBezTo>
                    <a:pt x="1672" y="184"/>
                    <a:pt x="1674" y="200"/>
                    <a:pt x="1670" y="214"/>
                  </a:cubicBezTo>
                  <a:cubicBezTo>
                    <a:pt x="1662" y="240"/>
                    <a:pt x="1651" y="268"/>
                    <a:pt x="1647" y="294"/>
                  </a:cubicBezTo>
                  <a:cubicBezTo>
                    <a:pt x="1645" y="308"/>
                    <a:pt x="1645" y="318"/>
                    <a:pt x="1637" y="320"/>
                  </a:cubicBezTo>
                  <a:cubicBezTo>
                    <a:pt x="1642" y="264"/>
                    <a:pt x="1661" y="220"/>
                    <a:pt x="1668" y="162"/>
                  </a:cubicBezTo>
                  <a:cubicBezTo>
                    <a:pt x="1663" y="157"/>
                    <a:pt x="1661" y="149"/>
                    <a:pt x="1653" y="146"/>
                  </a:cubicBezTo>
                  <a:cubicBezTo>
                    <a:pt x="1582" y="349"/>
                    <a:pt x="1535" y="578"/>
                    <a:pt x="1464" y="785"/>
                  </a:cubicBezTo>
                  <a:cubicBezTo>
                    <a:pt x="1470" y="792"/>
                    <a:pt x="1475" y="800"/>
                    <a:pt x="1489" y="798"/>
                  </a:cubicBezTo>
                  <a:cubicBezTo>
                    <a:pt x="1491" y="766"/>
                    <a:pt x="1506" y="738"/>
                    <a:pt x="1514" y="707"/>
                  </a:cubicBezTo>
                  <a:cubicBezTo>
                    <a:pt x="1518" y="691"/>
                    <a:pt x="1515" y="673"/>
                    <a:pt x="1526" y="659"/>
                  </a:cubicBezTo>
                  <a:cubicBezTo>
                    <a:pt x="1523" y="706"/>
                    <a:pt x="1506" y="749"/>
                    <a:pt x="1499" y="797"/>
                  </a:cubicBezTo>
                  <a:cubicBezTo>
                    <a:pt x="1506" y="793"/>
                    <a:pt x="1511" y="799"/>
                    <a:pt x="1516" y="797"/>
                  </a:cubicBezTo>
                  <a:cubicBezTo>
                    <a:pt x="1530" y="722"/>
                    <a:pt x="1557" y="646"/>
                    <a:pt x="1570" y="564"/>
                  </a:cubicBezTo>
                  <a:cubicBezTo>
                    <a:pt x="1580" y="554"/>
                    <a:pt x="1578" y="538"/>
                    <a:pt x="1580" y="521"/>
                  </a:cubicBezTo>
                  <a:cubicBezTo>
                    <a:pt x="1585" y="496"/>
                    <a:pt x="1592" y="471"/>
                    <a:pt x="1597" y="445"/>
                  </a:cubicBezTo>
                  <a:cubicBezTo>
                    <a:pt x="1599" y="432"/>
                    <a:pt x="1604" y="419"/>
                    <a:pt x="1607" y="407"/>
                  </a:cubicBezTo>
                  <a:cubicBezTo>
                    <a:pt x="1610" y="394"/>
                    <a:pt x="1608" y="378"/>
                    <a:pt x="1620" y="372"/>
                  </a:cubicBezTo>
                  <a:cubicBezTo>
                    <a:pt x="1609" y="460"/>
                    <a:pt x="1584" y="561"/>
                    <a:pt x="1560" y="654"/>
                  </a:cubicBezTo>
                  <a:cubicBezTo>
                    <a:pt x="1555" y="674"/>
                    <a:pt x="1554" y="696"/>
                    <a:pt x="1549" y="715"/>
                  </a:cubicBezTo>
                  <a:cubicBezTo>
                    <a:pt x="1540" y="749"/>
                    <a:pt x="1517" y="792"/>
                    <a:pt x="1519" y="825"/>
                  </a:cubicBezTo>
                  <a:cubicBezTo>
                    <a:pt x="1528" y="833"/>
                    <a:pt x="1531" y="831"/>
                    <a:pt x="1544" y="835"/>
                  </a:cubicBezTo>
                  <a:cubicBezTo>
                    <a:pt x="1546" y="798"/>
                    <a:pt x="1563" y="767"/>
                    <a:pt x="1572" y="735"/>
                  </a:cubicBezTo>
                  <a:cubicBezTo>
                    <a:pt x="1580" y="706"/>
                    <a:pt x="1577" y="676"/>
                    <a:pt x="1594" y="651"/>
                  </a:cubicBezTo>
                  <a:cubicBezTo>
                    <a:pt x="1589" y="683"/>
                    <a:pt x="1585" y="740"/>
                    <a:pt x="1565" y="767"/>
                  </a:cubicBezTo>
                  <a:cubicBezTo>
                    <a:pt x="1560" y="789"/>
                    <a:pt x="1555" y="812"/>
                    <a:pt x="1550" y="835"/>
                  </a:cubicBezTo>
                  <a:cubicBezTo>
                    <a:pt x="1559" y="829"/>
                    <a:pt x="1560" y="853"/>
                    <a:pt x="1567" y="858"/>
                  </a:cubicBezTo>
                  <a:cubicBezTo>
                    <a:pt x="1579" y="780"/>
                    <a:pt x="1615" y="707"/>
                    <a:pt x="1630" y="627"/>
                  </a:cubicBezTo>
                  <a:cubicBezTo>
                    <a:pt x="1632" y="620"/>
                    <a:pt x="1627" y="609"/>
                    <a:pt x="1637" y="606"/>
                  </a:cubicBezTo>
                  <a:cubicBezTo>
                    <a:pt x="1638" y="633"/>
                    <a:pt x="1633" y="663"/>
                    <a:pt x="1625" y="694"/>
                  </a:cubicBezTo>
                  <a:cubicBezTo>
                    <a:pt x="1611" y="749"/>
                    <a:pt x="1584" y="813"/>
                    <a:pt x="1574" y="873"/>
                  </a:cubicBezTo>
                  <a:cubicBezTo>
                    <a:pt x="1568" y="875"/>
                    <a:pt x="1565" y="880"/>
                    <a:pt x="1560" y="883"/>
                  </a:cubicBezTo>
                  <a:cubicBezTo>
                    <a:pt x="1541" y="885"/>
                    <a:pt x="1520" y="878"/>
                    <a:pt x="1494" y="883"/>
                  </a:cubicBezTo>
                  <a:cubicBezTo>
                    <a:pt x="1453" y="892"/>
                    <a:pt x="1405" y="907"/>
                    <a:pt x="1363" y="916"/>
                  </a:cubicBezTo>
                  <a:cubicBezTo>
                    <a:pt x="1316" y="927"/>
                    <a:pt x="1277" y="954"/>
                    <a:pt x="1238" y="971"/>
                  </a:cubicBezTo>
                  <a:cubicBezTo>
                    <a:pt x="1219" y="980"/>
                    <a:pt x="1205" y="990"/>
                    <a:pt x="1192" y="998"/>
                  </a:cubicBezTo>
                  <a:cubicBezTo>
                    <a:pt x="1184" y="1002"/>
                    <a:pt x="1174" y="1005"/>
                    <a:pt x="1167" y="1009"/>
                  </a:cubicBezTo>
                  <a:cubicBezTo>
                    <a:pt x="1104" y="1056"/>
                    <a:pt x="1034" y="1096"/>
                    <a:pt x="983" y="1157"/>
                  </a:cubicBezTo>
                  <a:cubicBezTo>
                    <a:pt x="1044" y="1120"/>
                    <a:pt x="1108" y="1087"/>
                    <a:pt x="1174" y="1054"/>
                  </a:cubicBezTo>
                  <a:cubicBezTo>
                    <a:pt x="1180" y="1051"/>
                    <a:pt x="1184" y="1045"/>
                    <a:pt x="1190" y="1042"/>
                  </a:cubicBezTo>
                  <a:cubicBezTo>
                    <a:pt x="1271" y="1006"/>
                    <a:pt x="1368" y="987"/>
                    <a:pt x="1462" y="971"/>
                  </a:cubicBezTo>
                  <a:cubicBezTo>
                    <a:pt x="1509" y="957"/>
                    <a:pt x="1549" y="959"/>
                    <a:pt x="1600" y="953"/>
                  </a:cubicBezTo>
                  <a:cubicBezTo>
                    <a:pt x="1632" y="858"/>
                    <a:pt x="1649" y="770"/>
                    <a:pt x="1672" y="672"/>
                  </a:cubicBezTo>
                  <a:cubicBezTo>
                    <a:pt x="1682" y="627"/>
                    <a:pt x="1701" y="577"/>
                    <a:pt x="1712" y="533"/>
                  </a:cubicBezTo>
                  <a:cubicBezTo>
                    <a:pt x="1718" y="506"/>
                    <a:pt x="1722" y="484"/>
                    <a:pt x="1728" y="456"/>
                  </a:cubicBezTo>
                  <a:cubicBezTo>
                    <a:pt x="1734" y="432"/>
                    <a:pt x="1748" y="410"/>
                    <a:pt x="1750" y="385"/>
                  </a:cubicBezTo>
                  <a:cubicBezTo>
                    <a:pt x="1763" y="362"/>
                    <a:pt x="1769" y="320"/>
                    <a:pt x="1776" y="292"/>
                  </a:cubicBezTo>
                  <a:cubicBezTo>
                    <a:pt x="1760" y="293"/>
                    <a:pt x="1742" y="298"/>
                    <a:pt x="1731" y="300"/>
                  </a:cubicBezTo>
                  <a:cubicBezTo>
                    <a:pt x="1714" y="340"/>
                    <a:pt x="1711" y="395"/>
                    <a:pt x="1695" y="436"/>
                  </a:cubicBezTo>
                  <a:cubicBezTo>
                    <a:pt x="1695" y="435"/>
                    <a:pt x="1694" y="432"/>
                    <a:pt x="1693" y="435"/>
                  </a:cubicBezTo>
                  <a:cubicBezTo>
                    <a:pt x="1691" y="471"/>
                    <a:pt x="1677" y="501"/>
                    <a:pt x="1670" y="538"/>
                  </a:cubicBezTo>
                  <a:close/>
                  <a:moveTo>
                    <a:pt x="745" y="412"/>
                  </a:moveTo>
                  <a:cubicBezTo>
                    <a:pt x="727" y="401"/>
                    <a:pt x="705" y="407"/>
                    <a:pt x="684" y="405"/>
                  </a:cubicBezTo>
                  <a:cubicBezTo>
                    <a:pt x="654" y="402"/>
                    <a:pt x="627" y="392"/>
                    <a:pt x="606" y="397"/>
                  </a:cubicBezTo>
                  <a:cubicBezTo>
                    <a:pt x="607" y="396"/>
                    <a:pt x="608" y="398"/>
                    <a:pt x="606" y="398"/>
                  </a:cubicBezTo>
                  <a:cubicBezTo>
                    <a:pt x="578" y="397"/>
                    <a:pt x="554" y="390"/>
                    <a:pt x="526" y="390"/>
                  </a:cubicBezTo>
                  <a:cubicBezTo>
                    <a:pt x="500" y="390"/>
                    <a:pt x="474" y="390"/>
                    <a:pt x="443" y="390"/>
                  </a:cubicBezTo>
                  <a:cubicBezTo>
                    <a:pt x="425" y="403"/>
                    <a:pt x="413" y="424"/>
                    <a:pt x="400" y="445"/>
                  </a:cubicBezTo>
                  <a:cubicBezTo>
                    <a:pt x="368" y="496"/>
                    <a:pt x="326" y="542"/>
                    <a:pt x="300" y="593"/>
                  </a:cubicBezTo>
                  <a:cubicBezTo>
                    <a:pt x="296" y="597"/>
                    <a:pt x="298" y="588"/>
                    <a:pt x="294" y="593"/>
                  </a:cubicBezTo>
                  <a:cubicBezTo>
                    <a:pt x="271" y="653"/>
                    <a:pt x="218" y="697"/>
                    <a:pt x="191" y="759"/>
                  </a:cubicBezTo>
                  <a:cubicBezTo>
                    <a:pt x="143" y="820"/>
                    <a:pt x="94" y="880"/>
                    <a:pt x="51" y="946"/>
                  </a:cubicBezTo>
                  <a:cubicBezTo>
                    <a:pt x="118" y="950"/>
                    <a:pt x="183" y="967"/>
                    <a:pt x="249" y="984"/>
                  </a:cubicBezTo>
                  <a:cubicBezTo>
                    <a:pt x="276" y="991"/>
                    <a:pt x="302" y="1002"/>
                    <a:pt x="328" y="1009"/>
                  </a:cubicBezTo>
                  <a:cubicBezTo>
                    <a:pt x="362" y="1018"/>
                    <a:pt x="398" y="1028"/>
                    <a:pt x="423" y="1029"/>
                  </a:cubicBezTo>
                  <a:cubicBezTo>
                    <a:pt x="484" y="1047"/>
                    <a:pt x="560" y="1072"/>
                    <a:pt x="629" y="1097"/>
                  </a:cubicBezTo>
                  <a:cubicBezTo>
                    <a:pt x="638" y="1101"/>
                    <a:pt x="646" y="1108"/>
                    <a:pt x="656" y="1112"/>
                  </a:cubicBezTo>
                  <a:cubicBezTo>
                    <a:pt x="690" y="1126"/>
                    <a:pt x="730" y="1126"/>
                    <a:pt x="754" y="1150"/>
                  </a:cubicBezTo>
                  <a:cubicBezTo>
                    <a:pt x="793" y="1158"/>
                    <a:pt x="817" y="1182"/>
                    <a:pt x="848" y="1199"/>
                  </a:cubicBezTo>
                  <a:cubicBezTo>
                    <a:pt x="836" y="1142"/>
                    <a:pt x="837" y="1090"/>
                    <a:pt x="833" y="1041"/>
                  </a:cubicBezTo>
                  <a:cubicBezTo>
                    <a:pt x="843" y="937"/>
                    <a:pt x="846" y="846"/>
                    <a:pt x="843" y="750"/>
                  </a:cubicBezTo>
                  <a:cubicBezTo>
                    <a:pt x="842" y="704"/>
                    <a:pt x="819" y="667"/>
                    <a:pt x="817" y="622"/>
                  </a:cubicBezTo>
                  <a:cubicBezTo>
                    <a:pt x="810" y="613"/>
                    <a:pt x="808" y="606"/>
                    <a:pt x="807" y="598"/>
                  </a:cubicBezTo>
                  <a:cubicBezTo>
                    <a:pt x="843" y="555"/>
                    <a:pt x="872" y="491"/>
                    <a:pt x="903" y="438"/>
                  </a:cubicBezTo>
                  <a:cubicBezTo>
                    <a:pt x="850" y="428"/>
                    <a:pt x="790" y="407"/>
                    <a:pt x="745" y="412"/>
                  </a:cubicBezTo>
                  <a:close/>
                  <a:moveTo>
                    <a:pt x="1831" y="402"/>
                  </a:moveTo>
                  <a:cubicBezTo>
                    <a:pt x="1809" y="402"/>
                    <a:pt x="1795" y="401"/>
                    <a:pt x="1776" y="407"/>
                  </a:cubicBezTo>
                  <a:cubicBezTo>
                    <a:pt x="1768" y="409"/>
                    <a:pt x="1756" y="409"/>
                    <a:pt x="1760" y="421"/>
                  </a:cubicBezTo>
                  <a:cubicBezTo>
                    <a:pt x="1777" y="426"/>
                    <a:pt x="1798" y="427"/>
                    <a:pt x="1821" y="421"/>
                  </a:cubicBezTo>
                  <a:cubicBezTo>
                    <a:pt x="1821" y="425"/>
                    <a:pt x="1823" y="427"/>
                    <a:pt x="1826" y="426"/>
                  </a:cubicBezTo>
                  <a:cubicBezTo>
                    <a:pt x="1825" y="503"/>
                    <a:pt x="1786" y="571"/>
                    <a:pt x="1770" y="637"/>
                  </a:cubicBezTo>
                  <a:cubicBezTo>
                    <a:pt x="1761" y="670"/>
                    <a:pt x="1755" y="705"/>
                    <a:pt x="1746" y="737"/>
                  </a:cubicBezTo>
                  <a:cubicBezTo>
                    <a:pt x="1737" y="772"/>
                    <a:pt x="1725" y="809"/>
                    <a:pt x="1715" y="845"/>
                  </a:cubicBezTo>
                  <a:cubicBezTo>
                    <a:pt x="1705" y="880"/>
                    <a:pt x="1690" y="914"/>
                    <a:pt x="1683" y="948"/>
                  </a:cubicBezTo>
                  <a:cubicBezTo>
                    <a:pt x="1678" y="977"/>
                    <a:pt x="1673" y="1006"/>
                    <a:pt x="1667" y="1034"/>
                  </a:cubicBezTo>
                  <a:cubicBezTo>
                    <a:pt x="1661" y="1059"/>
                    <a:pt x="1655" y="1087"/>
                    <a:pt x="1637" y="1107"/>
                  </a:cubicBezTo>
                  <a:cubicBezTo>
                    <a:pt x="1631" y="1104"/>
                    <a:pt x="1624" y="1103"/>
                    <a:pt x="1619" y="1099"/>
                  </a:cubicBezTo>
                  <a:cubicBezTo>
                    <a:pt x="1570" y="1100"/>
                    <a:pt x="1511" y="1091"/>
                    <a:pt x="1467" y="1101"/>
                  </a:cubicBezTo>
                  <a:cubicBezTo>
                    <a:pt x="1453" y="1090"/>
                    <a:pt x="1446" y="1101"/>
                    <a:pt x="1434" y="1104"/>
                  </a:cubicBezTo>
                  <a:cubicBezTo>
                    <a:pt x="1414" y="1108"/>
                    <a:pt x="1388" y="1107"/>
                    <a:pt x="1366" y="1109"/>
                  </a:cubicBezTo>
                  <a:cubicBezTo>
                    <a:pt x="1347" y="1111"/>
                    <a:pt x="1329" y="1114"/>
                    <a:pt x="1310" y="1116"/>
                  </a:cubicBezTo>
                  <a:cubicBezTo>
                    <a:pt x="1265" y="1120"/>
                    <a:pt x="1217" y="1124"/>
                    <a:pt x="1172" y="1132"/>
                  </a:cubicBezTo>
                  <a:cubicBezTo>
                    <a:pt x="1164" y="1134"/>
                    <a:pt x="1157" y="1139"/>
                    <a:pt x="1149" y="1140"/>
                  </a:cubicBezTo>
                  <a:cubicBezTo>
                    <a:pt x="1095" y="1152"/>
                    <a:pt x="1044" y="1164"/>
                    <a:pt x="1001" y="1194"/>
                  </a:cubicBezTo>
                  <a:cubicBezTo>
                    <a:pt x="1091" y="1180"/>
                    <a:pt x="1183" y="1171"/>
                    <a:pt x="1275" y="1159"/>
                  </a:cubicBezTo>
                  <a:cubicBezTo>
                    <a:pt x="1314" y="1154"/>
                    <a:pt x="1355" y="1143"/>
                    <a:pt x="1396" y="1144"/>
                  </a:cubicBezTo>
                  <a:cubicBezTo>
                    <a:pt x="1423" y="1144"/>
                    <a:pt x="1445" y="1146"/>
                    <a:pt x="1467" y="1145"/>
                  </a:cubicBezTo>
                  <a:cubicBezTo>
                    <a:pt x="1478" y="1145"/>
                    <a:pt x="1498" y="1137"/>
                    <a:pt x="1499" y="1154"/>
                  </a:cubicBezTo>
                  <a:cubicBezTo>
                    <a:pt x="1479" y="1164"/>
                    <a:pt x="1457" y="1156"/>
                    <a:pt x="1436" y="1155"/>
                  </a:cubicBezTo>
                  <a:cubicBezTo>
                    <a:pt x="1377" y="1155"/>
                    <a:pt x="1315" y="1168"/>
                    <a:pt x="1270" y="1172"/>
                  </a:cubicBezTo>
                  <a:cubicBezTo>
                    <a:pt x="1223" y="1176"/>
                    <a:pt x="1190" y="1179"/>
                    <a:pt x="1154" y="1184"/>
                  </a:cubicBezTo>
                  <a:cubicBezTo>
                    <a:pt x="1127" y="1187"/>
                    <a:pt x="1101" y="1196"/>
                    <a:pt x="1076" y="1199"/>
                  </a:cubicBezTo>
                  <a:cubicBezTo>
                    <a:pt x="1021" y="1204"/>
                    <a:pt x="976" y="1207"/>
                    <a:pt x="936" y="1233"/>
                  </a:cubicBezTo>
                  <a:cubicBezTo>
                    <a:pt x="940" y="1235"/>
                    <a:pt x="942" y="1240"/>
                    <a:pt x="941" y="1247"/>
                  </a:cubicBezTo>
                  <a:cubicBezTo>
                    <a:pt x="966" y="1235"/>
                    <a:pt x="995" y="1224"/>
                    <a:pt x="1026" y="1220"/>
                  </a:cubicBezTo>
                  <a:cubicBezTo>
                    <a:pt x="1201" y="1197"/>
                    <a:pt x="1410" y="1192"/>
                    <a:pt x="1597" y="1167"/>
                  </a:cubicBezTo>
                  <a:cubicBezTo>
                    <a:pt x="1642" y="1161"/>
                    <a:pt x="1696" y="1180"/>
                    <a:pt x="1725" y="1150"/>
                  </a:cubicBezTo>
                  <a:cubicBezTo>
                    <a:pt x="1751" y="1082"/>
                    <a:pt x="1756" y="1007"/>
                    <a:pt x="1775" y="935"/>
                  </a:cubicBezTo>
                  <a:cubicBezTo>
                    <a:pt x="1781" y="911"/>
                    <a:pt x="1792" y="889"/>
                    <a:pt x="1798" y="865"/>
                  </a:cubicBezTo>
                  <a:cubicBezTo>
                    <a:pt x="1805" y="839"/>
                    <a:pt x="1812" y="813"/>
                    <a:pt x="1818" y="787"/>
                  </a:cubicBezTo>
                  <a:cubicBezTo>
                    <a:pt x="1823" y="761"/>
                    <a:pt x="1831" y="736"/>
                    <a:pt x="1836" y="710"/>
                  </a:cubicBezTo>
                  <a:cubicBezTo>
                    <a:pt x="1842" y="684"/>
                    <a:pt x="1847" y="656"/>
                    <a:pt x="1854" y="631"/>
                  </a:cubicBezTo>
                  <a:cubicBezTo>
                    <a:pt x="1857" y="621"/>
                    <a:pt x="1864" y="612"/>
                    <a:pt x="1866" y="602"/>
                  </a:cubicBezTo>
                  <a:cubicBezTo>
                    <a:pt x="1874" y="568"/>
                    <a:pt x="1875" y="530"/>
                    <a:pt x="1884" y="498"/>
                  </a:cubicBezTo>
                  <a:cubicBezTo>
                    <a:pt x="1881" y="472"/>
                    <a:pt x="1906" y="427"/>
                    <a:pt x="1886" y="403"/>
                  </a:cubicBezTo>
                  <a:cubicBezTo>
                    <a:pt x="1869" y="396"/>
                    <a:pt x="1850" y="401"/>
                    <a:pt x="1831" y="402"/>
                  </a:cubicBezTo>
                  <a:close/>
                  <a:moveTo>
                    <a:pt x="1755" y="435"/>
                  </a:moveTo>
                  <a:cubicBezTo>
                    <a:pt x="1732" y="509"/>
                    <a:pt x="1720" y="583"/>
                    <a:pt x="1698" y="657"/>
                  </a:cubicBezTo>
                  <a:cubicBezTo>
                    <a:pt x="1692" y="679"/>
                    <a:pt x="1686" y="699"/>
                    <a:pt x="1680" y="720"/>
                  </a:cubicBezTo>
                  <a:cubicBezTo>
                    <a:pt x="1674" y="743"/>
                    <a:pt x="1670" y="765"/>
                    <a:pt x="1665" y="788"/>
                  </a:cubicBezTo>
                  <a:cubicBezTo>
                    <a:pt x="1655" y="835"/>
                    <a:pt x="1637" y="881"/>
                    <a:pt x="1625" y="926"/>
                  </a:cubicBezTo>
                  <a:cubicBezTo>
                    <a:pt x="1623" y="935"/>
                    <a:pt x="1627" y="947"/>
                    <a:pt x="1615" y="953"/>
                  </a:cubicBezTo>
                  <a:cubicBezTo>
                    <a:pt x="1618" y="958"/>
                    <a:pt x="1620" y="963"/>
                    <a:pt x="1615" y="968"/>
                  </a:cubicBezTo>
                  <a:cubicBezTo>
                    <a:pt x="1563" y="969"/>
                    <a:pt x="1506" y="973"/>
                    <a:pt x="1448" y="984"/>
                  </a:cubicBezTo>
                  <a:cubicBezTo>
                    <a:pt x="1360" y="1001"/>
                    <a:pt x="1274" y="1022"/>
                    <a:pt x="1198" y="1056"/>
                  </a:cubicBezTo>
                  <a:cubicBezTo>
                    <a:pt x="1149" y="1078"/>
                    <a:pt x="1103" y="1107"/>
                    <a:pt x="1057" y="1132"/>
                  </a:cubicBezTo>
                  <a:cubicBezTo>
                    <a:pt x="1034" y="1145"/>
                    <a:pt x="1010" y="1158"/>
                    <a:pt x="988" y="1172"/>
                  </a:cubicBezTo>
                  <a:cubicBezTo>
                    <a:pt x="971" y="1183"/>
                    <a:pt x="952" y="1192"/>
                    <a:pt x="938" y="1204"/>
                  </a:cubicBezTo>
                  <a:cubicBezTo>
                    <a:pt x="935" y="1206"/>
                    <a:pt x="927" y="1211"/>
                    <a:pt x="930" y="1217"/>
                  </a:cubicBezTo>
                  <a:cubicBezTo>
                    <a:pt x="937" y="1219"/>
                    <a:pt x="943" y="1208"/>
                    <a:pt x="949" y="1204"/>
                  </a:cubicBezTo>
                  <a:cubicBezTo>
                    <a:pt x="962" y="1195"/>
                    <a:pt x="979" y="1188"/>
                    <a:pt x="994" y="1180"/>
                  </a:cubicBezTo>
                  <a:cubicBezTo>
                    <a:pt x="1009" y="1173"/>
                    <a:pt x="1026" y="1166"/>
                    <a:pt x="1041" y="1159"/>
                  </a:cubicBezTo>
                  <a:cubicBezTo>
                    <a:pt x="1135" y="1115"/>
                    <a:pt x="1249" y="1107"/>
                    <a:pt x="1363" y="1096"/>
                  </a:cubicBezTo>
                  <a:cubicBezTo>
                    <a:pt x="1452" y="1087"/>
                    <a:pt x="1547" y="1072"/>
                    <a:pt x="1638" y="1089"/>
                  </a:cubicBezTo>
                  <a:cubicBezTo>
                    <a:pt x="1666" y="968"/>
                    <a:pt x="1702" y="836"/>
                    <a:pt x="1736" y="722"/>
                  </a:cubicBezTo>
                  <a:cubicBezTo>
                    <a:pt x="1739" y="713"/>
                    <a:pt x="1739" y="704"/>
                    <a:pt x="1741" y="694"/>
                  </a:cubicBezTo>
                  <a:cubicBezTo>
                    <a:pt x="1745" y="681"/>
                    <a:pt x="1753" y="670"/>
                    <a:pt x="1756" y="657"/>
                  </a:cubicBezTo>
                  <a:cubicBezTo>
                    <a:pt x="1761" y="643"/>
                    <a:pt x="1762" y="627"/>
                    <a:pt x="1766" y="612"/>
                  </a:cubicBezTo>
                  <a:cubicBezTo>
                    <a:pt x="1784" y="556"/>
                    <a:pt x="1806" y="496"/>
                    <a:pt x="1811" y="445"/>
                  </a:cubicBezTo>
                  <a:cubicBezTo>
                    <a:pt x="1794" y="440"/>
                    <a:pt x="1773" y="439"/>
                    <a:pt x="1755" y="435"/>
                  </a:cubicBezTo>
                  <a:close/>
                  <a:moveTo>
                    <a:pt x="1668" y="534"/>
                  </a:moveTo>
                  <a:cubicBezTo>
                    <a:pt x="1669" y="528"/>
                    <a:pt x="1675" y="518"/>
                    <a:pt x="1672" y="513"/>
                  </a:cubicBezTo>
                  <a:cubicBezTo>
                    <a:pt x="1670" y="518"/>
                    <a:pt x="1665" y="529"/>
                    <a:pt x="1668" y="534"/>
                  </a:cubicBezTo>
                  <a:close/>
                  <a:moveTo>
                    <a:pt x="1376" y="805"/>
                  </a:moveTo>
                  <a:cubicBezTo>
                    <a:pt x="1316" y="813"/>
                    <a:pt x="1274" y="847"/>
                    <a:pt x="1227" y="875"/>
                  </a:cubicBezTo>
                  <a:cubicBezTo>
                    <a:pt x="1192" y="906"/>
                    <a:pt x="1153" y="931"/>
                    <a:pt x="1117" y="961"/>
                  </a:cubicBezTo>
                  <a:cubicBezTo>
                    <a:pt x="1046" y="1034"/>
                    <a:pt x="974" y="1116"/>
                    <a:pt x="920" y="1200"/>
                  </a:cubicBezTo>
                  <a:cubicBezTo>
                    <a:pt x="963" y="1150"/>
                    <a:pt x="1011" y="1105"/>
                    <a:pt x="1064" y="1064"/>
                  </a:cubicBezTo>
                  <a:cubicBezTo>
                    <a:pt x="1081" y="1060"/>
                    <a:pt x="1096" y="1043"/>
                    <a:pt x="1110" y="1031"/>
                  </a:cubicBezTo>
                  <a:cubicBezTo>
                    <a:pt x="1148" y="1013"/>
                    <a:pt x="1179" y="983"/>
                    <a:pt x="1217" y="963"/>
                  </a:cubicBezTo>
                  <a:cubicBezTo>
                    <a:pt x="1254" y="943"/>
                    <a:pt x="1289" y="921"/>
                    <a:pt x="1333" y="908"/>
                  </a:cubicBezTo>
                  <a:cubicBezTo>
                    <a:pt x="1335" y="904"/>
                    <a:pt x="1341" y="904"/>
                    <a:pt x="1343" y="900"/>
                  </a:cubicBezTo>
                  <a:cubicBezTo>
                    <a:pt x="1400" y="881"/>
                    <a:pt x="1484" y="852"/>
                    <a:pt x="1554" y="868"/>
                  </a:cubicBezTo>
                  <a:cubicBezTo>
                    <a:pt x="1556" y="858"/>
                    <a:pt x="1550" y="857"/>
                    <a:pt x="1549" y="850"/>
                  </a:cubicBezTo>
                  <a:cubicBezTo>
                    <a:pt x="1538" y="849"/>
                    <a:pt x="1529" y="848"/>
                    <a:pt x="1522" y="848"/>
                  </a:cubicBezTo>
                  <a:cubicBezTo>
                    <a:pt x="1500" y="836"/>
                    <a:pt x="1468" y="839"/>
                    <a:pt x="1439" y="843"/>
                  </a:cubicBezTo>
                  <a:cubicBezTo>
                    <a:pt x="1400" y="849"/>
                    <a:pt x="1356" y="862"/>
                    <a:pt x="1326" y="880"/>
                  </a:cubicBezTo>
                  <a:cubicBezTo>
                    <a:pt x="1313" y="888"/>
                    <a:pt x="1303" y="901"/>
                    <a:pt x="1288" y="901"/>
                  </a:cubicBezTo>
                  <a:cubicBezTo>
                    <a:pt x="1293" y="895"/>
                    <a:pt x="1302" y="892"/>
                    <a:pt x="1310" y="888"/>
                  </a:cubicBezTo>
                  <a:cubicBezTo>
                    <a:pt x="1350" y="842"/>
                    <a:pt x="1434" y="832"/>
                    <a:pt x="1509" y="827"/>
                  </a:cubicBezTo>
                  <a:cubicBezTo>
                    <a:pt x="1510" y="820"/>
                    <a:pt x="1509" y="814"/>
                    <a:pt x="1506" y="812"/>
                  </a:cubicBezTo>
                  <a:cubicBezTo>
                    <a:pt x="1447" y="810"/>
                    <a:pt x="1378" y="834"/>
                    <a:pt x="1331" y="850"/>
                  </a:cubicBezTo>
                  <a:cubicBezTo>
                    <a:pt x="1362" y="825"/>
                    <a:pt x="1414" y="814"/>
                    <a:pt x="1454" y="803"/>
                  </a:cubicBezTo>
                  <a:cubicBezTo>
                    <a:pt x="1427" y="803"/>
                    <a:pt x="1401" y="802"/>
                    <a:pt x="1376" y="805"/>
                  </a:cubicBezTo>
                  <a:close/>
                  <a:moveTo>
                    <a:pt x="411" y="1047"/>
                  </a:moveTo>
                  <a:cubicBezTo>
                    <a:pt x="407" y="1046"/>
                    <a:pt x="403" y="1045"/>
                    <a:pt x="398" y="1044"/>
                  </a:cubicBezTo>
                  <a:cubicBezTo>
                    <a:pt x="343" y="1029"/>
                    <a:pt x="290" y="1012"/>
                    <a:pt x="240" y="1001"/>
                  </a:cubicBezTo>
                  <a:cubicBezTo>
                    <a:pt x="184" y="988"/>
                    <a:pt x="124" y="978"/>
                    <a:pt x="74" y="969"/>
                  </a:cubicBezTo>
                  <a:cubicBezTo>
                    <a:pt x="66" y="974"/>
                    <a:pt x="62" y="971"/>
                    <a:pt x="54" y="973"/>
                  </a:cubicBezTo>
                  <a:cubicBezTo>
                    <a:pt x="47" y="986"/>
                    <a:pt x="37" y="995"/>
                    <a:pt x="31" y="1009"/>
                  </a:cubicBezTo>
                  <a:cubicBezTo>
                    <a:pt x="59" y="1010"/>
                    <a:pt x="79" y="1013"/>
                    <a:pt x="103" y="1016"/>
                  </a:cubicBezTo>
                  <a:cubicBezTo>
                    <a:pt x="193" y="1029"/>
                    <a:pt x="282" y="1046"/>
                    <a:pt x="368" y="1057"/>
                  </a:cubicBezTo>
                  <a:cubicBezTo>
                    <a:pt x="405" y="1062"/>
                    <a:pt x="447" y="1065"/>
                    <a:pt x="491" y="1072"/>
                  </a:cubicBezTo>
                  <a:cubicBezTo>
                    <a:pt x="494" y="1073"/>
                    <a:pt x="502" y="1078"/>
                    <a:pt x="504" y="1072"/>
                  </a:cubicBezTo>
                  <a:cubicBezTo>
                    <a:pt x="475" y="1064"/>
                    <a:pt x="441" y="1058"/>
                    <a:pt x="411" y="1047"/>
                  </a:cubicBezTo>
                  <a:close/>
                  <a:moveTo>
                    <a:pt x="617" y="1129"/>
                  </a:moveTo>
                  <a:cubicBezTo>
                    <a:pt x="596" y="1121"/>
                    <a:pt x="576" y="1112"/>
                    <a:pt x="553" y="1104"/>
                  </a:cubicBezTo>
                  <a:cubicBezTo>
                    <a:pt x="543" y="1101"/>
                    <a:pt x="532" y="1096"/>
                    <a:pt x="521" y="1092"/>
                  </a:cubicBezTo>
                  <a:cubicBezTo>
                    <a:pt x="499" y="1086"/>
                    <a:pt x="470" y="1087"/>
                    <a:pt x="445" y="1082"/>
                  </a:cubicBezTo>
                  <a:cubicBezTo>
                    <a:pt x="408" y="1076"/>
                    <a:pt x="366" y="1072"/>
                    <a:pt x="327" y="1067"/>
                  </a:cubicBezTo>
                  <a:cubicBezTo>
                    <a:pt x="229" y="1056"/>
                    <a:pt x="137" y="1030"/>
                    <a:pt x="46" y="1024"/>
                  </a:cubicBezTo>
                  <a:cubicBezTo>
                    <a:pt x="35" y="1032"/>
                    <a:pt x="26" y="1050"/>
                    <a:pt x="23" y="1061"/>
                  </a:cubicBezTo>
                  <a:cubicBezTo>
                    <a:pt x="67" y="1062"/>
                    <a:pt x="112" y="1071"/>
                    <a:pt x="161" y="1076"/>
                  </a:cubicBezTo>
                  <a:cubicBezTo>
                    <a:pt x="214" y="1081"/>
                    <a:pt x="288" y="1081"/>
                    <a:pt x="335" y="1087"/>
                  </a:cubicBezTo>
                  <a:cubicBezTo>
                    <a:pt x="358" y="1091"/>
                    <a:pt x="382" y="1091"/>
                    <a:pt x="402" y="1096"/>
                  </a:cubicBezTo>
                  <a:cubicBezTo>
                    <a:pt x="407" y="1097"/>
                    <a:pt x="412" y="1101"/>
                    <a:pt x="416" y="1102"/>
                  </a:cubicBezTo>
                  <a:cubicBezTo>
                    <a:pt x="446" y="1110"/>
                    <a:pt x="478" y="1107"/>
                    <a:pt x="508" y="1114"/>
                  </a:cubicBezTo>
                  <a:cubicBezTo>
                    <a:pt x="556" y="1126"/>
                    <a:pt x="600" y="1138"/>
                    <a:pt x="642" y="1150"/>
                  </a:cubicBezTo>
                  <a:cubicBezTo>
                    <a:pt x="658" y="1155"/>
                    <a:pt x="674" y="1163"/>
                    <a:pt x="690" y="1160"/>
                  </a:cubicBezTo>
                  <a:cubicBezTo>
                    <a:pt x="662" y="1154"/>
                    <a:pt x="640" y="1137"/>
                    <a:pt x="617" y="1129"/>
                  </a:cubicBezTo>
                  <a:close/>
                  <a:moveTo>
                    <a:pt x="551" y="1087"/>
                  </a:moveTo>
                  <a:cubicBezTo>
                    <a:pt x="537" y="1082"/>
                    <a:pt x="522" y="1077"/>
                    <a:pt x="508" y="1072"/>
                  </a:cubicBezTo>
                  <a:cubicBezTo>
                    <a:pt x="518" y="1080"/>
                    <a:pt x="540" y="1085"/>
                    <a:pt x="551" y="1087"/>
                  </a:cubicBezTo>
                  <a:close/>
                  <a:moveTo>
                    <a:pt x="446" y="1119"/>
                  </a:moveTo>
                  <a:cubicBezTo>
                    <a:pt x="423" y="1116"/>
                    <a:pt x="404" y="1112"/>
                    <a:pt x="378" y="1109"/>
                  </a:cubicBezTo>
                  <a:cubicBezTo>
                    <a:pt x="340" y="1105"/>
                    <a:pt x="301" y="1094"/>
                    <a:pt x="265" y="1092"/>
                  </a:cubicBezTo>
                  <a:cubicBezTo>
                    <a:pt x="211" y="1090"/>
                    <a:pt x="164" y="1092"/>
                    <a:pt x="119" y="1086"/>
                  </a:cubicBezTo>
                  <a:cubicBezTo>
                    <a:pt x="108" y="1084"/>
                    <a:pt x="98" y="1083"/>
                    <a:pt x="88" y="1082"/>
                  </a:cubicBezTo>
                  <a:cubicBezTo>
                    <a:pt x="78" y="1081"/>
                    <a:pt x="60" y="1075"/>
                    <a:pt x="53" y="1077"/>
                  </a:cubicBezTo>
                  <a:cubicBezTo>
                    <a:pt x="38" y="1082"/>
                    <a:pt x="33" y="1108"/>
                    <a:pt x="30" y="1122"/>
                  </a:cubicBezTo>
                  <a:cubicBezTo>
                    <a:pt x="55" y="1116"/>
                    <a:pt x="89" y="1123"/>
                    <a:pt x="101" y="1109"/>
                  </a:cubicBezTo>
                  <a:cubicBezTo>
                    <a:pt x="114" y="1122"/>
                    <a:pt x="141" y="1112"/>
                    <a:pt x="162" y="1112"/>
                  </a:cubicBezTo>
                  <a:cubicBezTo>
                    <a:pt x="171" y="1112"/>
                    <a:pt x="181" y="1117"/>
                    <a:pt x="191" y="1117"/>
                  </a:cubicBezTo>
                  <a:cubicBezTo>
                    <a:pt x="234" y="1119"/>
                    <a:pt x="284" y="1121"/>
                    <a:pt x="332" y="1121"/>
                  </a:cubicBezTo>
                  <a:cubicBezTo>
                    <a:pt x="431" y="1121"/>
                    <a:pt x="525" y="1151"/>
                    <a:pt x="611" y="1157"/>
                  </a:cubicBezTo>
                  <a:cubicBezTo>
                    <a:pt x="563" y="1140"/>
                    <a:pt x="505" y="1126"/>
                    <a:pt x="446" y="1119"/>
                  </a:cubicBezTo>
                  <a:close/>
                  <a:moveTo>
                    <a:pt x="722" y="1155"/>
                  </a:moveTo>
                  <a:cubicBezTo>
                    <a:pt x="755" y="1171"/>
                    <a:pt x="795" y="1189"/>
                    <a:pt x="827" y="1200"/>
                  </a:cubicBezTo>
                  <a:cubicBezTo>
                    <a:pt x="757" y="1159"/>
                    <a:pt x="681" y="1132"/>
                    <a:pt x="597" y="1104"/>
                  </a:cubicBezTo>
                  <a:cubicBezTo>
                    <a:pt x="638" y="1121"/>
                    <a:pt x="680" y="1145"/>
                    <a:pt x="722" y="1155"/>
                  </a:cubicBezTo>
                  <a:close/>
                  <a:moveTo>
                    <a:pt x="519" y="1157"/>
                  </a:moveTo>
                  <a:cubicBezTo>
                    <a:pt x="496" y="1154"/>
                    <a:pt x="474" y="1149"/>
                    <a:pt x="451" y="1145"/>
                  </a:cubicBezTo>
                  <a:cubicBezTo>
                    <a:pt x="358" y="1129"/>
                    <a:pt x="232" y="1131"/>
                    <a:pt x="149" y="1127"/>
                  </a:cubicBezTo>
                  <a:cubicBezTo>
                    <a:pt x="120" y="1147"/>
                    <a:pt x="122" y="1195"/>
                    <a:pt x="101" y="1227"/>
                  </a:cubicBezTo>
                  <a:cubicBezTo>
                    <a:pt x="166" y="1205"/>
                    <a:pt x="245" y="1183"/>
                    <a:pt x="330" y="1177"/>
                  </a:cubicBezTo>
                  <a:cubicBezTo>
                    <a:pt x="472" y="1167"/>
                    <a:pt x="616" y="1184"/>
                    <a:pt x="732" y="1199"/>
                  </a:cubicBezTo>
                  <a:cubicBezTo>
                    <a:pt x="660" y="1178"/>
                    <a:pt x="590" y="1167"/>
                    <a:pt x="519" y="1157"/>
                  </a:cubicBezTo>
                  <a:close/>
                  <a:moveTo>
                    <a:pt x="111" y="1127"/>
                  </a:moveTo>
                  <a:cubicBezTo>
                    <a:pt x="95" y="1138"/>
                    <a:pt x="89" y="1152"/>
                    <a:pt x="78" y="1170"/>
                  </a:cubicBezTo>
                  <a:cubicBezTo>
                    <a:pt x="71" y="1181"/>
                    <a:pt x="64" y="1192"/>
                    <a:pt x="58" y="1204"/>
                  </a:cubicBezTo>
                  <a:cubicBezTo>
                    <a:pt x="38" y="1239"/>
                    <a:pt x="22" y="1266"/>
                    <a:pt x="23" y="1305"/>
                  </a:cubicBezTo>
                  <a:cubicBezTo>
                    <a:pt x="90" y="1333"/>
                    <a:pt x="179" y="1311"/>
                    <a:pt x="244" y="1311"/>
                  </a:cubicBezTo>
                  <a:cubicBezTo>
                    <a:pt x="322" y="1312"/>
                    <a:pt x="402" y="1298"/>
                    <a:pt x="480" y="1292"/>
                  </a:cubicBezTo>
                  <a:cubicBezTo>
                    <a:pt x="522" y="1288"/>
                    <a:pt x="563" y="1283"/>
                    <a:pt x="602" y="1282"/>
                  </a:cubicBezTo>
                  <a:cubicBezTo>
                    <a:pt x="663" y="1264"/>
                    <a:pt x="736" y="1266"/>
                    <a:pt x="800" y="1263"/>
                  </a:cubicBezTo>
                  <a:cubicBezTo>
                    <a:pt x="798" y="1256"/>
                    <a:pt x="796" y="1248"/>
                    <a:pt x="793" y="1242"/>
                  </a:cubicBezTo>
                  <a:cubicBezTo>
                    <a:pt x="700" y="1248"/>
                    <a:pt x="613" y="1249"/>
                    <a:pt x="529" y="1263"/>
                  </a:cubicBezTo>
                  <a:cubicBezTo>
                    <a:pt x="514" y="1266"/>
                    <a:pt x="501" y="1271"/>
                    <a:pt x="486" y="1272"/>
                  </a:cubicBezTo>
                  <a:cubicBezTo>
                    <a:pt x="480" y="1272"/>
                    <a:pt x="474" y="1269"/>
                    <a:pt x="468" y="1270"/>
                  </a:cubicBezTo>
                  <a:cubicBezTo>
                    <a:pt x="397" y="1278"/>
                    <a:pt x="318" y="1298"/>
                    <a:pt x="242" y="1297"/>
                  </a:cubicBezTo>
                  <a:cubicBezTo>
                    <a:pt x="280" y="1281"/>
                    <a:pt x="322" y="1286"/>
                    <a:pt x="362" y="1277"/>
                  </a:cubicBezTo>
                  <a:cubicBezTo>
                    <a:pt x="408" y="1266"/>
                    <a:pt x="456" y="1255"/>
                    <a:pt x="503" y="1253"/>
                  </a:cubicBezTo>
                  <a:cubicBezTo>
                    <a:pt x="447" y="1252"/>
                    <a:pt x="385" y="1252"/>
                    <a:pt x="315" y="1260"/>
                  </a:cubicBezTo>
                  <a:cubicBezTo>
                    <a:pt x="299" y="1262"/>
                    <a:pt x="284" y="1262"/>
                    <a:pt x="269" y="1263"/>
                  </a:cubicBezTo>
                  <a:cubicBezTo>
                    <a:pt x="236" y="1267"/>
                    <a:pt x="204" y="1275"/>
                    <a:pt x="174" y="1275"/>
                  </a:cubicBezTo>
                  <a:cubicBezTo>
                    <a:pt x="151" y="1275"/>
                    <a:pt x="129" y="1271"/>
                    <a:pt x="108" y="1273"/>
                  </a:cubicBezTo>
                  <a:cubicBezTo>
                    <a:pt x="99" y="1274"/>
                    <a:pt x="90" y="1281"/>
                    <a:pt x="81" y="1278"/>
                  </a:cubicBezTo>
                  <a:cubicBezTo>
                    <a:pt x="77" y="1270"/>
                    <a:pt x="82" y="1261"/>
                    <a:pt x="86" y="1257"/>
                  </a:cubicBezTo>
                  <a:cubicBezTo>
                    <a:pt x="83" y="1247"/>
                    <a:pt x="85" y="1231"/>
                    <a:pt x="86" y="1228"/>
                  </a:cubicBezTo>
                  <a:cubicBezTo>
                    <a:pt x="97" y="1202"/>
                    <a:pt x="116" y="1169"/>
                    <a:pt x="123" y="1137"/>
                  </a:cubicBezTo>
                  <a:cubicBezTo>
                    <a:pt x="126" y="1136"/>
                    <a:pt x="138" y="1128"/>
                    <a:pt x="131" y="1127"/>
                  </a:cubicBezTo>
                  <a:cubicBezTo>
                    <a:pt x="126" y="1128"/>
                    <a:pt x="117" y="1128"/>
                    <a:pt x="111" y="1127"/>
                  </a:cubicBezTo>
                  <a:close/>
                  <a:moveTo>
                    <a:pt x="358" y="1187"/>
                  </a:moveTo>
                  <a:cubicBezTo>
                    <a:pt x="356" y="1187"/>
                    <a:pt x="357" y="1190"/>
                    <a:pt x="355" y="1190"/>
                  </a:cubicBezTo>
                  <a:cubicBezTo>
                    <a:pt x="315" y="1190"/>
                    <a:pt x="271" y="1198"/>
                    <a:pt x="227" y="1205"/>
                  </a:cubicBezTo>
                  <a:cubicBezTo>
                    <a:pt x="185" y="1212"/>
                    <a:pt x="141" y="1224"/>
                    <a:pt x="104" y="1243"/>
                  </a:cubicBezTo>
                  <a:cubicBezTo>
                    <a:pt x="118" y="1244"/>
                    <a:pt x="134" y="1239"/>
                    <a:pt x="146" y="1243"/>
                  </a:cubicBezTo>
                  <a:cubicBezTo>
                    <a:pt x="130" y="1253"/>
                    <a:pt x="101" y="1244"/>
                    <a:pt x="98" y="1262"/>
                  </a:cubicBezTo>
                  <a:cubicBezTo>
                    <a:pt x="231" y="1259"/>
                    <a:pt x="378" y="1237"/>
                    <a:pt x="504" y="1238"/>
                  </a:cubicBezTo>
                  <a:cubicBezTo>
                    <a:pt x="610" y="1240"/>
                    <a:pt x="679" y="1236"/>
                    <a:pt x="775" y="1227"/>
                  </a:cubicBezTo>
                  <a:cubicBezTo>
                    <a:pt x="731" y="1225"/>
                    <a:pt x="685" y="1216"/>
                    <a:pt x="627" y="1215"/>
                  </a:cubicBezTo>
                  <a:cubicBezTo>
                    <a:pt x="636" y="1210"/>
                    <a:pt x="653" y="1206"/>
                    <a:pt x="664" y="1209"/>
                  </a:cubicBezTo>
                  <a:cubicBezTo>
                    <a:pt x="557" y="1177"/>
                    <a:pt x="446" y="1195"/>
                    <a:pt x="358" y="1187"/>
                  </a:cubicBezTo>
                  <a:close/>
                  <a:moveTo>
                    <a:pt x="740" y="1213"/>
                  </a:moveTo>
                  <a:cubicBezTo>
                    <a:pt x="727" y="1212"/>
                    <a:pt x="710" y="1207"/>
                    <a:pt x="697" y="1210"/>
                  </a:cubicBezTo>
                  <a:cubicBezTo>
                    <a:pt x="712" y="1211"/>
                    <a:pt x="732" y="1216"/>
                    <a:pt x="740" y="1213"/>
                  </a:cubicBezTo>
                  <a:close/>
                  <a:moveTo>
                    <a:pt x="868" y="1252"/>
                  </a:moveTo>
                  <a:cubicBezTo>
                    <a:pt x="863" y="1253"/>
                    <a:pt x="854" y="1249"/>
                    <a:pt x="858" y="1255"/>
                  </a:cubicBezTo>
                  <a:cubicBezTo>
                    <a:pt x="845" y="1252"/>
                    <a:pt x="823" y="1246"/>
                    <a:pt x="808" y="1242"/>
                  </a:cubicBezTo>
                  <a:cubicBezTo>
                    <a:pt x="806" y="1257"/>
                    <a:pt x="818" y="1259"/>
                    <a:pt x="822" y="1268"/>
                  </a:cubicBezTo>
                  <a:cubicBezTo>
                    <a:pt x="862" y="1274"/>
                    <a:pt x="906" y="1279"/>
                    <a:pt x="928" y="1250"/>
                  </a:cubicBezTo>
                  <a:cubicBezTo>
                    <a:pt x="927" y="1244"/>
                    <a:pt x="923" y="1238"/>
                    <a:pt x="916" y="1230"/>
                  </a:cubicBezTo>
                  <a:cubicBezTo>
                    <a:pt x="908" y="1233"/>
                    <a:pt x="901" y="1236"/>
                    <a:pt x="896" y="1242"/>
                  </a:cubicBezTo>
                  <a:cubicBezTo>
                    <a:pt x="892" y="1235"/>
                    <a:pt x="879" y="1248"/>
                    <a:pt x="868" y="1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96928" y="224737"/>
            <a:ext cx="7418422" cy="849794"/>
          </a:xfr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244554"/>
            <a:ext cx="3886200" cy="3263504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244554"/>
            <a:ext cx="3886200" cy="3263504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fld id="{AEDA5356-3145-4407-9B71-7EA1CE5D3AE0}" type="datetimeFigureOut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pPr/>
              <a:t>2022-8-6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fld id="{F659374C-2C4E-45DF-9F3B-35209A3EA2CE}" type="slidenum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645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39303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057401"/>
            <a:ext cx="3868340" cy="2584847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3" y="139303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3" y="2057401"/>
            <a:ext cx="3887391" cy="2584847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5356-3145-4407-9B71-7EA1CE5D3AE0}" type="datetimeFigureOut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pPr/>
              <a:t>2022-8-6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374C-2C4E-45DF-9F3B-35209A3EA2CE}" type="slidenum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367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5356-3145-4407-9B71-7EA1CE5D3AE0}" type="datetimeFigureOut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pPr/>
              <a:t>2022-8-6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374C-2C4E-45DF-9F3B-35209A3EA2CE}" type="slidenum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895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4"/>
          <p:cNvGrpSpPr/>
          <p:nvPr/>
        </p:nvGrpSpPr>
        <p:grpSpPr>
          <a:xfrm>
            <a:off x="369888" y="296466"/>
            <a:ext cx="711200" cy="483394"/>
            <a:chOff x="3136900" y="5457825"/>
            <a:chExt cx="1235075" cy="863600"/>
          </a:xfrm>
        </p:grpSpPr>
        <p:sp>
          <p:nvSpPr>
            <p:cNvPr id="6" name="Freeform 120"/>
            <p:cNvSpPr/>
            <p:nvPr>
              <p:custDataLst>
                <p:tags r:id="rId4"/>
              </p:custDataLst>
            </p:nvPr>
          </p:nvSpPr>
          <p:spPr bwMode="auto">
            <a:xfrm>
              <a:off x="4310063" y="5719763"/>
              <a:ext cx="34925" cy="138113"/>
            </a:xfrm>
            <a:custGeom>
              <a:avLst/>
              <a:gdLst>
                <a:gd name="T0" fmla="*/ 9 w 55"/>
                <a:gd name="T1" fmla="*/ 214 h 214"/>
                <a:gd name="T2" fmla="*/ 12 w 55"/>
                <a:gd name="T3" fmla="*/ 151 h 214"/>
                <a:gd name="T4" fmla="*/ 40 w 55"/>
                <a:gd name="T5" fmla="*/ 63 h 214"/>
                <a:gd name="T6" fmla="*/ 39 w 55"/>
                <a:gd name="T7" fmla="*/ 28 h 214"/>
                <a:gd name="T8" fmla="*/ 29 w 55"/>
                <a:gd name="T9" fmla="*/ 20 h 214"/>
                <a:gd name="T10" fmla="*/ 55 w 55"/>
                <a:gd name="T11" fmla="*/ 20 h 214"/>
                <a:gd name="T12" fmla="*/ 9 w 55"/>
                <a:gd name="T13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214">
                  <a:moveTo>
                    <a:pt x="9" y="214"/>
                  </a:moveTo>
                  <a:cubicBezTo>
                    <a:pt x="0" y="194"/>
                    <a:pt x="8" y="170"/>
                    <a:pt x="12" y="151"/>
                  </a:cubicBezTo>
                  <a:cubicBezTo>
                    <a:pt x="20" y="120"/>
                    <a:pt x="32" y="90"/>
                    <a:pt x="40" y="63"/>
                  </a:cubicBezTo>
                  <a:cubicBezTo>
                    <a:pt x="40" y="56"/>
                    <a:pt x="40" y="37"/>
                    <a:pt x="39" y="28"/>
                  </a:cubicBezTo>
                  <a:cubicBezTo>
                    <a:pt x="37" y="24"/>
                    <a:pt x="30" y="24"/>
                    <a:pt x="29" y="20"/>
                  </a:cubicBezTo>
                  <a:cubicBezTo>
                    <a:pt x="28" y="0"/>
                    <a:pt x="49" y="8"/>
                    <a:pt x="55" y="20"/>
                  </a:cubicBezTo>
                  <a:cubicBezTo>
                    <a:pt x="54" y="94"/>
                    <a:pt x="19" y="144"/>
                    <a:pt x="9" y="2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Freeform 121"/>
            <p:cNvSpPr/>
            <p:nvPr>
              <p:custDataLst>
                <p:tags r:id="rId5"/>
              </p:custDataLst>
            </p:nvPr>
          </p:nvSpPr>
          <p:spPr bwMode="auto">
            <a:xfrm>
              <a:off x="4165600" y="5883275"/>
              <a:ext cx="142875" cy="325438"/>
            </a:xfrm>
            <a:custGeom>
              <a:avLst/>
              <a:gdLst>
                <a:gd name="T0" fmla="*/ 216 w 221"/>
                <a:gd name="T1" fmla="*/ 0 h 504"/>
                <a:gd name="T2" fmla="*/ 221 w 221"/>
                <a:gd name="T3" fmla="*/ 4 h 504"/>
                <a:gd name="T4" fmla="*/ 189 w 221"/>
                <a:gd name="T5" fmla="*/ 168 h 504"/>
                <a:gd name="T6" fmla="*/ 151 w 221"/>
                <a:gd name="T7" fmla="*/ 284 h 504"/>
                <a:gd name="T8" fmla="*/ 93 w 221"/>
                <a:gd name="T9" fmla="*/ 469 h 504"/>
                <a:gd name="T10" fmla="*/ 0 w 221"/>
                <a:gd name="T11" fmla="*/ 485 h 504"/>
                <a:gd name="T12" fmla="*/ 80 w 221"/>
                <a:gd name="T13" fmla="*/ 459 h 504"/>
                <a:gd name="T14" fmla="*/ 88 w 221"/>
                <a:gd name="T15" fmla="*/ 425 h 504"/>
                <a:gd name="T16" fmla="*/ 118 w 221"/>
                <a:gd name="T17" fmla="*/ 326 h 504"/>
                <a:gd name="T18" fmla="*/ 164 w 221"/>
                <a:gd name="T19" fmla="*/ 188 h 504"/>
                <a:gd name="T20" fmla="*/ 176 w 221"/>
                <a:gd name="T21" fmla="*/ 166 h 504"/>
                <a:gd name="T22" fmla="*/ 208 w 221"/>
                <a:gd name="T23" fmla="*/ 15 h 504"/>
                <a:gd name="T24" fmla="*/ 213 w 221"/>
                <a:gd name="T25" fmla="*/ 4 h 504"/>
                <a:gd name="T26" fmla="*/ 216 w 221"/>
                <a:gd name="T27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504">
                  <a:moveTo>
                    <a:pt x="216" y="0"/>
                  </a:moveTo>
                  <a:cubicBezTo>
                    <a:pt x="218" y="1"/>
                    <a:pt x="218" y="3"/>
                    <a:pt x="221" y="4"/>
                  </a:cubicBezTo>
                  <a:cubicBezTo>
                    <a:pt x="209" y="60"/>
                    <a:pt x="202" y="112"/>
                    <a:pt x="189" y="168"/>
                  </a:cubicBezTo>
                  <a:cubicBezTo>
                    <a:pt x="174" y="204"/>
                    <a:pt x="160" y="242"/>
                    <a:pt x="151" y="284"/>
                  </a:cubicBezTo>
                  <a:cubicBezTo>
                    <a:pt x="121" y="336"/>
                    <a:pt x="116" y="415"/>
                    <a:pt x="93" y="469"/>
                  </a:cubicBezTo>
                  <a:cubicBezTo>
                    <a:pt x="72" y="487"/>
                    <a:pt x="28" y="504"/>
                    <a:pt x="0" y="485"/>
                  </a:cubicBezTo>
                  <a:cubicBezTo>
                    <a:pt x="26" y="482"/>
                    <a:pt x="63" y="481"/>
                    <a:pt x="80" y="459"/>
                  </a:cubicBezTo>
                  <a:cubicBezTo>
                    <a:pt x="86" y="450"/>
                    <a:pt x="84" y="441"/>
                    <a:pt x="88" y="425"/>
                  </a:cubicBezTo>
                  <a:cubicBezTo>
                    <a:pt x="96" y="395"/>
                    <a:pt x="107" y="361"/>
                    <a:pt x="118" y="326"/>
                  </a:cubicBezTo>
                  <a:cubicBezTo>
                    <a:pt x="132" y="279"/>
                    <a:pt x="147" y="232"/>
                    <a:pt x="164" y="188"/>
                  </a:cubicBezTo>
                  <a:cubicBezTo>
                    <a:pt x="167" y="180"/>
                    <a:pt x="173" y="174"/>
                    <a:pt x="176" y="166"/>
                  </a:cubicBezTo>
                  <a:cubicBezTo>
                    <a:pt x="191" y="120"/>
                    <a:pt x="198" y="67"/>
                    <a:pt x="208" y="15"/>
                  </a:cubicBezTo>
                  <a:cubicBezTo>
                    <a:pt x="208" y="12"/>
                    <a:pt x="212" y="4"/>
                    <a:pt x="213" y="4"/>
                  </a:cubicBezTo>
                  <a:cubicBezTo>
                    <a:pt x="213" y="2"/>
                    <a:pt x="216" y="2"/>
                    <a:pt x="2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Freeform 122"/>
            <p:cNvSpPr/>
            <p:nvPr>
              <p:custDataLst>
                <p:tags r:id="rId6"/>
              </p:custDataLst>
            </p:nvPr>
          </p:nvSpPr>
          <p:spPr bwMode="auto">
            <a:xfrm>
              <a:off x="3163888" y="6216650"/>
              <a:ext cx="41275" cy="90488"/>
            </a:xfrm>
            <a:custGeom>
              <a:avLst/>
              <a:gdLst>
                <a:gd name="T0" fmla="*/ 50 w 64"/>
                <a:gd name="T1" fmla="*/ 0 h 138"/>
                <a:gd name="T2" fmla="*/ 57 w 64"/>
                <a:gd name="T3" fmla="*/ 0 h 138"/>
                <a:gd name="T4" fmla="*/ 48 w 64"/>
                <a:gd name="T5" fmla="*/ 25 h 138"/>
                <a:gd name="T6" fmla="*/ 13 w 64"/>
                <a:gd name="T7" fmla="*/ 104 h 138"/>
                <a:gd name="T8" fmla="*/ 23 w 64"/>
                <a:gd name="T9" fmla="*/ 126 h 138"/>
                <a:gd name="T10" fmla="*/ 48 w 64"/>
                <a:gd name="T11" fmla="*/ 134 h 138"/>
                <a:gd name="T12" fmla="*/ 0 w 64"/>
                <a:gd name="T13" fmla="*/ 111 h 138"/>
                <a:gd name="T14" fmla="*/ 50 w 64"/>
                <a:gd name="T1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138">
                  <a:moveTo>
                    <a:pt x="50" y="0"/>
                  </a:moveTo>
                  <a:cubicBezTo>
                    <a:pt x="52" y="0"/>
                    <a:pt x="54" y="0"/>
                    <a:pt x="57" y="0"/>
                  </a:cubicBezTo>
                  <a:cubicBezTo>
                    <a:pt x="64" y="9"/>
                    <a:pt x="52" y="17"/>
                    <a:pt x="48" y="25"/>
                  </a:cubicBezTo>
                  <a:cubicBezTo>
                    <a:pt x="36" y="49"/>
                    <a:pt x="24" y="78"/>
                    <a:pt x="13" y="104"/>
                  </a:cubicBezTo>
                  <a:cubicBezTo>
                    <a:pt x="18" y="110"/>
                    <a:pt x="19" y="120"/>
                    <a:pt x="23" y="126"/>
                  </a:cubicBezTo>
                  <a:cubicBezTo>
                    <a:pt x="30" y="130"/>
                    <a:pt x="46" y="125"/>
                    <a:pt x="48" y="134"/>
                  </a:cubicBezTo>
                  <a:cubicBezTo>
                    <a:pt x="22" y="138"/>
                    <a:pt x="10" y="128"/>
                    <a:pt x="0" y="111"/>
                  </a:cubicBezTo>
                  <a:cubicBezTo>
                    <a:pt x="10" y="68"/>
                    <a:pt x="41" y="38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Freeform 123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3136900" y="5457825"/>
              <a:ext cx="1235075" cy="863600"/>
            </a:xfrm>
            <a:custGeom>
              <a:avLst/>
              <a:gdLst>
                <a:gd name="T0" fmla="*/ 1104 w 1911"/>
                <a:gd name="T1" fmla="*/ 78 h 1334"/>
                <a:gd name="T2" fmla="*/ 1144 w 1911"/>
                <a:gd name="T3" fmla="*/ 420 h 1334"/>
                <a:gd name="T4" fmla="*/ 1519 w 1911"/>
                <a:gd name="T5" fmla="*/ 177 h 1334"/>
                <a:gd name="T6" fmla="*/ 1652 w 1911"/>
                <a:gd name="T7" fmla="*/ 118 h 1334"/>
                <a:gd name="T8" fmla="*/ 1796 w 1911"/>
                <a:gd name="T9" fmla="*/ 274 h 1334"/>
                <a:gd name="T10" fmla="*/ 1879 w 1911"/>
                <a:gd name="T11" fmla="*/ 589 h 1334"/>
                <a:gd name="T12" fmla="*/ 1504 w 1911"/>
                <a:gd name="T13" fmla="*/ 1194 h 1334"/>
                <a:gd name="T14" fmla="*/ 807 w 1911"/>
                <a:gd name="T15" fmla="*/ 1277 h 1334"/>
                <a:gd name="T16" fmla="*/ 63 w 1911"/>
                <a:gd name="T17" fmla="*/ 1328 h 1334"/>
                <a:gd name="T18" fmla="*/ 28 w 1911"/>
                <a:gd name="T19" fmla="*/ 1028 h 1334"/>
                <a:gd name="T20" fmla="*/ 181 w 1911"/>
                <a:gd name="T21" fmla="*/ 745 h 1334"/>
                <a:gd name="T22" fmla="*/ 747 w 1911"/>
                <a:gd name="T23" fmla="*/ 392 h 1334"/>
                <a:gd name="T24" fmla="*/ 999 w 1911"/>
                <a:gd name="T25" fmla="*/ 662 h 1334"/>
                <a:gd name="T26" fmla="*/ 1084 w 1911"/>
                <a:gd name="T27" fmla="*/ 171 h 1334"/>
                <a:gd name="T28" fmla="*/ 825 w 1911"/>
                <a:gd name="T29" fmla="*/ 607 h 1334"/>
                <a:gd name="T30" fmla="*/ 969 w 1911"/>
                <a:gd name="T31" fmla="*/ 745 h 1334"/>
                <a:gd name="T32" fmla="*/ 1074 w 1911"/>
                <a:gd name="T33" fmla="*/ 539 h 1334"/>
                <a:gd name="T34" fmla="*/ 1014 w 1911"/>
                <a:gd name="T35" fmla="*/ 971 h 1334"/>
                <a:gd name="T36" fmla="*/ 1559 w 1911"/>
                <a:gd name="T37" fmla="*/ 166 h 1334"/>
                <a:gd name="T38" fmla="*/ 1091 w 1911"/>
                <a:gd name="T39" fmla="*/ 915 h 1334"/>
                <a:gd name="T40" fmla="*/ 949 w 1911"/>
                <a:gd name="T41" fmla="*/ 1081 h 1334"/>
                <a:gd name="T42" fmla="*/ 1233 w 1911"/>
                <a:gd name="T43" fmla="*/ 858 h 1334"/>
                <a:gd name="T44" fmla="*/ 1632 w 1911"/>
                <a:gd name="T45" fmla="*/ 166 h 1334"/>
                <a:gd name="T46" fmla="*/ 1730 w 1911"/>
                <a:gd name="T47" fmla="*/ 224 h 1334"/>
                <a:gd name="T48" fmla="*/ 1682 w 1911"/>
                <a:gd name="T49" fmla="*/ 174 h 1334"/>
                <a:gd name="T50" fmla="*/ 1489 w 1911"/>
                <a:gd name="T51" fmla="*/ 798 h 1334"/>
                <a:gd name="T52" fmla="*/ 1597 w 1911"/>
                <a:gd name="T53" fmla="*/ 445 h 1334"/>
                <a:gd name="T54" fmla="*/ 1572 w 1911"/>
                <a:gd name="T55" fmla="*/ 735 h 1334"/>
                <a:gd name="T56" fmla="*/ 1625 w 1911"/>
                <a:gd name="T57" fmla="*/ 694 h 1334"/>
                <a:gd name="T58" fmla="*/ 1167 w 1911"/>
                <a:gd name="T59" fmla="*/ 1009 h 1334"/>
                <a:gd name="T60" fmla="*/ 1712 w 1911"/>
                <a:gd name="T61" fmla="*/ 533 h 1334"/>
                <a:gd name="T62" fmla="*/ 1670 w 1911"/>
                <a:gd name="T63" fmla="*/ 538 h 1334"/>
                <a:gd name="T64" fmla="*/ 400 w 1911"/>
                <a:gd name="T65" fmla="*/ 445 h 1334"/>
                <a:gd name="T66" fmla="*/ 423 w 1911"/>
                <a:gd name="T67" fmla="*/ 1029 h 1334"/>
                <a:gd name="T68" fmla="*/ 817 w 1911"/>
                <a:gd name="T69" fmla="*/ 622 h 1334"/>
                <a:gd name="T70" fmla="*/ 1821 w 1911"/>
                <a:gd name="T71" fmla="*/ 421 h 1334"/>
                <a:gd name="T72" fmla="*/ 1637 w 1911"/>
                <a:gd name="T73" fmla="*/ 1107 h 1334"/>
                <a:gd name="T74" fmla="*/ 1149 w 1911"/>
                <a:gd name="T75" fmla="*/ 1140 h 1334"/>
                <a:gd name="T76" fmla="*/ 1270 w 1911"/>
                <a:gd name="T77" fmla="*/ 1172 h 1334"/>
                <a:gd name="T78" fmla="*/ 1725 w 1911"/>
                <a:gd name="T79" fmla="*/ 1150 h 1334"/>
                <a:gd name="T80" fmla="*/ 1884 w 1911"/>
                <a:gd name="T81" fmla="*/ 498 h 1334"/>
                <a:gd name="T82" fmla="*/ 1625 w 1911"/>
                <a:gd name="T83" fmla="*/ 926 h 1334"/>
                <a:gd name="T84" fmla="*/ 938 w 1911"/>
                <a:gd name="T85" fmla="*/ 1204 h 1334"/>
                <a:gd name="T86" fmla="*/ 1736 w 1911"/>
                <a:gd name="T87" fmla="*/ 722 h 1334"/>
                <a:gd name="T88" fmla="*/ 1672 w 1911"/>
                <a:gd name="T89" fmla="*/ 513 h 1334"/>
                <a:gd name="T90" fmla="*/ 1110 w 1911"/>
                <a:gd name="T91" fmla="*/ 1031 h 1334"/>
                <a:gd name="T92" fmla="*/ 1439 w 1911"/>
                <a:gd name="T93" fmla="*/ 843 h 1334"/>
                <a:gd name="T94" fmla="*/ 1454 w 1911"/>
                <a:gd name="T95" fmla="*/ 803 h 1334"/>
                <a:gd name="T96" fmla="*/ 31 w 1911"/>
                <a:gd name="T97" fmla="*/ 1009 h 1334"/>
                <a:gd name="T98" fmla="*/ 553 w 1911"/>
                <a:gd name="T99" fmla="*/ 1104 h 1334"/>
                <a:gd name="T100" fmla="*/ 335 w 1911"/>
                <a:gd name="T101" fmla="*/ 1087 h 1334"/>
                <a:gd name="T102" fmla="*/ 551 w 1911"/>
                <a:gd name="T103" fmla="*/ 1087 h 1334"/>
                <a:gd name="T104" fmla="*/ 88 w 1911"/>
                <a:gd name="T105" fmla="*/ 1082 h 1334"/>
                <a:gd name="T106" fmla="*/ 611 w 1911"/>
                <a:gd name="T107" fmla="*/ 1157 h 1334"/>
                <a:gd name="T108" fmla="*/ 451 w 1911"/>
                <a:gd name="T109" fmla="*/ 1145 h 1334"/>
                <a:gd name="T110" fmla="*/ 78 w 1911"/>
                <a:gd name="T111" fmla="*/ 1170 h 1334"/>
                <a:gd name="T112" fmla="*/ 793 w 1911"/>
                <a:gd name="T113" fmla="*/ 1242 h 1334"/>
                <a:gd name="T114" fmla="*/ 315 w 1911"/>
                <a:gd name="T115" fmla="*/ 1260 h 1334"/>
                <a:gd name="T116" fmla="*/ 123 w 1911"/>
                <a:gd name="T117" fmla="*/ 1137 h 1334"/>
                <a:gd name="T118" fmla="*/ 146 w 1911"/>
                <a:gd name="T119" fmla="*/ 1243 h 1334"/>
                <a:gd name="T120" fmla="*/ 740 w 1911"/>
                <a:gd name="T121" fmla="*/ 1213 h 1334"/>
                <a:gd name="T122" fmla="*/ 928 w 1911"/>
                <a:gd name="T123" fmla="*/ 1250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11" h="1334">
                  <a:moveTo>
                    <a:pt x="1011" y="260"/>
                  </a:moveTo>
                  <a:cubicBezTo>
                    <a:pt x="1011" y="259"/>
                    <a:pt x="1011" y="257"/>
                    <a:pt x="1009" y="257"/>
                  </a:cubicBezTo>
                  <a:cubicBezTo>
                    <a:pt x="1009" y="264"/>
                    <a:pt x="1006" y="257"/>
                    <a:pt x="1009" y="255"/>
                  </a:cubicBezTo>
                  <a:cubicBezTo>
                    <a:pt x="1010" y="250"/>
                    <a:pt x="1014" y="256"/>
                    <a:pt x="1014" y="252"/>
                  </a:cubicBezTo>
                  <a:cubicBezTo>
                    <a:pt x="1011" y="249"/>
                    <a:pt x="1018" y="243"/>
                    <a:pt x="1022" y="242"/>
                  </a:cubicBezTo>
                  <a:cubicBezTo>
                    <a:pt x="1026" y="225"/>
                    <a:pt x="1042" y="206"/>
                    <a:pt x="1054" y="192"/>
                  </a:cubicBezTo>
                  <a:cubicBezTo>
                    <a:pt x="1060" y="153"/>
                    <a:pt x="1109" y="124"/>
                    <a:pt x="1104" y="78"/>
                  </a:cubicBezTo>
                  <a:cubicBezTo>
                    <a:pt x="1110" y="79"/>
                    <a:pt x="1119" y="63"/>
                    <a:pt x="1112" y="56"/>
                  </a:cubicBezTo>
                  <a:cubicBezTo>
                    <a:pt x="1127" y="49"/>
                    <a:pt x="1124" y="5"/>
                    <a:pt x="1137" y="0"/>
                  </a:cubicBezTo>
                  <a:cubicBezTo>
                    <a:pt x="1154" y="12"/>
                    <a:pt x="1154" y="42"/>
                    <a:pt x="1159" y="65"/>
                  </a:cubicBezTo>
                  <a:cubicBezTo>
                    <a:pt x="1162" y="79"/>
                    <a:pt x="1168" y="92"/>
                    <a:pt x="1170" y="104"/>
                  </a:cubicBezTo>
                  <a:cubicBezTo>
                    <a:pt x="1174" y="124"/>
                    <a:pt x="1172" y="149"/>
                    <a:pt x="1174" y="174"/>
                  </a:cubicBezTo>
                  <a:cubicBezTo>
                    <a:pt x="1175" y="206"/>
                    <a:pt x="1174" y="238"/>
                    <a:pt x="1179" y="257"/>
                  </a:cubicBezTo>
                  <a:cubicBezTo>
                    <a:pt x="1171" y="314"/>
                    <a:pt x="1161" y="369"/>
                    <a:pt x="1144" y="420"/>
                  </a:cubicBezTo>
                  <a:cubicBezTo>
                    <a:pt x="1178" y="388"/>
                    <a:pt x="1215" y="356"/>
                    <a:pt x="1253" y="325"/>
                  </a:cubicBezTo>
                  <a:cubicBezTo>
                    <a:pt x="1264" y="317"/>
                    <a:pt x="1274" y="306"/>
                    <a:pt x="1285" y="299"/>
                  </a:cubicBezTo>
                  <a:cubicBezTo>
                    <a:pt x="1296" y="291"/>
                    <a:pt x="1312" y="289"/>
                    <a:pt x="1320" y="275"/>
                  </a:cubicBezTo>
                  <a:cubicBezTo>
                    <a:pt x="1322" y="277"/>
                    <a:pt x="1324" y="277"/>
                    <a:pt x="1326" y="275"/>
                  </a:cubicBezTo>
                  <a:cubicBezTo>
                    <a:pt x="1353" y="255"/>
                    <a:pt x="1383" y="248"/>
                    <a:pt x="1409" y="227"/>
                  </a:cubicBezTo>
                  <a:cubicBezTo>
                    <a:pt x="1443" y="217"/>
                    <a:pt x="1470" y="199"/>
                    <a:pt x="1504" y="189"/>
                  </a:cubicBezTo>
                  <a:cubicBezTo>
                    <a:pt x="1508" y="184"/>
                    <a:pt x="1514" y="182"/>
                    <a:pt x="1519" y="177"/>
                  </a:cubicBezTo>
                  <a:cubicBezTo>
                    <a:pt x="1524" y="173"/>
                    <a:pt x="1527" y="166"/>
                    <a:pt x="1531" y="162"/>
                  </a:cubicBezTo>
                  <a:cubicBezTo>
                    <a:pt x="1535" y="159"/>
                    <a:pt x="1541" y="159"/>
                    <a:pt x="1544" y="156"/>
                  </a:cubicBezTo>
                  <a:cubicBezTo>
                    <a:pt x="1560" y="142"/>
                    <a:pt x="1568" y="116"/>
                    <a:pt x="1580" y="96"/>
                  </a:cubicBezTo>
                  <a:cubicBezTo>
                    <a:pt x="1581" y="88"/>
                    <a:pt x="1576" y="81"/>
                    <a:pt x="1582" y="76"/>
                  </a:cubicBezTo>
                  <a:cubicBezTo>
                    <a:pt x="1588" y="76"/>
                    <a:pt x="1587" y="78"/>
                    <a:pt x="1592" y="76"/>
                  </a:cubicBezTo>
                  <a:cubicBezTo>
                    <a:pt x="1595" y="96"/>
                    <a:pt x="1605" y="115"/>
                    <a:pt x="1605" y="133"/>
                  </a:cubicBezTo>
                  <a:cubicBezTo>
                    <a:pt x="1625" y="129"/>
                    <a:pt x="1635" y="121"/>
                    <a:pt x="1652" y="118"/>
                  </a:cubicBezTo>
                  <a:cubicBezTo>
                    <a:pt x="1661" y="130"/>
                    <a:pt x="1671" y="143"/>
                    <a:pt x="1678" y="158"/>
                  </a:cubicBezTo>
                  <a:cubicBezTo>
                    <a:pt x="1686" y="158"/>
                    <a:pt x="1691" y="147"/>
                    <a:pt x="1697" y="151"/>
                  </a:cubicBezTo>
                  <a:cubicBezTo>
                    <a:pt x="1711" y="153"/>
                    <a:pt x="1701" y="180"/>
                    <a:pt x="1713" y="184"/>
                  </a:cubicBezTo>
                  <a:cubicBezTo>
                    <a:pt x="1722" y="180"/>
                    <a:pt x="1735" y="174"/>
                    <a:pt x="1743" y="179"/>
                  </a:cubicBezTo>
                  <a:cubicBezTo>
                    <a:pt x="1758" y="212"/>
                    <a:pt x="1742" y="253"/>
                    <a:pt x="1733" y="285"/>
                  </a:cubicBezTo>
                  <a:cubicBezTo>
                    <a:pt x="1744" y="281"/>
                    <a:pt x="1760" y="285"/>
                    <a:pt x="1773" y="282"/>
                  </a:cubicBezTo>
                  <a:cubicBezTo>
                    <a:pt x="1782" y="280"/>
                    <a:pt x="1788" y="271"/>
                    <a:pt x="1796" y="274"/>
                  </a:cubicBezTo>
                  <a:cubicBezTo>
                    <a:pt x="1801" y="283"/>
                    <a:pt x="1794" y="295"/>
                    <a:pt x="1791" y="305"/>
                  </a:cubicBezTo>
                  <a:cubicBezTo>
                    <a:pt x="1783" y="332"/>
                    <a:pt x="1776" y="362"/>
                    <a:pt x="1768" y="388"/>
                  </a:cubicBezTo>
                  <a:cubicBezTo>
                    <a:pt x="1811" y="388"/>
                    <a:pt x="1846" y="384"/>
                    <a:pt x="1886" y="380"/>
                  </a:cubicBezTo>
                  <a:cubicBezTo>
                    <a:pt x="1905" y="401"/>
                    <a:pt x="1911" y="414"/>
                    <a:pt x="1906" y="448"/>
                  </a:cubicBezTo>
                  <a:cubicBezTo>
                    <a:pt x="1903" y="465"/>
                    <a:pt x="1896" y="485"/>
                    <a:pt x="1893" y="506"/>
                  </a:cubicBezTo>
                  <a:cubicBezTo>
                    <a:pt x="1890" y="522"/>
                    <a:pt x="1892" y="539"/>
                    <a:pt x="1889" y="554"/>
                  </a:cubicBezTo>
                  <a:cubicBezTo>
                    <a:pt x="1887" y="567"/>
                    <a:pt x="1881" y="578"/>
                    <a:pt x="1879" y="589"/>
                  </a:cubicBezTo>
                  <a:cubicBezTo>
                    <a:pt x="1876" y="609"/>
                    <a:pt x="1870" y="626"/>
                    <a:pt x="1864" y="647"/>
                  </a:cubicBezTo>
                  <a:cubicBezTo>
                    <a:pt x="1840" y="739"/>
                    <a:pt x="1819" y="838"/>
                    <a:pt x="1795" y="926"/>
                  </a:cubicBezTo>
                  <a:cubicBezTo>
                    <a:pt x="1787" y="954"/>
                    <a:pt x="1775" y="981"/>
                    <a:pt x="1771" y="1008"/>
                  </a:cubicBezTo>
                  <a:cubicBezTo>
                    <a:pt x="1762" y="1068"/>
                    <a:pt x="1753" y="1121"/>
                    <a:pt x="1731" y="1169"/>
                  </a:cubicBezTo>
                  <a:cubicBezTo>
                    <a:pt x="1726" y="1173"/>
                    <a:pt x="1717" y="1175"/>
                    <a:pt x="1712" y="1179"/>
                  </a:cubicBezTo>
                  <a:cubicBezTo>
                    <a:pt x="1689" y="1183"/>
                    <a:pt x="1666" y="1181"/>
                    <a:pt x="1640" y="1179"/>
                  </a:cubicBezTo>
                  <a:cubicBezTo>
                    <a:pt x="1593" y="1175"/>
                    <a:pt x="1547" y="1191"/>
                    <a:pt x="1504" y="1194"/>
                  </a:cubicBezTo>
                  <a:cubicBezTo>
                    <a:pt x="1487" y="1195"/>
                    <a:pt x="1469" y="1189"/>
                    <a:pt x="1456" y="1200"/>
                  </a:cubicBezTo>
                  <a:cubicBezTo>
                    <a:pt x="1380" y="1205"/>
                    <a:pt x="1296" y="1209"/>
                    <a:pt x="1212" y="1215"/>
                  </a:cubicBezTo>
                  <a:cubicBezTo>
                    <a:pt x="1126" y="1221"/>
                    <a:pt x="1032" y="1231"/>
                    <a:pt x="954" y="1255"/>
                  </a:cubicBezTo>
                  <a:cubicBezTo>
                    <a:pt x="953" y="1256"/>
                    <a:pt x="949" y="1258"/>
                    <a:pt x="948" y="1258"/>
                  </a:cubicBezTo>
                  <a:cubicBezTo>
                    <a:pt x="932" y="1266"/>
                    <a:pt x="919" y="1280"/>
                    <a:pt x="901" y="1283"/>
                  </a:cubicBezTo>
                  <a:cubicBezTo>
                    <a:pt x="883" y="1287"/>
                    <a:pt x="860" y="1286"/>
                    <a:pt x="840" y="1285"/>
                  </a:cubicBezTo>
                  <a:cubicBezTo>
                    <a:pt x="830" y="1284"/>
                    <a:pt x="812" y="1276"/>
                    <a:pt x="807" y="1277"/>
                  </a:cubicBezTo>
                  <a:cubicBezTo>
                    <a:pt x="781" y="1280"/>
                    <a:pt x="751" y="1279"/>
                    <a:pt x="724" y="1280"/>
                  </a:cubicBezTo>
                  <a:cubicBezTo>
                    <a:pt x="685" y="1281"/>
                    <a:pt x="651" y="1287"/>
                    <a:pt x="609" y="1293"/>
                  </a:cubicBezTo>
                  <a:cubicBezTo>
                    <a:pt x="566" y="1300"/>
                    <a:pt x="520" y="1301"/>
                    <a:pt x="476" y="1305"/>
                  </a:cubicBezTo>
                  <a:cubicBezTo>
                    <a:pt x="402" y="1312"/>
                    <a:pt x="329" y="1324"/>
                    <a:pt x="252" y="1325"/>
                  </a:cubicBezTo>
                  <a:cubicBezTo>
                    <a:pt x="243" y="1325"/>
                    <a:pt x="233" y="1322"/>
                    <a:pt x="224" y="1323"/>
                  </a:cubicBezTo>
                  <a:cubicBezTo>
                    <a:pt x="198" y="1325"/>
                    <a:pt x="174" y="1332"/>
                    <a:pt x="149" y="1333"/>
                  </a:cubicBezTo>
                  <a:cubicBezTo>
                    <a:pt x="122" y="1334"/>
                    <a:pt x="91" y="1329"/>
                    <a:pt x="63" y="1328"/>
                  </a:cubicBezTo>
                  <a:cubicBezTo>
                    <a:pt x="45" y="1328"/>
                    <a:pt x="30" y="1323"/>
                    <a:pt x="13" y="1318"/>
                  </a:cubicBezTo>
                  <a:cubicBezTo>
                    <a:pt x="9" y="1309"/>
                    <a:pt x="10" y="1294"/>
                    <a:pt x="3" y="1288"/>
                  </a:cubicBezTo>
                  <a:cubicBezTo>
                    <a:pt x="28" y="1234"/>
                    <a:pt x="58" y="1176"/>
                    <a:pt x="86" y="1130"/>
                  </a:cubicBezTo>
                  <a:cubicBezTo>
                    <a:pt x="62" y="1130"/>
                    <a:pt x="41" y="1136"/>
                    <a:pt x="20" y="1135"/>
                  </a:cubicBezTo>
                  <a:cubicBezTo>
                    <a:pt x="13" y="1116"/>
                    <a:pt x="31" y="1095"/>
                    <a:pt x="38" y="1077"/>
                  </a:cubicBezTo>
                  <a:cubicBezTo>
                    <a:pt x="23" y="1069"/>
                    <a:pt x="12" y="1081"/>
                    <a:pt x="3" y="1072"/>
                  </a:cubicBezTo>
                  <a:cubicBezTo>
                    <a:pt x="0" y="1052"/>
                    <a:pt x="22" y="1045"/>
                    <a:pt x="28" y="1028"/>
                  </a:cubicBezTo>
                  <a:cubicBezTo>
                    <a:pt x="26" y="1028"/>
                    <a:pt x="15" y="1030"/>
                    <a:pt x="13" y="1023"/>
                  </a:cubicBezTo>
                  <a:cubicBezTo>
                    <a:pt x="19" y="1000"/>
                    <a:pt x="36" y="988"/>
                    <a:pt x="45" y="968"/>
                  </a:cubicBezTo>
                  <a:cubicBezTo>
                    <a:pt x="36" y="968"/>
                    <a:pt x="22" y="971"/>
                    <a:pt x="18" y="959"/>
                  </a:cubicBezTo>
                  <a:cubicBezTo>
                    <a:pt x="24" y="940"/>
                    <a:pt x="44" y="936"/>
                    <a:pt x="48" y="915"/>
                  </a:cubicBezTo>
                  <a:cubicBezTo>
                    <a:pt x="53" y="916"/>
                    <a:pt x="53" y="912"/>
                    <a:pt x="56" y="911"/>
                  </a:cubicBezTo>
                  <a:cubicBezTo>
                    <a:pt x="91" y="854"/>
                    <a:pt x="139" y="810"/>
                    <a:pt x="171" y="750"/>
                  </a:cubicBezTo>
                  <a:cubicBezTo>
                    <a:pt x="174" y="749"/>
                    <a:pt x="176" y="745"/>
                    <a:pt x="181" y="745"/>
                  </a:cubicBezTo>
                  <a:cubicBezTo>
                    <a:pt x="193" y="725"/>
                    <a:pt x="203" y="703"/>
                    <a:pt x="222" y="689"/>
                  </a:cubicBezTo>
                  <a:cubicBezTo>
                    <a:pt x="264" y="612"/>
                    <a:pt x="311" y="566"/>
                    <a:pt x="347" y="480"/>
                  </a:cubicBezTo>
                  <a:cubicBezTo>
                    <a:pt x="352" y="477"/>
                    <a:pt x="352" y="477"/>
                    <a:pt x="358" y="478"/>
                  </a:cubicBezTo>
                  <a:cubicBezTo>
                    <a:pt x="380" y="442"/>
                    <a:pt x="405" y="411"/>
                    <a:pt x="426" y="375"/>
                  </a:cubicBezTo>
                  <a:cubicBezTo>
                    <a:pt x="434" y="375"/>
                    <a:pt x="433" y="383"/>
                    <a:pt x="440" y="383"/>
                  </a:cubicBezTo>
                  <a:cubicBezTo>
                    <a:pt x="474" y="375"/>
                    <a:pt x="518" y="378"/>
                    <a:pt x="559" y="382"/>
                  </a:cubicBezTo>
                  <a:cubicBezTo>
                    <a:pt x="622" y="387"/>
                    <a:pt x="688" y="386"/>
                    <a:pt x="747" y="392"/>
                  </a:cubicBezTo>
                  <a:cubicBezTo>
                    <a:pt x="789" y="406"/>
                    <a:pt x="855" y="408"/>
                    <a:pt x="908" y="426"/>
                  </a:cubicBezTo>
                  <a:cubicBezTo>
                    <a:pt x="918" y="409"/>
                    <a:pt x="928" y="392"/>
                    <a:pt x="936" y="373"/>
                  </a:cubicBezTo>
                  <a:cubicBezTo>
                    <a:pt x="941" y="371"/>
                    <a:pt x="941" y="374"/>
                    <a:pt x="944" y="372"/>
                  </a:cubicBezTo>
                  <a:cubicBezTo>
                    <a:pt x="968" y="336"/>
                    <a:pt x="987" y="296"/>
                    <a:pt x="1011" y="260"/>
                  </a:cubicBezTo>
                  <a:close/>
                  <a:moveTo>
                    <a:pt x="976" y="737"/>
                  </a:moveTo>
                  <a:cubicBezTo>
                    <a:pt x="982" y="724"/>
                    <a:pt x="985" y="712"/>
                    <a:pt x="989" y="699"/>
                  </a:cubicBezTo>
                  <a:cubicBezTo>
                    <a:pt x="992" y="691"/>
                    <a:pt x="1001" y="662"/>
                    <a:pt x="999" y="662"/>
                  </a:cubicBezTo>
                  <a:cubicBezTo>
                    <a:pt x="1004" y="661"/>
                    <a:pt x="1008" y="648"/>
                    <a:pt x="1008" y="639"/>
                  </a:cubicBezTo>
                  <a:cubicBezTo>
                    <a:pt x="1032" y="593"/>
                    <a:pt x="1055" y="546"/>
                    <a:pt x="1079" y="500"/>
                  </a:cubicBezTo>
                  <a:cubicBezTo>
                    <a:pt x="1085" y="496"/>
                    <a:pt x="1087" y="498"/>
                    <a:pt x="1092" y="493"/>
                  </a:cubicBezTo>
                  <a:cubicBezTo>
                    <a:pt x="1102" y="470"/>
                    <a:pt x="1117" y="453"/>
                    <a:pt x="1130" y="433"/>
                  </a:cubicBezTo>
                  <a:cubicBezTo>
                    <a:pt x="1162" y="308"/>
                    <a:pt x="1182" y="158"/>
                    <a:pt x="1139" y="38"/>
                  </a:cubicBezTo>
                  <a:cubicBezTo>
                    <a:pt x="1122" y="69"/>
                    <a:pt x="1117" y="103"/>
                    <a:pt x="1106" y="134"/>
                  </a:cubicBezTo>
                  <a:cubicBezTo>
                    <a:pt x="1101" y="147"/>
                    <a:pt x="1090" y="161"/>
                    <a:pt x="1084" y="171"/>
                  </a:cubicBezTo>
                  <a:cubicBezTo>
                    <a:pt x="1081" y="175"/>
                    <a:pt x="1081" y="182"/>
                    <a:pt x="1079" y="186"/>
                  </a:cubicBezTo>
                  <a:cubicBezTo>
                    <a:pt x="1073" y="194"/>
                    <a:pt x="1065" y="201"/>
                    <a:pt x="1059" y="209"/>
                  </a:cubicBezTo>
                  <a:cubicBezTo>
                    <a:pt x="1049" y="224"/>
                    <a:pt x="1039" y="239"/>
                    <a:pt x="1031" y="252"/>
                  </a:cubicBezTo>
                  <a:cubicBezTo>
                    <a:pt x="1019" y="271"/>
                    <a:pt x="1008" y="290"/>
                    <a:pt x="999" y="310"/>
                  </a:cubicBezTo>
                  <a:cubicBezTo>
                    <a:pt x="963" y="349"/>
                    <a:pt x="942" y="404"/>
                    <a:pt x="911" y="448"/>
                  </a:cubicBezTo>
                  <a:cubicBezTo>
                    <a:pt x="915" y="454"/>
                    <a:pt x="908" y="455"/>
                    <a:pt x="910" y="463"/>
                  </a:cubicBezTo>
                  <a:cubicBezTo>
                    <a:pt x="881" y="510"/>
                    <a:pt x="845" y="557"/>
                    <a:pt x="825" y="607"/>
                  </a:cubicBezTo>
                  <a:cubicBezTo>
                    <a:pt x="829" y="632"/>
                    <a:pt x="839" y="651"/>
                    <a:pt x="845" y="672"/>
                  </a:cubicBezTo>
                  <a:cubicBezTo>
                    <a:pt x="887" y="829"/>
                    <a:pt x="832" y="979"/>
                    <a:pt x="856" y="1160"/>
                  </a:cubicBezTo>
                  <a:cubicBezTo>
                    <a:pt x="883" y="1028"/>
                    <a:pt x="910" y="916"/>
                    <a:pt x="951" y="800"/>
                  </a:cubicBezTo>
                  <a:cubicBezTo>
                    <a:pt x="956" y="796"/>
                    <a:pt x="949" y="796"/>
                    <a:pt x="949" y="792"/>
                  </a:cubicBezTo>
                  <a:cubicBezTo>
                    <a:pt x="954" y="793"/>
                    <a:pt x="956" y="795"/>
                    <a:pt x="956" y="788"/>
                  </a:cubicBezTo>
                  <a:cubicBezTo>
                    <a:pt x="961" y="774"/>
                    <a:pt x="968" y="761"/>
                    <a:pt x="973" y="745"/>
                  </a:cubicBezTo>
                  <a:cubicBezTo>
                    <a:pt x="972" y="739"/>
                    <a:pt x="970" y="752"/>
                    <a:pt x="969" y="745"/>
                  </a:cubicBezTo>
                  <a:cubicBezTo>
                    <a:pt x="968" y="739"/>
                    <a:pt x="978" y="744"/>
                    <a:pt x="976" y="737"/>
                  </a:cubicBezTo>
                  <a:close/>
                  <a:moveTo>
                    <a:pt x="1559" y="166"/>
                  </a:moveTo>
                  <a:cubicBezTo>
                    <a:pt x="1540" y="182"/>
                    <a:pt x="1519" y="196"/>
                    <a:pt x="1496" y="207"/>
                  </a:cubicBezTo>
                  <a:cubicBezTo>
                    <a:pt x="1428" y="231"/>
                    <a:pt x="1367" y="262"/>
                    <a:pt x="1315" y="295"/>
                  </a:cubicBezTo>
                  <a:cubicBezTo>
                    <a:pt x="1275" y="321"/>
                    <a:pt x="1241" y="351"/>
                    <a:pt x="1205" y="380"/>
                  </a:cubicBezTo>
                  <a:cubicBezTo>
                    <a:pt x="1169" y="409"/>
                    <a:pt x="1137" y="441"/>
                    <a:pt x="1112" y="481"/>
                  </a:cubicBezTo>
                  <a:cubicBezTo>
                    <a:pt x="1100" y="501"/>
                    <a:pt x="1087" y="520"/>
                    <a:pt x="1074" y="539"/>
                  </a:cubicBezTo>
                  <a:cubicBezTo>
                    <a:pt x="1055" y="567"/>
                    <a:pt x="1042" y="606"/>
                    <a:pt x="1029" y="636"/>
                  </a:cubicBezTo>
                  <a:cubicBezTo>
                    <a:pt x="998" y="709"/>
                    <a:pt x="976" y="783"/>
                    <a:pt x="948" y="857"/>
                  </a:cubicBezTo>
                  <a:cubicBezTo>
                    <a:pt x="915" y="941"/>
                    <a:pt x="896" y="1032"/>
                    <a:pt x="873" y="1124"/>
                  </a:cubicBezTo>
                  <a:cubicBezTo>
                    <a:pt x="879" y="1137"/>
                    <a:pt x="865" y="1155"/>
                    <a:pt x="871" y="1167"/>
                  </a:cubicBezTo>
                  <a:cubicBezTo>
                    <a:pt x="878" y="1150"/>
                    <a:pt x="881" y="1130"/>
                    <a:pt x="896" y="1122"/>
                  </a:cubicBezTo>
                  <a:cubicBezTo>
                    <a:pt x="917" y="1088"/>
                    <a:pt x="943" y="1045"/>
                    <a:pt x="968" y="1018"/>
                  </a:cubicBezTo>
                  <a:cubicBezTo>
                    <a:pt x="981" y="1002"/>
                    <a:pt x="999" y="988"/>
                    <a:pt x="1014" y="971"/>
                  </a:cubicBezTo>
                  <a:cubicBezTo>
                    <a:pt x="1029" y="955"/>
                    <a:pt x="1042" y="936"/>
                    <a:pt x="1057" y="923"/>
                  </a:cubicBezTo>
                  <a:cubicBezTo>
                    <a:pt x="1154" y="842"/>
                    <a:pt x="1261" y="760"/>
                    <a:pt x="1418" y="760"/>
                  </a:cubicBezTo>
                  <a:cubicBezTo>
                    <a:pt x="1426" y="681"/>
                    <a:pt x="1443" y="614"/>
                    <a:pt x="1467" y="534"/>
                  </a:cubicBezTo>
                  <a:cubicBezTo>
                    <a:pt x="1481" y="490"/>
                    <a:pt x="1498" y="445"/>
                    <a:pt x="1514" y="403"/>
                  </a:cubicBezTo>
                  <a:cubicBezTo>
                    <a:pt x="1548" y="310"/>
                    <a:pt x="1619" y="220"/>
                    <a:pt x="1590" y="118"/>
                  </a:cubicBezTo>
                  <a:cubicBezTo>
                    <a:pt x="1590" y="117"/>
                    <a:pt x="1590" y="116"/>
                    <a:pt x="1589" y="116"/>
                  </a:cubicBezTo>
                  <a:cubicBezTo>
                    <a:pt x="1582" y="136"/>
                    <a:pt x="1567" y="147"/>
                    <a:pt x="1559" y="166"/>
                  </a:cubicBezTo>
                  <a:close/>
                  <a:moveTo>
                    <a:pt x="1607" y="141"/>
                  </a:moveTo>
                  <a:cubicBezTo>
                    <a:pt x="1620" y="237"/>
                    <a:pt x="1570" y="305"/>
                    <a:pt x="1536" y="380"/>
                  </a:cubicBezTo>
                  <a:cubicBezTo>
                    <a:pt x="1523" y="408"/>
                    <a:pt x="1514" y="440"/>
                    <a:pt x="1504" y="470"/>
                  </a:cubicBezTo>
                  <a:cubicBezTo>
                    <a:pt x="1472" y="565"/>
                    <a:pt x="1439" y="664"/>
                    <a:pt x="1428" y="774"/>
                  </a:cubicBezTo>
                  <a:cubicBezTo>
                    <a:pt x="1393" y="776"/>
                    <a:pt x="1359" y="777"/>
                    <a:pt x="1326" y="778"/>
                  </a:cubicBezTo>
                  <a:cubicBezTo>
                    <a:pt x="1261" y="798"/>
                    <a:pt x="1199" y="829"/>
                    <a:pt x="1145" y="866"/>
                  </a:cubicBezTo>
                  <a:cubicBezTo>
                    <a:pt x="1124" y="881"/>
                    <a:pt x="1107" y="900"/>
                    <a:pt x="1091" y="915"/>
                  </a:cubicBezTo>
                  <a:cubicBezTo>
                    <a:pt x="1079" y="925"/>
                    <a:pt x="1065" y="932"/>
                    <a:pt x="1054" y="943"/>
                  </a:cubicBezTo>
                  <a:cubicBezTo>
                    <a:pt x="1043" y="954"/>
                    <a:pt x="1034" y="966"/>
                    <a:pt x="1022" y="978"/>
                  </a:cubicBezTo>
                  <a:cubicBezTo>
                    <a:pt x="1001" y="1000"/>
                    <a:pt x="977" y="1021"/>
                    <a:pt x="958" y="1046"/>
                  </a:cubicBezTo>
                  <a:cubicBezTo>
                    <a:pt x="919" y="1096"/>
                    <a:pt x="887" y="1151"/>
                    <a:pt x="860" y="1210"/>
                  </a:cubicBezTo>
                  <a:cubicBezTo>
                    <a:pt x="875" y="1198"/>
                    <a:pt x="882" y="1171"/>
                    <a:pt x="893" y="1152"/>
                  </a:cubicBezTo>
                  <a:cubicBezTo>
                    <a:pt x="900" y="1140"/>
                    <a:pt x="912" y="1132"/>
                    <a:pt x="921" y="1121"/>
                  </a:cubicBezTo>
                  <a:cubicBezTo>
                    <a:pt x="931" y="1108"/>
                    <a:pt x="939" y="1094"/>
                    <a:pt x="949" y="1081"/>
                  </a:cubicBezTo>
                  <a:cubicBezTo>
                    <a:pt x="959" y="1069"/>
                    <a:pt x="966" y="1050"/>
                    <a:pt x="981" y="1047"/>
                  </a:cubicBezTo>
                  <a:cubicBezTo>
                    <a:pt x="958" y="1088"/>
                    <a:pt x="921" y="1123"/>
                    <a:pt x="900" y="1164"/>
                  </a:cubicBezTo>
                  <a:cubicBezTo>
                    <a:pt x="892" y="1178"/>
                    <a:pt x="884" y="1193"/>
                    <a:pt x="881" y="1209"/>
                  </a:cubicBezTo>
                  <a:cubicBezTo>
                    <a:pt x="887" y="1210"/>
                    <a:pt x="894" y="1204"/>
                    <a:pt x="901" y="1205"/>
                  </a:cubicBezTo>
                  <a:cubicBezTo>
                    <a:pt x="964" y="1118"/>
                    <a:pt x="1026" y="1030"/>
                    <a:pt x="1102" y="956"/>
                  </a:cubicBezTo>
                  <a:cubicBezTo>
                    <a:pt x="1107" y="956"/>
                    <a:pt x="1110" y="954"/>
                    <a:pt x="1114" y="953"/>
                  </a:cubicBezTo>
                  <a:cubicBezTo>
                    <a:pt x="1151" y="921"/>
                    <a:pt x="1191" y="887"/>
                    <a:pt x="1233" y="858"/>
                  </a:cubicBezTo>
                  <a:cubicBezTo>
                    <a:pt x="1285" y="823"/>
                    <a:pt x="1338" y="793"/>
                    <a:pt x="1414" y="792"/>
                  </a:cubicBezTo>
                  <a:cubicBezTo>
                    <a:pt x="1432" y="791"/>
                    <a:pt x="1436" y="794"/>
                    <a:pt x="1453" y="792"/>
                  </a:cubicBezTo>
                  <a:cubicBezTo>
                    <a:pt x="1487" y="671"/>
                    <a:pt x="1526" y="557"/>
                    <a:pt x="1550" y="426"/>
                  </a:cubicBezTo>
                  <a:cubicBezTo>
                    <a:pt x="1552" y="420"/>
                    <a:pt x="1558" y="420"/>
                    <a:pt x="1559" y="413"/>
                  </a:cubicBezTo>
                  <a:cubicBezTo>
                    <a:pt x="1577" y="370"/>
                    <a:pt x="1578" y="317"/>
                    <a:pt x="1595" y="275"/>
                  </a:cubicBezTo>
                  <a:cubicBezTo>
                    <a:pt x="1597" y="271"/>
                    <a:pt x="1602" y="268"/>
                    <a:pt x="1604" y="264"/>
                  </a:cubicBezTo>
                  <a:cubicBezTo>
                    <a:pt x="1615" y="232"/>
                    <a:pt x="1622" y="195"/>
                    <a:pt x="1632" y="166"/>
                  </a:cubicBezTo>
                  <a:cubicBezTo>
                    <a:pt x="1635" y="157"/>
                    <a:pt x="1643" y="146"/>
                    <a:pt x="1638" y="136"/>
                  </a:cubicBezTo>
                  <a:cubicBezTo>
                    <a:pt x="1627" y="138"/>
                    <a:pt x="1620" y="144"/>
                    <a:pt x="1607" y="141"/>
                  </a:cubicBezTo>
                  <a:close/>
                  <a:moveTo>
                    <a:pt x="1670" y="538"/>
                  </a:moveTo>
                  <a:cubicBezTo>
                    <a:pt x="1664" y="534"/>
                    <a:pt x="1667" y="542"/>
                    <a:pt x="1662" y="548"/>
                  </a:cubicBezTo>
                  <a:cubicBezTo>
                    <a:pt x="1671" y="473"/>
                    <a:pt x="1691" y="394"/>
                    <a:pt x="1705" y="312"/>
                  </a:cubicBezTo>
                  <a:cubicBezTo>
                    <a:pt x="1708" y="307"/>
                    <a:pt x="1711" y="304"/>
                    <a:pt x="1713" y="299"/>
                  </a:cubicBezTo>
                  <a:cubicBezTo>
                    <a:pt x="1712" y="280"/>
                    <a:pt x="1726" y="248"/>
                    <a:pt x="1730" y="224"/>
                  </a:cubicBezTo>
                  <a:cubicBezTo>
                    <a:pt x="1734" y="220"/>
                    <a:pt x="1737" y="215"/>
                    <a:pt x="1738" y="207"/>
                  </a:cubicBezTo>
                  <a:cubicBezTo>
                    <a:pt x="1733" y="200"/>
                    <a:pt x="1728" y="198"/>
                    <a:pt x="1720" y="196"/>
                  </a:cubicBezTo>
                  <a:cubicBezTo>
                    <a:pt x="1702" y="210"/>
                    <a:pt x="1708" y="249"/>
                    <a:pt x="1693" y="267"/>
                  </a:cubicBezTo>
                  <a:cubicBezTo>
                    <a:pt x="1691" y="251"/>
                    <a:pt x="1700" y="222"/>
                    <a:pt x="1703" y="201"/>
                  </a:cubicBezTo>
                  <a:cubicBezTo>
                    <a:pt x="1696" y="196"/>
                    <a:pt x="1698" y="182"/>
                    <a:pt x="1693" y="174"/>
                  </a:cubicBezTo>
                  <a:cubicBezTo>
                    <a:pt x="1686" y="195"/>
                    <a:pt x="1684" y="222"/>
                    <a:pt x="1672" y="239"/>
                  </a:cubicBezTo>
                  <a:cubicBezTo>
                    <a:pt x="1672" y="215"/>
                    <a:pt x="1682" y="193"/>
                    <a:pt x="1682" y="174"/>
                  </a:cubicBezTo>
                  <a:cubicBezTo>
                    <a:pt x="1672" y="184"/>
                    <a:pt x="1674" y="200"/>
                    <a:pt x="1670" y="214"/>
                  </a:cubicBezTo>
                  <a:cubicBezTo>
                    <a:pt x="1662" y="240"/>
                    <a:pt x="1651" y="268"/>
                    <a:pt x="1647" y="294"/>
                  </a:cubicBezTo>
                  <a:cubicBezTo>
                    <a:pt x="1645" y="308"/>
                    <a:pt x="1645" y="318"/>
                    <a:pt x="1637" y="320"/>
                  </a:cubicBezTo>
                  <a:cubicBezTo>
                    <a:pt x="1642" y="264"/>
                    <a:pt x="1661" y="220"/>
                    <a:pt x="1668" y="162"/>
                  </a:cubicBezTo>
                  <a:cubicBezTo>
                    <a:pt x="1663" y="157"/>
                    <a:pt x="1661" y="149"/>
                    <a:pt x="1653" y="146"/>
                  </a:cubicBezTo>
                  <a:cubicBezTo>
                    <a:pt x="1582" y="349"/>
                    <a:pt x="1535" y="578"/>
                    <a:pt x="1464" y="785"/>
                  </a:cubicBezTo>
                  <a:cubicBezTo>
                    <a:pt x="1470" y="792"/>
                    <a:pt x="1475" y="800"/>
                    <a:pt x="1489" y="798"/>
                  </a:cubicBezTo>
                  <a:cubicBezTo>
                    <a:pt x="1491" y="766"/>
                    <a:pt x="1506" y="738"/>
                    <a:pt x="1514" y="707"/>
                  </a:cubicBezTo>
                  <a:cubicBezTo>
                    <a:pt x="1518" y="691"/>
                    <a:pt x="1515" y="673"/>
                    <a:pt x="1526" y="659"/>
                  </a:cubicBezTo>
                  <a:cubicBezTo>
                    <a:pt x="1523" y="706"/>
                    <a:pt x="1506" y="749"/>
                    <a:pt x="1499" y="797"/>
                  </a:cubicBezTo>
                  <a:cubicBezTo>
                    <a:pt x="1506" y="793"/>
                    <a:pt x="1511" y="799"/>
                    <a:pt x="1516" y="797"/>
                  </a:cubicBezTo>
                  <a:cubicBezTo>
                    <a:pt x="1530" y="722"/>
                    <a:pt x="1557" y="646"/>
                    <a:pt x="1570" y="564"/>
                  </a:cubicBezTo>
                  <a:cubicBezTo>
                    <a:pt x="1580" y="554"/>
                    <a:pt x="1578" y="538"/>
                    <a:pt x="1580" y="521"/>
                  </a:cubicBezTo>
                  <a:cubicBezTo>
                    <a:pt x="1585" y="496"/>
                    <a:pt x="1592" y="471"/>
                    <a:pt x="1597" y="445"/>
                  </a:cubicBezTo>
                  <a:cubicBezTo>
                    <a:pt x="1599" y="432"/>
                    <a:pt x="1604" y="419"/>
                    <a:pt x="1607" y="407"/>
                  </a:cubicBezTo>
                  <a:cubicBezTo>
                    <a:pt x="1610" y="394"/>
                    <a:pt x="1608" y="378"/>
                    <a:pt x="1620" y="372"/>
                  </a:cubicBezTo>
                  <a:cubicBezTo>
                    <a:pt x="1609" y="460"/>
                    <a:pt x="1584" y="561"/>
                    <a:pt x="1560" y="654"/>
                  </a:cubicBezTo>
                  <a:cubicBezTo>
                    <a:pt x="1555" y="674"/>
                    <a:pt x="1554" y="696"/>
                    <a:pt x="1549" y="715"/>
                  </a:cubicBezTo>
                  <a:cubicBezTo>
                    <a:pt x="1540" y="749"/>
                    <a:pt x="1517" y="792"/>
                    <a:pt x="1519" y="825"/>
                  </a:cubicBezTo>
                  <a:cubicBezTo>
                    <a:pt x="1528" y="833"/>
                    <a:pt x="1531" y="831"/>
                    <a:pt x="1544" y="835"/>
                  </a:cubicBezTo>
                  <a:cubicBezTo>
                    <a:pt x="1546" y="798"/>
                    <a:pt x="1563" y="767"/>
                    <a:pt x="1572" y="735"/>
                  </a:cubicBezTo>
                  <a:cubicBezTo>
                    <a:pt x="1580" y="706"/>
                    <a:pt x="1577" y="676"/>
                    <a:pt x="1594" y="651"/>
                  </a:cubicBezTo>
                  <a:cubicBezTo>
                    <a:pt x="1589" y="683"/>
                    <a:pt x="1585" y="740"/>
                    <a:pt x="1565" y="767"/>
                  </a:cubicBezTo>
                  <a:cubicBezTo>
                    <a:pt x="1560" y="789"/>
                    <a:pt x="1555" y="812"/>
                    <a:pt x="1550" y="835"/>
                  </a:cubicBezTo>
                  <a:cubicBezTo>
                    <a:pt x="1559" y="829"/>
                    <a:pt x="1560" y="853"/>
                    <a:pt x="1567" y="858"/>
                  </a:cubicBezTo>
                  <a:cubicBezTo>
                    <a:pt x="1579" y="780"/>
                    <a:pt x="1615" y="707"/>
                    <a:pt x="1630" y="627"/>
                  </a:cubicBezTo>
                  <a:cubicBezTo>
                    <a:pt x="1632" y="620"/>
                    <a:pt x="1627" y="609"/>
                    <a:pt x="1637" y="606"/>
                  </a:cubicBezTo>
                  <a:cubicBezTo>
                    <a:pt x="1638" y="633"/>
                    <a:pt x="1633" y="663"/>
                    <a:pt x="1625" y="694"/>
                  </a:cubicBezTo>
                  <a:cubicBezTo>
                    <a:pt x="1611" y="749"/>
                    <a:pt x="1584" y="813"/>
                    <a:pt x="1574" y="873"/>
                  </a:cubicBezTo>
                  <a:cubicBezTo>
                    <a:pt x="1568" y="875"/>
                    <a:pt x="1565" y="880"/>
                    <a:pt x="1560" y="883"/>
                  </a:cubicBezTo>
                  <a:cubicBezTo>
                    <a:pt x="1541" y="885"/>
                    <a:pt x="1520" y="878"/>
                    <a:pt x="1494" y="883"/>
                  </a:cubicBezTo>
                  <a:cubicBezTo>
                    <a:pt x="1453" y="892"/>
                    <a:pt x="1405" y="907"/>
                    <a:pt x="1363" y="916"/>
                  </a:cubicBezTo>
                  <a:cubicBezTo>
                    <a:pt x="1316" y="927"/>
                    <a:pt x="1277" y="954"/>
                    <a:pt x="1238" y="971"/>
                  </a:cubicBezTo>
                  <a:cubicBezTo>
                    <a:pt x="1219" y="980"/>
                    <a:pt x="1205" y="990"/>
                    <a:pt x="1192" y="998"/>
                  </a:cubicBezTo>
                  <a:cubicBezTo>
                    <a:pt x="1184" y="1002"/>
                    <a:pt x="1174" y="1005"/>
                    <a:pt x="1167" y="1009"/>
                  </a:cubicBezTo>
                  <a:cubicBezTo>
                    <a:pt x="1104" y="1056"/>
                    <a:pt x="1034" y="1096"/>
                    <a:pt x="983" y="1157"/>
                  </a:cubicBezTo>
                  <a:cubicBezTo>
                    <a:pt x="1044" y="1120"/>
                    <a:pt x="1108" y="1087"/>
                    <a:pt x="1174" y="1054"/>
                  </a:cubicBezTo>
                  <a:cubicBezTo>
                    <a:pt x="1180" y="1051"/>
                    <a:pt x="1184" y="1045"/>
                    <a:pt x="1190" y="1042"/>
                  </a:cubicBezTo>
                  <a:cubicBezTo>
                    <a:pt x="1271" y="1006"/>
                    <a:pt x="1368" y="987"/>
                    <a:pt x="1462" y="971"/>
                  </a:cubicBezTo>
                  <a:cubicBezTo>
                    <a:pt x="1509" y="957"/>
                    <a:pt x="1549" y="959"/>
                    <a:pt x="1600" y="953"/>
                  </a:cubicBezTo>
                  <a:cubicBezTo>
                    <a:pt x="1632" y="858"/>
                    <a:pt x="1649" y="770"/>
                    <a:pt x="1672" y="672"/>
                  </a:cubicBezTo>
                  <a:cubicBezTo>
                    <a:pt x="1682" y="627"/>
                    <a:pt x="1701" y="577"/>
                    <a:pt x="1712" y="533"/>
                  </a:cubicBezTo>
                  <a:cubicBezTo>
                    <a:pt x="1718" y="506"/>
                    <a:pt x="1722" y="484"/>
                    <a:pt x="1728" y="456"/>
                  </a:cubicBezTo>
                  <a:cubicBezTo>
                    <a:pt x="1734" y="432"/>
                    <a:pt x="1748" y="410"/>
                    <a:pt x="1750" y="385"/>
                  </a:cubicBezTo>
                  <a:cubicBezTo>
                    <a:pt x="1763" y="362"/>
                    <a:pt x="1769" y="320"/>
                    <a:pt x="1776" y="292"/>
                  </a:cubicBezTo>
                  <a:cubicBezTo>
                    <a:pt x="1760" y="293"/>
                    <a:pt x="1742" y="298"/>
                    <a:pt x="1731" y="300"/>
                  </a:cubicBezTo>
                  <a:cubicBezTo>
                    <a:pt x="1714" y="340"/>
                    <a:pt x="1711" y="395"/>
                    <a:pt x="1695" y="436"/>
                  </a:cubicBezTo>
                  <a:cubicBezTo>
                    <a:pt x="1695" y="435"/>
                    <a:pt x="1694" y="432"/>
                    <a:pt x="1693" y="435"/>
                  </a:cubicBezTo>
                  <a:cubicBezTo>
                    <a:pt x="1691" y="471"/>
                    <a:pt x="1677" y="501"/>
                    <a:pt x="1670" y="538"/>
                  </a:cubicBezTo>
                  <a:close/>
                  <a:moveTo>
                    <a:pt x="745" y="412"/>
                  </a:moveTo>
                  <a:cubicBezTo>
                    <a:pt x="727" y="401"/>
                    <a:pt x="705" y="407"/>
                    <a:pt x="684" y="405"/>
                  </a:cubicBezTo>
                  <a:cubicBezTo>
                    <a:pt x="654" y="402"/>
                    <a:pt x="627" y="392"/>
                    <a:pt x="606" y="397"/>
                  </a:cubicBezTo>
                  <a:cubicBezTo>
                    <a:pt x="607" y="396"/>
                    <a:pt x="608" y="398"/>
                    <a:pt x="606" y="398"/>
                  </a:cubicBezTo>
                  <a:cubicBezTo>
                    <a:pt x="578" y="397"/>
                    <a:pt x="554" y="390"/>
                    <a:pt x="526" y="390"/>
                  </a:cubicBezTo>
                  <a:cubicBezTo>
                    <a:pt x="500" y="390"/>
                    <a:pt x="474" y="390"/>
                    <a:pt x="443" y="390"/>
                  </a:cubicBezTo>
                  <a:cubicBezTo>
                    <a:pt x="425" y="403"/>
                    <a:pt x="413" y="424"/>
                    <a:pt x="400" y="445"/>
                  </a:cubicBezTo>
                  <a:cubicBezTo>
                    <a:pt x="368" y="496"/>
                    <a:pt x="326" y="542"/>
                    <a:pt x="300" y="593"/>
                  </a:cubicBezTo>
                  <a:cubicBezTo>
                    <a:pt x="296" y="597"/>
                    <a:pt x="298" y="588"/>
                    <a:pt x="294" y="593"/>
                  </a:cubicBezTo>
                  <a:cubicBezTo>
                    <a:pt x="271" y="653"/>
                    <a:pt x="218" y="697"/>
                    <a:pt x="191" y="759"/>
                  </a:cubicBezTo>
                  <a:cubicBezTo>
                    <a:pt x="143" y="820"/>
                    <a:pt x="94" y="880"/>
                    <a:pt x="51" y="946"/>
                  </a:cubicBezTo>
                  <a:cubicBezTo>
                    <a:pt x="118" y="950"/>
                    <a:pt x="183" y="967"/>
                    <a:pt x="249" y="984"/>
                  </a:cubicBezTo>
                  <a:cubicBezTo>
                    <a:pt x="276" y="991"/>
                    <a:pt x="302" y="1002"/>
                    <a:pt x="328" y="1009"/>
                  </a:cubicBezTo>
                  <a:cubicBezTo>
                    <a:pt x="362" y="1018"/>
                    <a:pt x="398" y="1028"/>
                    <a:pt x="423" y="1029"/>
                  </a:cubicBezTo>
                  <a:cubicBezTo>
                    <a:pt x="484" y="1047"/>
                    <a:pt x="560" y="1072"/>
                    <a:pt x="629" y="1097"/>
                  </a:cubicBezTo>
                  <a:cubicBezTo>
                    <a:pt x="638" y="1101"/>
                    <a:pt x="646" y="1108"/>
                    <a:pt x="656" y="1112"/>
                  </a:cubicBezTo>
                  <a:cubicBezTo>
                    <a:pt x="690" y="1126"/>
                    <a:pt x="730" y="1126"/>
                    <a:pt x="754" y="1150"/>
                  </a:cubicBezTo>
                  <a:cubicBezTo>
                    <a:pt x="793" y="1158"/>
                    <a:pt x="817" y="1182"/>
                    <a:pt x="848" y="1199"/>
                  </a:cubicBezTo>
                  <a:cubicBezTo>
                    <a:pt x="836" y="1142"/>
                    <a:pt x="837" y="1090"/>
                    <a:pt x="833" y="1041"/>
                  </a:cubicBezTo>
                  <a:cubicBezTo>
                    <a:pt x="843" y="937"/>
                    <a:pt x="846" y="846"/>
                    <a:pt x="843" y="750"/>
                  </a:cubicBezTo>
                  <a:cubicBezTo>
                    <a:pt x="842" y="704"/>
                    <a:pt x="819" y="667"/>
                    <a:pt x="817" y="622"/>
                  </a:cubicBezTo>
                  <a:cubicBezTo>
                    <a:pt x="810" y="613"/>
                    <a:pt x="808" y="606"/>
                    <a:pt x="807" y="598"/>
                  </a:cubicBezTo>
                  <a:cubicBezTo>
                    <a:pt x="843" y="555"/>
                    <a:pt x="872" y="491"/>
                    <a:pt x="903" y="438"/>
                  </a:cubicBezTo>
                  <a:cubicBezTo>
                    <a:pt x="850" y="428"/>
                    <a:pt x="790" y="407"/>
                    <a:pt x="745" y="412"/>
                  </a:cubicBezTo>
                  <a:close/>
                  <a:moveTo>
                    <a:pt x="1831" y="402"/>
                  </a:moveTo>
                  <a:cubicBezTo>
                    <a:pt x="1809" y="402"/>
                    <a:pt x="1795" y="401"/>
                    <a:pt x="1776" y="407"/>
                  </a:cubicBezTo>
                  <a:cubicBezTo>
                    <a:pt x="1768" y="409"/>
                    <a:pt x="1756" y="409"/>
                    <a:pt x="1760" y="421"/>
                  </a:cubicBezTo>
                  <a:cubicBezTo>
                    <a:pt x="1777" y="426"/>
                    <a:pt x="1798" y="427"/>
                    <a:pt x="1821" y="421"/>
                  </a:cubicBezTo>
                  <a:cubicBezTo>
                    <a:pt x="1821" y="425"/>
                    <a:pt x="1823" y="427"/>
                    <a:pt x="1826" y="426"/>
                  </a:cubicBezTo>
                  <a:cubicBezTo>
                    <a:pt x="1825" y="503"/>
                    <a:pt x="1786" y="571"/>
                    <a:pt x="1770" y="637"/>
                  </a:cubicBezTo>
                  <a:cubicBezTo>
                    <a:pt x="1761" y="670"/>
                    <a:pt x="1755" y="705"/>
                    <a:pt x="1746" y="737"/>
                  </a:cubicBezTo>
                  <a:cubicBezTo>
                    <a:pt x="1737" y="772"/>
                    <a:pt x="1725" y="809"/>
                    <a:pt x="1715" y="845"/>
                  </a:cubicBezTo>
                  <a:cubicBezTo>
                    <a:pt x="1705" y="880"/>
                    <a:pt x="1690" y="914"/>
                    <a:pt x="1683" y="948"/>
                  </a:cubicBezTo>
                  <a:cubicBezTo>
                    <a:pt x="1678" y="977"/>
                    <a:pt x="1673" y="1006"/>
                    <a:pt x="1667" y="1034"/>
                  </a:cubicBezTo>
                  <a:cubicBezTo>
                    <a:pt x="1661" y="1059"/>
                    <a:pt x="1655" y="1087"/>
                    <a:pt x="1637" y="1107"/>
                  </a:cubicBezTo>
                  <a:cubicBezTo>
                    <a:pt x="1631" y="1104"/>
                    <a:pt x="1624" y="1103"/>
                    <a:pt x="1619" y="1099"/>
                  </a:cubicBezTo>
                  <a:cubicBezTo>
                    <a:pt x="1570" y="1100"/>
                    <a:pt x="1511" y="1091"/>
                    <a:pt x="1467" y="1101"/>
                  </a:cubicBezTo>
                  <a:cubicBezTo>
                    <a:pt x="1453" y="1090"/>
                    <a:pt x="1446" y="1101"/>
                    <a:pt x="1434" y="1104"/>
                  </a:cubicBezTo>
                  <a:cubicBezTo>
                    <a:pt x="1414" y="1108"/>
                    <a:pt x="1388" y="1107"/>
                    <a:pt x="1366" y="1109"/>
                  </a:cubicBezTo>
                  <a:cubicBezTo>
                    <a:pt x="1347" y="1111"/>
                    <a:pt x="1329" y="1114"/>
                    <a:pt x="1310" y="1116"/>
                  </a:cubicBezTo>
                  <a:cubicBezTo>
                    <a:pt x="1265" y="1120"/>
                    <a:pt x="1217" y="1124"/>
                    <a:pt x="1172" y="1132"/>
                  </a:cubicBezTo>
                  <a:cubicBezTo>
                    <a:pt x="1164" y="1134"/>
                    <a:pt x="1157" y="1139"/>
                    <a:pt x="1149" y="1140"/>
                  </a:cubicBezTo>
                  <a:cubicBezTo>
                    <a:pt x="1095" y="1152"/>
                    <a:pt x="1044" y="1164"/>
                    <a:pt x="1001" y="1194"/>
                  </a:cubicBezTo>
                  <a:cubicBezTo>
                    <a:pt x="1091" y="1180"/>
                    <a:pt x="1183" y="1171"/>
                    <a:pt x="1275" y="1159"/>
                  </a:cubicBezTo>
                  <a:cubicBezTo>
                    <a:pt x="1314" y="1154"/>
                    <a:pt x="1355" y="1143"/>
                    <a:pt x="1396" y="1144"/>
                  </a:cubicBezTo>
                  <a:cubicBezTo>
                    <a:pt x="1423" y="1144"/>
                    <a:pt x="1445" y="1146"/>
                    <a:pt x="1467" y="1145"/>
                  </a:cubicBezTo>
                  <a:cubicBezTo>
                    <a:pt x="1478" y="1145"/>
                    <a:pt x="1498" y="1137"/>
                    <a:pt x="1499" y="1154"/>
                  </a:cubicBezTo>
                  <a:cubicBezTo>
                    <a:pt x="1479" y="1164"/>
                    <a:pt x="1457" y="1156"/>
                    <a:pt x="1436" y="1155"/>
                  </a:cubicBezTo>
                  <a:cubicBezTo>
                    <a:pt x="1377" y="1155"/>
                    <a:pt x="1315" y="1168"/>
                    <a:pt x="1270" y="1172"/>
                  </a:cubicBezTo>
                  <a:cubicBezTo>
                    <a:pt x="1223" y="1176"/>
                    <a:pt x="1190" y="1179"/>
                    <a:pt x="1154" y="1184"/>
                  </a:cubicBezTo>
                  <a:cubicBezTo>
                    <a:pt x="1127" y="1187"/>
                    <a:pt x="1101" y="1196"/>
                    <a:pt x="1076" y="1199"/>
                  </a:cubicBezTo>
                  <a:cubicBezTo>
                    <a:pt x="1021" y="1204"/>
                    <a:pt x="976" y="1207"/>
                    <a:pt x="936" y="1233"/>
                  </a:cubicBezTo>
                  <a:cubicBezTo>
                    <a:pt x="940" y="1235"/>
                    <a:pt x="942" y="1240"/>
                    <a:pt x="941" y="1247"/>
                  </a:cubicBezTo>
                  <a:cubicBezTo>
                    <a:pt x="966" y="1235"/>
                    <a:pt x="995" y="1224"/>
                    <a:pt x="1026" y="1220"/>
                  </a:cubicBezTo>
                  <a:cubicBezTo>
                    <a:pt x="1201" y="1197"/>
                    <a:pt x="1410" y="1192"/>
                    <a:pt x="1597" y="1167"/>
                  </a:cubicBezTo>
                  <a:cubicBezTo>
                    <a:pt x="1642" y="1161"/>
                    <a:pt x="1696" y="1180"/>
                    <a:pt x="1725" y="1150"/>
                  </a:cubicBezTo>
                  <a:cubicBezTo>
                    <a:pt x="1751" y="1082"/>
                    <a:pt x="1756" y="1007"/>
                    <a:pt x="1775" y="935"/>
                  </a:cubicBezTo>
                  <a:cubicBezTo>
                    <a:pt x="1781" y="911"/>
                    <a:pt x="1792" y="889"/>
                    <a:pt x="1798" y="865"/>
                  </a:cubicBezTo>
                  <a:cubicBezTo>
                    <a:pt x="1805" y="839"/>
                    <a:pt x="1812" y="813"/>
                    <a:pt x="1818" y="787"/>
                  </a:cubicBezTo>
                  <a:cubicBezTo>
                    <a:pt x="1823" y="761"/>
                    <a:pt x="1831" y="736"/>
                    <a:pt x="1836" y="710"/>
                  </a:cubicBezTo>
                  <a:cubicBezTo>
                    <a:pt x="1842" y="684"/>
                    <a:pt x="1847" y="656"/>
                    <a:pt x="1854" y="631"/>
                  </a:cubicBezTo>
                  <a:cubicBezTo>
                    <a:pt x="1857" y="621"/>
                    <a:pt x="1864" y="612"/>
                    <a:pt x="1866" y="602"/>
                  </a:cubicBezTo>
                  <a:cubicBezTo>
                    <a:pt x="1874" y="568"/>
                    <a:pt x="1875" y="530"/>
                    <a:pt x="1884" y="498"/>
                  </a:cubicBezTo>
                  <a:cubicBezTo>
                    <a:pt x="1881" y="472"/>
                    <a:pt x="1906" y="427"/>
                    <a:pt x="1886" y="403"/>
                  </a:cubicBezTo>
                  <a:cubicBezTo>
                    <a:pt x="1869" y="396"/>
                    <a:pt x="1850" y="401"/>
                    <a:pt x="1831" y="402"/>
                  </a:cubicBezTo>
                  <a:close/>
                  <a:moveTo>
                    <a:pt x="1755" y="435"/>
                  </a:moveTo>
                  <a:cubicBezTo>
                    <a:pt x="1732" y="509"/>
                    <a:pt x="1720" y="583"/>
                    <a:pt x="1698" y="657"/>
                  </a:cubicBezTo>
                  <a:cubicBezTo>
                    <a:pt x="1692" y="679"/>
                    <a:pt x="1686" y="699"/>
                    <a:pt x="1680" y="720"/>
                  </a:cubicBezTo>
                  <a:cubicBezTo>
                    <a:pt x="1674" y="743"/>
                    <a:pt x="1670" y="765"/>
                    <a:pt x="1665" y="788"/>
                  </a:cubicBezTo>
                  <a:cubicBezTo>
                    <a:pt x="1655" y="835"/>
                    <a:pt x="1637" y="881"/>
                    <a:pt x="1625" y="926"/>
                  </a:cubicBezTo>
                  <a:cubicBezTo>
                    <a:pt x="1623" y="935"/>
                    <a:pt x="1627" y="947"/>
                    <a:pt x="1615" y="953"/>
                  </a:cubicBezTo>
                  <a:cubicBezTo>
                    <a:pt x="1618" y="958"/>
                    <a:pt x="1620" y="963"/>
                    <a:pt x="1615" y="968"/>
                  </a:cubicBezTo>
                  <a:cubicBezTo>
                    <a:pt x="1563" y="969"/>
                    <a:pt x="1506" y="973"/>
                    <a:pt x="1448" y="984"/>
                  </a:cubicBezTo>
                  <a:cubicBezTo>
                    <a:pt x="1360" y="1001"/>
                    <a:pt x="1274" y="1022"/>
                    <a:pt x="1198" y="1056"/>
                  </a:cubicBezTo>
                  <a:cubicBezTo>
                    <a:pt x="1149" y="1078"/>
                    <a:pt x="1103" y="1107"/>
                    <a:pt x="1057" y="1132"/>
                  </a:cubicBezTo>
                  <a:cubicBezTo>
                    <a:pt x="1034" y="1145"/>
                    <a:pt x="1010" y="1158"/>
                    <a:pt x="988" y="1172"/>
                  </a:cubicBezTo>
                  <a:cubicBezTo>
                    <a:pt x="971" y="1183"/>
                    <a:pt x="952" y="1192"/>
                    <a:pt x="938" y="1204"/>
                  </a:cubicBezTo>
                  <a:cubicBezTo>
                    <a:pt x="935" y="1206"/>
                    <a:pt x="927" y="1211"/>
                    <a:pt x="930" y="1217"/>
                  </a:cubicBezTo>
                  <a:cubicBezTo>
                    <a:pt x="937" y="1219"/>
                    <a:pt x="943" y="1208"/>
                    <a:pt x="949" y="1204"/>
                  </a:cubicBezTo>
                  <a:cubicBezTo>
                    <a:pt x="962" y="1195"/>
                    <a:pt x="979" y="1188"/>
                    <a:pt x="994" y="1180"/>
                  </a:cubicBezTo>
                  <a:cubicBezTo>
                    <a:pt x="1009" y="1173"/>
                    <a:pt x="1026" y="1166"/>
                    <a:pt x="1041" y="1159"/>
                  </a:cubicBezTo>
                  <a:cubicBezTo>
                    <a:pt x="1135" y="1115"/>
                    <a:pt x="1249" y="1107"/>
                    <a:pt x="1363" y="1096"/>
                  </a:cubicBezTo>
                  <a:cubicBezTo>
                    <a:pt x="1452" y="1087"/>
                    <a:pt x="1547" y="1072"/>
                    <a:pt x="1638" y="1089"/>
                  </a:cubicBezTo>
                  <a:cubicBezTo>
                    <a:pt x="1666" y="968"/>
                    <a:pt x="1702" y="836"/>
                    <a:pt x="1736" y="722"/>
                  </a:cubicBezTo>
                  <a:cubicBezTo>
                    <a:pt x="1739" y="713"/>
                    <a:pt x="1739" y="704"/>
                    <a:pt x="1741" y="694"/>
                  </a:cubicBezTo>
                  <a:cubicBezTo>
                    <a:pt x="1745" y="681"/>
                    <a:pt x="1753" y="670"/>
                    <a:pt x="1756" y="657"/>
                  </a:cubicBezTo>
                  <a:cubicBezTo>
                    <a:pt x="1761" y="643"/>
                    <a:pt x="1762" y="627"/>
                    <a:pt x="1766" y="612"/>
                  </a:cubicBezTo>
                  <a:cubicBezTo>
                    <a:pt x="1784" y="556"/>
                    <a:pt x="1806" y="496"/>
                    <a:pt x="1811" y="445"/>
                  </a:cubicBezTo>
                  <a:cubicBezTo>
                    <a:pt x="1794" y="440"/>
                    <a:pt x="1773" y="439"/>
                    <a:pt x="1755" y="435"/>
                  </a:cubicBezTo>
                  <a:close/>
                  <a:moveTo>
                    <a:pt x="1668" y="534"/>
                  </a:moveTo>
                  <a:cubicBezTo>
                    <a:pt x="1669" y="528"/>
                    <a:pt x="1675" y="518"/>
                    <a:pt x="1672" y="513"/>
                  </a:cubicBezTo>
                  <a:cubicBezTo>
                    <a:pt x="1670" y="518"/>
                    <a:pt x="1665" y="529"/>
                    <a:pt x="1668" y="534"/>
                  </a:cubicBezTo>
                  <a:close/>
                  <a:moveTo>
                    <a:pt x="1376" y="805"/>
                  </a:moveTo>
                  <a:cubicBezTo>
                    <a:pt x="1316" y="813"/>
                    <a:pt x="1274" y="847"/>
                    <a:pt x="1227" y="875"/>
                  </a:cubicBezTo>
                  <a:cubicBezTo>
                    <a:pt x="1192" y="906"/>
                    <a:pt x="1153" y="931"/>
                    <a:pt x="1117" y="961"/>
                  </a:cubicBezTo>
                  <a:cubicBezTo>
                    <a:pt x="1046" y="1034"/>
                    <a:pt x="974" y="1116"/>
                    <a:pt x="920" y="1200"/>
                  </a:cubicBezTo>
                  <a:cubicBezTo>
                    <a:pt x="963" y="1150"/>
                    <a:pt x="1011" y="1105"/>
                    <a:pt x="1064" y="1064"/>
                  </a:cubicBezTo>
                  <a:cubicBezTo>
                    <a:pt x="1081" y="1060"/>
                    <a:pt x="1096" y="1043"/>
                    <a:pt x="1110" y="1031"/>
                  </a:cubicBezTo>
                  <a:cubicBezTo>
                    <a:pt x="1148" y="1013"/>
                    <a:pt x="1179" y="983"/>
                    <a:pt x="1217" y="963"/>
                  </a:cubicBezTo>
                  <a:cubicBezTo>
                    <a:pt x="1254" y="943"/>
                    <a:pt x="1289" y="921"/>
                    <a:pt x="1333" y="908"/>
                  </a:cubicBezTo>
                  <a:cubicBezTo>
                    <a:pt x="1335" y="904"/>
                    <a:pt x="1341" y="904"/>
                    <a:pt x="1343" y="900"/>
                  </a:cubicBezTo>
                  <a:cubicBezTo>
                    <a:pt x="1400" y="881"/>
                    <a:pt x="1484" y="852"/>
                    <a:pt x="1554" y="868"/>
                  </a:cubicBezTo>
                  <a:cubicBezTo>
                    <a:pt x="1556" y="858"/>
                    <a:pt x="1550" y="857"/>
                    <a:pt x="1549" y="850"/>
                  </a:cubicBezTo>
                  <a:cubicBezTo>
                    <a:pt x="1538" y="849"/>
                    <a:pt x="1529" y="848"/>
                    <a:pt x="1522" y="848"/>
                  </a:cubicBezTo>
                  <a:cubicBezTo>
                    <a:pt x="1500" y="836"/>
                    <a:pt x="1468" y="839"/>
                    <a:pt x="1439" y="843"/>
                  </a:cubicBezTo>
                  <a:cubicBezTo>
                    <a:pt x="1400" y="849"/>
                    <a:pt x="1356" y="862"/>
                    <a:pt x="1326" y="880"/>
                  </a:cubicBezTo>
                  <a:cubicBezTo>
                    <a:pt x="1313" y="888"/>
                    <a:pt x="1303" y="901"/>
                    <a:pt x="1288" y="901"/>
                  </a:cubicBezTo>
                  <a:cubicBezTo>
                    <a:pt x="1293" y="895"/>
                    <a:pt x="1302" y="892"/>
                    <a:pt x="1310" y="888"/>
                  </a:cubicBezTo>
                  <a:cubicBezTo>
                    <a:pt x="1350" y="842"/>
                    <a:pt x="1434" y="832"/>
                    <a:pt x="1509" y="827"/>
                  </a:cubicBezTo>
                  <a:cubicBezTo>
                    <a:pt x="1510" y="820"/>
                    <a:pt x="1509" y="814"/>
                    <a:pt x="1506" y="812"/>
                  </a:cubicBezTo>
                  <a:cubicBezTo>
                    <a:pt x="1447" y="810"/>
                    <a:pt x="1378" y="834"/>
                    <a:pt x="1331" y="850"/>
                  </a:cubicBezTo>
                  <a:cubicBezTo>
                    <a:pt x="1362" y="825"/>
                    <a:pt x="1414" y="814"/>
                    <a:pt x="1454" y="803"/>
                  </a:cubicBezTo>
                  <a:cubicBezTo>
                    <a:pt x="1427" y="803"/>
                    <a:pt x="1401" y="802"/>
                    <a:pt x="1376" y="805"/>
                  </a:cubicBezTo>
                  <a:close/>
                  <a:moveTo>
                    <a:pt x="411" y="1047"/>
                  </a:moveTo>
                  <a:cubicBezTo>
                    <a:pt x="407" y="1046"/>
                    <a:pt x="403" y="1045"/>
                    <a:pt x="398" y="1044"/>
                  </a:cubicBezTo>
                  <a:cubicBezTo>
                    <a:pt x="343" y="1029"/>
                    <a:pt x="290" y="1012"/>
                    <a:pt x="240" y="1001"/>
                  </a:cubicBezTo>
                  <a:cubicBezTo>
                    <a:pt x="184" y="988"/>
                    <a:pt x="124" y="978"/>
                    <a:pt x="74" y="969"/>
                  </a:cubicBezTo>
                  <a:cubicBezTo>
                    <a:pt x="66" y="974"/>
                    <a:pt x="62" y="971"/>
                    <a:pt x="54" y="973"/>
                  </a:cubicBezTo>
                  <a:cubicBezTo>
                    <a:pt x="47" y="986"/>
                    <a:pt x="37" y="995"/>
                    <a:pt x="31" y="1009"/>
                  </a:cubicBezTo>
                  <a:cubicBezTo>
                    <a:pt x="59" y="1010"/>
                    <a:pt x="79" y="1013"/>
                    <a:pt x="103" y="1016"/>
                  </a:cubicBezTo>
                  <a:cubicBezTo>
                    <a:pt x="193" y="1029"/>
                    <a:pt x="282" y="1046"/>
                    <a:pt x="368" y="1057"/>
                  </a:cubicBezTo>
                  <a:cubicBezTo>
                    <a:pt x="405" y="1062"/>
                    <a:pt x="447" y="1065"/>
                    <a:pt x="491" y="1072"/>
                  </a:cubicBezTo>
                  <a:cubicBezTo>
                    <a:pt x="494" y="1073"/>
                    <a:pt x="502" y="1078"/>
                    <a:pt x="504" y="1072"/>
                  </a:cubicBezTo>
                  <a:cubicBezTo>
                    <a:pt x="475" y="1064"/>
                    <a:pt x="441" y="1058"/>
                    <a:pt x="411" y="1047"/>
                  </a:cubicBezTo>
                  <a:close/>
                  <a:moveTo>
                    <a:pt x="617" y="1129"/>
                  </a:moveTo>
                  <a:cubicBezTo>
                    <a:pt x="596" y="1121"/>
                    <a:pt x="576" y="1112"/>
                    <a:pt x="553" y="1104"/>
                  </a:cubicBezTo>
                  <a:cubicBezTo>
                    <a:pt x="543" y="1101"/>
                    <a:pt x="532" y="1096"/>
                    <a:pt x="521" y="1092"/>
                  </a:cubicBezTo>
                  <a:cubicBezTo>
                    <a:pt x="499" y="1086"/>
                    <a:pt x="470" y="1087"/>
                    <a:pt x="445" y="1082"/>
                  </a:cubicBezTo>
                  <a:cubicBezTo>
                    <a:pt x="408" y="1076"/>
                    <a:pt x="366" y="1072"/>
                    <a:pt x="327" y="1067"/>
                  </a:cubicBezTo>
                  <a:cubicBezTo>
                    <a:pt x="229" y="1056"/>
                    <a:pt x="137" y="1030"/>
                    <a:pt x="46" y="1024"/>
                  </a:cubicBezTo>
                  <a:cubicBezTo>
                    <a:pt x="35" y="1032"/>
                    <a:pt x="26" y="1050"/>
                    <a:pt x="23" y="1061"/>
                  </a:cubicBezTo>
                  <a:cubicBezTo>
                    <a:pt x="67" y="1062"/>
                    <a:pt x="112" y="1071"/>
                    <a:pt x="161" y="1076"/>
                  </a:cubicBezTo>
                  <a:cubicBezTo>
                    <a:pt x="214" y="1081"/>
                    <a:pt x="288" y="1081"/>
                    <a:pt x="335" y="1087"/>
                  </a:cubicBezTo>
                  <a:cubicBezTo>
                    <a:pt x="358" y="1091"/>
                    <a:pt x="382" y="1091"/>
                    <a:pt x="402" y="1096"/>
                  </a:cubicBezTo>
                  <a:cubicBezTo>
                    <a:pt x="407" y="1097"/>
                    <a:pt x="412" y="1101"/>
                    <a:pt x="416" y="1102"/>
                  </a:cubicBezTo>
                  <a:cubicBezTo>
                    <a:pt x="446" y="1110"/>
                    <a:pt x="478" y="1107"/>
                    <a:pt x="508" y="1114"/>
                  </a:cubicBezTo>
                  <a:cubicBezTo>
                    <a:pt x="556" y="1126"/>
                    <a:pt x="600" y="1138"/>
                    <a:pt x="642" y="1150"/>
                  </a:cubicBezTo>
                  <a:cubicBezTo>
                    <a:pt x="658" y="1155"/>
                    <a:pt x="674" y="1163"/>
                    <a:pt x="690" y="1160"/>
                  </a:cubicBezTo>
                  <a:cubicBezTo>
                    <a:pt x="662" y="1154"/>
                    <a:pt x="640" y="1137"/>
                    <a:pt x="617" y="1129"/>
                  </a:cubicBezTo>
                  <a:close/>
                  <a:moveTo>
                    <a:pt x="551" y="1087"/>
                  </a:moveTo>
                  <a:cubicBezTo>
                    <a:pt x="537" y="1082"/>
                    <a:pt x="522" y="1077"/>
                    <a:pt x="508" y="1072"/>
                  </a:cubicBezTo>
                  <a:cubicBezTo>
                    <a:pt x="518" y="1080"/>
                    <a:pt x="540" y="1085"/>
                    <a:pt x="551" y="1087"/>
                  </a:cubicBezTo>
                  <a:close/>
                  <a:moveTo>
                    <a:pt x="446" y="1119"/>
                  </a:moveTo>
                  <a:cubicBezTo>
                    <a:pt x="423" y="1116"/>
                    <a:pt x="404" y="1112"/>
                    <a:pt x="378" y="1109"/>
                  </a:cubicBezTo>
                  <a:cubicBezTo>
                    <a:pt x="340" y="1105"/>
                    <a:pt x="301" y="1094"/>
                    <a:pt x="265" y="1092"/>
                  </a:cubicBezTo>
                  <a:cubicBezTo>
                    <a:pt x="211" y="1090"/>
                    <a:pt x="164" y="1092"/>
                    <a:pt x="119" y="1086"/>
                  </a:cubicBezTo>
                  <a:cubicBezTo>
                    <a:pt x="108" y="1084"/>
                    <a:pt x="98" y="1083"/>
                    <a:pt x="88" y="1082"/>
                  </a:cubicBezTo>
                  <a:cubicBezTo>
                    <a:pt x="78" y="1081"/>
                    <a:pt x="60" y="1075"/>
                    <a:pt x="53" y="1077"/>
                  </a:cubicBezTo>
                  <a:cubicBezTo>
                    <a:pt x="38" y="1082"/>
                    <a:pt x="33" y="1108"/>
                    <a:pt x="30" y="1122"/>
                  </a:cubicBezTo>
                  <a:cubicBezTo>
                    <a:pt x="55" y="1116"/>
                    <a:pt x="89" y="1123"/>
                    <a:pt x="101" y="1109"/>
                  </a:cubicBezTo>
                  <a:cubicBezTo>
                    <a:pt x="114" y="1122"/>
                    <a:pt x="141" y="1112"/>
                    <a:pt x="162" y="1112"/>
                  </a:cubicBezTo>
                  <a:cubicBezTo>
                    <a:pt x="171" y="1112"/>
                    <a:pt x="181" y="1117"/>
                    <a:pt x="191" y="1117"/>
                  </a:cubicBezTo>
                  <a:cubicBezTo>
                    <a:pt x="234" y="1119"/>
                    <a:pt x="284" y="1121"/>
                    <a:pt x="332" y="1121"/>
                  </a:cubicBezTo>
                  <a:cubicBezTo>
                    <a:pt x="431" y="1121"/>
                    <a:pt x="525" y="1151"/>
                    <a:pt x="611" y="1157"/>
                  </a:cubicBezTo>
                  <a:cubicBezTo>
                    <a:pt x="563" y="1140"/>
                    <a:pt x="505" y="1126"/>
                    <a:pt x="446" y="1119"/>
                  </a:cubicBezTo>
                  <a:close/>
                  <a:moveTo>
                    <a:pt x="722" y="1155"/>
                  </a:moveTo>
                  <a:cubicBezTo>
                    <a:pt x="755" y="1171"/>
                    <a:pt x="795" y="1189"/>
                    <a:pt x="827" y="1200"/>
                  </a:cubicBezTo>
                  <a:cubicBezTo>
                    <a:pt x="757" y="1159"/>
                    <a:pt x="681" y="1132"/>
                    <a:pt x="597" y="1104"/>
                  </a:cubicBezTo>
                  <a:cubicBezTo>
                    <a:pt x="638" y="1121"/>
                    <a:pt x="680" y="1145"/>
                    <a:pt x="722" y="1155"/>
                  </a:cubicBezTo>
                  <a:close/>
                  <a:moveTo>
                    <a:pt x="519" y="1157"/>
                  </a:moveTo>
                  <a:cubicBezTo>
                    <a:pt x="496" y="1154"/>
                    <a:pt x="474" y="1149"/>
                    <a:pt x="451" y="1145"/>
                  </a:cubicBezTo>
                  <a:cubicBezTo>
                    <a:pt x="358" y="1129"/>
                    <a:pt x="232" y="1131"/>
                    <a:pt x="149" y="1127"/>
                  </a:cubicBezTo>
                  <a:cubicBezTo>
                    <a:pt x="120" y="1147"/>
                    <a:pt x="122" y="1195"/>
                    <a:pt x="101" y="1227"/>
                  </a:cubicBezTo>
                  <a:cubicBezTo>
                    <a:pt x="166" y="1205"/>
                    <a:pt x="245" y="1183"/>
                    <a:pt x="330" y="1177"/>
                  </a:cubicBezTo>
                  <a:cubicBezTo>
                    <a:pt x="472" y="1167"/>
                    <a:pt x="616" y="1184"/>
                    <a:pt x="732" y="1199"/>
                  </a:cubicBezTo>
                  <a:cubicBezTo>
                    <a:pt x="660" y="1178"/>
                    <a:pt x="590" y="1167"/>
                    <a:pt x="519" y="1157"/>
                  </a:cubicBezTo>
                  <a:close/>
                  <a:moveTo>
                    <a:pt x="111" y="1127"/>
                  </a:moveTo>
                  <a:cubicBezTo>
                    <a:pt x="95" y="1138"/>
                    <a:pt x="89" y="1152"/>
                    <a:pt x="78" y="1170"/>
                  </a:cubicBezTo>
                  <a:cubicBezTo>
                    <a:pt x="71" y="1181"/>
                    <a:pt x="64" y="1192"/>
                    <a:pt x="58" y="1204"/>
                  </a:cubicBezTo>
                  <a:cubicBezTo>
                    <a:pt x="38" y="1239"/>
                    <a:pt x="22" y="1266"/>
                    <a:pt x="23" y="1305"/>
                  </a:cubicBezTo>
                  <a:cubicBezTo>
                    <a:pt x="90" y="1333"/>
                    <a:pt x="179" y="1311"/>
                    <a:pt x="244" y="1311"/>
                  </a:cubicBezTo>
                  <a:cubicBezTo>
                    <a:pt x="322" y="1312"/>
                    <a:pt x="402" y="1298"/>
                    <a:pt x="480" y="1292"/>
                  </a:cubicBezTo>
                  <a:cubicBezTo>
                    <a:pt x="522" y="1288"/>
                    <a:pt x="563" y="1283"/>
                    <a:pt x="602" y="1282"/>
                  </a:cubicBezTo>
                  <a:cubicBezTo>
                    <a:pt x="663" y="1264"/>
                    <a:pt x="736" y="1266"/>
                    <a:pt x="800" y="1263"/>
                  </a:cubicBezTo>
                  <a:cubicBezTo>
                    <a:pt x="798" y="1256"/>
                    <a:pt x="796" y="1248"/>
                    <a:pt x="793" y="1242"/>
                  </a:cubicBezTo>
                  <a:cubicBezTo>
                    <a:pt x="700" y="1248"/>
                    <a:pt x="613" y="1249"/>
                    <a:pt x="529" y="1263"/>
                  </a:cubicBezTo>
                  <a:cubicBezTo>
                    <a:pt x="514" y="1266"/>
                    <a:pt x="501" y="1271"/>
                    <a:pt x="486" y="1272"/>
                  </a:cubicBezTo>
                  <a:cubicBezTo>
                    <a:pt x="480" y="1272"/>
                    <a:pt x="474" y="1269"/>
                    <a:pt x="468" y="1270"/>
                  </a:cubicBezTo>
                  <a:cubicBezTo>
                    <a:pt x="397" y="1278"/>
                    <a:pt x="318" y="1298"/>
                    <a:pt x="242" y="1297"/>
                  </a:cubicBezTo>
                  <a:cubicBezTo>
                    <a:pt x="280" y="1281"/>
                    <a:pt x="322" y="1286"/>
                    <a:pt x="362" y="1277"/>
                  </a:cubicBezTo>
                  <a:cubicBezTo>
                    <a:pt x="408" y="1266"/>
                    <a:pt x="456" y="1255"/>
                    <a:pt x="503" y="1253"/>
                  </a:cubicBezTo>
                  <a:cubicBezTo>
                    <a:pt x="447" y="1252"/>
                    <a:pt x="385" y="1252"/>
                    <a:pt x="315" y="1260"/>
                  </a:cubicBezTo>
                  <a:cubicBezTo>
                    <a:pt x="299" y="1262"/>
                    <a:pt x="284" y="1262"/>
                    <a:pt x="269" y="1263"/>
                  </a:cubicBezTo>
                  <a:cubicBezTo>
                    <a:pt x="236" y="1267"/>
                    <a:pt x="204" y="1275"/>
                    <a:pt x="174" y="1275"/>
                  </a:cubicBezTo>
                  <a:cubicBezTo>
                    <a:pt x="151" y="1275"/>
                    <a:pt x="129" y="1271"/>
                    <a:pt x="108" y="1273"/>
                  </a:cubicBezTo>
                  <a:cubicBezTo>
                    <a:pt x="99" y="1274"/>
                    <a:pt x="90" y="1281"/>
                    <a:pt x="81" y="1278"/>
                  </a:cubicBezTo>
                  <a:cubicBezTo>
                    <a:pt x="77" y="1270"/>
                    <a:pt x="82" y="1261"/>
                    <a:pt x="86" y="1257"/>
                  </a:cubicBezTo>
                  <a:cubicBezTo>
                    <a:pt x="83" y="1247"/>
                    <a:pt x="85" y="1231"/>
                    <a:pt x="86" y="1228"/>
                  </a:cubicBezTo>
                  <a:cubicBezTo>
                    <a:pt x="97" y="1202"/>
                    <a:pt x="116" y="1169"/>
                    <a:pt x="123" y="1137"/>
                  </a:cubicBezTo>
                  <a:cubicBezTo>
                    <a:pt x="126" y="1136"/>
                    <a:pt x="138" y="1128"/>
                    <a:pt x="131" y="1127"/>
                  </a:cubicBezTo>
                  <a:cubicBezTo>
                    <a:pt x="126" y="1128"/>
                    <a:pt x="117" y="1128"/>
                    <a:pt x="111" y="1127"/>
                  </a:cubicBezTo>
                  <a:close/>
                  <a:moveTo>
                    <a:pt x="358" y="1187"/>
                  </a:moveTo>
                  <a:cubicBezTo>
                    <a:pt x="356" y="1187"/>
                    <a:pt x="357" y="1190"/>
                    <a:pt x="355" y="1190"/>
                  </a:cubicBezTo>
                  <a:cubicBezTo>
                    <a:pt x="315" y="1190"/>
                    <a:pt x="271" y="1198"/>
                    <a:pt x="227" y="1205"/>
                  </a:cubicBezTo>
                  <a:cubicBezTo>
                    <a:pt x="185" y="1212"/>
                    <a:pt x="141" y="1224"/>
                    <a:pt x="104" y="1243"/>
                  </a:cubicBezTo>
                  <a:cubicBezTo>
                    <a:pt x="118" y="1244"/>
                    <a:pt x="134" y="1239"/>
                    <a:pt x="146" y="1243"/>
                  </a:cubicBezTo>
                  <a:cubicBezTo>
                    <a:pt x="130" y="1253"/>
                    <a:pt x="101" y="1244"/>
                    <a:pt x="98" y="1262"/>
                  </a:cubicBezTo>
                  <a:cubicBezTo>
                    <a:pt x="231" y="1259"/>
                    <a:pt x="378" y="1237"/>
                    <a:pt x="504" y="1238"/>
                  </a:cubicBezTo>
                  <a:cubicBezTo>
                    <a:pt x="610" y="1240"/>
                    <a:pt x="679" y="1236"/>
                    <a:pt x="775" y="1227"/>
                  </a:cubicBezTo>
                  <a:cubicBezTo>
                    <a:pt x="731" y="1225"/>
                    <a:pt x="685" y="1216"/>
                    <a:pt x="627" y="1215"/>
                  </a:cubicBezTo>
                  <a:cubicBezTo>
                    <a:pt x="636" y="1210"/>
                    <a:pt x="653" y="1206"/>
                    <a:pt x="664" y="1209"/>
                  </a:cubicBezTo>
                  <a:cubicBezTo>
                    <a:pt x="557" y="1177"/>
                    <a:pt x="446" y="1195"/>
                    <a:pt x="358" y="1187"/>
                  </a:cubicBezTo>
                  <a:close/>
                  <a:moveTo>
                    <a:pt x="740" y="1213"/>
                  </a:moveTo>
                  <a:cubicBezTo>
                    <a:pt x="727" y="1212"/>
                    <a:pt x="710" y="1207"/>
                    <a:pt x="697" y="1210"/>
                  </a:cubicBezTo>
                  <a:cubicBezTo>
                    <a:pt x="712" y="1211"/>
                    <a:pt x="732" y="1216"/>
                    <a:pt x="740" y="1213"/>
                  </a:cubicBezTo>
                  <a:close/>
                  <a:moveTo>
                    <a:pt x="868" y="1252"/>
                  </a:moveTo>
                  <a:cubicBezTo>
                    <a:pt x="863" y="1253"/>
                    <a:pt x="854" y="1249"/>
                    <a:pt x="858" y="1255"/>
                  </a:cubicBezTo>
                  <a:cubicBezTo>
                    <a:pt x="845" y="1252"/>
                    <a:pt x="823" y="1246"/>
                    <a:pt x="808" y="1242"/>
                  </a:cubicBezTo>
                  <a:cubicBezTo>
                    <a:pt x="806" y="1257"/>
                    <a:pt x="818" y="1259"/>
                    <a:pt x="822" y="1268"/>
                  </a:cubicBezTo>
                  <a:cubicBezTo>
                    <a:pt x="862" y="1274"/>
                    <a:pt x="906" y="1279"/>
                    <a:pt x="928" y="1250"/>
                  </a:cubicBezTo>
                  <a:cubicBezTo>
                    <a:pt x="927" y="1244"/>
                    <a:pt x="923" y="1238"/>
                    <a:pt x="916" y="1230"/>
                  </a:cubicBezTo>
                  <a:cubicBezTo>
                    <a:pt x="908" y="1233"/>
                    <a:pt x="901" y="1236"/>
                    <a:pt x="896" y="1242"/>
                  </a:cubicBezTo>
                  <a:cubicBezTo>
                    <a:pt x="892" y="1235"/>
                    <a:pt x="879" y="1248"/>
                    <a:pt x="868" y="1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fld id="{AEDA5356-3145-4407-9B71-7EA1CE5D3AE0}" type="datetimeFigureOut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pPr/>
              <a:t>2022-8-6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fld id="{F659374C-2C4E-45DF-9F3B-35209A3EA2CE}" type="slidenum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356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0" y="342900"/>
            <a:ext cx="3123900" cy="1200150"/>
          </a:xfrm>
        </p:spPr>
        <p:txBody>
          <a:bodyPr anchor="t" anchorCtr="0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3888000" y="342900"/>
            <a:ext cx="4627800" cy="4052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0" y="1543051"/>
            <a:ext cx="3123900" cy="28586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5356-3145-4407-9B71-7EA1CE5D3AE0}" type="datetimeFigureOut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pPr/>
              <a:t>2022-8-6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374C-2C4E-45DF-9F3B-35209A3EA2CE}" type="slidenum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823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组合 6"/>
          <p:cNvGrpSpPr/>
          <p:nvPr/>
        </p:nvGrpSpPr>
        <p:grpSpPr>
          <a:xfrm>
            <a:off x="369888" y="296466"/>
            <a:ext cx="711200" cy="483394"/>
            <a:chOff x="3136900" y="5457825"/>
            <a:chExt cx="1235075" cy="863600"/>
          </a:xfrm>
        </p:grpSpPr>
        <p:sp>
          <p:nvSpPr>
            <p:cNvPr id="8" name="Freeform 120"/>
            <p:cNvSpPr/>
            <p:nvPr>
              <p:custDataLst>
                <p:tags r:id="rId4"/>
              </p:custDataLst>
            </p:nvPr>
          </p:nvSpPr>
          <p:spPr bwMode="auto">
            <a:xfrm>
              <a:off x="4310063" y="5719763"/>
              <a:ext cx="34925" cy="138113"/>
            </a:xfrm>
            <a:custGeom>
              <a:avLst/>
              <a:gdLst>
                <a:gd name="T0" fmla="*/ 9 w 55"/>
                <a:gd name="T1" fmla="*/ 214 h 214"/>
                <a:gd name="T2" fmla="*/ 12 w 55"/>
                <a:gd name="T3" fmla="*/ 151 h 214"/>
                <a:gd name="T4" fmla="*/ 40 w 55"/>
                <a:gd name="T5" fmla="*/ 63 h 214"/>
                <a:gd name="T6" fmla="*/ 39 w 55"/>
                <a:gd name="T7" fmla="*/ 28 h 214"/>
                <a:gd name="T8" fmla="*/ 29 w 55"/>
                <a:gd name="T9" fmla="*/ 20 h 214"/>
                <a:gd name="T10" fmla="*/ 55 w 55"/>
                <a:gd name="T11" fmla="*/ 20 h 214"/>
                <a:gd name="T12" fmla="*/ 9 w 55"/>
                <a:gd name="T13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214">
                  <a:moveTo>
                    <a:pt x="9" y="214"/>
                  </a:moveTo>
                  <a:cubicBezTo>
                    <a:pt x="0" y="194"/>
                    <a:pt x="8" y="170"/>
                    <a:pt x="12" y="151"/>
                  </a:cubicBezTo>
                  <a:cubicBezTo>
                    <a:pt x="20" y="120"/>
                    <a:pt x="32" y="90"/>
                    <a:pt x="40" y="63"/>
                  </a:cubicBezTo>
                  <a:cubicBezTo>
                    <a:pt x="40" y="56"/>
                    <a:pt x="40" y="37"/>
                    <a:pt x="39" y="28"/>
                  </a:cubicBezTo>
                  <a:cubicBezTo>
                    <a:pt x="37" y="24"/>
                    <a:pt x="30" y="24"/>
                    <a:pt x="29" y="20"/>
                  </a:cubicBezTo>
                  <a:cubicBezTo>
                    <a:pt x="28" y="0"/>
                    <a:pt x="49" y="8"/>
                    <a:pt x="55" y="20"/>
                  </a:cubicBezTo>
                  <a:cubicBezTo>
                    <a:pt x="54" y="94"/>
                    <a:pt x="19" y="144"/>
                    <a:pt x="9" y="2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Freeform 121"/>
            <p:cNvSpPr/>
            <p:nvPr>
              <p:custDataLst>
                <p:tags r:id="rId5"/>
              </p:custDataLst>
            </p:nvPr>
          </p:nvSpPr>
          <p:spPr bwMode="auto">
            <a:xfrm>
              <a:off x="4165600" y="5883275"/>
              <a:ext cx="142875" cy="325438"/>
            </a:xfrm>
            <a:custGeom>
              <a:avLst/>
              <a:gdLst>
                <a:gd name="T0" fmla="*/ 216 w 221"/>
                <a:gd name="T1" fmla="*/ 0 h 504"/>
                <a:gd name="T2" fmla="*/ 221 w 221"/>
                <a:gd name="T3" fmla="*/ 4 h 504"/>
                <a:gd name="T4" fmla="*/ 189 w 221"/>
                <a:gd name="T5" fmla="*/ 168 h 504"/>
                <a:gd name="T6" fmla="*/ 151 w 221"/>
                <a:gd name="T7" fmla="*/ 284 h 504"/>
                <a:gd name="T8" fmla="*/ 93 w 221"/>
                <a:gd name="T9" fmla="*/ 469 h 504"/>
                <a:gd name="T10" fmla="*/ 0 w 221"/>
                <a:gd name="T11" fmla="*/ 485 h 504"/>
                <a:gd name="T12" fmla="*/ 80 w 221"/>
                <a:gd name="T13" fmla="*/ 459 h 504"/>
                <a:gd name="T14" fmla="*/ 88 w 221"/>
                <a:gd name="T15" fmla="*/ 425 h 504"/>
                <a:gd name="T16" fmla="*/ 118 w 221"/>
                <a:gd name="T17" fmla="*/ 326 h 504"/>
                <a:gd name="T18" fmla="*/ 164 w 221"/>
                <a:gd name="T19" fmla="*/ 188 h 504"/>
                <a:gd name="T20" fmla="*/ 176 w 221"/>
                <a:gd name="T21" fmla="*/ 166 h 504"/>
                <a:gd name="T22" fmla="*/ 208 w 221"/>
                <a:gd name="T23" fmla="*/ 15 h 504"/>
                <a:gd name="T24" fmla="*/ 213 w 221"/>
                <a:gd name="T25" fmla="*/ 4 h 504"/>
                <a:gd name="T26" fmla="*/ 216 w 221"/>
                <a:gd name="T27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504">
                  <a:moveTo>
                    <a:pt x="216" y="0"/>
                  </a:moveTo>
                  <a:cubicBezTo>
                    <a:pt x="218" y="1"/>
                    <a:pt x="218" y="3"/>
                    <a:pt x="221" y="4"/>
                  </a:cubicBezTo>
                  <a:cubicBezTo>
                    <a:pt x="209" y="60"/>
                    <a:pt x="202" y="112"/>
                    <a:pt x="189" y="168"/>
                  </a:cubicBezTo>
                  <a:cubicBezTo>
                    <a:pt x="174" y="204"/>
                    <a:pt x="160" y="242"/>
                    <a:pt x="151" y="284"/>
                  </a:cubicBezTo>
                  <a:cubicBezTo>
                    <a:pt x="121" y="336"/>
                    <a:pt x="116" y="415"/>
                    <a:pt x="93" y="469"/>
                  </a:cubicBezTo>
                  <a:cubicBezTo>
                    <a:pt x="72" y="487"/>
                    <a:pt x="28" y="504"/>
                    <a:pt x="0" y="485"/>
                  </a:cubicBezTo>
                  <a:cubicBezTo>
                    <a:pt x="26" y="482"/>
                    <a:pt x="63" y="481"/>
                    <a:pt x="80" y="459"/>
                  </a:cubicBezTo>
                  <a:cubicBezTo>
                    <a:pt x="86" y="450"/>
                    <a:pt x="84" y="441"/>
                    <a:pt x="88" y="425"/>
                  </a:cubicBezTo>
                  <a:cubicBezTo>
                    <a:pt x="96" y="395"/>
                    <a:pt x="107" y="361"/>
                    <a:pt x="118" y="326"/>
                  </a:cubicBezTo>
                  <a:cubicBezTo>
                    <a:pt x="132" y="279"/>
                    <a:pt x="147" y="232"/>
                    <a:pt x="164" y="188"/>
                  </a:cubicBezTo>
                  <a:cubicBezTo>
                    <a:pt x="167" y="180"/>
                    <a:pt x="173" y="174"/>
                    <a:pt x="176" y="166"/>
                  </a:cubicBezTo>
                  <a:cubicBezTo>
                    <a:pt x="191" y="120"/>
                    <a:pt x="198" y="67"/>
                    <a:pt x="208" y="15"/>
                  </a:cubicBezTo>
                  <a:cubicBezTo>
                    <a:pt x="208" y="12"/>
                    <a:pt x="212" y="4"/>
                    <a:pt x="213" y="4"/>
                  </a:cubicBezTo>
                  <a:cubicBezTo>
                    <a:pt x="213" y="2"/>
                    <a:pt x="216" y="2"/>
                    <a:pt x="2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Freeform 122"/>
            <p:cNvSpPr/>
            <p:nvPr>
              <p:custDataLst>
                <p:tags r:id="rId6"/>
              </p:custDataLst>
            </p:nvPr>
          </p:nvSpPr>
          <p:spPr bwMode="auto">
            <a:xfrm>
              <a:off x="3163888" y="6216650"/>
              <a:ext cx="41275" cy="90488"/>
            </a:xfrm>
            <a:custGeom>
              <a:avLst/>
              <a:gdLst>
                <a:gd name="T0" fmla="*/ 50 w 64"/>
                <a:gd name="T1" fmla="*/ 0 h 138"/>
                <a:gd name="T2" fmla="*/ 57 w 64"/>
                <a:gd name="T3" fmla="*/ 0 h 138"/>
                <a:gd name="T4" fmla="*/ 48 w 64"/>
                <a:gd name="T5" fmla="*/ 25 h 138"/>
                <a:gd name="T6" fmla="*/ 13 w 64"/>
                <a:gd name="T7" fmla="*/ 104 h 138"/>
                <a:gd name="T8" fmla="*/ 23 w 64"/>
                <a:gd name="T9" fmla="*/ 126 h 138"/>
                <a:gd name="T10" fmla="*/ 48 w 64"/>
                <a:gd name="T11" fmla="*/ 134 h 138"/>
                <a:gd name="T12" fmla="*/ 0 w 64"/>
                <a:gd name="T13" fmla="*/ 111 h 138"/>
                <a:gd name="T14" fmla="*/ 50 w 64"/>
                <a:gd name="T1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138">
                  <a:moveTo>
                    <a:pt x="50" y="0"/>
                  </a:moveTo>
                  <a:cubicBezTo>
                    <a:pt x="52" y="0"/>
                    <a:pt x="54" y="0"/>
                    <a:pt x="57" y="0"/>
                  </a:cubicBezTo>
                  <a:cubicBezTo>
                    <a:pt x="64" y="9"/>
                    <a:pt x="52" y="17"/>
                    <a:pt x="48" y="25"/>
                  </a:cubicBezTo>
                  <a:cubicBezTo>
                    <a:pt x="36" y="49"/>
                    <a:pt x="24" y="78"/>
                    <a:pt x="13" y="104"/>
                  </a:cubicBezTo>
                  <a:cubicBezTo>
                    <a:pt x="18" y="110"/>
                    <a:pt x="19" y="120"/>
                    <a:pt x="23" y="126"/>
                  </a:cubicBezTo>
                  <a:cubicBezTo>
                    <a:pt x="30" y="130"/>
                    <a:pt x="46" y="125"/>
                    <a:pt x="48" y="134"/>
                  </a:cubicBezTo>
                  <a:cubicBezTo>
                    <a:pt x="22" y="138"/>
                    <a:pt x="10" y="128"/>
                    <a:pt x="0" y="111"/>
                  </a:cubicBezTo>
                  <a:cubicBezTo>
                    <a:pt x="10" y="68"/>
                    <a:pt x="41" y="38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123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3136900" y="5457825"/>
              <a:ext cx="1235075" cy="863600"/>
            </a:xfrm>
            <a:custGeom>
              <a:avLst/>
              <a:gdLst>
                <a:gd name="T0" fmla="*/ 1104 w 1911"/>
                <a:gd name="T1" fmla="*/ 78 h 1334"/>
                <a:gd name="T2" fmla="*/ 1144 w 1911"/>
                <a:gd name="T3" fmla="*/ 420 h 1334"/>
                <a:gd name="T4" fmla="*/ 1519 w 1911"/>
                <a:gd name="T5" fmla="*/ 177 h 1334"/>
                <a:gd name="T6" fmla="*/ 1652 w 1911"/>
                <a:gd name="T7" fmla="*/ 118 h 1334"/>
                <a:gd name="T8" fmla="*/ 1796 w 1911"/>
                <a:gd name="T9" fmla="*/ 274 h 1334"/>
                <a:gd name="T10" fmla="*/ 1879 w 1911"/>
                <a:gd name="T11" fmla="*/ 589 h 1334"/>
                <a:gd name="T12" fmla="*/ 1504 w 1911"/>
                <a:gd name="T13" fmla="*/ 1194 h 1334"/>
                <a:gd name="T14" fmla="*/ 807 w 1911"/>
                <a:gd name="T15" fmla="*/ 1277 h 1334"/>
                <a:gd name="T16" fmla="*/ 63 w 1911"/>
                <a:gd name="T17" fmla="*/ 1328 h 1334"/>
                <a:gd name="T18" fmla="*/ 28 w 1911"/>
                <a:gd name="T19" fmla="*/ 1028 h 1334"/>
                <a:gd name="T20" fmla="*/ 181 w 1911"/>
                <a:gd name="T21" fmla="*/ 745 h 1334"/>
                <a:gd name="T22" fmla="*/ 747 w 1911"/>
                <a:gd name="T23" fmla="*/ 392 h 1334"/>
                <a:gd name="T24" fmla="*/ 999 w 1911"/>
                <a:gd name="T25" fmla="*/ 662 h 1334"/>
                <a:gd name="T26" fmla="*/ 1084 w 1911"/>
                <a:gd name="T27" fmla="*/ 171 h 1334"/>
                <a:gd name="T28" fmla="*/ 825 w 1911"/>
                <a:gd name="T29" fmla="*/ 607 h 1334"/>
                <a:gd name="T30" fmla="*/ 969 w 1911"/>
                <a:gd name="T31" fmla="*/ 745 h 1334"/>
                <a:gd name="T32" fmla="*/ 1074 w 1911"/>
                <a:gd name="T33" fmla="*/ 539 h 1334"/>
                <a:gd name="T34" fmla="*/ 1014 w 1911"/>
                <a:gd name="T35" fmla="*/ 971 h 1334"/>
                <a:gd name="T36" fmla="*/ 1559 w 1911"/>
                <a:gd name="T37" fmla="*/ 166 h 1334"/>
                <a:gd name="T38" fmla="*/ 1091 w 1911"/>
                <a:gd name="T39" fmla="*/ 915 h 1334"/>
                <a:gd name="T40" fmla="*/ 949 w 1911"/>
                <a:gd name="T41" fmla="*/ 1081 h 1334"/>
                <a:gd name="T42" fmla="*/ 1233 w 1911"/>
                <a:gd name="T43" fmla="*/ 858 h 1334"/>
                <a:gd name="T44" fmla="*/ 1632 w 1911"/>
                <a:gd name="T45" fmla="*/ 166 h 1334"/>
                <a:gd name="T46" fmla="*/ 1730 w 1911"/>
                <a:gd name="T47" fmla="*/ 224 h 1334"/>
                <a:gd name="T48" fmla="*/ 1682 w 1911"/>
                <a:gd name="T49" fmla="*/ 174 h 1334"/>
                <a:gd name="T50" fmla="*/ 1489 w 1911"/>
                <a:gd name="T51" fmla="*/ 798 h 1334"/>
                <a:gd name="T52" fmla="*/ 1597 w 1911"/>
                <a:gd name="T53" fmla="*/ 445 h 1334"/>
                <a:gd name="T54" fmla="*/ 1572 w 1911"/>
                <a:gd name="T55" fmla="*/ 735 h 1334"/>
                <a:gd name="T56" fmla="*/ 1625 w 1911"/>
                <a:gd name="T57" fmla="*/ 694 h 1334"/>
                <a:gd name="T58" fmla="*/ 1167 w 1911"/>
                <a:gd name="T59" fmla="*/ 1009 h 1334"/>
                <a:gd name="T60" fmla="*/ 1712 w 1911"/>
                <a:gd name="T61" fmla="*/ 533 h 1334"/>
                <a:gd name="T62" fmla="*/ 1670 w 1911"/>
                <a:gd name="T63" fmla="*/ 538 h 1334"/>
                <a:gd name="T64" fmla="*/ 400 w 1911"/>
                <a:gd name="T65" fmla="*/ 445 h 1334"/>
                <a:gd name="T66" fmla="*/ 423 w 1911"/>
                <a:gd name="T67" fmla="*/ 1029 h 1334"/>
                <a:gd name="T68" fmla="*/ 817 w 1911"/>
                <a:gd name="T69" fmla="*/ 622 h 1334"/>
                <a:gd name="T70" fmla="*/ 1821 w 1911"/>
                <a:gd name="T71" fmla="*/ 421 h 1334"/>
                <a:gd name="T72" fmla="*/ 1637 w 1911"/>
                <a:gd name="T73" fmla="*/ 1107 h 1334"/>
                <a:gd name="T74" fmla="*/ 1149 w 1911"/>
                <a:gd name="T75" fmla="*/ 1140 h 1334"/>
                <a:gd name="T76" fmla="*/ 1270 w 1911"/>
                <a:gd name="T77" fmla="*/ 1172 h 1334"/>
                <a:gd name="T78" fmla="*/ 1725 w 1911"/>
                <a:gd name="T79" fmla="*/ 1150 h 1334"/>
                <a:gd name="T80" fmla="*/ 1884 w 1911"/>
                <a:gd name="T81" fmla="*/ 498 h 1334"/>
                <a:gd name="T82" fmla="*/ 1625 w 1911"/>
                <a:gd name="T83" fmla="*/ 926 h 1334"/>
                <a:gd name="T84" fmla="*/ 938 w 1911"/>
                <a:gd name="T85" fmla="*/ 1204 h 1334"/>
                <a:gd name="T86" fmla="*/ 1736 w 1911"/>
                <a:gd name="T87" fmla="*/ 722 h 1334"/>
                <a:gd name="T88" fmla="*/ 1672 w 1911"/>
                <a:gd name="T89" fmla="*/ 513 h 1334"/>
                <a:gd name="T90" fmla="*/ 1110 w 1911"/>
                <a:gd name="T91" fmla="*/ 1031 h 1334"/>
                <a:gd name="T92" fmla="*/ 1439 w 1911"/>
                <a:gd name="T93" fmla="*/ 843 h 1334"/>
                <a:gd name="T94" fmla="*/ 1454 w 1911"/>
                <a:gd name="T95" fmla="*/ 803 h 1334"/>
                <a:gd name="T96" fmla="*/ 31 w 1911"/>
                <a:gd name="T97" fmla="*/ 1009 h 1334"/>
                <a:gd name="T98" fmla="*/ 553 w 1911"/>
                <a:gd name="T99" fmla="*/ 1104 h 1334"/>
                <a:gd name="T100" fmla="*/ 335 w 1911"/>
                <a:gd name="T101" fmla="*/ 1087 h 1334"/>
                <a:gd name="T102" fmla="*/ 551 w 1911"/>
                <a:gd name="T103" fmla="*/ 1087 h 1334"/>
                <a:gd name="T104" fmla="*/ 88 w 1911"/>
                <a:gd name="T105" fmla="*/ 1082 h 1334"/>
                <a:gd name="T106" fmla="*/ 611 w 1911"/>
                <a:gd name="T107" fmla="*/ 1157 h 1334"/>
                <a:gd name="T108" fmla="*/ 451 w 1911"/>
                <a:gd name="T109" fmla="*/ 1145 h 1334"/>
                <a:gd name="T110" fmla="*/ 78 w 1911"/>
                <a:gd name="T111" fmla="*/ 1170 h 1334"/>
                <a:gd name="T112" fmla="*/ 793 w 1911"/>
                <a:gd name="T113" fmla="*/ 1242 h 1334"/>
                <a:gd name="T114" fmla="*/ 315 w 1911"/>
                <a:gd name="T115" fmla="*/ 1260 h 1334"/>
                <a:gd name="T116" fmla="*/ 123 w 1911"/>
                <a:gd name="T117" fmla="*/ 1137 h 1334"/>
                <a:gd name="T118" fmla="*/ 146 w 1911"/>
                <a:gd name="T119" fmla="*/ 1243 h 1334"/>
                <a:gd name="T120" fmla="*/ 740 w 1911"/>
                <a:gd name="T121" fmla="*/ 1213 h 1334"/>
                <a:gd name="T122" fmla="*/ 928 w 1911"/>
                <a:gd name="T123" fmla="*/ 1250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11" h="1334">
                  <a:moveTo>
                    <a:pt x="1011" y="260"/>
                  </a:moveTo>
                  <a:cubicBezTo>
                    <a:pt x="1011" y="259"/>
                    <a:pt x="1011" y="257"/>
                    <a:pt x="1009" y="257"/>
                  </a:cubicBezTo>
                  <a:cubicBezTo>
                    <a:pt x="1009" y="264"/>
                    <a:pt x="1006" y="257"/>
                    <a:pt x="1009" y="255"/>
                  </a:cubicBezTo>
                  <a:cubicBezTo>
                    <a:pt x="1010" y="250"/>
                    <a:pt x="1014" y="256"/>
                    <a:pt x="1014" y="252"/>
                  </a:cubicBezTo>
                  <a:cubicBezTo>
                    <a:pt x="1011" y="249"/>
                    <a:pt x="1018" y="243"/>
                    <a:pt x="1022" y="242"/>
                  </a:cubicBezTo>
                  <a:cubicBezTo>
                    <a:pt x="1026" y="225"/>
                    <a:pt x="1042" y="206"/>
                    <a:pt x="1054" y="192"/>
                  </a:cubicBezTo>
                  <a:cubicBezTo>
                    <a:pt x="1060" y="153"/>
                    <a:pt x="1109" y="124"/>
                    <a:pt x="1104" y="78"/>
                  </a:cubicBezTo>
                  <a:cubicBezTo>
                    <a:pt x="1110" y="79"/>
                    <a:pt x="1119" y="63"/>
                    <a:pt x="1112" y="56"/>
                  </a:cubicBezTo>
                  <a:cubicBezTo>
                    <a:pt x="1127" y="49"/>
                    <a:pt x="1124" y="5"/>
                    <a:pt x="1137" y="0"/>
                  </a:cubicBezTo>
                  <a:cubicBezTo>
                    <a:pt x="1154" y="12"/>
                    <a:pt x="1154" y="42"/>
                    <a:pt x="1159" y="65"/>
                  </a:cubicBezTo>
                  <a:cubicBezTo>
                    <a:pt x="1162" y="79"/>
                    <a:pt x="1168" y="92"/>
                    <a:pt x="1170" y="104"/>
                  </a:cubicBezTo>
                  <a:cubicBezTo>
                    <a:pt x="1174" y="124"/>
                    <a:pt x="1172" y="149"/>
                    <a:pt x="1174" y="174"/>
                  </a:cubicBezTo>
                  <a:cubicBezTo>
                    <a:pt x="1175" y="206"/>
                    <a:pt x="1174" y="238"/>
                    <a:pt x="1179" y="257"/>
                  </a:cubicBezTo>
                  <a:cubicBezTo>
                    <a:pt x="1171" y="314"/>
                    <a:pt x="1161" y="369"/>
                    <a:pt x="1144" y="420"/>
                  </a:cubicBezTo>
                  <a:cubicBezTo>
                    <a:pt x="1178" y="388"/>
                    <a:pt x="1215" y="356"/>
                    <a:pt x="1253" y="325"/>
                  </a:cubicBezTo>
                  <a:cubicBezTo>
                    <a:pt x="1264" y="317"/>
                    <a:pt x="1274" y="306"/>
                    <a:pt x="1285" y="299"/>
                  </a:cubicBezTo>
                  <a:cubicBezTo>
                    <a:pt x="1296" y="291"/>
                    <a:pt x="1312" y="289"/>
                    <a:pt x="1320" y="275"/>
                  </a:cubicBezTo>
                  <a:cubicBezTo>
                    <a:pt x="1322" y="277"/>
                    <a:pt x="1324" y="277"/>
                    <a:pt x="1326" y="275"/>
                  </a:cubicBezTo>
                  <a:cubicBezTo>
                    <a:pt x="1353" y="255"/>
                    <a:pt x="1383" y="248"/>
                    <a:pt x="1409" y="227"/>
                  </a:cubicBezTo>
                  <a:cubicBezTo>
                    <a:pt x="1443" y="217"/>
                    <a:pt x="1470" y="199"/>
                    <a:pt x="1504" y="189"/>
                  </a:cubicBezTo>
                  <a:cubicBezTo>
                    <a:pt x="1508" y="184"/>
                    <a:pt x="1514" y="182"/>
                    <a:pt x="1519" y="177"/>
                  </a:cubicBezTo>
                  <a:cubicBezTo>
                    <a:pt x="1524" y="173"/>
                    <a:pt x="1527" y="166"/>
                    <a:pt x="1531" y="162"/>
                  </a:cubicBezTo>
                  <a:cubicBezTo>
                    <a:pt x="1535" y="159"/>
                    <a:pt x="1541" y="159"/>
                    <a:pt x="1544" y="156"/>
                  </a:cubicBezTo>
                  <a:cubicBezTo>
                    <a:pt x="1560" y="142"/>
                    <a:pt x="1568" y="116"/>
                    <a:pt x="1580" y="96"/>
                  </a:cubicBezTo>
                  <a:cubicBezTo>
                    <a:pt x="1581" y="88"/>
                    <a:pt x="1576" y="81"/>
                    <a:pt x="1582" y="76"/>
                  </a:cubicBezTo>
                  <a:cubicBezTo>
                    <a:pt x="1588" y="76"/>
                    <a:pt x="1587" y="78"/>
                    <a:pt x="1592" y="76"/>
                  </a:cubicBezTo>
                  <a:cubicBezTo>
                    <a:pt x="1595" y="96"/>
                    <a:pt x="1605" y="115"/>
                    <a:pt x="1605" y="133"/>
                  </a:cubicBezTo>
                  <a:cubicBezTo>
                    <a:pt x="1625" y="129"/>
                    <a:pt x="1635" y="121"/>
                    <a:pt x="1652" y="118"/>
                  </a:cubicBezTo>
                  <a:cubicBezTo>
                    <a:pt x="1661" y="130"/>
                    <a:pt x="1671" y="143"/>
                    <a:pt x="1678" y="158"/>
                  </a:cubicBezTo>
                  <a:cubicBezTo>
                    <a:pt x="1686" y="158"/>
                    <a:pt x="1691" y="147"/>
                    <a:pt x="1697" y="151"/>
                  </a:cubicBezTo>
                  <a:cubicBezTo>
                    <a:pt x="1711" y="153"/>
                    <a:pt x="1701" y="180"/>
                    <a:pt x="1713" y="184"/>
                  </a:cubicBezTo>
                  <a:cubicBezTo>
                    <a:pt x="1722" y="180"/>
                    <a:pt x="1735" y="174"/>
                    <a:pt x="1743" y="179"/>
                  </a:cubicBezTo>
                  <a:cubicBezTo>
                    <a:pt x="1758" y="212"/>
                    <a:pt x="1742" y="253"/>
                    <a:pt x="1733" y="285"/>
                  </a:cubicBezTo>
                  <a:cubicBezTo>
                    <a:pt x="1744" y="281"/>
                    <a:pt x="1760" y="285"/>
                    <a:pt x="1773" y="282"/>
                  </a:cubicBezTo>
                  <a:cubicBezTo>
                    <a:pt x="1782" y="280"/>
                    <a:pt x="1788" y="271"/>
                    <a:pt x="1796" y="274"/>
                  </a:cubicBezTo>
                  <a:cubicBezTo>
                    <a:pt x="1801" y="283"/>
                    <a:pt x="1794" y="295"/>
                    <a:pt x="1791" y="305"/>
                  </a:cubicBezTo>
                  <a:cubicBezTo>
                    <a:pt x="1783" y="332"/>
                    <a:pt x="1776" y="362"/>
                    <a:pt x="1768" y="388"/>
                  </a:cubicBezTo>
                  <a:cubicBezTo>
                    <a:pt x="1811" y="388"/>
                    <a:pt x="1846" y="384"/>
                    <a:pt x="1886" y="380"/>
                  </a:cubicBezTo>
                  <a:cubicBezTo>
                    <a:pt x="1905" y="401"/>
                    <a:pt x="1911" y="414"/>
                    <a:pt x="1906" y="448"/>
                  </a:cubicBezTo>
                  <a:cubicBezTo>
                    <a:pt x="1903" y="465"/>
                    <a:pt x="1896" y="485"/>
                    <a:pt x="1893" y="506"/>
                  </a:cubicBezTo>
                  <a:cubicBezTo>
                    <a:pt x="1890" y="522"/>
                    <a:pt x="1892" y="539"/>
                    <a:pt x="1889" y="554"/>
                  </a:cubicBezTo>
                  <a:cubicBezTo>
                    <a:pt x="1887" y="567"/>
                    <a:pt x="1881" y="578"/>
                    <a:pt x="1879" y="589"/>
                  </a:cubicBezTo>
                  <a:cubicBezTo>
                    <a:pt x="1876" y="609"/>
                    <a:pt x="1870" y="626"/>
                    <a:pt x="1864" y="647"/>
                  </a:cubicBezTo>
                  <a:cubicBezTo>
                    <a:pt x="1840" y="739"/>
                    <a:pt x="1819" y="838"/>
                    <a:pt x="1795" y="926"/>
                  </a:cubicBezTo>
                  <a:cubicBezTo>
                    <a:pt x="1787" y="954"/>
                    <a:pt x="1775" y="981"/>
                    <a:pt x="1771" y="1008"/>
                  </a:cubicBezTo>
                  <a:cubicBezTo>
                    <a:pt x="1762" y="1068"/>
                    <a:pt x="1753" y="1121"/>
                    <a:pt x="1731" y="1169"/>
                  </a:cubicBezTo>
                  <a:cubicBezTo>
                    <a:pt x="1726" y="1173"/>
                    <a:pt x="1717" y="1175"/>
                    <a:pt x="1712" y="1179"/>
                  </a:cubicBezTo>
                  <a:cubicBezTo>
                    <a:pt x="1689" y="1183"/>
                    <a:pt x="1666" y="1181"/>
                    <a:pt x="1640" y="1179"/>
                  </a:cubicBezTo>
                  <a:cubicBezTo>
                    <a:pt x="1593" y="1175"/>
                    <a:pt x="1547" y="1191"/>
                    <a:pt x="1504" y="1194"/>
                  </a:cubicBezTo>
                  <a:cubicBezTo>
                    <a:pt x="1487" y="1195"/>
                    <a:pt x="1469" y="1189"/>
                    <a:pt x="1456" y="1200"/>
                  </a:cubicBezTo>
                  <a:cubicBezTo>
                    <a:pt x="1380" y="1205"/>
                    <a:pt x="1296" y="1209"/>
                    <a:pt x="1212" y="1215"/>
                  </a:cubicBezTo>
                  <a:cubicBezTo>
                    <a:pt x="1126" y="1221"/>
                    <a:pt x="1032" y="1231"/>
                    <a:pt x="954" y="1255"/>
                  </a:cubicBezTo>
                  <a:cubicBezTo>
                    <a:pt x="953" y="1256"/>
                    <a:pt x="949" y="1258"/>
                    <a:pt x="948" y="1258"/>
                  </a:cubicBezTo>
                  <a:cubicBezTo>
                    <a:pt x="932" y="1266"/>
                    <a:pt x="919" y="1280"/>
                    <a:pt x="901" y="1283"/>
                  </a:cubicBezTo>
                  <a:cubicBezTo>
                    <a:pt x="883" y="1287"/>
                    <a:pt x="860" y="1286"/>
                    <a:pt x="840" y="1285"/>
                  </a:cubicBezTo>
                  <a:cubicBezTo>
                    <a:pt x="830" y="1284"/>
                    <a:pt x="812" y="1276"/>
                    <a:pt x="807" y="1277"/>
                  </a:cubicBezTo>
                  <a:cubicBezTo>
                    <a:pt x="781" y="1280"/>
                    <a:pt x="751" y="1279"/>
                    <a:pt x="724" y="1280"/>
                  </a:cubicBezTo>
                  <a:cubicBezTo>
                    <a:pt x="685" y="1281"/>
                    <a:pt x="651" y="1287"/>
                    <a:pt x="609" y="1293"/>
                  </a:cubicBezTo>
                  <a:cubicBezTo>
                    <a:pt x="566" y="1300"/>
                    <a:pt x="520" y="1301"/>
                    <a:pt x="476" y="1305"/>
                  </a:cubicBezTo>
                  <a:cubicBezTo>
                    <a:pt x="402" y="1312"/>
                    <a:pt x="329" y="1324"/>
                    <a:pt x="252" y="1325"/>
                  </a:cubicBezTo>
                  <a:cubicBezTo>
                    <a:pt x="243" y="1325"/>
                    <a:pt x="233" y="1322"/>
                    <a:pt x="224" y="1323"/>
                  </a:cubicBezTo>
                  <a:cubicBezTo>
                    <a:pt x="198" y="1325"/>
                    <a:pt x="174" y="1332"/>
                    <a:pt x="149" y="1333"/>
                  </a:cubicBezTo>
                  <a:cubicBezTo>
                    <a:pt x="122" y="1334"/>
                    <a:pt x="91" y="1329"/>
                    <a:pt x="63" y="1328"/>
                  </a:cubicBezTo>
                  <a:cubicBezTo>
                    <a:pt x="45" y="1328"/>
                    <a:pt x="30" y="1323"/>
                    <a:pt x="13" y="1318"/>
                  </a:cubicBezTo>
                  <a:cubicBezTo>
                    <a:pt x="9" y="1309"/>
                    <a:pt x="10" y="1294"/>
                    <a:pt x="3" y="1288"/>
                  </a:cubicBezTo>
                  <a:cubicBezTo>
                    <a:pt x="28" y="1234"/>
                    <a:pt x="58" y="1176"/>
                    <a:pt x="86" y="1130"/>
                  </a:cubicBezTo>
                  <a:cubicBezTo>
                    <a:pt x="62" y="1130"/>
                    <a:pt x="41" y="1136"/>
                    <a:pt x="20" y="1135"/>
                  </a:cubicBezTo>
                  <a:cubicBezTo>
                    <a:pt x="13" y="1116"/>
                    <a:pt x="31" y="1095"/>
                    <a:pt x="38" y="1077"/>
                  </a:cubicBezTo>
                  <a:cubicBezTo>
                    <a:pt x="23" y="1069"/>
                    <a:pt x="12" y="1081"/>
                    <a:pt x="3" y="1072"/>
                  </a:cubicBezTo>
                  <a:cubicBezTo>
                    <a:pt x="0" y="1052"/>
                    <a:pt x="22" y="1045"/>
                    <a:pt x="28" y="1028"/>
                  </a:cubicBezTo>
                  <a:cubicBezTo>
                    <a:pt x="26" y="1028"/>
                    <a:pt x="15" y="1030"/>
                    <a:pt x="13" y="1023"/>
                  </a:cubicBezTo>
                  <a:cubicBezTo>
                    <a:pt x="19" y="1000"/>
                    <a:pt x="36" y="988"/>
                    <a:pt x="45" y="968"/>
                  </a:cubicBezTo>
                  <a:cubicBezTo>
                    <a:pt x="36" y="968"/>
                    <a:pt x="22" y="971"/>
                    <a:pt x="18" y="959"/>
                  </a:cubicBezTo>
                  <a:cubicBezTo>
                    <a:pt x="24" y="940"/>
                    <a:pt x="44" y="936"/>
                    <a:pt x="48" y="915"/>
                  </a:cubicBezTo>
                  <a:cubicBezTo>
                    <a:pt x="53" y="916"/>
                    <a:pt x="53" y="912"/>
                    <a:pt x="56" y="911"/>
                  </a:cubicBezTo>
                  <a:cubicBezTo>
                    <a:pt x="91" y="854"/>
                    <a:pt x="139" y="810"/>
                    <a:pt x="171" y="750"/>
                  </a:cubicBezTo>
                  <a:cubicBezTo>
                    <a:pt x="174" y="749"/>
                    <a:pt x="176" y="745"/>
                    <a:pt x="181" y="745"/>
                  </a:cubicBezTo>
                  <a:cubicBezTo>
                    <a:pt x="193" y="725"/>
                    <a:pt x="203" y="703"/>
                    <a:pt x="222" y="689"/>
                  </a:cubicBezTo>
                  <a:cubicBezTo>
                    <a:pt x="264" y="612"/>
                    <a:pt x="311" y="566"/>
                    <a:pt x="347" y="480"/>
                  </a:cubicBezTo>
                  <a:cubicBezTo>
                    <a:pt x="352" y="477"/>
                    <a:pt x="352" y="477"/>
                    <a:pt x="358" y="478"/>
                  </a:cubicBezTo>
                  <a:cubicBezTo>
                    <a:pt x="380" y="442"/>
                    <a:pt x="405" y="411"/>
                    <a:pt x="426" y="375"/>
                  </a:cubicBezTo>
                  <a:cubicBezTo>
                    <a:pt x="434" y="375"/>
                    <a:pt x="433" y="383"/>
                    <a:pt x="440" y="383"/>
                  </a:cubicBezTo>
                  <a:cubicBezTo>
                    <a:pt x="474" y="375"/>
                    <a:pt x="518" y="378"/>
                    <a:pt x="559" y="382"/>
                  </a:cubicBezTo>
                  <a:cubicBezTo>
                    <a:pt x="622" y="387"/>
                    <a:pt x="688" y="386"/>
                    <a:pt x="747" y="392"/>
                  </a:cubicBezTo>
                  <a:cubicBezTo>
                    <a:pt x="789" y="406"/>
                    <a:pt x="855" y="408"/>
                    <a:pt x="908" y="426"/>
                  </a:cubicBezTo>
                  <a:cubicBezTo>
                    <a:pt x="918" y="409"/>
                    <a:pt x="928" y="392"/>
                    <a:pt x="936" y="373"/>
                  </a:cubicBezTo>
                  <a:cubicBezTo>
                    <a:pt x="941" y="371"/>
                    <a:pt x="941" y="374"/>
                    <a:pt x="944" y="372"/>
                  </a:cubicBezTo>
                  <a:cubicBezTo>
                    <a:pt x="968" y="336"/>
                    <a:pt x="987" y="296"/>
                    <a:pt x="1011" y="260"/>
                  </a:cubicBezTo>
                  <a:close/>
                  <a:moveTo>
                    <a:pt x="976" y="737"/>
                  </a:moveTo>
                  <a:cubicBezTo>
                    <a:pt x="982" y="724"/>
                    <a:pt x="985" y="712"/>
                    <a:pt x="989" y="699"/>
                  </a:cubicBezTo>
                  <a:cubicBezTo>
                    <a:pt x="992" y="691"/>
                    <a:pt x="1001" y="662"/>
                    <a:pt x="999" y="662"/>
                  </a:cubicBezTo>
                  <a:cubicBezTo>
                    <a:pt x="1004" y="661"/>
                    <a:pt x="1008" y="648"/>
                    <a:pt x="1008" y="639"/>
                  </a:cubicBezTo>
                  <a:cubicBezTo>
                    <a:pt x="1032" y="593"/>
                    <a:pt x="1055" y="546"/>
                    <a:pt x="1079" y="500"/>
                  </a:cubicBezTo>
                  <a:cubicBezTo>
                    <a:pt x="1085" y="496"/>
                    <a:pt x="1087" y="498"/>
                    <a:pt x="1092" y="493"/>
                  </a:cubicBezTo>
                  <a:cubicBezTo>
                    <a:pt x="1102" y="470"/>
                    <a:pt x="1117" y="453"/>
                    <a:pt x="1130" y="433"/>
                  </a:cubicBezTo>
                  <a:cubicBezTo>
                    <a:pt x="1162" y="308"/>
                    <a:pt x="1182" y="158"/>
                    <a:pt x="1139" y="38"/>
                  </a:cubicBezTo>
                  <a:cubicBezTo>
                    <a:pt x="1122" y="69"/>
                    <a:pt x="1117" y="103"/>
                    <a:pt x="1106" y="134"/>
                  </a:cubicBezTo>
                  <a:cubicBezTo>
                    <a:pt x="1101" y="147"/>
                    <a:pt x="1090" y="161"/>
                    <a:pt x="1084" y="171"/>
                  </a:cubicBezTo>
                  <a:cubicBezTo>
                    <a:pt x="1081" y="175"/>
                    <a:pt x="1081" y="182"/>
                    <a:pt x="1079" y="186"/>
                  </a:cubicBezTo>
                  <a:cubicBezTo>
                    <a:pt x="1073" y="194"/>
                    <a:pt x="1065" y="201"/>
                    <a:pt x="1059" y="209"/>
                  </a:cubicBezTo>
                  <a:cubicBezTo>
                    <a:pt x="1049" y="224"/>
                    <a:pt x="1039" y="239"/>
                    <a:pt x="1031" y="252"/>
                  </a:cubicBezTo>
                  <a:cubicBezTo>
                    <a:pt x="1019" y="271"/>
                    <a:pt x="1008" y="290"/>
                    <a:pt x="999" y="310"/>
                  </a:cubicBezTo>
                  <a:cubicBezTo>
                    <a:pt x="963" y="349"/>
                    <a:pt x="942" y="404"/>
                    <a:pt x="911" y="448"/>
                  </a:cubicBezTo>
                  <a:cubicBezTo>
                    <a:pt x="915" y="454"/>
                    <a:pt x="908" y="455"/>
                    <a:pt x="910" y="463"/>
                  </a:cubicBezTo>
                  <a:cubicBezTo>
                    <a:pt x="881" y="510"/>
                    <a:pt x="845" y="557"/>
                    <a:pt x="825" y="607"/>
                  </a:cubicBezTo>
                  <a:cubicBezTo>
                    <a:pt x="829" y="632"/>
                    <a:pt x="839" y="651"/>
                    <a:pt x="845" y="672"/>
                  </a:cubicBezTo>
                  <a:cubicBezTo>
                    <a:pt x="887" y="829"/>
                    <a:pt x="832" y="979"/>
                    <a:pt x="856" y="1160"/>
                  </a:cubicBezTo>
                  <a:cubicBezTo>
                    <a:pt x="883" y="1028"/>
                    <a:pt x="910" y="916"/>
                    <a:pt x="951" y="800"/>
                  </a:cubicBezTo>
                  <a:cubicBezTo>
                    <a:pt x="956" y="796"/>
                    <a:pt x="949" y="796"/>
                    <a:pt x="949" y="792"/>
                  </a:cubicBezTo>
                  <a:cubicBezTo>
                    <a:pt x="954" y="793"/>
                    <a:pt x="956" y="795"/>
                    <a:pt x="956" y="788"/>
                  </a:cubicBezTo>
                  <a:cubicBezTo>
                    <a:pt x="961" y="774"/>
                    <a:pt x="968" y="761"/>
                    <a:pt x="973" y="745"/>
                  </a:cubicBezTo>
                  <a:cubicBezTo>
                    <a:pt x="972" y="739"/>
                    <a:pt x="970" y="752"/>
                    <a:pt x="969" y="745"/>
                  </a:cubicBezTo>
                  <a:cubicBezTo>
                    <a:pt x="968" y="739"/>
                    <a:pt x="978" y="744"/>
                    <a:pt x="976" y="737"/>
                  </a:cubicBezTo>
                  <a:close/>
                  <a:moveTo>
                    <a:pt x="1559" y="166"/>
                  </a:moveTo>
                  <a:cubicBezTo>
                    <a:pt x="1540" y="182"/>
                    <a:pt x="1519" y="196"/>
                    <a:pt x="1496" y="207"/>
                  </a:cubicBezTo>
                  <a:cubicBezTo>
                    <a:pt x="1428" y="231"/>
                    <a:pt x="1367" y="262"/>
                    <a:pt x="1315" y="295"/>
                  </a:cubicBezTo>
                  <a:cubicBezTo>
                    <a:pt x="1275" y="321"/>
                    <a:pt x="1241" y="351"/>
                    <a:pt x="1205" y="380"/>
                  </a:cubicBezTo>
                  <a:cubicBezTo>
                    <a:pt x="1169" y="409"/>
                    <a:pt x="1137" y="441"/>
                    <a:pt x="1112" y="481"/>
                  </a:cubicBezTo>
                  <a:cubicBezTo>
                    <a:pt x="1100" y="501"/>
                    <a:pt x="1087" y="520"/>
                    <a:pt x="1074" y="539"/>
                  </a:cubicBezTo>
                  <a:cubicBezTo>
                    <a:pt x="1055" y="567"/>
                    <a:pt x="1042" y="606"/>
                    <a:pt x="1029" y="636"/>
                  </a:cubicBezTo>
                  <a:cubicBezTo>
                    <a:pt x="998" y="709"/>
                    <a:pt x="976" y="783"/>
                    <a:pt x="948" y="857"/>
                  </a:cubicBezTo>
                  <a:cubicBezTo>
                    <a:pt x="915" y="941"/>
                    <a:pt x="896" y="1032"/>
                    <a:pt x="873" y="1124"/>
                  </a:cubicBezTo>
                  <a:cubicBezTo>
                    <a:pt x="879" y="1137"/>
                    <a:pt x="865" y="1155"/>
                    <a:pt x="871" y="1167"/>
                  </a:cubicBezTo>
                  <a:cubicBezTo>
                    <a:pt x="878" y="1150"/>
                    <a:pt x="881" y="1130"/>
                    <a:pt x="896" y="1122"/>
                  </a:cubicBezTo>
                  <a:cubicBezTo>
                    <a:pt x="917" y="1088"/>
                    <a:pt x="943" y="1045"/>
                    <a:pt x="968" y="1018"/>
                  </a:cubicBezTo>
                  <a:cubicBezTo>
                    <a:pt x="981" y="1002"/>
                    <a:pt x="999" y="988"/>
                    <a:pt x="1014" y="971"/>
                  </a:cubicBezTo>
                  <a:cubicBezTo>
                    <a:pt x="1029" y="955"/>
                    <a:pt x="1042" y="936"/>
                    <a:pt x="1057" y="923"/>
                  </a:cubicBezTo>
                  <a:cubicBezTo>
                    <a:pt x="1154" y="842"/>
                    <a:pt x="1261" y="760"/>
                    <a:pt x="1418" y="760"/>
                  </a:cubicBezTo>
                  <a:cubicBezTo>
                    <a:pt x="1426" y="681"/>
                    <a:pt x="1443" y="614"/>
                    <a:pt x="1467" y="534"/>
                  </a:cubicBezTo>
                  <a:cubicBezTo>
                    <a:pt x="1481" y="490"/>
                    <a:pt x="1498" y="445"/>
                    <a:pt x="1514" y="403"/>
                  </a:cubicBezTo>
                  <a:cubicBezTo>
                    <a:pt x="1548" y="310"/>
                    <a:pt x="1619" y="220"/>
                    <a:pt x="1590" y="118"/>
                  </a:cubicBezTo>
                  <a:cubicBezTo>
                    <a:pt x="1590" y="117"/>
                    <a:pt x="1590" y="116"/>
                    <a:pt x="1589" y="116"/>
                  </a:cubicBezTo>
                  <a:cubicBezTo>
                    <a:pt x="1582" y="136"/>
                    <a:pt x="1567" y="147"/>
                    <a:pt x="1559" y="166"/>
                  </a:cubicBezTo>
                  <a:close/>
                  <a:moveTo>
                    <a:pt x="1607" y="141"/>
                  </a:moveTo>
                  <a:cubicBezTo>
                    <a:pt x="1620" y="237"/>
                    <a:pt x="1570" y="305"/>
                    <a:pt x="1536" y="380"/>
                  </a:cubicBezTo>
                  <a:cubicBezTo>
                    <a:pt x="1523" y="408"/>
                    <a:pt x="1514" y="440"/>
                    <a:pt x="1504" y="470"/>
                  </a:cubicBezTo>
                  <a:cubicBezTo>
                    <a:pt x="1472" y="565"/>
                    <a:pt x="1439" y="664"/>
                    <a:pt x="1428" y="774"/>
                  </a:cubicBezTo>
                  <a:cubicBezTo>
                    <a:pt x="1393" y="776"/>
                    <a:pt x="1359" y="777"/>
                    <a:pt x="1326" y="778"/>
                  </a:cubicBezTo>
                  <a:cubicBezTo>
                    <a:pt x="1261" y="798"/>
                    <a:pt x="1199" y="829"/>
                    <a:pt x="1145" y="866"/>
                  </a:cubicBezTo>
                  <a:cubicBezTo>
                    <a:pt x="1124" y="881"/>
                    <a:pt x="1107" y="900"/>
                    <a:pt x="1091" y="915"/>
                  </a:cubicBezTo>
                  <a:cubicBezTo>
                    <a:pt x="1079" y="925"/>
                    <a:pt x="1065" y="932"/>
                    <a:pt x="1054" y="943"/>
                  </a:cubicBezTo>
                  <a:cubicBezTo>
                    <a:pt x="1043" y="954"/>
                    <a:pt x="1034" y="966"/>
                    <a:pt x="1022" y="978"/>
                  </a:cubicBezTo>
                  <a:cubicBezTo>
                    <a:pt x="1001" y="1000"/>
                    <a:pt x="977" y="1021"/>
                    <a:pt x="958" y="1046"/>
                  </a:cubicBezTo>
                  <a:cubicBezTo>
                    <a:pt x="919" y="1096"/>
                    <a:pt x="887" y="1151"/>
                    <a:pt x="860" y="1210"/>
                  </a:cubicBezTo>
                  <a:cubicBezTo>
                    <a:pt x="875" y="1198"/>
                    <a:pt x="882" y="1171"/>
                    <a:pt x="893" y="1152"/>
                  </a:cubicBezTo>
                  <a:cubicBezTo>
                    <a:pt x="900" y="1140"/>
                    <a:pt x="912" y="1132"/>
                    <a:pt x="921" y="1121"/>
                  </a:cubicBezTo>
                  <a:cubicBezTo>
                    <a:pt x="931" y="1108"/>
                    <a:pt x="939" y="1094"/>
                    <a:pt x="949" y="1081"/>
                  </a:cubicBezTo>
                  <a:cubicBezTo>
                    <a:pt x="959" y="1069"/>
                    <a:pt x="966" y="1050"/>
                    <a:pt x="981" y="1047"/>
                  </a:cubicBezTo>
                  <a:cubicBezTo>
                    <a:pt x="958" y="1088"/>
                    <a:pt x="921" y="1123"/>
                    <a:pt x="900" y="1164"/>
                  </a:cubicBezTo>
                  <a:cubicBezTo>
                    <a:pt x="892" y="1178"/>
                    <a:pt x="884" y="1193"/>
                    <a:pt x="881" y="1209"/>
                  </a:cubicBezTo>
                  <a:cubicBezTo>
                    <a:pt x="887" y="1210"/>
                    <a:pt x="894" y="1204"/>
                    <a:pt x="901" y="1205"/>
                  </a:cubicBezTo>
                  <a:cubicBezTo>
                    <a:pt x="964" y="1118"/>
                    <a:pt x="1026" y="1030"/>
                    <a:pt x="1102" y="956"/>
                  </a:cubicBezTo>
                  <a:cubicBezTo>
                    <a:pt x="1107" y="956"/>
                    <a:pt x="1110" y="954"/>
                    <a:pt x="1114" y="953"/>
                  </a:cubicBezTo>
                  <a:cubicBezTo>
                    <a:pt x="1151" y="921"/>
                    <a:pt x="1191" y="887"/>
                    <a:pt x="1233" y="858"/>
                  </a:cubicBezTo>
                  <a:cubicBezTo>
                    <a:pt x="1285" y="823"/>
                    <a:pt x="1338" y="793"/>
                    <a:pt x="1414" y="792"/>
                  </a:cubicBezTo>
                  <a:cubicBezTo>
                    <a:pt x="1432" y="791"/>
                    <a:pt x="1436" y="794"/>
                    <a:pt x="1453" y="792"/>
                  </a:cubicBezTo>
                  <a:cubicBezTo>
                    <a:pt x="1487" y="671"/>
                    <a:pt x="1526" y="557"/>
                    <a:pt x="1550" y="426"/>
                  </a:cubicBezTo>
                  <a:cubicBezTo>
                    <a:pt x="1552" y="420"/>
                    <a:pt x="1558" y="420"/>
                    <a:pt x="1559" y="413"/>
                  </a:cubicBezTo>
                  <a:cubicBezTo>
                    <a:pt x="1577" y="370"/>
                    <a:pt x="1578" y="317"/>
                    <a:pt x="1595" y="275"/>
                  </a:cubicBezTo>
                  <a:cubicBezTo>
                    <a:pt x="1597" y="271"/>
                    <a:pt x="1602" y="268"/>
                    <a:pt x="1604" y="264"/>
                  </a:cubicBezTo>
                  <a:cubicBezTo>
                    <a:pt x="1615" y="232"/>
                    <a:pt x="1622" y="195"/>
                    <a:pt x="1632" y="166"/>
                  </a:cubicBezTo>
                  <a:cubicBezTo>
                    <a:pt x="1635" y="157"/>
                    <a:pt x="1643" y="146"/>
                    <a:pt x="1638" y="136"/>
                  </a:cubicBezTo>
                  <a:cubicBezTo>
                    <a:pt x="1627" y="138"/>
                    <a:pt x="1620" y="144"/>
                    <a:pt x="1607" y="141"/>
                  </a:cubicBezTo>
                  <a:close/>
                  <a:moveTo>
                    <a:pt x="1670" y="538"/>
                  </a:moveTo>
                  <a:cubicBezTo>
                    <a:pt x="1664" y="534"/>
                    <a:pt x="1667" y="542"/>
                    <a:pt x="1662" y="548"/>
                  </a:cubicBezTo>
                  <a:cubicBezTo>
                    <a:pt x="1671" y="473"/>
                    <a:pt x="1691" y="394"/>
                    <a:pt x="1705" y="312"/>
                  </a:cubicBezTo>
                  <a:cubicBezTo>
                    <a:pt x="1708" y="307"/>
                    <a:pt x="1711" y="304"/>
                    <a:pt x="1713" y="299"/>
                  </a:cubicBezTo>
                  <a:cubicBezTo>
                    <a:pt x="1712" y="280"/>
                    <a:pt x="1726" y="248"/>
                    <a:pt x="1730" y="224"/>
                  </a:cubicBezTo>
                  <a:cubicBezTo>
                    <a:pt x="1734" y="220"/>
                    <a:pt x="1737" y="215"/>
                    <a:pt x="1738" y="207"/>
                  </a:cubicBezTo>
                  <a:cubicBezTo>
                    <a:pt x="1733" y="200"/>
                    <a:pt x="1728" y="198"/>
                    <a:pt x="1720" y="196"/>
                  </a:cubicBezTo>
                  <a:cubicBezTo>
                    <a:pt x="1702" y="210"/>
                    <a:pt x="1708" y="249"/>
                    <a:pt x="1693" y="267"/>
                  </a:cubicBezTo>
                  <a:cubicBezTo>
                    <a:pt x="1691" y="251"/>
                    <a:pt x="1700" y="222"/>
                    <a:pt x="1703" y="201"/>
                  </a:cubicBezTo>
                  <a:cubicBezTo>
                    <a:pt x="1696" y="196"/>
                    <a:pt x="1698" y="182"/>
                    <a:pt x="1693" y="174"/>
                  </a:cubicBezTo>
                  <a:cubicBezTo>
                    <a:pt x="1686" y="195"/>
                    <a:pt x="1684" y="222"/>
                    <a:pt x="1672" y="239"/>
                  </a:cubicBezTo>
                  <a:cubicBezTo>
                    <a:pt x="1672" y="215"/>
                    <a:pt x="1682" y="193"/>
                    <a:pt x="1682" y="174"/>
                  </a:cubicBezTo>
                  <a:cubicBezTo>
                    <a:pt x="1672" y="184"/>
                    <a:pt x="1674" y="200"/>
                    <a:pt x="1670" y="214"/>
                  </a:cubicBezTo>
                  <a:cubicBezTo>
                    <a:pt x="1662" y="240"/>
                    <a:pt x="1651" y="268"/>
                    <a:pt x="1647" y="294"/>
                  </a:cubicBezTo>
                  <a:cubicBezTo>
                    <a:pt x="1645" y="308"/>
                    <a:pt x="1645" y="318"/>
                    <a:pt x="1637" y="320"/>
                  </a:cubicBezTo>
                  <a:cubicBezTo>
                    <a:pt x="1642" y="264"/>
                    <a:pt x="1661" y="220"/>
                    <a:pt x="1668" y="162"/>
                  </a:cubicBezTo>
                  <a:cubicBezTo>
                    <a:pt x="1663" y="157"/>
                    <a:pt x="1661" y="149"/>
                    <a:pt x="1653" y="146"/>
                  </a:cubicBezTo>
                  <a:cubicBezTo>
                    <a:pt x="1582" y="349"/>
                    <a:pt x="1535" y="578"/>
                    <a:pt x="1464" y="785"/>
                  </a:cubicBezTo>
                  <a:cubicBezTo>
                    <a:pt x="1470" y="792"/>
                    <a:pt x="1475" y="800"/>
                    <a:pt x="1489" y="798"/>
                  </a:cubicBezTo>
                  <a:cubicBezTo>
                    <a:pt x="1491" y="766"/>
                    <a:pt x="1506" y="738"/>
                    <a:pt x="1514" y="707"/>
                  </a:cubicBezTo>
                  <a:cubicBezTo>
                    <a:pt x="1518" y="691"/>
                    <a:pt x="1515" y="673"/>
                    <a:pt x="1526" y="659"/>
                  </a:cubicBezTo>
                  <a:cubicBezTo>
                    <a:pt x="1523" y="706"/>
                    <a:pt x="1506" y="749"/>
                    <a:pt x="1499" y="797"/>
                  </a:cubicBezTo>
                  <a:cubicBezTo>
                    <a:pt x="1506" y="793"/>
                    <a:pt x="1511" y="799"/>
                    <a:pt x="1516" y="797"/>
                  </a:cubicBezTo>
                  <a:cubicBezTo>
                    <a:pt x="1530" y="722"/>
                    <a:pt x="1557" y="646"/>
                    <a:pt x="1570" y="564"/>
                  </a:cubicBezTo>
                  <a:cubicBezTo>
                    <a:pt x="1580" y="554"/>
                    <a:pt x="1578" y="538"/>
                    <a:pt x="1580" y="521"/>
                  </a:cubicBezTo>
                  <a:cubicBezTo>
                    <a:pt x="1585" y="496"/>
                    <a:pt x="1592" y="471"/>
                    <a:pt x="1597" y="445"/>
                  </a:cubicBezTo>
                  <a:cubicBezTo>
                    <a:pt x="1599" y="432"/>
                    <a:pt x="1604" y="419"/>
                    <a:pt x="1607" y="407"/>
                  </a:cubicBezTo>
                  <a:cubicBezTo>
                    <a:pt x="1610" y="394"/>
                    <a:pt x="1608" y="378"/>
                    <a:pt x="1620" y="372"/>
                  </a:cubicBezTo>
                  <a:cubicBezTo>
                    <a:pt x="1609" y="460"/>
                    <a:pt x="1584" y="561"/>
                    <a:pt x="1560" y="654"/>
                  </a:cubicBezTo>
                  <a:cubicBezTo>
                    <a:pt x="1555" y="674"/>
                    <a:pt x="1554" y="696"/>
                    <a:pt x="1549" y="715"/>
                  </a:cubicBezTo>
                  <a:cubicBezTo>
                    <a:pt x="1540" y="749"/>
                    <a:pt x="1517" y="792"/>
                    <a:pt x="1519" y="825"/>
                  </a:cubicBezTo>
                  <a:cubicBezTo>
                    <a:pt x="1528" y="833"/>
                    <a:pt x="1531" y="831"/>
                    <a:pt x="1544" y="835"/>
                  </a:cubicBezTo>
                  <a:cubicBezTo>
                    <a:pt x="1546" y="798"/>
                    <a:pt x="1563" y="767"/>
                    <a:pt x="1572" y="735"/>
                  </a:cubicBezTo>
                  <a:cubicBezTo>
                    <a:pt x="1580" y="706"/>
                    <a:pt x="1577" y="676"/>
                    <a:pt x="1594" y="651"/>
                  </a:cubicBezTo>
                  <a:cubicBezTo>
                    <a:pt x="1589" y="683"/>
                    <a:pt x="1585" y="740"/>
                    <a:pt x="1565" y="767"/>
                  </a:cubicBezTo>
                  <a:cubicBezTo>
                    <a:pt x="1560" y="789"/>
                    <a:pt x="1555" y="812"/>
                    <a:pt x="1550" y="835"/>
                  </a:cubicBezTo>
                  <a:cubicBezTo>
                    <a:pt x="1559" y="829"/>
                    <a:pt x="1560" y="853"/>
                    <a:pt x="1567" y="858"/>
                  </a:cubicBezTo>
                  <a:cubicBezTo>
                    <a:pt x="1579" y="780"/>
                    <a:pt x="1615" y="707"/>
                    <a:pt x="1630" y="627"/>
                  </a:cubicBezTo>
                  <a:cubicBezTo>
                    <a:pt x="1632" y="620"/>
                    <a:pt x="1627" y="609"/>
                    <a:pt x="1637" y="606"/>
                  </a:cubicBezTo>
                  <a:cubicBezTo>
                    <a:pt x="1638" y="633"/>
                    <a:pt x="1633" y="663"/>
                    <a:pt x="1625" y="694"/>
                  </a:cubicBezTo>
                  <a:cubicBezTo>
                    <a:pt x="1611" y="749"/>
                    <a:pt x="1584" y="813"/>
                    <a:pt x="1574" y="873"/>
                  </a:cubicBezTo>
                  <a:cubicBezTo>
                    <a:pt x="1568" y="875"/>
                    <a:pt x="1565" y="880"/>
                    <a:pt x="1560" y="883"/>
                  </a:cubicBezTo>
                  <a:cubicBezTo>
                    <a:pt x="1541" y="885"/>
                    <a:pt x="1520" y="878"/>
                    <a:pt x="1494" y="883"/>
                  </a:cubicBezTo>
                  <a:cubicBezTo>
                    <a:pt x="1453" y="892"/>
                    <a:pt x="1405" y="907"/>
                    <a:pt x="1363" y="916"/>
                  </a:cubicBezTo>
                  <a:cubicBezTo>
                    <a:pt x="1316" y="927"/>
                    <a:pt x="1277" y="954"/>
                    <a:pt x="1238" y="971"/>
                  </a:cubicBezTo>
                  <a:cubicBezTo>
                    <a:pt x="1219" y="980"/>
                    <a:pt x="1205" y="990"/>
                    <a:pt x="1192" y="998"/>
                  </a:cubicBezTo>
                  <a:cubicBezTo>
                    <a:pt x="1184" y="1002"/>
                    <a:pt x="1174" y="1005"/>
                    <a:pt x="1167" y="1009"/>
                  </a:cubicBezTo>
                  <a:cubicBezTo>
                    <a:pt x="1104" y="1056"/>
                    <a:pt x="1034" y="1096"/>
                    <a:pt x="983" y="1157"/>
                  </a:cubicBezTo>
                  <a:cubicBezTo>
                    <a:pt x="1044" y="1120"/>
                    <a:pt x="1108" y="1087"/>
                    <a:pt x="1174" y="1054"/>
                  </a:cubicBezTo>
                  <a:cubicBezTo>
                    <a:pt x="1180" y="1051"/>
                    <a:pt x="1184" y="1045"/>
                    <a:pt x="1190" y="1042"/>
                  </a:cubicBezTo>
                  <a:cubicBezTo>
                    <a:pt x="1271" y="1006"/>
                    <a:pt x="1368" y="987"/>
                    <a:pt x="1462" y="971"/>
                  </a:cubicBezTo>
                  <a:cubicBezTo>
                    <a:pt x="1509" y="957"/>
                    <a:pt x="1549" y="959"/>
                    <a:pt x="1600" y="953"/>
                  </a:cubicBezTo>
                  <a:cubicBezTo>
                    <a:pt x="1632" y="858"/>
                    <a:pt x="1649" y="770"/>
                    <a:pt x="1672" y="672"/>
                  </a:cubicBezTo>
                  <a:cubicBezTo>
                    <a:pt x="1682" y="627"/>
                    <a:pt x="1701" y="577"/>
                    <a:pt x="1712" y="533"/>
                  </a:cubicBezTo>
                  <a:cubicBezTo>
                    <a:pt x="1718" y="506"/>
                    <a:pt x="1722" y="484"/>
                    <a:pt x="1728" y="456"/>
                  </a:cubicBezTo>
                  <a:cubicBezTo>
                    <a:pt x="1734" y="432"/>
                    <a:pt x="1748" y="410"/>
                    <a:pt x="1750" y="385"/>
                  </a:cubicBezTo>
                  <a:cubicBezTo>
                    <a:pt x="1763" y="362"/>
                    <a:pt x="1769" y="320"/>
                    <a:pt x="1776" y="292"/>
                  </a:cubicBezTo>
                  <a:cubicBezTo>
                    <a:pt x="1760" y="293"/>
                    <a:pt x="1742" y="298"/>
                    <a:pt x="1731" y="300"/>
                  </a:cubicBezTo>
                  <a:cubicBezTo>
                    <a:pt x="1714" y="340"/>
                    <a:pt x="1711" y="395"/>
                    <a:pt x="1695" y="436"/>
                  </a:cubicBezTo>
                  <a:cubicBezTo>
                    <a:pt x="1695" y="435"/>
                    <a:pt x="1694" y="432"/>
                    <a:pt x="1693" y="435"/>
                  </a:cubicBezTo>
                  <a:cubicBezTo>
                    <a:pt x="1691" y="471"/>
                    <a:pt x="1677" y="501"/>
                    <a:pt x="1670" y="538"/>
                  </a:cubicBezTo>
                  <a:close/>
                  <a:moveTo>
                    <a:pt x="745" y="412"/>
                  </a:moveTo>
                  <a:cubicBezTo>
                    <a:pt x="727" y="401"/>
                    <a:pt x="705" y="407"/>
                    <a:pt x="684" y="405"/>
                  </a:cubicBezTo>
                  <a:cubicBezTo>
                    <a:pt x="654" y="402"/>
                    <a:pt x="627" y="392"/>
                    <a:pt x="606" y="397"/>
                  </a:cubicBezTo>
                  <a:cubicBezTo>
                    <a:pt x="607" y="396"/>
                    <a:pt x="608" y="398"/>
                    <a:pt x="606" y="398"/>
                  </a:cubicBezTo>
                  <a:cubicBezTo>
                    <a:pt x="578" y="397"/>
                    <a:pt x="554" y="390"/>
                    <a:pt x="526" y="390"/>
                  </a:cubicBezTo>
                  <a:cubicBezTo>
                    <a:pt x="500" y="390"/>
                    <a:pt x="474" y="390"/>
                    <a:pt x="443" y="390"/>
                  </a:cubicBezTo>
                  <a:cubicBezTo>
                    <a:pt x="425" y="403"/>
                    <a:pt x="413" y="424"/>
                    <a:pt x="400" y="445"/>
                  </a:cubicBezTo>
                  <a:cubicBezTo>
                    <a:pt x="368" y="496"/>
                    <a:pt x="326" y="542"/>
                    <a:pt x="300" y="593"/>
                  </a:cubicBezTo>
                  <a:cubicBezTo>
                    <a:pt x="296" y="597"/>
                    <a:pt x="298" y="588"/>
                    <a:pt x="294" y="593"/>
                  </a:cubicBezTo>
                  <a:cubicBezTo>
                    <a:pt x="271" y="653"/>
                    <a:pt x="218" y="697"/>
                    <a:pt x="191" y="759"/>
                  </a:cubicBezTo>
                  <a:cubicBezTo>
                    <a:pt x="143" y="820"/>
                    <a:pt x="94" y="880"/>
                    <a:pt x="51" y="946"/>
                  </a:cubicBezTo>
                  <a:cubicBezTo>
                    <a:pt x="118" y="950"/>
                    <a:pt x="183" y="967"/>
                    <a:pt x="249" y="984"/>
                  </a:cubicBezTo>
                  <a:cubicBezTo>
                    <a:pt x="276" y="991"/>
                    <a:pt x="302" y="1002"/>
                    <a:pt x="328" y="1009"/>
                  </a:cubicBezTo>
                  <a:cubicBezTo>
                    <a:pt x="362" y="1018"/>
                    <a:pt x="398" y="1028"/>
                    <a:pt x="423" y="1029"/>
                  </a:cubicBezTo>
                  <a:cubicBezTo>
                    <a:pt x="484" y="1047"/>
                    <a:pt x="560" y="1072"/>
                    <a:pt x="629" y="1097"/>
                  </a:cubicBezTo>
                  <a:cubicBezTo>
                    <a:pt x="638" y="1101"/>
                    <a:pt x="646" y="1108"/>
                    <a:pt x="656" y="1112"/>
                  </a:cubicBezTo>
                  <a:cubicBezTo>
                    <a:pt x="690" y="1126"/>
                    <a:pt x="730" y="1126"/>
                    <a:pt x="754" y="1150"/>
                  </a:cubicBezTo>
                  <a:cubicBezTo>
                    <a:pt x="793" y="1158"/>
                    <a:pt x="817" y="1182"/>
                    <a:pt x="848" y="1199"/>
                  </a:cubicBezTo>
                  <a:cubicBezTo>
                    <a:pt x="836" y="1142"/>
                    <a:pt x="837" y="1090"/>
                    <a:pt x="833" y="1041"/>
                  </a:cubicBezTo>
                  <a:cubicBezTo>
                    <a:pt x="843" y="937"/>
                    <a:pt x="846" y="846"/>
                    <a:pt x="843" y="750"/>
                  </a:cubicBezTo>
                  <a:cubicBezTo>
                    <a:pt x="842" y="704"/>
                    <a:pt x="819" y="667"/>
                    <a:pt x="817" y="622"/>
                  </a:cubicBezTo>
                  <a:cubicBezTo>
                    <a:pt x="810" y="613"/>
                    <a:pt x="808" y="606"/>
                    <a:pt x="807" y="598"/>
                  </a:cubicBezTo>
                  <a:cubicBezTo>
                    <a:pt x="843" y="555"/>
                    <a:pt x="872" y="491"/>
                    <a:pt x="903" y="438"/>
                  </a:cubicBezTo>
                  <a:cubicBezTo>
                    <a:pt x="850" y="428"/>
                    <a:pt x="790" y="407"/>
                    <a:pt x="745" y="412"/>
                  </a:cubicBezTo>
                  <a:close/>
                  <a:moveTo>
                    <a:pt x="1831" y="402"/>
                  </a:moveTo>
                  <a:cubicBezTo>
                    <a:pt x="1809" y="402"/>
                    <a:pt x="1795" y="401"/>
                    <a:pt x="1776" y="407"/>
                  </a:cubicBezTo>
                  <a:cubicBezTo>
                    <a:pt x="1768" y="409"/>
                    <a:pt x="1756" y="409"/>
                    <a:pt x="1760" y="421"/>
                  </a:cubicBezTo>
                  <a:cubicBezTo>
                    <a:pt x="1777" y="426"/>
                    <a:pt x="1798" y="427"/>
                    <a:pt x="1821" y="421"/>
                  </a:cubicBezTo>
                  <a:cubicBezTo>
                    <a:pt x="1821" y="425"/>
                    <a:pt x="1823" y="427"/>
                    <a:pt x="1826" y="426"/>
                  </a:cubicBezTo>
                  <a:cubicBezTo>
                    <a:pt x="1825" y="503"/>
                    <a:pt x="1786" y="571"/>
                    <a:pt x="1770" y="637"/>
                  </a:cubicBezTo>
                  <a:cubicBezTo>
                    <a:pt x="1761" y="670"/>
                    <a:pt x="1755" y="705"/>
                    <a:pt x="1746" y="737"/>
                  </a:cubicBezTo>
                  <a:cubicBezTo>
                    <a:pt x="1737" y="772"/>
                    <a:pt x="1725" y="809"/>
                    <a:pt x="1715" y="845"/>
                  </a:cubicBezTo>
                  <a:cubicBezTo>
                    <a:pt x="1705" y="880"/>
                    <a:pt x="1690" y="914"/>
                    <a:pt x="1683" y="948"/>
                  </a:cubicBezTo>
                  <a:cubicBezTo>
                    <a:pt x="1678" y="977"/>
                    <a:pt x="1673" y="1006"/>
                    <a:pt x="1667" y="1034"/>
                  </a:cubicBezTo>
                  <a:cubicBezTo>
                    <a:pt x="1661" y="1059"/>
                    <a:pt x="1655" y="1087"/>
                    <a:pt x="1637" y="1107"/>
                  </a:cubicBezTo>
                  <a:cubicBezTo>
                    <a:pt x="1631" y="1104"/>
                    <a:pt x="1624" y="1103"/>
                    <a:pt x="1619" y="1099"/>
                  </a:cubicBezTo>
                  <a:cubicBezTo>
                    <a:pt x="1570" y="1100"/>
                    <a:pt x="1511" y="1091"/>
                    <a:pt x="1467" y="1101"/>
                  </a:cubicBezTo>
                  <a:cubicBezTo>
                    <a:pt x="1453" y="1090"/>
                    <a:pt x="1446" y="1101"/>
                    <a:pt x="1434" y="1104"/>
                  </a:cubicBezTo>
                  <a:cubicBezTo>
                    <a:pt x="1414" y="1108"/>
                    <a:pt x="1388" y="1107"/>
                    <a:pt x="1366" y="1109"/>
                  </a:cubicBezTo>
                  <a:cubicBezTo>
                    <a:pt x="1347" y="1111"/>
                    <a:pt x="1329" y="1114"/>
                    <a:pt x="1310" y="1116"/>
                  </a:cubicBezTo>
                  <a:cubicBezTo>
                    <a:pt x="1265" y="1120"/>
                    <a:pt x="1217" y="1124"/>
                    <a:pt x="1172" y="1132"/>
                  </a:cubicBezTo>
                  <a:cubicBezTo>
                    <a:pt x="1164" y="1134"/>
                    <a:pt x="1157" y="1139"/>
                    <a:pt x="1149" y="1140"/>
                  </a:cubicBezTo>
                  <a:cubicBezTo>
                    <a:pt x="1095" y="1152"/>
                    <a:pt x="1044" y="1164"/>
                    <a:pt x="1001" y="1194"/>
                  </a:cubicBezTo>
                  <a:cubicBezTo>
                    <a:pt x="1091" y="1180"/>
                    <a:pt x="1183" y="1171"/>
                    <a:pt x="1275" y="1159"/>
                  </a:cubicBezTo>
                  <a:cubicBezTo>
                    <a:pt x="1314" y="1154"/>
                    <a:pt x="1355" y="1143"/>
                    <a:pt x="1396" y="1144"/>
                  </a:cubicBezTo>
                  <a:cubicBezTo>
                    <a:pt x="1423" y="1144"/>
                    <a:pt x="1445" y="1146"/>
                    <a:pt x="1467" y="1145"/>
                  </a:cubicBezTo>
                  <a:cubicBezTo>
                    <a:pt x="1478" y="1145"/>
                    <a:pt x="1498" y="1137"/>
                    <a:pt x="1499" y="1154"/>
                  </a:cubicBezTo>
                  <a:cubicBezTo>
                    <a:pt x="1479" y="1164"/>
                    <a:pt x="1457" y="1156"/>
                    <a:pt x="1436" y="1155"/>
                  </a:cubicBezTo>
                  <a:cubicBezTo>
                    <a:pt x="1377" y="1155"/>
                    <a:pt x="1315" y="1168"/>
                    <a:pt x="1270" y="1172"/>
                  </a:cubicBezTo>
                  <a:cubicBezTo>
                    <a:pt x="1223" y="1176"/>
                    <a:pt x="1190" y="1179"/>
                    <a:pt x="1154" y="1184"/>
                  </a:cubicBezTo>
                  <a:cubicBezTo>
                    <a:pt x="1127" y="1187"/>
                    <a:pt x="1101" y="1196"/>
                    <a:pt x="1076" y="1199"/>
                  </a:cubicBezTo>
                  <a:cubicBezTo>
                    <a:pt x="1021" y="1204"/>
                    <a:pt x="976" y="1207"/>
                    <a:pt x="936" y="1233"/>
                  </a:cubicBezTo>
                  <a:cubicBezTo>
                    <a:pt x="940" y="1235"/>
                    <a:pt x="942" y="1240"/>
                    <a:pt x="941" y="1247"/>
                  </a:cubicBezTo>
                  <a:cubicBezTo>
                    <a:pt x="966" y="1235"/>
                    <a:pt x="995" y="1224"/>
                    <a:pt x="1026" y="1220"/>
                  </a:cubicBezTo>
                  <a:cubicBezTo>
                    <a:pt x="1201" y="1197"/>
                    <a:pt x="1410" y="1192"/>
                    <a:pt x="1597" y="1167"/>
                  </a:cubicBezTo>
                  <a:cubicBezTo>
                    <a:pt x="1642" y="1161"/>
                    <a:pt x="1696" y="1180"/>
                    <a:pt x="1725" y="1150"/>
                  </a:cubicBezTo>
                  <a:cubicBezTo>
                    <a:pt x="1751" y="1082"/>
                    <a:pt x="1756" y="1007"/>
                    <a:pt x="1775" y="935"/>
                  </a:cubicBezTo>
                  <a:cubicBezTo>
                    <a:pt x="1781" y="911"/>
                    <a:pt x="1792" y="889"/>
                    <a:pt x="1798" y="865"/>
                  </a:cubicBezTo>
                  <a:cubicBezTo>
                    <a:pt x="1805" y="839"/>
                    <a:pt x="1812" y="813"/>
                    <a:pt x="1818" y="787"/>
                  </a:cubicBezTo>
                  <a:cubicBezTo>
                    <a:pt x="1823" y="761"/>
                    <a:pt x="1831" y="736"/>
                    <a:pt x="1836" y="710"/>
                  </a:cubicBezTo>
                  <a:cubicBezTo>
                    <a:pt x="1842" y="684"/>
                    <a:pt x="1847" y="656"/>
                    <a:pt x="1854" y="631"/>
                  </a:cubicBezTo>
                  <a:cubicBezTo>
                    <a:pt x="1857" y="621"/>
                    <a:pt x="1864" y="612"/>
                    <a:pt x="1866" y="602"/>
                  </a:cubicBezTo>
                  <a:cubicBezTo>
                    <a:pt x="1874" y="568"/>
                    <a:pt x="1875" y="530"/>
                    <a:pt x="1884" y="498"/>
                  </a:cubicBezTo>
                  <a:cubicBezTo>
                    <a:pt x="1881" y="472"/>
                    <a:pt x="1906" y="427"/>
                    <a:pt x="1886" y="403"/>
                  </a:cubicBezTo>
                  <a:cubicBezTo>
                    <a:pt x="1869" y="396"/>
                    <a:pt x="1850" y="401"/>
                    <a:pt x="1831" y="402"/>
                  </a:cubicBezTo>
                  <a:close/>
                  <a:moveTo>
                    <a:pt x="1755" y="435"/>
                  </a:moveTo>
                  <a:cubicBezTo>
                    <a:pt x="1732" y="509"/>
                    <a:pt x="1720" y="583"/>
                    <a:pt x="1698" y="657"/>
                  </a:cubicBezTo>
                  <a:cubicBezTo>
                    <a:pt x="1692" y="679"/>
                    <a:pt x="1686" y="699"/>
                    <a:pt x="1680" y="720"/>
                  </a:cubicBezTo>
                  <a:cubicBezTo>
                    <a:pt x="1674" y="743"/>
                    <a:pt x="1670" y="765"/>
                    <a:pt x="1665" y="788"/>
                  </a:cubicBezTo>
                  <a:cubicBezTo>
                    <a:pt x="1655" y="835"/>
                    <a:pt x="1637" y="881"/>
                    <a:pt x="1625" y="926"/>
                  </a:cubicBezTo>
                  <a:cubicBezTo>
                    <a:pt x="1623" y="935"/>
                    <a:pt x="1627" y="947"/>
                    <a:pt x="1615" y="953"/>
                  </a:cubicBezTo>
                  <a:cubicBezTo>
                    <a:pt x="1618" y="958"/>
                    <a:pt x="1620" y="963"/>
                    <a:pt x="1615" y="968"/>
                  </a:cubicBezTo>
                  <a:cubicBezTo>
                    <a:pt x="1563" y="969"/>
                    <a:pt x="1506" y="973"/>
                    <a:pt x="1448" y="984"/>
                  </a:cubicBezTo>
                  <a:cubicBezTo>
                    <a:pt x="1360" y="1001"/>
                    <a:pt x="1274" y="1022"/>
                    <a:pt x="1198" y="1056"/>
                  </a:cubicBezTo>
                  <a:cubicBezTo>
                    <a:pt x="1149" y="1078"/>
                    <a:pt x="1103" y="1107"/>
                    <a:pt x="1057" y="1132"/>
                  </a:cubicBezTo>
                  <a:cubicBezTo>
                    <a:pt x="1034" y="1145"/>
                    <a:pt x="1010" y="1158"/>
                    <a:pt x="988" y="1172"/>
                  </a:cubicBezTo>
                  <a:cubicBezTo>
                    <a:pt x="971" y="1183"/>
                    <a:pt x="952" y="1192"/>
                    <a:pt x="938" y="1204"/>
                  </a:cubicBezTo>
                  <a:cubicBezTo>
                    <a:pt x="935" y="1206"/>
                    <a:pt x="927" y="1211"/>
                    <a:pt x="930" y="1217"/>
                  </a:cubicBezTo>
                  <a:cubicBezTo>
                    <a:pt x="937" y="1219"/>
                    <a:pt x="943" y="1208"/>
                    <a:pt x="949" y="1204"/>
                  </a:cubicBezTo>
                  <a:cubicBezTo>
                    <a:pt x="962" y="1195"/>
                    <a:pt x="979" y="1188"/>
                    <a:pt x="994" y="1180"/>
                  </a:cubicBezTo>
                  <a:cubicBezTo>
                    <a:pt x="1009" y="1173"/>
                    <a:pt x="1026" y="1166"/>
                    <a:pt x="1041" y="1159"/>
                  </a:cubicBezTo>
                  <a:cubicBezTo>
                    <a:pt x="1135" y="1115"/>
                    <a:pt x="1249" y="1107"/>
                    <a:pt x="1363" y="1096"/>
                  </a:cubicBezTo>
                  <a:cubicBezTo>
                    <a:pt x="1452" y="1087"/>
                    <a:pt x="1547" y="1072"/>
                    <a:pt x="1638" y="1089"/>
                  </a:cubicBezTo>
                  <a:cubicBezTo>
                    <a:pt x="1666" y="968"/>
                    <a:pt x="1702" y="836"/>
                    <a:pt x="1736" y="722"/>
                  </a:cubicBezTo>
                  <a:cubicBezTo>
                    <a:pt x="1739" y="713"/>
                    <a:pt x="1739" y="704"/>
                    <a:pt x="1741" y="694"/>
                  </a:cubicBezTo>
                  <a:cubicBezTo>
                    <a:pt x="1745" y="681"/>
                    <a:pt x="1753" y="670"/>
                    <a:pt x="1756" y="657"/>
                  </a:cubicBezTo>
                  <a:cubicBezTo>
                    <a:pt x="1761" y="643"/>
                    <a:pt x="1762" y="627"/>
                    <a:pt x="1766" y="612"/>
                  </a:cubicBezTo>
                  <a:cubicBezTo>
                    <a:pt x="1784" y="556"/>
                    <a:pt x="1806" y="496"/>
                    <a:pt x="1811" y="445"/>
                  </a:cubicBezTo>
                  <a:cubicBezTo>
                    <a:pt x="1794" y="440"/>
                    <a:pt x="1773" y="439"/>
                    <a:pt x="1755" y="435"/>
                  </a:cubicBezTo>
                  <a:close/>
                  <a:moveTo>
                    <a:pt x="1668" y="534"/>
                  </a:moveTo>
                  <a:cubicBezTo>
                    <a:pt x="1669" y="528"/>
                    <a:pt x="1675" y="518"/>
                    <a:pt x="1672" y="513"/>
                  </a:cubicBezTo>
                  <a:cubicBezTo>
                    <a:pt x="1670" y="518"/>
                    <a:pt x="1665" y="529"/>
                    <a:pt x="1668" y="534"/>
                  </a:cubicBezTo>
                  <a:close/>
                  <a:moveTo>
                    <a:pt x="1376" y="805"/>
                  </a:moveTo>
                  <a:cubicBezTo>
                    <a:pt x="1316" y="813"/>
                    <a:pt x="1274" y="847"/>
                    <a:pt x="1227" y="875"/>
                  </a:cubicBezTo>
                  <a:cubicBezTo>
                    <a:pt x="1192" y="906"/>
                    <a:pt x="1153" y="931"/>
                    <a:pt x="1117" y="961"/>
                  </a:cubicBezTo>
                  <a:cubicBezTo>
                    <a:pt x="1046" y="1034"/>
                    <a:pt x="974" y="1116"/>
                    <a:pt x="920" y="1200"/>
                  </a:cubicBezTo>
                  <a:cubicBezTo>
                    <a:pt x="963" y="1150"/>
                    <a:pt x="1011" y="1105"/>
                    <a:pt x="1064" y="1064"/>
                  </a:cubicBezTo>
                  <a:cubicBezTo>
                    <a:pt x="1081" y="1060"/>
                    <a:pt x="1096" y="1043"/>
                    <a:pt x="1110" y="1031"/>
                  </a:cubicBezTo>
                  <a:cubicBezTo>
                    <a:pt x="1148" y="1013"/>
                    <a:pt x="1179" y="983"/>
                    <a:pt x="1217" y="963"/>
                  </a:cubicBezTo>
                  <a:cubicBezTo>
                    <a:pt x="1254" y="943"/>
                    <a:pt x="1289" y="921"/>
                    <a:pt x="1333" y="908"/>
                  </a:cubicBezTo>
                  <a:cubicBezTo>
                    <a:pt x="1335" y="904"/>
                    <a:pt x="1341" y="904"/>
                    <a:pt x="1343" y="900"/>
                  </a:cubicBezTo>
                  <a:cubicBezTo>
                    <a:pt x="1400" y="881"/>
                    <a:pt x="1484" y="852"/>
                    <a:pt x="1554" y="868"/>
                  </a:cubicBezTo>
                  <a:cubicBezTo>
                    <a:pt x="1556" y="858"/>
                    <a:pt x="1550" y="857"/>
                    <a:pt x="1549" y="850"/>
                  </a:cubicBezTo>
                  <a:cubicBezTo>
                    <a:pt x="1538" y="849"/>
                    <a:pt x="1529" y="848"/>
                    <a:pt x="1522" y="848"/>
                  </a:cubicBezTo>
                  <a:cubicBezTo>
                    <a:pt x="1500" y="836"/>
                    <a:pt x="1468" y="839"/>
                    <a:pt x="1439" y="843"/>
                  </a:cubicBezTo>
                  <a:cubicBezTo>
                    <a:pt x="1400" y="849"/>
                    <a:pt x="1356" y="862"/>
                    <a:pt x="1326" y="880"/>
                  </a:cubicBezTo>
                  <a:cubicBezTo>
                    <a:pt x="1313" y="888"/>
                    <a:pt x="1303" y="901"/>
                    <a:pt x="1288" y="901"/>
                  </a:cubicBezTo>
                  <a:cubicBezTo>
                    <a:pt x="1293" y="895"/>
                    <a:pt x="1302" y="892"/>
                    <a:pt x="1310" y="888"/>
                  </a:cubicBezTo>
                  <a:cubicBezTo>
                    <a:pt x="1350" y="842"/>
                    <a:pt x="1434" y="832"/>
                    <a:pt x="1509" y="827"/>
                  </a:cubicBezTo>
                  <a:cubicBezTo>
                    <a:pt x="1510" y="820"/>
                    <a:pt x="1509" y="814"/>
                    <a:pt x="1506" y="812"/>
                  </a:cubicBezTo>
                  <a:cubicBezTo>
                    <a:pt x="1447" y="810"/>
                    <a:pt x="1378" y="834"/>
                    <a:pt x="1331" y="850"/>
                  </a:cubicBezTo>
                  <a:cubicBezTo>
                    <a:pt x="1362" y="825"/>
                    <a:pt x="1414" y="814"/>
                    <a:pt x="1454" y="803"/>
                  </a:cubicBezTo>
                  <a:cubicBezTo>
                    <a:pt x="1427" y="803"/>
                    <a:pt x="1401" y="802"/>
                    <a:pt x="1376" y="805"/>
                  </a:cubicBezTo>
                  <a:close/>
                  <a:moveTo>
                    <a:pt x="411" y="1047"/>
                  </a:moveTo>
                  <a:cubicBezTo>
                    <a:pt x="407" y="1046"/>
                    <a:pt x="403" y="1045"/>
                    <a:pt x="398" y="1044"/>
                  </a:cubicBezTo>
                  <a:cubicBezTo>
                    <a:pt x="343" y="1029"/>
                    <a:pt x="290" y="1012"/>
                    <a:pt x="240" y="1001"/>
                  </a:cubicBezTo>
                  <a:cubicBezTo>
                    <a:pt x="184" y="988"/>
                    <a:pt x="124" y="978"/>
                    <a:pt x="74" y="969"/>
                  </a:cubicBezTo>
                  <a:cubicBezTo>
                    <a:pt x="66" y="974"/>
                    <a:pt x="62" y="971"/>
                    <a:pt x="54" y="973"/>
                  </a:cubicBezTo>
                  <a:cubicBezTo>
                    <a:pt x="47" y="986"/>
                    <a:pt x="37" y="995"/>
                    <a:pt x="31" y="1009"/>
                  </a:cubicBezTo>
                  <a:cubicBezTo>
                    <a:pt x="59" y="1010"/>
                    <a:pt x="79" y="1013"/>
                    <a:pt x="103" y="1016"/>
                  </a:cubicBezTo>
                  <a:cubicBezTo>
                    <a:pt x="193" y="1029"/>
                    <a:pt x="282" y="1046"/>
                    <a:pt x="368" y="1057"/>
                  </a:cubicBezTo>
                  <a:cubicBezTo>
                    <a:pt x="405" y="1062"/>
                    <a:pt x="447" y="1065"/>
                    <a:pt x="491" y="1072"/>
                  </a:cubicBezTo>
                  <a:cubicBezTo>
                    <a:pt x="494" y="1073"/>
                    <a:pt x="502" y="1078"/>
                    <a:pt x="504" y="1072"/>
                  </a:cubicBezTo>
                  <a:cubicBezTo>
                    <a:pt x="475" y="1064"/>
                    <a:pt x="441" y="1058"/>
                    <a:pt x="411" y="1047"/>
                  </a:cubicBezTo>
                  <a:close/>
                  <a:moveTo>
                    <a:pt x="617" y="1129"/>
                  </a:moveTo>
                  <a:cubicBezTo>
                    <a:pt x="596" y="1121"/>
                    <a:pt x="576" y="1112"/>
                    <a:pt x="553" y="1104"/>
                  </a:cubicBezTo>
                  <a:cubicBezTo>
                    <a:pt x="543" y="1101"/>
                    <a:pt x="532" y="1096"/>
                    <a:pt x="521" y="1092"/>
                  </a:cubicBezTo>
                  <a:cubicBezTo>
                    <a:pt x="499" y="1086"/>
                    <a:pt x="470" y="1087"/>
                    <a:pt x="445" y="1082"/>
                  </a:cubicBezTo>
                  <a:cubicBezTo>
                    <a:pt x="408" y="1076"/>
                    <a:pt x="366" y="1072"/>
                    <a:pt x="327" y="1067"/>
                  </a:cubicBezTo>
                  <a:cubicBezTo>
                    <a:pt x="229" y="1056"/>
                    <a:pt x="137" y="1030"/>
                    <a:pt x="46" y="1024"/>
                  </a:cubicBezTo>
                  <a:cubicBezTo>
                    <a:pt x="35" y="1032"/>
                    <a:pt x="26" y="1050"/>
                    <a:pt x="23" y="1061"/>
                  </a:cubicBezTo>
                  <a:cubicBezTo>
                    <a:pt x="67" y="1062"/>
                    <a:pt x="112" y="1071"/>
                    <a:pt x="161" y="1076"/>
                  </a:cubicBezTo>
                  <a:cubicBezTo>
                    <a:pt x="214" y="1081"/>
                    <a:pt x="288" y="1081"/>
                    <a:pt x="335" y="1087"/>
                  </a:cubicBezTo>
                  <a:cubicBezTo>
                    <a:pt x="358" y="1091"/>
                    <a:pt x="382" y="1091"/>
                    <a:pt x="402" y="1096"/>
                  </a:cubicBezTo>
                  <a:cubicBezTo>
                    <a:pt x="407" y="1097"/>
                    <a:pt x="412" y="1101"/>
                    <a:pt x="416" y="1102"/>
                  </a:cubicBezTo>
                  <a:cubicBezTo>
                    <a:pt x="446" y="1110"/>
                    <a:pt x="478" y="1107"/>
                    <a:pt x="508" y="1114"/>
                  </a:cubicBezTo>
                  <a:cubicBezTo>
                    <a:pt x="556" y="1126"/>
                    <a:pt x="600" y="1138"/>
                    <a:pt x="642" y="1150"/>
                  </a:cubicBezTo>
                  <a:cubicBezTo>
                    <a:pt x="658" y="1155"/>
                    <a:pt x="674" y="1163"/>
                    <a:pt x="690" y="1160"/>
                  </a:cubicBezTo>
                  <a:cubicBezTo>
                    <a:pt x="662" y="1154"/>
                    <a:pt x="640" y="1137"/>
                    <a:pt x="617" y="1129"/>
                  </a:cubicBezTo>
                  <a:close/>
                  <a:moveTo>
                    <a:pt x="551" y="1087"/>
                  </a:moveTo>
                  <a:cubicBezTo>
                    <a:pt x="537" y="1082"/>
                    <a:pt x="522" y="1077"/>
                    <a:pt x="508" y="1072"/>
                  </a:cubicBezTo>
                  <a:cubicBezTo>
                    <a:pt x="518" y="1080"/>
                    <a:pt x="540" y="1085"/>
                    <a:pt x="551" y="1087"/>
                  </a:cubicBezTo>
                  <a:close/>
                  <a:moveTo>
                    <a:pt x="446" y="1119"/>
                  </a:moveTo>
                  <a:cubicBezTo>
                    <a:pt x="423" y="1116"/>
                    <a:pt x="404" y="1112"/>
                    <a:pt x="378" y="1109"/>
                  </a:cubicBezTo>
                  <a:cubicBezTo>
                    <a:pt x="340" y="1105"/>
                    <a:pt x="301" y="1094"/>
                    <a:pt x="265" y="1092"/>
                  </a:cubicBezTo>
                  <a:cubicBezTo>
                    <a:pt x="211" y="1090"/>
                    <a:pt x="164" y="1092"/>
                    <a:pt x="119" y="1086"/>
                  </a:cubicBezTo>
                  <a:cubicBezTo>
                    <a:pt x="108" y="1084"/>
                    <a:pt x="98" y="1083"/>
                    <a:pt x="88" y="1082"/>
                  </a:cubicBezTo>
                  <a:cubicBezTo>
                    <a:pt x="78" y="1081"/>
                    <a:pt x="60" y="1075"/>
                    <a:pt x="53" y="1077"/>
                  </a:cubicBezTo>
                  <a:cubicBezTo>
                    <a:pt x="38" y="1082"/>
                    <a:pt x="33" y="1108"/>
                    <a:pt x="30" y="1122"/>
                  </a:cubicBezTo>
                  <a:cubicBezTo>
                    <a:pt x="55" y="1116"/>
                    <a:pt x="89" y="1123"/>
                    <a:pt x="101" y="1109"/>
                  </a:cubicBezTo>
                  <a:cubicBezTo>
                    <a:pt x="114" y="1122"/>
                    <a:pt x="141" y="1112"/>
                    <a:pt x="162" y="1112"/>
                  </a:cubicBezTo>
                  <a:cubicBezTo>
                    <a:pt x="171" y="1112"/>
                    <a:pt x="181" y="1117"/>
                    <a:pt x="191" y="1117"/>
                  </a:cubicBezTo>
                  <a:cubicBezTo>
                    <a:pt x="234" y="1119"/>
                    <a:pt x="284" y="1121"/>
                    <a:pt x="332" y="1121"/>
                  </a:cubicBezTo>
                  <a:cubicBezTo>
                    <a:pt x="431" y="1121"/>
                    <a:pt x="525" y="1151"/>
                    <a:pt x="611" y="1157"/>
                  </a:cubicBezTo>
                  <a:cubicBezTo>
                    <a:pt x="563" y="1140"/>
                    <a:pt x="505" y="1126"/>
                    <a:pt x="446" y="1119"/>
                  </a:cubicBezTo>
                  <a:close/>
                  <a:moveTo>
                    <a:pt x="722" y="1155"/>
                  </a:moveTo>
                  <a:cubicBezTo>
                    <a:pt x="755" y="1171"/>
                    <a:pt x="795" y="1189"/>
                    <a:pt x="827" y="1200"/>
                  </a:cubicBezTo>
                  <a:cubicBezTo>
                    <a:pt x="757" y="1159"/>
                    <a:pt x="681" y="1132"/>
                    <a:pt x="597" y="1104"/>
                  </a:cubicBezTo>
                  <a:cubicBezTo>
                    <a:pt x="638" y="1121"/>
                    <a:pt x="680" y="1145"/>
                    <a:pt x="722" y="1155"/>
                  </a:cubicBezTo>
                  <a:close/>
                  <a:moveTo>
                    <a:pt x="519" y="1157"/>
                  </a:moveTo>
                  <a:cubicBezTo>
                    <a:pt x="496" y="1154"/>
                    <a:pt x="474" y="1149"/>
                    <a:pt x="451" y="1145"/>
                  </a:cubicBezTo>
                  <a:cubicBezTo>
                    <a:pt x="358" y="1129"/>
                    <a:pt x="232" y="1131"/>
                    <a:pt x="149" y="1127"/>
                  </a:cubicBezTo>
                  <a:cubicBezTo>
                    <a:pt x="120" y="1147"/>
                    <a:pt x="122" y="1195"/>
                    <a:pt x="101" y="1227"/>
                  </a:cubicBezTo>
                  <a:cubicBezTo>
                    <a:pt x="166" y="1205"/>
                    <a:pt x="245" y="1183"/>
                    <a:pt x="330" y="1177"/>
                  </a:cubicBezTo>
                  <a:cubicBezTo>
                    <a:pt x="472" y="1167"/>
                    <a:pt x="616" y="1184"/>
                    <a:pt x="732" y="1199"/>
                  </a:cubicBezTo>
                  <a:cubicBezTo>
                    <a:pt x="660" y="1178"/>
                    <a:pt x="590" y="1167"/>
                    <a:pt x="519" y="1157"/>
                  </a:cubicBezTo>
                  <a:close/>
                  <a:moveTo>
                    <a:pt x="111" y="1127"/>
                  </a:moveTo>
                  <a:cubicBezTo>
                    <a:pt x="95" y="1138"/>
                    <a:pt x="89" y="1152"/>
                    <a:pt x="78" y="1170"/>
                  </a:cubicBezTo>
                  <a:cubicBezTo>
                    <a:pt x="71" y="1181"/>
                    <a:pt x="64" y="1192"/>
                    <a:pt x="58" y="1204"/>
                  </a:cubicBezTo>
                  <a:cubicBezTo>
                    <a:pt x="38" y="1239"/>
                    <a:pt x="22" y="1266"/>
                    <a:pt x="23" y="1305"/>
                  </a:cubicBezTo>
                  <a:cubicBezTo>
                    <a:pt x="90" y="1333"/>
                    <a:pt x="179" y="1311"/>
                    <a:pt x="244" y="1311"/>
                  </a:cubicBezTo>
                  <a:cubicBezTo>
                    <a:pt x="322" y="1312"/>
                    <a:pt x="402" y="1298"/>
                    <a:pt x="480" y="1292"/>
                  </a:cubicBezTo>
                  <a:cubicBezTo>
                    <a:pt x="522" y="1288"/>
                    <a:pt x="563" y="1283"/>
                    <a:pt x="602" y="1282"/>
                  </a:cubicBezTo>
                  <a:cubicBezTo>
                    <a:pt x="663" y="1264"/>
                    <a:pt x="736" y="1266"/>
                    <a:pt x="800" y="1263"/>
                  </a:cubicBezTo>
                  <a:cubicBezTo>
                    <a:pt x="798" y="1256"/>
                    <a:pt x="796" y="1248"/>
                    <a:pt x="793" y="1242"/>
                  </a:cubicBezTo>
                  <a:cubicBezTo>
                    <a:pt x="700" y="1248"/>
                    <a:pt x="613" y="1249"/>
                    <a:pt x="529" y="1263"/>
                  </a:cubicBezTo>
                  <a:cubicBezTo>
                    <a:pt x="514" y="1266"/>
                    <a:pt x="501" y="1271"/>
                    <a:pt x="486" y="1272"/>
                  </a:cubicBezTo>
                  <a:cubicBezTo>
                    <a:pt x="480" y="1272"/>
                    <a:pt x="474" y="1269"/>
                    <a:pt x="468" y="1270"/>
                  </a:cubicBezTo>
                  <a:cubicBezTo>
                    <a:pt x="397" y="1278"/>
                    <a:pt x="318" y="1298"/>
                    <a:pt x="242" y="1297"/>
                  </a:cubicBezTo>
                  <a:cubicBezTo>
                    <a:pt x="280" y="1281"/>
                    <a:pt x="322" y="1286"/>
                    <a:pt x="362" y="1277"/>
                  </a:cubicBezTo>
                  <a:cubicBezTo>
                    <a:pt x="408" y="1266"/>
                    <a:pt x="456" y="1255"/>
                    <a:pt x="503" y="1253"/>
                  </a:cubicBezTo>
                  <a:cubicBezTo>
                    <a:pt x="447" y="1252"/>
                    <a:pt x="385" y="1252"/>
                    <a:pt x="315" y="1260"/>
                  </a:cubicBezTo>
                  <a:cubicBezTo>
                    <a:pt x="299" y="1262"/>
                    <a:pt x="284" y="1262"/>
                    <a:pt x="269" y="1263"/>
                  </a:cubicBezTo>
                  <a:cubicBezTo>
                    <a:pt x="236" y="1267"/>
                    <a:pt x="204" y="1275"/>
                    <a:pt x="174" y="1275"/>
                  </a:cubicBezTo>
                  <a:cubicBezTo>
                    <a:pt x="151" y="1275"/>
                    <a:pt x="129" y="1271"/>
                    <a:pt x="108" y="1273"/>
                  </a:cubicBezTo>
                  <a:cubicBezTo>
                    <a:pt x="99" y="1274"/>
                    <a:pt x="90" y="1281"/>
                    <a:pt x="81" y="1278"/>
                  </a:cubicBezTo>
                  <a:cubicBezTo>
                    <a:pt x="77" y="1270"/>
                    <a:pt x="82" y="1261"/>
                    <a:pt x="86" y="1257"/>
                  </a:cubicBezTo>
                  <a:cubicBezTo>
                    <a:pt x="83" y="1247"/>
                    <a:pt x="85" y="1231"/>
                    <a:pt x="86" y="1228"/>
                  </a:cubicBezTo>
                  <a:cubicBezTo>
                    <a:pt x="97" y="1202"/>
                    <a:pt x="116" y="1169"/>
                    <a:pt x="123" y="1137"/>
                  </a:cubicBezTo>
                  <a:cubicBezTo>
                    <a:pt x="126" y="1136"/>
                    <a:pt x="138" y="1128"/>
                    <a:pt x="131" y="1127"/>
                  </a:cubicBezTo>
                  <a:cubicBezTo>
                    <a:pt x="126" y="1128"/>
                    <a:pt x="117" y="1128"/>
                    <a:pt x="111" y="1127"/>
                  </a:cubicBezTo>
                  <a:close/>
                  <a:moveTo>
                    <a:pt x="358" y="1187"/>
                  </a:moveTo>
                  <a:cubicBezTo>
                    <a:pt x="356" y="1187"/>
                    <a:pt x="357" y="1190"/>
                    <a:pt x="355" y="1190"/>
                  </a:cubicBezTo>
                  <a:cubicBezTo>
                    <a:pt x="315" y="1190"/>
                    <a:pt x="271" y="1198"/>
                    <a:pt x="227" y="1205"/>
                  </a:cubicBezTo>
                  <a:cubicBezTo>
                    <a:pt x="185" y="1212"/>
                    <a:pt x="141" y="1224"/>
                    <a:pt x="104" y="1243"/>
                  </a:cubicBezTo>
                  <a:cubicBezTo>
                    <a:pt x="118" y="1244"/>
                    <a:pt x="134" y="1239"/>
                    <a:pt x="146" y="1243"/>
                  </a:cubicBezTo>
                  <a:cubicBezTo>
                    <a:pt x="130" y="1253"/>
                    <a:pt x="101" y="1244"/>
                    <a:pt x="98" y="1262"/>
                  </a:cubicBezTo>
                  <a:cubicBezTo>
                    <a:pt x="231" y="1259"/>
                    <a:pt x="378" y="1237"/>
                    <a:pt x="504" y="1238"/>
                  </a:cubicBezTo>
                  <a:cubicBezTo>
                    <a:pt x="610" y="1240"/>
                    <a:pt x="679" y="1236"/>
                    <a:pt x="775" y="1227"/>
                  </a:cubicBezTo>
                  <a:cubicBezTo>
                    <a:pt x="731" y="1225"/>
                    <a:pt x="685" y="1216"/>
                    <a:pt x="627" y="1215"/>
                  </a:cubicBezTo>
                  <a:cubicBezTo>
                    <a:pt x="636" y="1210"/>
                    <a:pt x="653" y="1206"/>
                    <a:pt x="664" y="1209"/>
                  </a:cubicBezTo>
                  <a:cubicBezTo>
                    <a:pt x="557" y="1177"/>
                    <a:pt x="446" y="1195"/>
                    <a:pt x="358" y="1187"/>
                  </a:cubicBezTo>
                  <a:close/>
                  <a:moveTo>
                    <a:pt x="740" y="1213"/>
                  </a:moveTo>
                  <a:cubicBezTo>
                    <a:pt x="727" y="1212"/>
                    <a:pt x="710" y="1207"/>
                    <a:pt x="697" y="1210"/>
                  </a:cubicBezTo>
                  <a:cubicBezTo>
                    <a:pt x="712" y="1211"/>
                    <a:pt x="732" y="1216"/>
                    <a:pt x="740" y="1213"/>
                  </a:cubicBezTo>
                  <a:close/>
                  <a:moveTo>
                    <a:pt x="868" y="1252"/>
                  </a:moveTo>
                  <a:cubicBezTo>
                    <a:pt x="863" y="1253"/>
                    <a:pt x="854" y="1249"/>
                    <a:pt x="858" y="1255"/>
                  </a:cubicBezTo>
                  <a:cubicBezTo>
                    <a:pt x="845" y="1252"/>
                    <a:pt x="823" y="1246"/>
                    <a:pt x="808" y="1242"/>
                  </a:cubicBezTo>
                  <a:cubicBezTo>
                    <a:pt x="806" y="1257"/>
                    <a:pt x="818" y="1259"/>
                    <a:pt x="822" y="1268"/>
                  </a:cubicBezTo>
                  <a:cubicBezTo>
                    <a:pt x="862" y="1274"/>
                    <a:pt x="906" y="1279"/>
                    <a:pt x="928" y="1250"/>
                  </a:cubicBezTo>
                  <a:cubicBezTo>
                    <a:pt x="927" y="1244"/>
                    <a:pt x="923" y="1238"/>
                    <a:pt x="916" y="1230"/>
                  </a:cubicBezTo>
                  <a:cubicBezTo>
                    <a:pt x="908" y="1233"/>
                    <a:pt x="901" y="1236"/>
                    <a:pt x="896" y="1242"/>
                  </a:cubicBezTo>
                  <a:cubicBezTo>
                    <a:pt x="892" y="1235"/>
                    <a:pt x="879" y="1248"/>
                    <a:pt x="868" y="1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96928" y="156410"/>
            <a:ext cx="7418422" cy="837762"/>
          </a:xfr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140643"/>
            <a:ext cx="7886700" cy="3263504"/>
          </a:xfrm>
        </p:spPr>
        <p:txBody>
          <a:bodyPr/>
          <a:lstStyle>
            <a:lvl1pPr>
              <a:defRPr sz="2000"/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fld id="{AEDA5356-3145-4407-9B71-7EA1CE5D3AE0}" type="datetimeFigureOut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pPr/>
              <a:t>2022-8-6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fld id="{F659374C-2C4E-45DF-9F3B-35209A3EA2CE}" type="slidenum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562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522028" y="273845"/>
            <a:ext cx="993322" cy="4358879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49" y="273845"/>
            <a:ext cx="6740978" cy="4358879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5356-3145-4407-9B71-7EA1CE5D3AE0}" type="datetimeFigureOut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pPr/>
              <a:t>2022-8-6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374C-2C4E-45DF-9F3B-35209A3EA2CE}" type="slidenum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3291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blipFill rotWithShape="0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5"/>
          <p:cNvGrpSpPr/>
          <p:nvPr/>
        </p:nvGrpSpPr>
        <p:grpSpPr>
          <a:xfrm>
            <a:off x="369888" y="296466"/>
            <a:ext cx="711200" cy="483394"/>
            <a:chOff x="3136900" y="5457825"/>
            <a:chExt cx="1235075" cy="863600"/>
          </a:xfrm>
        </p:grpSpPr>
        <p:sp>
          <p:nvSpPr>
            <p:cNvPr id="8" name="Freeform 120"/>
            <p:cNvSpPr/>
            <p:nvPr>
              <p:custDataLst>
                <p:tags r:id="rId4"/>
              </p:custDataLst>
            </p:nvPr>
          </p:nvSpPr>
          <p:spPr bwMode="auto">
            <a:xfrm>
              <a:off x="4310063" y="5719763"/>
              <a:ext cx="34925" cy="138113"/>
            </a:xfrm>
            <a:custGeom>
              <a:avLst/>
              <a:gdLst>
                <a:gd name="T0" fmla="*/ 9 w 55"/>
                <a:gd name="T1" fmla="*/ 214 h 214"/>
                <a:gd name="T2" fmla="*/ 12 w 55"/>
                <a:gd name="T3" fmla="*/ 151 h 214"/>
                <a:gd name="T4" fmla="*/ 40 w 55"/>
                <a:gd name="T5" fmla="*/ 63 h 214"/>
                <a:gd name="T6" fmla="*/ 39 w 55"/>
                <a:gd name="T7" fmla="*/ 28 h 214"/>
                <a:gd name="T8" fmla="*/ 29 w 55"/>
                <a:gd name="T9" fmla="*/ 20 h 214"/>
                <a:gd name="T10" fmla="*/ 55 w 55"/>
                <a:gd name="T11" fmla="*/ 20 h 214"/>
                <a:gd name="T12" fmla="*/ 9 w 55"/>
                <a:gd name="T13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214">
                  <a:moveTo>
                    <a:pt x="9" y="214"/>
                  </a:moveTo>
                  <a:cubicBezTo>
                    <a:pt x="0" y="194"/>
                    <a:pt x="8" y="170"/>
                    <a:pt x="12" y="151"/>
                  </a:cubicBezTo>
                  <a:cubicBezTo>
                    <a:pt x="20" y="120"/>
                    <a:pt x="32" y="90"/>
                    <a:pt x="40" y="63"/>
                  </a:cubicBezTo>
                  <a:cubicBezTo>
                    <a:pt x="40" y="56"/>
                    <a:pt x="40" y="37"/>
                    <a:pt x="39" y="28"/>
                  </a:cubicBezTo>
                  <a:cubicBezTo>
                    <a:pt x="37" y="24"/>
                    <a:pt x="30" y="24"/>
                    <a:pt x="29" y="20"/>
                  </a:cubicBezTo>
                  <a:cubicBezTo>
                    <a:pt x="28" y="0"/>
                    <a:pt x="49" y="8"/>
                    <a:pt x="55" y="20"/>
                  </a:cubicBezTo>
                  <a:cubicBezTo>
                    <a:pt x="54" y="94"/>
                    <a:pt x="19" y="144"/>
                    <a:pt x="9" y="2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Freeform 121"/>
            <p:cNvSpPr/>
            <p:nvPr>
              <p:custDataLst>
                <p:tags r:id="rId5"/>
              </p:custDataLst>
            </p:nvPr>
          </p:nvSpPr>
          <p:spPr bwMode="auto">
            <a:xfrm>
              <a:off x="4165600" y="5883275"/>
              <a:ext cx="142875" cy="325438"/>
            </a:xfrm>
            <a:custGeom>
              <a:avLst/>
              <a:gdLst>
                <a:gd name="T0" fmla="*/ 216 w 221"/>
                <a:gd name="T1" fmla="*/ 0 h 504"/>
                <a:gd name="T2" fmla="*/ 221 w 221"/>
                <a:gd name="T3" fmla="*/ 4 h 504"/>
                <a:gd name="T4" fmla="*/ 189 w 221"/>
                <a:gd name="T5" fmla="*/ 168 h 504"/>
                <a:gd name="T6" fmla="*/ 151 w 221"/>
                <a:gd name="T7" fmla="*/ 284 h 504"/>
                <a:gd name="T8" fmla="*/ 93 w 221"/>
                <a:gd name="T9" fmla="*/ 469 h 504"/>
                <a:gd name="T10" fmla="*/ 0 w 221"/>
                <a:gd name="T11" fmla="*/ 485 h 504"/>
                <a:gd name="T12" fmla="*/ 80 w 221"/>
                <a:gd name="T13" fmla="*/ 459 h 504"/>
                <a:gd name="T14" fmla="*/ 88 w 221"/>
                <a:gd name="T15" fmla="*/ 425 h 504"/>
                <a:gd name="T16" fmla="*/ 118 w 221"/>
                <a:gd name="T17" fmla="*/ 326 h 504"/>
                <a:gd name="T18" fmla="*/ 164 w 221"/>
                <a:gd name="T19" fmla="*/ 188 h 504"/>
                <a:gd name="T20" fmla="*/ 176 w 221"/>
                <a:gd name="T21" fmla="*/ 166 h 504"/>
                <a:gd name="T22" fmla="*/ 208 w 221"/>
                <a:gd name="T23" fmla="*/ 15 h 504"/>
                <a:gd name="T24" fmla="*/ 213 w 221"/>
                <a:gd name="T25" fmla="*/ 4 h 504"/>
                <a:gd name="T26" fmla="*/ 216 w 221"/>
                <a:gd name="T27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504">
                  <a:moveTo>
                    <a:pt x="216" y="0"/>
                  </a:moveTo>
                  <a:cubicBezTo>
                    <a:pt x="218" y="1"/>
                    <a:pt x="218" y="3"/>
                    <a:pt x="221" y="4"/>
                  </a:cubicBezTo>
                  <a:cubicBezTo>
                    <a:pt x="209" y="60"/>
                    <a:pt x="202" y="112"/>
                    <a:pt x="189" y="168"/>
                  </a:cubicBezTo>
                  <a:cubicBezTo>
                    <a:pt x="174" y="204"/>
                    <a:pt x="160" y="242"/>
                    <a:pt x="151" y="284"/>
                  </a:cubicBezTo>
                  <a:cubicBezTo>
                    <a:pt x="121" y="336"/>
                    <a:pt x="116" y="415"/>
                    <a:pt x="93" y="469"/>
                  </a:cubicBezTo>
                  <a:cubicBezTo>
                    <a:pt x="72" y="487"/>
                    <a:pt x="28" y="504"/>
                    <a:pt x="0" y="485"/>
                  </a:cubicBezTo>
                  <a:cubicBezTo>
                    <a:pt x="26" y="482"/>
                    <a:pt x="63" y="481"/>
                    <a:pt x="80" y="459"/>
                  </a:cubicBezTo>
                  <a:cubicBezTo>
                    <a:pt x="86" y="450"/>
                    <a:pt x="84" y="441"/>
                    <a:pt x="88" y="425"/>
                  </a:cubicBezTo>
                  <a:cubicBezTo>
                    <a:pt x="96" y="395"/>
                    <a:pt x="107" y="361"/>
                    <a:pt x="118" y="326"/>
                  </a:cubicBezTo>
                  <a:cubicBezTo>
                    <a:pt x="132" y="279"/>
                    <a:pt x="147" y="232"/>
                    <a:pt x="164" y="188"/>
                  </a:cubicBezTo>
                  <a:cubicBezTo>
                    <a:pt x="167" y="180"/>
                    <a:pt x="173" y="174"/>
                    <a:pt x="176" y="166"/>
                  </a:cubicBezTo>
                  <a:cubicBezTo>
                    <a:pt x="191" y="120"/>
                    <a:pt x="198" y="67"/>
                    <a:pt x="208" y="15"/>
                  </a:cubicBezTo>
                  <a:cubicBezTo>
                    <a:pt x="208" y="12"/>
                    <a:pt x="212" y="4"/>
                    <a:pt x="213" y="4"/>
                  </a:cubicBezTo>
                  <a:cubicBezTo>
                    <a:pt x="213" y="2"/>
                    <a:pt x="216" y="2"/>
                    <a:pt x="2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Freeform 122"/>
            <p:cNvSpPr/>
            <p:nvPr>
              <p:custDataLst>
                <p:tags r:id="rId6"/>
              </p:custDataLst>
            </p:nvPr>
          </p:nvSpPr>
          <p:spPr bwMode="auto">
            <a:xfrm>
              <a:off x="3163888" y="6216650"/>
              <a:ext cx="41275" cy="90488"/>
            </a:xfrm>
            <a:custGeom>
              <a:avLst/>
              <a:gdLst>
                <a:gd name="T0" fmla="*/ 50 w 64"/>
                <a:gd name="T1" fmla="*/ 0 h 138"/>
                <a:gd name="T2" fmla="*/ 57 w 64"/>
                <a:gd name="T3" fmla="*/ 0 h 138"/>
                <a:gd name="T4" fmla="*/ 48 w 64"/>
                <a:gd name="T5" fmla="*/ 25 h 138"/>
                <a:gd name="T6" fmla="*/ 13 w 64"/>
                <a:gd name="T7" fmla="*/ 104 h 138"/>
                <a:gd name="T8" fmla="*/ 23 w 64"/>
                <a:gd name="T9" fmla="*/ 126 h 138"/>
                <a:gd name="T10" fmla="*/ 48 w 64"/>
                <a:gd name="T11" fmla="*/ 134 h 138"/>
                <a:gd name="T12" fmla="*/ 0 w 64"/>
                <a:gd name="T13" fmla="*/ 111 h 138"/>
                <a:gd name="T14" fmla="*/ 50 w 64"/>
                <a:gd name="T1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138">
                  <a:moveTo>
                    <a:pt x="50" y="0"/>
                  </a:moveTo>
                  <a:cubicBezTo>
                    <a:pt x="52" y="0"/>
                    <a:pt x="54" y="0"/>
                    <a:pt x="57" y="0"/>
                  </a:cubicBezTo>
                  <a:cubicBezTo>
                    <a:pt x="64" y="9"/>
                    <a:pt x="52" y="17"/>
                    <a:pt x="48" y="25"/>
                  </a:cubicBezTo>
                  <a:cubicBezTo>
                    <a:pt x="36" y="49"/>
                    <a:pt x="24" y="78"/>
                    <a:pt x="13" y="104"/>
                  </a:cubicBezTo>
                  <a:cubicBezTo>
                    <a:pt x="18" y="110"/>
                    <a:pt x="19" y="120"/>
                    <a:pt x="23" y="126"/>
                  </a:cubicBezTo>
                  <a:cubicBezTo>
                    <a:pt x="30" y="130"/>
                    <a:pt x="46" y="125"/>
                    <a:pt x="48" y="134"/>
                  </a:cubicBezTo>
                  <a:cubicBezTo>
                    <a:pt x="22" y="138"/>
                    <a:pt x="10" y="128"/>
                    <a:pt x="0" y="111"/>
                  </a:cubicBezTo>
                  <a:cubicBezTo>
                    <a:pt x="10" y="68"/>
                    <a:pt x="41" y="38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123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3136900" y="5457825"/>
              <a:ext cx="1235075" cy="863600"/>
            </a:xfrm>
            <a:custGeom>
              <a:avLst/>
              <a:gdLst>
                <a:gd name="T0" fmla="*/ 1104 w 1911"/>
                <a:gd name="T1" fmla="*/ 78 h 1334"/>
                <a:gd name="T2" fmla="*/ 1144 w 1911"/>
                <a:gd name="T3" fmla="*/ 420 h 1334"/>
                <a:gd name="T4" fmla="*/ 1519 w 1911"/>
                <a:gd name="T5" fmla="*/ 177 h 1334"/>
                <a:gd name="T6" fmla="*/ 1652 w 1911"/>
                <a:gd name="T7" fmla="*/ 118 h 1334"/>
                <a:gd name="T8" fmla="*/ 1796 w 1911"/>
                <a:gd name="T9" fmla="*/ 274 h 1334"/>
                <a:gd name="T10" fmla="*/ 1879 w 1911"/>
                <a:gd name="T11" fmla="*/ 589 h 1334"/>
                <a:gd name="T12" fmla="*/ 1504 w 1911"/>
                <a:gd name="T13" fmla="*/ 1194 h 1334"/>
                <a:gd name="T14" fmla="*/ 807 w 1911"/>
                <a:gd name="T15" fmla="*/ 1277 h 1334"/>
                <a:gd name="T16" fmla="*/ 63 w 1911"/>
                <a:gd name="T17" fmla="*/ 1328 h 1334"/>
                <a:gd name="T18" fmla="*/ 28 w 1911"/>
                <a:gd name="T19" fmla="*/ 1028 h 1334"/>
                <a:gd name="T20" fmla="*/ 181 w 1911"/>
                <a:gd name="T21" fmla="*/ 745 h 1334"/>
                <a:gd name="T22" fmla="*/ 747 w 1911"/>
                <a:gd name="T23" fmla="*/ 392 h 1334"/>
                <a:gd name="T24" fmla="*/ 999 w 1911"/>
                <a:gd name="T25" fmla="*/ 662 h 1334"/>
                <a:gd name="T26" fmla="*/ 1084 w 1911"/>
                <a:gd name="T27" fmla="*/ 171 h 1334"/>
                <a:gd name="T28" fmla="*/ 825 w 1911"/>
                <a:gd name="T29" fmla="*/ 607 h 1334"/>
                <a:gd name="T30" fmla="*/ 969 w 1911"/>
                <a:gd name="T31" fmla="*/ 745 h 1334"/>
                <a:gd name="T32" fmla="*/ 1074 w 1911"/>
                <a:gd name="T33" fmla="*/ 539 h 1334"/>
                <a:gd name="T34" fmla="*/ 1014 w 1911"/>
                <a:gd name="T35" fmla="*/ 971 h 1334"/>
                <a:gd name="T36" fmla="*/ 1559 w 1911"/>
                <a:gd name="T37" fmla="*/ 166 h 1334"/>
                <a:gd name="T38" fmla="*/ 1091 w 1911"/>
                <a:gd name="T39" fmla="*/ 915 h 1334"/>
                <a:gd name="T40" fmla="*/ 949 w 1911"/>
                <a:gd name="T41" fmla="*/ 1081 h 1334"/>
                <a:gd name="T42" fmla="*/ 1233 w 1911"/>
                <a:gd name="T43" fmla="*/ 858 h 1334"/>
                <a:gd name="T44" fmla="*/ 1632 w 1911"/>
                <a:gd name="T45" fmla="*/ 166 h 1334"/>
                <a:gd name="T46" fmla="*/ 1730 w 1911"/>
                <a:gd name="T47" fmla="*/ 224 h 1334"/>
                <a:gd name="T48" fmla="*/ 1682 w 1911"/>
                <a:gd name="T49" fmla="*/ 174 h 1334"/>
                <a:gd name="T50" fmla="*/ 1489 w 1911"/>
                <a:gd name="T51" fmla="*/ 798 h 1334"/>
                <a:gd name="T52" fmla="*/ 1597 w 1911"/>
                <a:gd name="T53" fmla="*/ 445 h 1334"/>
                <a:gd name="T54" fmla="*/ 1572 w 1911"/>
                <a:gd name="T55" fmla="*/ 735 h 1334"/>
                <a:gd name="T56" fmla="*/ 1625 w 1911"/>
                <a:gd name="T57" fmla="*/ 694 h 1334"/>
                <a:gd name="T58" fmla="*/ 1167 w 1911"/>
                <a:gd name="T59" fmla="*/ 1009 h 1334"/>
                <a:gd name="T60" fmla="*/ 1712 w 1911"/>
                <a:gd name="T61" fmla="*/ 533 h 1334"/>
                <a:gd name="T62" fmla="*/ 1670 w 1911"/>
                <a:gd name="T63" fmla="*/ 538 h 1334"/>
                <a:gd name="T64" fmla="*/ 400 w 1911"/>
                <a:gd name="T65" fmla="*/ 445 h 1334"/>
                <a:gd name="T66" fmla="*/ 423 w 1911"/>
                <a:gd name="T67" fmla="*/ 1029 h 1334"/>
                <a:gd name="T68" fmla="*/ 817 w 1911"/>
                <a:gd name="T69" fmla="*/ 622 h 1334"/>
                <a:gd name="T70" fmla="*/ 1821 w 1911"/>
                <a:gd name="T71" fmla="*/ 421 h 1334"/>
                <a:gd name="T72" fmla="*/ 1637 w 1911"/>
                <a:gd name="T73" fmla="*/ 1107 h 1334"/>
                <a:gd name="T74" fmla="*/ 1149 w 1911"/>
                <a:gd name="T75" fmla="*/ 1140 h 1334"/>
                <a:gd name="T76" fmla="*/ 1270 w 1911"/>
                <a:gd name="T77" fmla="*/ 1172 h 1334"/>
                <a:gd name="T78" fmla="*/ 1725 w 1911"/>
                <a:gd name="T79" fmla="*/ 1150 h 1334"/>
                <a:gd name="T80" fmla="*/ 1884 w 1911"/>
                <a:gd name="T81" fmla="*/ 498 h 1334"/>
                <a:gd name="T82" fmla="*/ 1625 w 1911"/>
                <a:gd name="T83" fmla="*/ 926 h 1334"/>
                <a:gd name="T84" fmla="*/ 938 w 1911"/>
                <a:gd name="T85" fmla="*/ 1204 h 1334"/>
                <a:gd name="T86" fmla="*/ 1736 w 1911"/>
                <a:gd name="T87" fmla="*/ 722 h 1334"/>
                <a:gd name="T88" fmla="*/ 1672 w 1911"/>
                <a:gd name="T89" fmla="*/ 513 h 1334"/>
                <a:gd name="T90" fmla="*/ 1110 w 1911"/>
                <a:gd name="T91" fmla="*/ 1031 h 1334"/>
                <a:gd name="T92" fmla="*/ 1439 w 1911"/>
                <a:gd name="T93" fmla="*/ 843 h 1334"/>
                <a:gd name="T94" fmla="*/ 1454 w 1911"/>
                <a:gd name="T95" fmla="*/ 803 h 1334"/>
                <a:gd name="T96" fmla="*/ 31 w 1911"/>
                <a:gd name="T97" fmla="*/ 1009 h 1334"/>
                <a:gd name="T98" fmla="*/ 553 w 1911"/>
                <a:gd name="T99" fmla="*/ 1104 h 1334"/>
                <a:gd name="T100" fmla="*/ 335 w 1911"/>
                <a:gd name="T101" fmla="*/ 1087 h 1334"/>
                <a:gd name="T102" fmla="*/ 551 w 1911"/>
                <a:gd name="T103" fmla="*/ 1087 h 1334"/>
                <a:gd name="T104" fmla="*/ 88 w 1911"/>
                <a:gd name="T105" fmla="*/ 1082 h 1334"/>
                <a:gd name="T106" fmla="*/ 611 w 1911"/>
                <a:gd name="T107" fmla="*/ 1157 h 1334"/>
                <a:gd name="T108" fmla="*/ 451 w 1911"/>
                <a:gd name="T109" fmla="*/ 1145 h 1334"/>
                <a:gd name="T110" fmla="*/ 78 w 1911"/>
                <a:gd name="T111" fmla="*/ 1170 h 1334"/>
                <a:gd name="T112" fmla="*/ 793 w 1911"/>
                <a:gd name="T113" fmla="*/ 1242 h 1334"/>
                <a:gd name="T114" fmla="*/ 315 w 1911"/>
                <a:gd name="T115" fmla="*/ 1260 h 1334"/>
                <a:gd name="T116" fmla="*/ 123 w 1911"/>
                <a:gd name="T117" fmla="*/ 1137 h 1334"/>
                <a:gd name="T118" fmla="*/ 146 w 1911"/>
                <a:gd name="T119" fmla="*/ 1243 h 1334"/>
                <a:gd name="T120" fmla="*/ 740 w 1911"/>
                <a:gd name="T121" fmla="*/ 1213 h 1334"/>
                <a:gd name="T122" fmla="*/ 928 w 1911"/>
                <a:gd name="T123" fmla="*/ 1250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11" h="1334">
                  <a:moveTo>
                    <a:pt x="1011" y="260"/>
                  </a:moveTo>
                  <a:cubicBezTo>
                    <a:pt x="1011" y="259"/>
                    <a:pt x="1011" y="257"/>
                    <a:pt x="1009" y="257"/>
                  </a:cubicBezTo>
                  <a:cubicBezTo>
                    <a:pt x="1009" y="264"/>
                    <a:pt x="1006" y="257"/>
                    <a:pt x="1009" y="255"/>
                  </a:cubicBezTo>
                  <a:cubicBezTo>
                    <a:pt x="1010" y="250"/>
                    <a:pt x="1014" y="256"/>
                    <a:pt x="1014" y="252"/>
                  </a:cubicBezTo>
                  <a:cubicBezTo>
                    <a:pt x="1011" y="249"/>
                    <a:pt x="1018" y="243"/>
                    <a:pt x="1022" y="242"/>
                  </a:cubicBezTo>
                  <a:cubicBezTo>
                    <a:pt x="1026" y="225"/>
                    <a:pt x="1042" y="206"/>
                    <a:pt x="1054" y="192"/>
                  </a:cubicBezTo>
                  <a:cubicBezTo>
                    <a:pt x="1060" y="153"/>
                    <a:pt x="1109" y="124"/>
                    <a:pt x="1104" y="78"/>
                  </a:cubicBezTo>
                  <a:cubicBezTo>
                    <a:pt x="1110" y="79"/>
                    <a:pt x="1119" y="63"/>
                    <a:pt x="1112" y="56"/>
                  </a:cubicBezTo>
                  <a:cubicBezTo>
                    <a:pt x="1127" y="49"/>
                    <a:pt x="1124" y="5"/>
                    <a:pt x="1137" y="0"/>
                  </a:cubicBezTo>
                  <a:cubicBezTo>
                    <a:pt x="1154" y="12"/>
                    <a:pt x="1154" y="42"/>
                    <a:pt x="1159" y="65"/>
                  </a:cubicBezTo>
                  <a:cubicBezTo>
                    <a:pt x="1162" y="79"/>
                    <a:pt x="1168" y="92"/>
                    <a:pt x="1170" y="104"/>
                  </a:cubicBezTo>
                  <a:cubicBezTo>
                    <a:pt x="1174" y="124"/>
                    <a:pt x="1172" y="149"/>
                    <a:pt x="1174" y="174"/>
                  </a:cubicBezTo>
                  <a:cubicBezTo>
                    <a:pt x="1175" y="206"/>
                    <a:pt x="1174" y="238"/>
                    <a:pt x="1179" y="257"/>
                  </a:cubicBezTo>
                  <a:cubicBezTo>
                    <a:pt x="1171" y="314"/>
                    <a:pt x="1161" y="369"/>
                    <a:pt x="1144" y="420"/>
                  </a:cubicBezTo>
                  <a:cubicBezTo>
                    <a:pt x="1178" y="388"/>
                    <a:pt x="1215" y="356"/>
                    <a:pt x="1253" y="325"/>
                  </a:cubicBezTo>
                  <a:cubicBezTo>
                    <a:pt x="1264" y="317"/>
                    <a:pt x="1274" y="306"/>
                    <a:pt x="1285" y="299"/>
                  </a:cubicBezTo>
                  <a:cubicBezTo>
                    <a:pt x="1296" y="291"/>
                    <a:pt x="1312" y="289"/>
                    <a:pt x="1320" y="275"/>
                  </a:cubicBezTo>
                  <a:cubicBezTo>
                    <a:pt x="1322" y="277"/>
                    <a:pt x="1324" y="277"/>
                    <a:pt x="1326" y="275"/>
                  </a:cubicBezTo>
                  <a:cubicBezTo>
                    <a:pt x="1353" y="255"/>
                    <a:pt x="1383" y="248"/>
                    <a:pt x="1409" y="227"/>
                  </a:cubicBezTo>
                  <a:cubicBezTo>
                    <a:pt x="1443" y="217"/>
                    <a:pt x="1470" y="199"/>
                    <a:pt x="1504" y="189"/>
                  </a:cubicBezTo>
                  <a:cubicBezTo>
                    <a:pt x="1508" y="184"/>
                    <a:pt x="1514" y="182"/>
                    <a:pt x="1519" y="177"/>
                  </a:cubicBezTo>
                  <a:cubicBezTo>
                    <a:pt x="1524" y="173"/>
                    <a:pt x="1527" y="166"/>
                    <a:pt x="1531" y="162"/>
                  </a:cubicBezTo>
                  <a:cubicBezTo>
                    <a:pt x="1535" y="159"/>
                    <a:pt x="1541" y="159"/>
                    <a:pt x="1544" y="156"/>
                  </a:cubicBezTo>
                  <a:cubicBezTo>
                    <a:pt x="1560" y="142"/>
                    <a:pt x="1568" y="116"/>
                    <a:pt x="1580" y="96"/>
                  </a:cubicBezTo>
                  <a:cubicBezTo>
                    <a:pt x="1581" y="88"/>
                    <a:pt x="1576" y="81"/>
                    <a:pt x="1582" y="76"/>
                  </a:cubicBezTo>
                  <a:cubicBezTo>
                    <a:pt x="1588" y="76"/>
                    <a:pt x="1587" y="78"/>
                    <a:pt x="1592" y="76"/>
                  </a:cubicBezTo>
                  <a:cubicBezTo>
                    <a:pt x="1595" y="96"/>
                    <a:pt x="1605" y="115"/>
                    <a:pt x="1605" y="133"/>
                  </a:cubicBezTo>
                  <a:cubicBezTo>
                    <a:pt x="1625" y="129"/>
                    <a:pt x="1635" y="121"/>
                    <a:pt x="1652" y="118"/>
                  </a:cubicBezTo>
                  <a:cubicBezTo>
                    <a:pt x="1661" y="130"/>
                    <a:pt x="1671" y="143"/>
                    <a:pt x="1678" y="158"/>
                  </a:cubicBezTo>
                  <a:cubicBezTo>
                    <a:pt x="1686" y="158"/>
                    <a:pt x="1691" y="147"/>
                    <a:pt x="1697" y="151"/>
                  </a:cubicBezTo>
                  <a:cubicBezTo>
                    <a:pt x="1711" y="153"/>
                    <a:pt x="1701" y="180"/>
                    <a:pt x="1713" y="184"/>
                  </a:cubicBezTo>
                  <a:cubicBezTo>
                    <a:pt x="1722" y="180"/>
                    <a:pt x="1735" y="174"/>
                    <a:pt x="1743" y="179"/>
                  </a:cubicBezTo>
                  <a:cubicBezTo>
                    <a:pt x="1758" y="212"/>
                    <a:pt x="1742" y="253"/>
                    <a:pt x="1733" y="285"/>
                  </a:cubicBezTo>
                  <a:cubicBezTo>
                    <a:pt x="1744" y="281"/>
                    <a:pt x="1760" y="285"/>
                    <a:pt x="1773" y="282"/>
                  </a:cubicBezTo>
                  <a:cubicBezTo>
                    <a:pt x="1782" y="280"/>
                    <a:pt x="1788" y="271"/>
                    <a:pt x="1796" y="274"/>
                  </a:cubicBezTo>
                  <a:cubicBezTo>
                    <a:pt x="1801" y="283"/>
                    <a:pt x="1794" y="295"/>
                    <a:pt x="1791" y="305"/>
                  </a:cubicBezTo>
                  <a:cubicBezTo>
                    <a:pt x="1783" y="332"/>
                    <a:pt x="1776" y="362"/>
                    <a:pt x="1768" y="388"/>
                  </a:cubicBezTo>
                  <a:cubicBezTo>
                    <a:pt x="1811" y="388"/>
                    <a:pt x="1846" y="384"/>
                    <a:pt x="1886" y="380"/>
                  </a:cubicBezTo>
                  <a:cubicBezTo>
                    <a:pt x="1905" y="401"/>
                    <a:pt x="1911" y="414"/>
                    <a:pt x="1906" y="448"/>
                  </a:cubicBezTo>
                  <a:cubicBezTo>
                    <a:pt x="1903" y="465"/>
                    <a:pt x="1896" y="485"/>
                    <a:pt x="1893" y="506"/>
                  </a:cubicBezTo>
                  <a:cubicBezTo>
                    <a:pt x="1890" y="522"/>
                    <a:pt x="1892" y="539"/>
                    <a:pt x="1889" y="554"/>
                  </a:cubicBezTo>
                  <a:cubicBezTo>
                    <a:pt x="1887" y="567"/>
                    <a:pt x="1881" y="578"/>
                    <a:pt x="1879" y="589"/>
                  </a:cubicBezTo>
                  <a:cubicBezTo>
                    <a:pt x="1876" y="609"/>
                    <a:pt x="1870" y="626"/>
                    <a:pt x="1864" y="647"/>
                  </a:cubicBezTo>
                  <a:cubicBezTo>
                    <a:pt x="1840" y="739"/>
                    <a:pt x="1819" y="838"/>
                    <a:pt x="1795" y="926"/>
                  </a:cubicBezTo>
                  <a:cubicBezTo>
                    <a:pt x="1787" y="954"/>
                    <a:pt x="1775" y="981"/>
                    <a:pt x="1771" y="1008"/>
                  </a:cubicBezTo>
                  <a:cubicBezTo>
                    <a:pt x="1762" y="1068"/>
                    <a:pt x="1753" y="1121"/>
                    <a:pt x="1731" y="1169"/>
                  </a:cubicBezTo>
                  <a:cubicBezTo>
                    <a:pt x="1726" y="1173"/>
                    <a:pt x="1717" y="1175"/>
                    <a:pt x="1712" y="1179"/>
                  </a:cubicBezTo>
                  <a:cubicBezTo>
                    <a:pt x="1689" y="1183"/>
                    <a:pt x="1666" y="1181"/>
                    <a:pt x="1640" y="1179"/>
                  </a:cubicBezTo>
                  <a:cubicBezTo>
                    <a:pt x="1593" y="1175"/>
                    <a:pt x="1547" y="1191"/>
                    <a:pt x="1504" y="1194"/>
                  </a:cubicBezTo>
                  <a:cubicBezTo>
                    <a:pt x="1487" y="1195"/>
                    <a:pt x="1469" y="1189"/>
                    <a:pt x="1456" y="1200"/>
                  </a:cubicBezTo>
                  <a:cubicBezTo>
                    <a:pt x="1380" y="1205"/>
                    <a:pt x="1296" y="1209"/>
                    <a:pt x="1212" y="1215"/>
                  </a:cubicBezTo>
                  <a:cubicBezTo>
                    <a:pt x="1126" y="1221"/>
                    <a:pt x="1032" y="1231"/>
                    <a:pt x="954" y="1255"/>
                  </a:cubicBezTo>
                  <a:cubicBezTo>
                    <a:pt x="953" y="1256"/>
                    <a:pt x="949" y="1258"/>
                    <a:pt x="948" y="1258"/>
                  </a:cubicBezTo>
                  <a:cubicBezTo>
                    <a:pt x="932" y="1266"/>
                    <a:pt x="919" y="1280"/>
                    <a:pt x="901" y="1283"/>
                  </a:cubicBezTo>
                  <a:cubicBezTo>
                    <a:pt x="883" y="1287"/>
                    <a:pt x="860" y="1286"/>
                    <a:pt x="840" y="1285"/>
                  </a:cubicBezTo>
                  <a:cubicBezTo>
                    <a:pt x="830" y="1284"/>
                    <a:pt x="812" y="1276"/>
                    <a:pt x="807" y="1277"/>
                  </a:cubicBezTo>
                  <a:cubicBezTo>
                    <a:pt x="781" y="1280"/>
                    <a:pt x="751" y="1279"/>
                    <a:pt x="724" y="1280"/>
                  </a:cubicBezTo>
                  <a:cubicBezTo>
                    <a:pt x="685" y="1281"/>
                    <a:pt x="651" y="1287"/>
                    <a:pt x="609" y="1293"/>
                  </a:cubicBezTo>
                  <a:cubicBezTo>
                    <a:pt x="566" y="1300"/>
                    <a:pt x="520" y="1301"/>
                    <a:pt x="476" y="1305"/>
                  </a:cubicBezTo>
                  <a:cubicBezTo>
                    <a:pt x="402" y="1312"/>
                    <a:pt x="329" y="1324"/>
                    <a:pt x="252" y="1325"/>
                  </a:cubicBezTo>
                  <a:cubicBezTo>
                    <a:pt x="243" y="1325"/>
                    <a:pt x="233" y="1322"/>
                    <a:pt x="224" y="1323"/>
                  </a:cubicBezTo>
                  <a:cubicBezTo>
                    <a:pt x="198" y="1325"/>
                    <a:pt x="174" y="1332"/>
                    <a:pt x="149" y="1333"/>
                  </a:cubicBezTo>
                  <a:cubicBezTo>
                    <a:pt x="122" y="1334"/>
                    <a:pt x="91" y="1329"/>
                    <a:pt x="63" y="1328"/>
                  </a:cubicBezTo>
                  <a:cubicBezTo>
                    <a:pt x="45" y="1328"/>
                    <a:pt x="30" y="1323"/>
                    <a:pt x="13" y="1318"/>
                  </a:cubicBezTo>
                  <a:cubicBezTo>
                    <a:pt x="9" y="1309"/>
                    <a:pt x="10" y="1294"/>
                    <a:pt x="3" y="1288"/>
                  </a:cubicBezTo>
                  <a:cubicBezTo>
                    <a:pt x="28" y="1234"/>
                    <a:pt x="58" y="1176"/>
                    <a:pt x="86" y="1130"/>
                  </a:cubicBezTo>
                  <a:cubicBezTo>
                    <a:pt x="62" y="1130"/>
                    <a:pt x="41" y="1136"/>
                    <a:pt x="20" y="1135"/>
                  </a:cubicBezTo>
                  <a:cubicBezTo>
                    <a:pt x="13" y="1116"/>
                    <a:pt x="31" y="1095"/>
                    <a:pt x="38" y="1077"/>
                  </a:cubicBezTo>
                  <a:cubicBezTo>
                    <a:pt x="23" y="1069"/>
                    <a:pt x="12" y="1081"/>
                    <a:pt x="3" y="1072"/>
                  </a:cubicBezTo>
                  <a:cubicBezTo>
                    <a:pt x="0" y="1052"/>
                    <a:pt x="22" y="1045"/>
                    <a:pt x="28" y="1028"/>
                  </a:cubicBezTo>
                  <a:cubicBezTo>
                    <a:pt x="26" y="1028"/>
                    <a:pt x="15" y="1030"/>
                    <a:pt x="13" y="1023"/>
                  </a:cubicBezTo>
                  <a:cubicBezTo>
                    <a:pt x="19" y="1000"/>
                    <a:pt x="36" y="988"/>
                    <a:pt x="45" y="968"/>
                  </a:cubicBezTo>
                  <a:cubicBezTo>
                    <a:pt x="36" y="968"/>
                    <a:pt x="22" y="971"/>
                    <a:pt x="18" y="959"/>
                  </a:cubicBezTo>
                  <a:cubicBezTo>
                    <a:pt x="24" y="940"/>
                    <a:pt x="44" y="936"/>
                    <a:pt x="48" y="915"/>
                  </a:cubicBezTo>
                  <a:cubicBezTo>
                    <a:pt x="53" y="916"/>
                    <a:pt x="53" y="912"/>
                    <a:pt x="56" y="911"/>
                  </a:cubicBezTo>
                  <a:cubicBezTo>
                    <a:pt x="91" y="854"/>
                    <a:pt x="139" y="810"/>
                    <a:pt x="171" y="750"/>
                  </a:cubicBezTo>
                  <a:cubicBezTo>
                    <a:pt x="174" y="749"/>
                    <a:pt x="176" y="745"/>
                    <a:pt x="181" y="745"/>
                  </a:cubicBezTo>
                  <a:cubicBezTo>
                    <a:pt x="193" y="725"/>
                    <a:pt x="203" y="703"/>
                    <a:pt x="222" y="689"/>
                  </a:cubicBezTo>
                  <a:cubicBezTo>
                    <a:pt x="264" y="612"/>
                    <a:pt x="311" y="566"/>
                    <a:pt x="347" y="480"/>
                  </a:cubicBezTo>
                  <a:cubicBezTo>
                    <a:pt x="352" y="477"/>
                    <a:pt x="352" y="477"/>
                    <a:pt x="358" y="478"/>
                  </a:cubicBezTo>
                  <a:cubicBezTo>
                    <a:pt x="380" y="442"/>
                    <a:pt x="405" y="411"/>
                    <a:pt x="426" y="375"/>
                  </a:cubicBezTo>
                  <a:cubicBezTo>
                    <a:pt x="434" y="375"/>
                    <a:pt x="433" y="383"/>
                    <a:pt x="440" y="383"/>
                  </a:cubicBezTo>
                  <a:cubicBezTo>
                    <a:pt x="474" y="375"/>
                    <a:pt x="518" y="378"/>
                    <a:pt x="559" y="382"/>
                  </a:cubicBezTo>
                  <a:cubicBezTo>
                    <a:pt x="622" y="387"/>
                    <a:pt x="688" y="386"/>
                    <a:pt x="747" y="392"/>
                  </a:cubicBezTo>
                  <a:cubicBezTo>
                    <a:pt x="789" y="406"/>
                    <a:pt x="855" y="408"/>
                    <a:pt x="908" y="426"/>
                  </a:cubicBezTo>
                  <a:cubicBezTo>
                    <a:pt x="918" y="409"/>
                    <a:pt x="928" y="392"/>
                    <a:pt x="936" y="373"/>
                  </a:cubicBezTo>
                  <a:cubicBezTo>
                    <a:pt x="941" y="371"/>
                    <a:pt x="941" y="374"/>
                    <a:pt x="944" y="372"/>
                  </a:cubicBezTo>
                  <a:cubicBezTo>
                    <a:pt x="968" y="336"/>
                    <a:pt x="987" y="296"/>
                    <a:pt x="1011" y="260"/>
                  </a:cubicBezTo>
                  <a:close/>
                  <a:moveTo>
                    <a:pt x="976" y="737"/>
                  </a:moveTo>
                  <a:cubicBezTo>
                    <a:pt x="982" y="724"/>
                    <a:pt x="985" y="712"/>
                    <a:pt x="989" y="699"/>
                  </a:cubicBezTo>
                  <a:cubicBezTo>
                    <a:pt x="992" y="691"/>
                    <a:pt x="1001" y="662"/>
                    <a:pt x="999" y="662"/>
                  </a:cubicBezTo>
                  <a:cubicBezTo>
                    <a:pt x="1004" y="661"/>
                    <a:pt x="1008" y="648"/>
                    <a:pt x="1008" y="639"/>
                  </a:cubicBezTo>
                  <a:cubicBezTo>
                    <a:pt x="1032" y="593"/>
                    <a:pt x="1055" y="546"/>
                    <a:pt x="1079" y="500"/>
                  </a:cubicBezTo>
                  <a:cubicBezTo>
                    <a:pt x="1085" y="496"/>
                    <a:pt x="1087" y="498"/>
                    <a:pt x="1092" y="493"/>
                  </a:cubicBezTo>
                  <a:cubicBezTo>
                    <a:pt x="1102" y="470"/>
                    <a:pt x="1117" y="453"/>
                    <a:pt x="1130" y="433"/>
                  </a:cubicBezTo>
                  <a:cubicBezTo>
                    <a:pt x="1162" y="308"/>
                    <a:pt x="1182" y="158"/>
                    <a:pt x="1139" y="38"/>
                  </a:cubicBezTo>
                  <a:cubicBezTo>
                    <a:pt x="1122" y="69"/>
                    <a:pt x="1117" y="103"/>
                    <a:pt x="1106" y="134"/>
                  </a:cubicBezTo>
                  <a:cubicBezTo>
                    <a:pt x="1101" y="147"/>
                    <a:pt x="1090" y="161"/>
                    <a:pt x="1084" y="171"/>
                  </a:cubicBezTo>
                  <a:cubicBezTo>
                    <a:pt x="1081" y="175"/>
                    <a:pt x="1081" y="182"/>
                    <a:pt x="1079" y="186"/>
                  </a:cubicBezTo>
                  <a:cubicBezTo>
                    <a:pt x="1073" y="194"/>
                    <a:pt x="1065" y="201"/>
                    <a:pt x="1059" y="209"/>
                  </a:cubicBezTo>
                  <a:cubicBezTo>
                    <a:pt x="1049" y="224"/>
                    <a:pt x="1039" y="239"/>
                    <a:pt x="1031" y="252"/>
                  </a:cubicBezTo>
                  <a:cubicBezTo>
                    <a:pt x="1019" y="271"/>
                    <a:pt x="1008" y="290"/>
                    <a:pt x="999" y="310"/>
                  </a:cubicBezTo>
                  <a:cubicBezTo>
                    <a:pt x="963" y="349"/>
                    <a:pt x="942" y="404"/>
                    <a:pt x="911" y="448"/>
                  </a:cubicBezTo>
                  <a:cubicBezTo>
                    <a:pt x="915" y="454"/>
                    <a:pt x="908" y="455"/>
                    <a:pt x="910" y="463"/>
                  </a:cubicBezTo>
                  <a:cubicBezTo>
                    <a:pt x="881" y="510"/>
                    <a:pt x="845" y="557"/>
                    <a:pt x="825" y="607"/>
                  </a:cubicBezTo>
                  <a:cubicBezTo>
                    <a:pt x="829" y="632"/>
                    <a:pt x="839" y="651"/>
                    <a:pt x="845" y="672"/>
                  </a:cubicBezTo>
                  <a:cubicBezTo>
                    <a:pt x="887" y="829"/>
                    <a:pt x="832" y="979"/>
                    <a:pt x="856" y="1160"/>
                  </a:cubicBezTo>
                  <a:cubicBezTo>
                    <a:pt x="883" y="1028"/>
                    <a:pt x="910" y="916"/>
                    <a:pt x="951" y="800"/>
                  </a:cubicBezTo>
                  <a:cubicBezTo>
                    <a:pt x="956" y="796"/>
                    <a:pt x="949" y="796"/>
                    <a:pt x="949" y="792"/>
                  </a:cubicBezTo>
                  <a:cubicBezTo>
                    <a:pt x="954" y="793"/>
                    <a:pt x="956" y="795"/>
                    <a:pt x="956" y="788"/>
                  </a:cubicBezTo>
                  <a:cubicBezTo>
                    <a:pt x="961" y="774"/>
                    <a:pt x="968" y="761"/>
                    <a:pt x="973" y="745"/>
                  </a:cubicBezTo>
                  <a:cubicBezTo>
                    <a:pt x="972" y="739"/>
                    <a:pt x="970" y="752"/>
                    <a:pt x="969" y="745"/>
                  </a:cubicBezTo>
                  <a:cubicBezTo>
                    <a:pt x="968" y="739"/>
                    <a:pt x="978" y="744"/>
                    <a:pt x="976" y="737"/>
                  </a:cubicBezTo>
                  <a:close/>
                  <a:moveTo>
                    <a:pt x="1559" y="166"/>
                  </a:moveTo>
                  <a:cubicBezTo>
                    <a:pt x="1540" y="182"/>
                    <a:pt x="1519" y="196"/>
                    <a:pt x="1496" y="207"/>
                  </a:cubicBezTo>
                  <a:cubicBezTo>
                    <a:pt x="1428" y="231"/>
                    <a:pt x="1367" y="262"/>
                    <a:pt x="1315" y="295"/>
                  </a:cubicBezTo>
                  <a:cubicBezTo>
                    <a:pt x="1275" y="321"/>
                    <a:pt x="1241" y="351"/>
                    <a:pt x="1205" y="380"/>
                  </a:cubicBezTo>
                  <a:cubicBezTo>
                    <a:pt x="1169" y="409"/>
                    <a:pt x="1137" y="441"/>
                    <a:pt x="1112" y="481"/>
                  </a:cubicBezTo>
                  <a:cubicBezTo>
                    <a:pt x="1100" y="501"/>
                    <a:pt x="1087" y="520"/>
                    <a:pt x="1074" y="539"/>
                  </a:cubicBezTo>
                  <a:cubicBezTo>
                    <a:pt x="1055" y="567"/>
                    <a:pt x="1042" y="606"/>
                    <a:pt x="1029" y="636"/>
                  </a:cubicBezTo>
                  <a:cubicBezTo>
                    <a:pt x="998" y="709"/>
                    <a:pt x="976" y="783"/>
                    <a:pt x="948" y="857"/>
                  </a:cubicBezTo>
                  <a:cubicBezTo>
                    <a:pt x="915" y="941"/>
                    <a:pt x="896" y="1032"/>
                    <a:pt x="873" y="1124"/>
                  </a:cubicBezTo>
                  <a:cubicBezTo>
                    <a:pt x="879" y="1137"/>
                    <a:pt x="865" y="1155"/>
                    <a:pt x="871" y="1167"/>
                  </a:cubicBezTo>
                  <a:cubicBezTo>
                    <a:pt x="878" y="1150"/>
                    <a:pt x="881" y="1130"/>
                    <a:pt x="896" y="1122"/>
                  </a:cubicBezTo>
                  <a:cubicBezTo>
                    <a:pt x="917" y="1088"/>
                    <a:pt x="943" y="1045"/>
                    <a:pt x="968" y="1018"/>
                  </a:cubicBezTo>
                  <a:cubicBezTo>
                    <a:pt x="981" y="1002"/>
                    <a:pt x="999" y="988"/>
                    <a:pt x="1014" y="971"/>
                  </a:cubicBezTo>
                  <a:cubicBezTo>
                    <a:pt x="1029" y="955"/>
                    <a:pt x="1042" y="936"/>
                    <a:pt x="1057" y="923"/>
                  </a:cubicBezTo>
                  <a:cubicBezTo>
                    <a:pt x="1154" y="842"/>
                    <a:pt x="1261" y="760"/>
                    <a:pt x="1418" y="760"/>
                  </a:cubicBezTo>
                  <a:cubicBezTo>
                    <a:pt x="1426" y="681"/>
                    <a:pt x="1443" y="614"/>
                    <a:pt x="1467" y="534"/>
                  </a:cubicBezTo>
                  <a:cubicBezTo>
                    <a:pt x="1481" y="490"/>
                    <a:pt x="1498" y="445"/>
                    <a:pt x="1514" y="403"/>
                  </a:cubicBezTo>
                  <a:cubicBezTo>
                    <a:pt x="1548" y="310"/>
                    <a:pt x="1619" y="220"/>
                    <a:pt x="1590" y="118"/>
                  </a:cubicBezTo>
                  <a:cubicBezTo>
                    <a:pt x="1590" y="117"/>
                    <a:pt x="1590" y="116"/>
                    <a:pt x="1589" y="116"/>
                  </a:cubicBezTo>
                  <a:cubicBezTo>
                    <a:pt x="1582" y="136"/>
                    <a:pt x="1567" y="147"/>
                    <a:pt x="1559" y="166"/>
                  </a:cubicBezTo>
                  <a:close/>
                  <a:moveTo>
                    <a:pt x="1607" y="141"/>
                  </a:moveTo>
                  <a:cubicBezTo>
                    <a:pt x="1620" y="237"/>
                    <a:pt x="1570" y="305"/>
                    <a:pt x="1536" y="380"/>
                  </a:cubicBezTo>
                  <a:cubicBezTo>
                    <a:pt x="1523" y="408"/>
                    <a:pt x="1514" y="440"/>
                    <a:pt x="1504" y="470"/>
                  </a:cubicBezTo>
                  <a:cubicBezTo>
                    <a:pt x="1472" y="565"/>
                    <a:pt x="1439" y="664"/>
                    <a:pt x="1428" y="774"/>
                  </a:cubicBezTo>
                  <a:cubicBezTo>
                    <a:pt x="1393" y="776"/>
                    <a:pt x="1359" y="777"/>
                    <a:pt x="1326" y="778"/>
                  </a:cubicBezTo>
                  <a:cubicBezTo>
                    <a:pt x="1261" y="798"/>
                    <a:pt x="1199" y="829"/>
                    <a:pt x="1145" y="866"/>
                  </a:cubicBezTo>
                  <a:cubicBezTo>
                    <a:pt x="1124" y="881"/>
                    <a:pt x="1107" y="900"/>
                    <a:pt x="1091" y="915"/>
                  </a:cubicBezTo>
                  <a:cubicBezTo>
                    <a:pt x="1079" y="925"/>
                    <a:pt x="1065" y="932"/>
                    <a:pt x="1054" y="943"/>
                  </a:cubicBezTo>
                  <a:cubicBezTo>
                    <a:pt x="1043" y="954"/>
                    <a:pt x="1034" y="966"/>
                    <a:pt x="1022" y="978"/>
                  </a:cubicBezTo>
                  <a:cubicBezTo>
                    <a:pt x="1001" y="1000"/>
                    <a:pt x="977" y="1021"/>
                    <a:pt x="958" y="1046"/>
                  </a:cubicBezTo>
                  <a:cubicBezTo>
                    <a:pt x="919" y="1096"/>
                    <a:pt x="887" y="1151"/>
                    <a:pt x="860" y="1210"/>
                  </a:cubicBezTo>
                  <a:cubicBezTo>
                    <a:pt x="875" y="1198"/>
                    <a:pt x="882" y="1171"/>
                    <a:pt x="893" y="1152"/>
                  </a:cubicBezTo>
                  <a:cubicBezTo>
                    <a:pt x="900" y="1140"/>
                    <a:pt x="912" y="1132"/>
                    <a:pt x="921" y="1121"/>
                  </a:cubicBezTo>
                  <a:cubicBezTo>
                    <a:pt x="931" y="1108"/>
                    <a:pt x="939" y="1094"/>
                    <a:pt x="949" y="1081"/>
                  </a:cubicBezTo>
                  <a:cubicBezTo>
                    <a:pt x="959" y="1069"/>
                    <a:pt x="966" y="1050"/>
                    <a:pt x="981" y="1047"/>
                  </a:cubicBezTo>
                  <a:cubicBezTo>
                    <a:pt x="958" y="1088"/>
                    <a:pt x="921" y="1123"/>
                    <a:pt x="900" y="1164"/>
                  </a:cubicBezTo>
                  <a:cubicBezTo>
                    <a:pt x="892" y="1178"/>
                    <a:pt x="884" y="1193"/>
                    <a:pt x="881" y="1209"/>
                  </a:cubicBezTo>
                  <a:cubicBezTo>
                    <a:pt x="887" y="1210"/>
                    <a:pt x="894" y="1204"/>
                    <a:pt x="901" y="1205"/>
                  </a:cubicBezTo>
                  <a:cubicBezTo>
                    <a:pt x="964" y="1118"/>
                    <a:pt x="1026" y="1030"/>
                    <a:pt x="1102" y="956"/>
                  </a:cubicBezTo>
                  <a:cubicBezTo>
                    <a:pt x="1107" y="956"/>
                    <a:pt x="1110" y="954"/>
                    <a:pt x="1114" y="953"/>
                  </a:cubicBezTo>
                  <a:cubicBezTo>
                    <a:pt x="1151" y="921"/>
                    <a:pt x="1191" y="887"/>
                    <a:pt x="1233" y="858"/>
                  </a:cubicBezTo>
                  <a:cubicBezTo>
                    <a:pt x="1285" y="823"/>
                    <a:pt x="1338" y="793"/>
                    <a:pt x="1414" y="792"/>
                  </a:cubicBezTo>
                  <a:cubicBezTo>
                    <a:pt x="1432" y="791"/>
                    <a:pt x="1436" y="794"/>
                    <a:pt x="1453" y="792"/>
                  </a:cubicBezTo>
                  <a:cubicBezTo>
                    <a:pt x="1487" y="671"/>
                    <a:pt x="1526" y="557"/>
                    <a:pt x="1550" y="426"/>
                  </a:cubicBezTo>
                  <a:cubicBezTo>
                    <a:pt x="1552" y="420"/>
                    <a:pt x="1558" y="420"/>
                    <a:pt x="1559" y="413"/>
                  </a:cubicBezTo>
                  <a:cubicBezTo>
                    <a:pt x="1577" y="370"/>
                    <a:pt x="1578" y="317"/>
                    <a:pt x="1595" y="275"/>
                  </a:cubicBezTo>
                  <a:cubicBezTo>
                    <a:pt x="1597" y="271"/>
                    <a:pt x="1602" y="268"/>
                    <a:pt x="1604" y="264"/>
                  </a:cubicBezTo>
                  <a:cubicBezTo>
                    <a:pt x="1615" y="232"/>
                    <a:pt x="1622" y="195"/>
                    <a:pt x="1632" y="166"/>
                  </a:cubicBezTo>
                  <a:cubicBezTo>
                    <a:pt x="1635" y="157"/>
                    <a:pt x="1643" y="146"/>
                    <a:pt x="1638" y="136"/>
                  </a:cubicBezTo>
                  <a:cubicBezTo>
                    <a:pt x="1627" y="138"/>
                    <a:pt x="1620" y="144"/>
                    <a:pt x="1607" y="141"/>
                  </a:cubicBezTo>
                  <a:close/>
                  <a:moveTo>
                    <a:pt x="1670" y="538"/>
                  </a:moveTo>
                  <a:cubicBezTo>
                    <a:pt x="1664" y="534"/>
                    <a:pt x="1667" y="542"/>
                    <a:pt x="1662" y="548"/>
                  </a:cubicBezTo>
                  <a:cubicBezTo>
                    <a:pt x="1671" y="473"/>
                    <a:pt x="1691" y="394"/>
                    <a:pt x="1705" y="312"/>
                  </a:cubicBezTo>
                  <a:cubicBezTo>
                    <a:pt x="1708" y="307"/>
                    <a:pt x="1711" y="304"/>
                    <a:pt x="1713" y="299"/>
                  </a:cubicBezTo>
                  <a:cubicBezTo>
                    <a:pt x="1712" y="280"/>
                    <a:pt x="1726" y="248"/>
                    <a:pt x="1730" y="224"/>
                  </a:cubicBezTo>
                  <a:cubicBezTo>
                    <a:pt x="1734" y="220"/>
                    <a:pt x="1737" y="215"/>
                    <a:pt x="1738" y="207"/>
                  </a:cubicBezTo>
                  <a:cubicBezTo>
                    <a:pt x="1733" y="200"/>
                    <a:pt x="1728" y="198"/>
                    <a:pt x="1720" y="196"/>
                  </a:cubicBezTo>
                  <a:cubicBezTo>
                    <a:pt x="1702" y="210"/>
                    <a:pt x="1708" y="249"/>
                    <a:pt x="1693" y="267"/>
                  </a:cubicBezTo>
                  <a:cubicBezTo>
                    <a:pt x="1691" y="251"/>
                    <a:pt x="1700" y="222"/>
                    <a:pt x="1703" y="201"/>
                  </a:cubicBezTo>
                  <a:cubicBezTo>
                    <a:pt x="1696" y="196"/>
                    <a:pt x="1698" y="182"/>
                    <a:pt x="1693" y="174"/>
                  </a:cubicBezTo>
                  <a:cubicBezTo>
                    <a:pt x="1686" y="195"/>
                    <a:pt x="1684" y="222"/>
                    <a:pt x="1672" y="239"/>
                  </a:cubicBezTo>
                  <a:cubicBezTo>
                    <a:pt x="1672" y="215"/>
                    <a:pt x="1682" y="193"/>
                    <a:pt x="1682" y="174"/>
                  </a:cubicBezTo>
                  <a:cubicBezTo>
                    <a:pt x="1672" y="184"/>
                    <a:pt x="1674" y="200"/>
                    <a:pt x="1670" y="214"/>
                  </a:cubicBezTo>
                  <a:cubicBezTo>
                    <a:pt x="1662" y="240"/>
                    <a:pt x="1651" y="268"/>
                    <a:pt x="1647" y="294"/>
                  </a:cubicBezTo>
                  <a:cubicBezTo>
                    <a:pt x="1645" y="308"/>
                    <a:pt x="1645" y="318"/>
                    <a:pt x="1637" y="320"/>
                  </a:cubicBezTo>
                  <a:cubicBezTo>
                    <a:pt x="1642" y="264"/>
                    <a:pt x="1661" y="220"/>
                    <a:pt x="1668" y="162"/>
                  </a:cubicBezTo>
                  <a:cubicBezTo>
                    <a:pt x="1663" y="157"/>
                    <a:pt x="1661" y="149"/>
                    <a:pt x="1653" y="146"/>
                  </a:cubicBezTo>
                  <a:cubicBezTo>
                    <a:pt x="1582" y="349"/>
                    <a:pt x="1535" y="578"/>
                    <a:pt x="1464" y="785"/>
                  </a:cubicBezTo>
                  <a:cubicBezTo>
                    <a:pt x="1470" y="792"/>
                    <a:pt x="1475" y="800"/>
                    <a:pt x="1489" y="798"/>
                  </a:cubicBezTo>
                  <a:cubicBezTo>
                    <a:pt x="1491" y="766"/>
                    <a:pt x="1506" y="738"/>
                    <a:pt x="1514" y="707"/>
                  </a:cubicBezTo>
                  <a:cubicBezTo>
                    <a:pt x="1518" y="691"/>
                    <a:pt x="1515" y="673"/>
                    <a:pt x="1526" y="659"/>
                  </a:cubicBezTo>
                  <a:cubicBezTo>
                    <a:pt x="1523" y="706"/>
                    <a:pt x="1506" y="749"/>
                    <a:pt x="1499" y="797"/>
                  </a:cubicBezTo>
                  <a:cubicBezTo>
                    <a:pt x="1506" y="793"/>
                    <a:pt x="1511" y="799"/>
                    <a:pt x="1516" y="797"/>
                  </a:cubicBezTo>
                  <a:cubicBezTo>
                    <a:pt x="1530" y="722"/>
                    <a:pt x="1557" y="646"/>
                    <a:pt x="1570" y="564"/>
                  </a:cubicBezTo>
                  <a:cubicBezTo>
                    <a:pt x="1580" y="554"/>
                    <a:pt x="1578" y="538"/>
                    <a:pt x="1580" y="521"/>
                  </a:cubicBezTo>
                  <a:cubicBezTo>
                    <a:pt x="1585" y="496"/>
                    <a:pt x="1592" y="471"/>
                    <a:pt x="1597" y="445"/>
                  </a:cubicBezTo>
                  <a:cubicBezTo>
                    <a:pt x="1599" y="432"/>
                    <a:pt x="1604" y="419"/>
                    <a:pt x="1607" y="407"/>
                  </a:cubicBezTo>
                  <a:cubicBezTo>
                    <a:pt x="1610" y="394"/>
                    <a:pt x="1608" y="378"/>
                    <a:pt x="1620" y="372"/>
                  </a:cubicBezTo>
                  <a:cubicBezTo>
                    <a:pt x="1609" y="460"/>
                    <a:pt x="1584" y="561"/>
                    <a:pt x="1560" y="654"/>
                  </a:cubicBezTo>
                  <a:cubicBezTo>
                    <a:pt x="1555" y="674"/>
                    <a:pt x="1554" y="696"/>
                    <a:pt x="1549" y="715"/>
                  </a:cubicBezTo>
                  <a:cubicBezTo>
                    <a:pt x="1540" y="749"/>
                    <a:pt x="1517" y="792"/>
                    <a:pt x="1519" y="825"/>
                  </a:cubicBezTo>
                  <a:cubicBezTo>
                    <a:pt x="1528" y="833"/>
                    <a:pt x="1531" y="831"/>
                    <a:pt x="1544" y="835"/>
                  </a:cubicBezTo>
                  <a:cubicBezTo>
                    <a:pt x="1546" y="798"/>
                    <a:pt x="1563" y="767"/>
                    <a:pt x="1572" y="735"/>
                  </a:cubicBezTo>
                  <a:cubicBezTo>
                    <a:pt x="1580" y="706"/>
                    <a:pt x="1577" y="676"/>
                    <a:pt x="1594" y="651"/>
                  </a:cubicBezTo>
                  <a:cubicBezTo>
                    <a:pt x="1589" y="683"/>
                    <a:pt x="1585" y="740"/>
                    <a:pt x="1565" y="767"/>
                  </a:cubicBezTo>
                  <a:cubicBezTo>
                    <a:pt x="1560" y="789"/>
                    <a:pt x="1555" y="812"/>
                    <a:pt x="1550" y="835"/>
                  </a:cubicBezTo>
                  <a:cubicBezTo>
                    <a:pt x="1559" y="829"/>
                    <a:pt x="1560" y="853"/>
                    <a:pt x="1567" y="858"/>
                  </a:cubicBezTo>
                  <a:cubicBezTo>
                    <a:pt x="1579" y="780"/>
                    <a:pt x="1615" y="707"/>
                    <a:pt x="1630" y="627"/>
                  </a:cubicBezTo>
                  <a:cubicBezTo>
                    <a:pt x="1632" y="620"/>
                    <a:pt x="1627" y="609"/>
                    <a:pt x="1637" y="606"/>
                  </a:cubicBezTo>
                  <a:cubicBezTo>
                    <a:pt x="1638" y="633"/>
                    <a:pt x="1633" y="663"/>
                    <a:pt x="1625" y="694"/>
                  </a:cubicBezTo>
                  <a:cubicBezTo>
                    <a:pt x="1611" y="749"/>
                    <a:pt x="1584" y="813"/>
                    <a:pt x="1574" y="873"/>
                  </a:cubicBezTo>
                  <a:cubicBezTo>
                    <a:pt x="1568" y="875"/>
                    <a:pt x="1565" y="880"/>
                    <a:pt x="1560" y="883"/>
                  </a:cubicBezTo>
                  <a:cubicBezTo>
                    <a:pt x="1541" y="885"/>
                    <a:pt x="1520" y="878"/>
                    <a:pt x="1494" y="883"/>
                  </a:cubicBezTo>
                  <a:cubicBezTo>
                    <a:pt x="1453" y="892"/>
                    <a:pt x="1405" y="907"/>
                    <a:pt x="1363" y="916"/>
                  </a:cubicBezTo>
                  <a:cubicBezTo>
                    <a:pt x="1316" y="927"/>
                    <a:pt x="1277" y="954"/>
                    <a:pt x="1238" y="971"/>
                  </a:cubicBezTo>
                  <a:cubicBezTo>
                    <a:pt x="1219" y="980"/>
                    <a:pt x="1205" y="990"/>
                    <a:pt x="1192" y="998"/>
                  </a:cubicBezTo>
                  <a:cubicBezTo>
                    <a:pt x="1184" y="1002"/>
                    <a:pt x="1174" y="1005"/>
                    <a:pt x="1167" y="1009"/>
                  </a:cubicBezTo>
                  <a:cubicBezTo>
                    <a:pt x="1104" y="1056"/>
                    <a:pt x="1034" y="1096"/>
                    <a:pt x="983" y="1157"/>
                  </a:cubicBezTo>
                  <a:cubicBezTo>
                    <a:pt x="1044" y="1120"/>
                    <a:pt x="1108" y="1087"/>
                    <a:pt x="1174" y="1054"/>
                  </a:cubicBezTo>
                  <a:cubicBezTo>
                    <a:pt x="1180" y="1051"/>
                    <a:pt x="1184" y="1045"/>
                    <a:pt x="1190" y="1042"/>
                  </a:cubicBezTo>
                  <a:cubicBezTo>
                    <a:pt x="1271" y="1006"/>
                    <a:pt x="1368" y="987"/>
                    <a:pt x="1462" y="971"/>
                  </a:cubicBezTo>
                  <a:cubicBezTo>
                    <a:pt x="1509" y="957"/>
                    <a:pt x="1549" y="959"/>
                    <a:pt x="1600" y="953"/>
                  </a:cubicBezTo>
                  <a:cubicBezTo>
                    <a:pt x="1632" y="858"/>
                    <a:pt x="1649" y="770"/>
                    <a:pt x="1672" y="672"/>
                  </a:cubicBezTo>
                  <a:cubicBezTo>
                    <a:pt x="1682" y="627"/>
                    <a:pt x="1701" y="577"/>
                    <a:pt x="1712" y="533"/>
                  </a:cubicBezTo>
                  <a:cubicBezTo>
                    <a:pt x="1718" y="506"/>
                    <a:pt x="1722" y="484"/>
                    <a:pt x="1728" y="456"/>
                  </a:cubicBezTo>
                  <a:cubicBezTo>
                    <a:pt x="1734" y="432"/>
                    <a:pt x="1748" y="410"/>
                    <a:pt x="1750" y="385"/>
                  </a:cubicBezTo>
                  <a:cubicBezTo>
                    <a:pt x="1763" y="362"/>
                    <a:pt x="1769" y="320"/>
                    <a:pt x="1776" y="292"/>
                  </a:cubicBezTo>
                  <a:cubicBezTo>
                    <a:pt x="1760" y="293"/>
                    <a:pt x="1742" y="298"/>
                    <a:pt x="1731" y="300"/>
                  </a:cubicBezTo>
                  <a:cubicBezTo>
                    <a:pt x="1714" y="340"/>
                    <a:pt x="1711" y="395"/>
                    <a:pt x="1695" y="436"/>
                  </a:cubicBezTo>
                  <a:cubicBezTo>
                    <a:pt x="1695" y="435"/>
                    <a:pt x="1694" y="432"/>
                    <a:pt x="1693" y="435"/>
                  </a:cubicBezTo>
                  <a:cubicBezTo>
                    <a:pt x="1691" y="471"/>
                    <a:pt x="1677" y="501"/>
                    <a:pt x="1670" y="538"/>
                  </a:cubicBezTo>
                  <a:close/>
                  <a:moveTo>
                    <a:pt x="745" y="412"/>
                  </a:moveTo>
                  <a:cubicBezTo>
                    <a:pt x="727" y="401"/>
                    <a:pt x="705" y="407"/>
                    <a:pt x="684" y="405"/>
                  </a:cubicBezTo>
                  <a:cubicBezTo>
                    <a:pt x="654" y="402"/>
                    <a:pt x="627" y="392"/>
                    <a:pt x="606" y="397"/>
                  </a:cubicBezTo>
                  <a:cubicBezTo>
                    <a:pt x="607" y="396"/>
                    <a:pt x="608" y="398"/>
                    <a:pt x="606" y="398"/>
                  </a:cubicBezTo>
                  <a:cubicBezTo>
                    <a:pt x="578" y="397"/>
                    <a:pt x="554" y="390"/>
                    <a:pt x="526" y="390"/>
                  </a:cubicBezTo>
                  <a:cubicBezTo>
                    <a:pt x="500" y="390"/>
                    <a:pt x="474" y="390"/>
                    <a:pt x="443" y="390"/>
                  </a:cubicBezTo>
                  <a:cubicBezTo>
                    <a:pt x="425" y="403"/>
                    <a:pt x="413" y="424"/>
                    <a:pt x="400" y="445"/>
                  </a:cubicBezTo>
                  <a:cubicBezTo>
                    <a:pt x="368" y="496"/>
                    <a:pt x="326" y="542"/>
                    <a:pt x="300" y="593"/>
                  </a:cubicBezTo>
                  <a:cubicBezTo>
                    <a:pt x="296" y="597"/>
                    <a:pt x="298" y="588"/>
                    <a:pt x="294" y="593"/>
                  </a:cubicBezTo>
                  <a:cubicBezTo>
                    <a:pt x="271" y="653"/>
                    <a:pt x="218" y="697"/>
                    <a:pt x="191" y="759"/>
                  </a:cubicBezTo>
                  <a:cubicBezTo>
                    <a:pt x="143" y="820"/>
                    <a:pt x="94" y="880"/>
                    <a:pt x="51" y="946"/>
                  </a:cubicBezTo>
                  <a:cubicBezTo>
                    <a:pt x="118" y="950"/>
                    <a:pt x="183" y="967"/>
                    <a:pt x="249" y="984"/>
                  </a:cubicBezTo>
                  <a:cubicBezTo>
                    <a:pt x="276" y="991"/>
                    <a:pt x="302" y="1002"/>
                    <a:pt x="328" y="1009"/>
                  </a:cubicBezTo>
                  <a:cubicBezTo>
                    <a:pt x="362" y="1018"/>
                    <a:pt x="398" y="1028"/>
                    <a:pt x="423" y="1029"/>
                  </a:cubicBezTo>
                  <a:cubicBezTo>
                    <a:pt x="484" y="1047"/>
                    <a:pt x="560" y="1072"/>
                    <a:pt x="629" y="1097"/>
                  </a:cubicBezTo>
                  <a:cubicBezTo>
                    <a:pt x="638" y="1101"/>
                    <a:pt x="646" y="1108"/>
                    <a:pt x="656" y="1112"/>
                  </a:cubicBezTo>
                  <a:cubicBezTo>
                    <a:pt x="690" y="1126"/>
                    <a:pt x="730" y="1126"/>
                    <a:pt x="754" y="1150"/>
                  </a:cubicBezTo>
                  <a:cubicBezTo>
                    <a:pt x="793" y="1158"/>
                    <a:pt x="817" y="1182"/>
                    <a:pt x="848" y="1199"/>
                  </a:cubicBezTo>
                  <a:cubicBezTo>
                    <a:pt x="836" y="1142"/>
                    <a:pt x="837" y="1090"/>
                    <a:pt x="833" y="1041"/>
                  </a:cubicBezTo>
                  <a:cubicBezTo>
                    <a:pt x="843" y="937"/>
                    <a:pt x="846" y="846"/>
                    <a:pt x="843" y="750"/>
                  </a:cubicBezTo>
                  <a:cubicBezTo>
                    <a:pt x="842" y="704"/>
                    <a:pt x="819" y="667"/>
                    <a:pt x="817" y="622"/>
                  </a:cubicBezTo>
                  <a:cubicBezTo>
                    <a:pt x="810" y="613"/>
                    <a:pt x="808" y="606"/>
                    <a:pt x="807" y="598"/>
                  </a:cubicBezTo>
                  <a:cubicBezTo>
                    <a:pt x="843" y="555"/>
                    <a:pt x="872" y="491"/>
                    <a:pt x="903" y="438"/>
                  </a:cubicBezTo>
                  <a:cubicBezTo>
                    <a:pt x="850" y="428"/>
                    <a:pt x="790" y="407"/>
                    <a:pt x="745" y="412"/>
                  </a:cubicBezTo>
                  <a:close/>
                  <a:moveTo>
                    <a:pt x="1831" y="402"/>
                  </a:moveTo>
                  <a:cubicBezTo>
                    <a:pt x="1809" y="402"/>
                    <a:pt x="1795" y="401"/>
                    <a:pt x="1776" y="407"/>
                  </a:cubicBezTo>
                  <a:cubicBezTo>
                    <a:pt x="1768" y="409"/>
                    <a:pt x="1756" y="409"/>
                    <a:pt x="1760" y="421"/>
                  </a:cubicBezTo>
                  <a:cubicBezTo>
                    <a:pt x="1777" y="426"/>
                    <a:pt x="1798" y="427"/>
                    <a:pt x="1821" y="421"/>
                  </a:cubicBezTo>
                  <a:cubicBezTo>
                    <a:pt x="1821" y="425"/>
                    <a:pt x="1823" y="427"/>
                    <a:pt x="1826" y="426"/>
                  </a:cubicBezTo>
                  <a:cubicBezTo>
                    <a:pt x="1825" y="503"/>
                    <a:pt x="1786" y="571"/>
                    <a:pt x="1770" y="637"/>
                  </a:cubicBezTo>
                  <a:cubicBezTo>
                    <a:pt x="1761" y="670"/>
                    <a:pt x="1755" y="705"/>
                    <a:pt x="1746" y="737"/>
                  </a:cubicBezTo>
                  <a:cubicBezTo>
                    <a:pt x="1737" y="772"/>
                    <a:pt x="1725" y="809"/>
                    <a:pt x="1715" y="845"/>
                  </a:cubicBezTo>
                  <a:cubicBezTo>
                    <a:pt x="1705" y="880"/>
                    <a:pt x="1690" y="914"/>
                    <a:pt x="1683" y="948"/>
                  </a:cubicBezTo>
                  <a:cubicBezTo>
                    <a:pt x="1678" y="977"/>
                    <a:pt x="1673" y="1006"/>
                    <a:pt x="1667" y="1034"/>
                  </a:cubicBezTo>
                  <a:cubicBezTo>
                    <a:pt x="1661" y="1059"/>
                    <a:pt x="1655" y="1087"/>
                    <a:pt x="1637" y="1107"/>
                  </a:cubicBezTo>
                  <a:cubicBezTo>
                    <a:pt x="1631" y="1104"/>
                    <a:pt x="1624" y="1103"/>
                    <a:pt x="1619" y="1099"/>
                  </a:cubicBezTo>
                  <a:cubicBezTo>
                    <a:pt x="1570" y="1100"/>
                    <a:pt x="1511" y="1091"/>
                    <a:pt x="1467" y="1101"/>
                  </a:cubicBezTo>
                  <a:cubicBezTo>
                    <a:pt x="1453" y="1090"/>
                    <a:pt x="1446" y="1101"/>
                    <a:pt x="1434" y="1104"/>
                  </a:cubicBezTo>
                  <a:cubicBezTo>
                    <a:pt x="1414" y="1108"/>
                    <a:pt x="1388" y="1107"/>
                    <a:pt x="1366" y="1109"/>
                  </a:cubicBezTo>
                  <a:cubicBezTo>
                    <a:pt x="1347" y="1111"/>
                    <a:pt x="1329" y="1114"/>
                    <a:pt x="1310" y="1116"/>
                  </a:cubicBezTo>
                  <a:cubicBezTo>
                    <a:pt x="1265" y="1120"/>
                    <a:pt x="1217" y="1124"/>
                    <a:pt x="1172" y="1132"/>
                  </a:cubicBezTo>
                  <a:cubicBezTo>
                    <a:pt x="1164" y="1134"/>
                    <a:pt x="1157" y="1139"/>
                    <a:pt x="1149" y="1140"/>
                  </a:cubicBezTo>
                  <a:cubicBezTo>
                    <a:pt x="1095" y="1152"/>
                    <a:pt x="1044" y="1164"/>
                    <a:pt x="1001" y="1194"/>
                  </a:cubicBezTo>
                  <a:cubicBezTo>
                    <a:pt x="1091" y="1180"/>
                    <a:pt x="1183" y="1171"/>
                    <a:pt x="1275" y="1159"/>
                  </a:cubicBezTo>
                  <a:cubicBezTo>
                    <a:pt x="1314" y="1154"/>
                    <a:pt x="1355" y="1143"/>
                    <a:pt x="1396" y="1144"/>
                  </a:cubicBezTo>
                  <a:cubicBezTo>
                    <a:pt x="1423" y="1144"/>
                    <a:pt x="1445" y="1146"/>
                    <a:pt x="1467" y="1145"/>
                  </a:cubicBezTo>
                  <a:cubicBezTo>
                    <a:pt x="1478" y="1145"/>
                    <a:pt x="1498" y="1137"/>
                    <a:pt x="1499" y="1154"/>
                  </a:cubicBezTo>
                  <a:cubicBezTo>
                    <a:pt x="1479" y="1164"/>
                    <a:pt x="1457" y="1156"/>
                    <a:pt x="1436" y="1155"/>
                  </a:cubicBezTo>
                  <a:cubicBezTo>
                    <a:pt x="1377" y="1155"/>
                    <a:pt x="1315" y="1168"/>
                    <a:pt x="1270" y="1172"/>
                  </a:cubicBezTo>
                  <a:cubicBezTo>
                    <a:pt x="1223" y="1176"/>
                    <a:pt x="1190" y="1179"/>
                    <a:pt x="1154" y="1184"/>
                  </a:cubicBezTo>
                  <a:cubicBezTo>
                    <a:pt x="1127" y="1187"/>
                    <a:pt x="1101" y="1196"/>
                    <a:pt x="1076" y="1199"/>
                  </a:cubicBezTo>
                  <a:cubicBezTo>
                    <a:pt x="1021" y="1204"/>
                    <a:pt x="976" y="1207"/>
                    <a:pt x="936" y="1233"/>
                  </a:cubicBezTo>
                  <a:cubicBezTo>
                    <a:pt x="940" y="1235"/>
                    <a:pt x="942" y="1240"/>
                    <a:pt x="941" y="1247"/>
                  </a:cubicBezTo>
                  <a:cubicBezTo>
                    <a:pt x="966" y="1235"/>
                    <a:pt x="995" y="1224"/>
                    <a:pt x="1026" y="1220"/>
                  </a:cubicBezTo>
                  <a:cubicBezTo>
                    <a:pt x="1201" y="1197"/>
                    <a:pt x="1410" y="1192"/>
                    <a:pt x="1597" y="1167"/>
                  </a:cubicBezTo>
                  <a:cubicBezTo>
                    <a:pt x="1642" y="1161"/>
                    <a:pt x="1696" y="1180"/>
                    <a:pt x="1725" y="1150"/>
                  </a:cubicBezTo>
                  <a:cubicBezTo>
                    <a:pt x="1751" y="1082"/>
                    <a:pt x="1756" y="1007"/>
                    <a:pt x="1775" y="935"/>
                  </a:cubicBezTo>
                  <a:cubicBezTo>
                    <a:pt x="1781" y="911"/>
                    <a:pt x="1792" y="889"/>
                    <a:pt x="1798" y="865"/>
                  </a:cubicBezTo>
                  <a:cubicBezTo>
                    <a:pt x="1805" y="839"/>
                    <a:pt x="1812" y="813"/>
                    <a:pt x="1818" y="787"/>
                  </a:cubicBezTo>
                  <a:cubicBezTo>
                    <a:pt x="1823" y="761"/>
                    <a:pt x="1831" y="736"/>
                    <a:pt x="1836" y="710"/>
                  </a:cubicBezTo>
                  <a:cubicBezTo>
                    <a:pt x="1842" y="684"/>
                    <a:pt x="1847" y="656"/>
                    <a:pt x="1854" y="631"/>
                  </a:cubicBezTo>
                  <a:cubicBezTo>
                    <a:pt x="1857" y="621"/>
                    <a:pt x="1864" y="612"/>
                    <a:pt x="1866" y="602"/>
                  </a:cubicBezTo>
                  <a:cubicBezTo>
                    <a:pt x="1874" y="568"/>
                    <a:pt x="1875" y="530"/>
                    <a:pt x="1884" y="498"/>
                  </a:cubicBezTo>
                  <a:cubicBezTo>
                    <a:pt x="1881" y="472"/>
                    <a:pt x="1906" y="427"/>
                    <a:pt x="1886" y="403"/>
                  </a:cubicBezTo>
                  <a:cubicBezTo>
                    <a:pt x="1869" y="396"/>
                    <a:pt x="1850" y="401"/>
                    <a:pt x="1831" y="402"/>
                  </a:cubicBezTo>
                  <a:close/>
                  <a:moveTo>
                    <a:pt x="1755" y="435"/>
                  </a:moveTo>
                  <a:cubicBezTo>
                    <a:pt x="1732" y="509"/>
                    <a:pt x="1720" y="583"/>
                    <a:pt x="1698" y="657"/>
                  </a:cubicBezTo>
                  <a:cubicBezTo>
                    <a:pt x="1692" y="679"/>
                    <a:pt x="1686" y="699"/>
                    <a:pt x="1680" y="720"/>
                  </a:cubicBezTo>
                  <a:cubicBezTo>
                    <a:pt x="1674" y="743"/>
                    <a:pt x="1670" y="765"/>
                    <a:pt x="1665" y="788"/>
                  </a:cubicBezTo>
                  <a:cubicBezTo>
                    <a:pt x="1655" y="835"/>
                    <a:pt x="1637" y="881"/>
                    <a:pt x="1625" y="926"/>
                  </a:cubicBezTo>
                  <a:cubicBezTo>
                    <a:pt x="1623" y="935"/>
                    <a:pt x="1627" y="947"/>
                    <a:pt x="1615" y="953"/>
                  </a:cubicBezTo>
                  <a:cubicBezTo>
                    <a:pt x="1618" y="958"/>
                    <a:pt x="1620" y="963"/>
                    <a:pt x="1615" y="968"/>
                  </a:cubicBezTo>
                  <a:cubicBezTo>
                    <a:pt x="1563" y="969"/>
                    <a:pt x="1506" y="973"/>
                    <a:pt x="1448" y="984"/>
                  </a:cubicBezTo>
                  <a:cubicBezTo>
                    <a:pt x="1360" y="1001"/>
                    <a:pt x="1274" y="1022"/>
                    <a:pt x="1198" y="1056"/>
                  </a:cubicBezTo>
                  <a:cubicBezTo>
                    <a:pt x="1149" y="1078"/>
                    <a:pt x="1103" y="1107"/>
                    <a:pt x="1057" y="1132"/>
                  </a:cubicBezTo>
                  <a:cubicBezTo>
                    <a:pt x="1034" y="1145"/>
                    <a:pt x="1010" y="1158"/>
                    <a:pt x="988" y="1172"/>
                  </a:cubicBezTo>
                  <a:cubicBezTo>
                    <a:pt x="971" y="1183"/>
                    <a:pt x="952" y="1192"/>
                    <a:pt x="938" y="1204"/>
                  </a:cubicBezTo>
                  <a:cubicBezTo>
                    <a:pt x="935" y="1206"/>
                    <a:pt x="927" y="1211"/>
                    <a:pt x="930" y="1217"/>
                  </a:cubicBezTo>
                  <a:cubicBezTo>
                    <a:pt x="937" y="1219"/>
                    <a:pt x="943" y="1208"/>
                    <a:pt x="949" y="1204"/>
                  </a:cubicBezTo>
                  <a:cubicBezTo>
                    <a:pt x="962" y="1195"/>
                    <a:pt x="979" y="1188"/>
                    <a:pt x="994" y="1180"/>
                  </a:cubicBezTo>
                  <a:cubicBezTo>
                    <a:pt x="1009" y="1173"/>
                    <a:pt x="1026" y="1166"/>
                    <a:pt x="1041" y="1159"/>
                  </a:cubicBezTo>
                  <a:cubicBezTo>
                    <a:pt x="1135" y="1115"/>
                    <a:pt x="1249" y="1107"/>
                    <a:pt x="1363" y="1096"/>
                  </a:cubicBezTo>
                  <a:cubicBezTo>
                    <a:pt x="1452" y="1087"/>
                    <a:pt x="1547" y="1072"/>
                    <a:pt x="1638" y="1089"/>
                  </a:cubicBezTo>
                  <a:cubicBezTo>
                    <a:pt x="1666" y="968"/>
                    <a:pt x="1702" y="836"/>
                    <a:pt x="1736" y="722"/>
                  </a:cubicBezTo>
                  <a:cubicBezTo>
                    <a:pt x="1739" y="713"/>
                    <a:pt x="1739" y="704"/>
                    <a:pt x="1741" y="694"/>
                  </a:cubicBezTo>
                  <a:cubicBezTo>
                    <a:pt x="1745" y="681"/>
                    <a:pt x="1753" y="670"/>
                    <a:pt x="1756" y="657"/>
                  </a:cubicBezTo>
                  <a:cubicBezTo>
                    <a:pt x="1761" y="643"/>
                    <a:pt x="1762" y="627"/>
                    <a:pt x="1766" y="612"/>
                  </a:cubicBezTo>
                  <a:cubicBezTo>
                    <a:pt x="1784" y="556"/>
                    <a:pt x="1806" y="496"/>
                    <a:pt x="1811" y="445"/>
                  </a:cubicBezTo>
                  <a:cubicBezTo>
                    <a:pt x="1794" y="440"/>
                    <a:pt x="1773" y="439"/>
                    <a:pt x="1755" y="435"/>
                  </a:cubicBezTo>
                  <a:close/>
                  <a:moveTo>
                    <a:pt x="1668" y="534"/>
                  </a:moveTo>
                  <a:cubicBezTo>
                    <a:pt x="1669" y="528"/>
                    <a:pt x="1675" y="518"/>
                    <a:pt x="1672" y="513"/>
                  </a:cubicBezTo>
                  <a:cubicBezTo>
                    <a:pt x="1670" y="518"/>
                    <a:pt x="1665" y="529"/>
                    <a:pt x="1668" y="534"/>
                  </a:cubicBezTo>
                  <a:close/>
                  <a:moveTo>
                    <a:pt x="1376" y="805"/>
                  </a:moveTo>
                  <a:cubicBezTo>
                    <a:pt x="1316" y="813"/>
                    <a:pt x="1274" y="847"/>
                    <a:pt x="1227" y="875"/>
                  </a:cubicBezTo>
                  <a:cubicBezTo>
                    <a:pt x="1192" y="906"/>
                    <a:pt x="1153" y="931"/>
                    <a:pt x="1117" y="961"/>
                  </a:cubicBezTo>
                  <a:cubicBezTo>
                    <a:pt x="1046" y="1034"/>
                    <a:pt x="974" y="1116"/>
                    <a:pt x="920" y="1200"/>
                  </a:cubicBezTo>
                  <a:cubicBezTo>
                    <a:pt x="963" y="1150"/>
                    <a:pt x="1011" y="1105"/>
                    <a:pt x="1064" y="1064"/>
                  </a:cubicBezTo>
                  <a:cubicBezTo>
                    <a:pt x="1081" y="1060"/>
                    <a:pt x="1096" y="1043"/>
                    <a:pt x="1110" y="1031"/>
                  </a:cubicBezTo>
                  <a:cubicBezTo>
                    <a:pt x="1148" y="1013"/>
                    <a:pt x="1179" y="983"/>
                    <a:pt x="1217" y="963"/>
                  </a:cubicBezTo>
                  <a:cubicBezTo>
                    <a:pt x="1254" y="943"/>
                    <a:pt x="1289" y="921"/>
                    <a:pt x="1333" y="908"/>
                  </a:cubicBezTo>
                  <a:cubicBezTo>
                    <a:pt x="1335" y="904"/>
                    <a:pt x="1341" y="904"/>
                    <a:pt x="1343" y="900"/>
                  </a:cubicBezTo>
                  <a:cubicBezTo>
                    <a:pt x="1400" y="881"/>
                    <a:pt x="1484" y="852"/>
                    <a:pt x="1554" y="868"/>
                  </a:cubicBezTo>
                  <a:cubicBezTo>
                    <a:pt x="1556" y="858"/>
                    <a:pt x="1550" y="857"/>
                    <a:pt x="1549" y="850"/>
                  </a:cubicBezTo>
                  <a:cubicBezTo>
                    <a:pt x="1538" y="849"/>
                    <a:pt x="1529" y="848"/>
                    <a:pt x="1522" y="848"/>
                  </a:cubicBezTo>
                  <a:cubicBezTo>
                    <a:pt x="1500" y="836"/>
                    <a:pt x="1468" y="839"/>
                    <a:pt x="1439" y="843"/>
                  </a:cubicBezTo>
                  <a:cubicBezTo>
                    <a:pt x="1400" y="849"/>
                    <a:pt x="1356" y="862"/>
                    <a:pt x="1326" y="880"/>
                  </a:cubicBezTo>
                  <a:cubicBezTo>
                    <a:pt x="1313" y="888"/>
                    <a:pt x="1303" y="901"/>
                    <a:pt x="1288" y="901"/>
                  </a:cubicBezTo>
                  <a:cubicBezTo>
                    <a:pt x="1293" y="895"/>
                    <a:pt x="1302" y="892"/>
                    <a:pt x="1310" y="888"/>
                  </a:cubicBezTo>
                  <a:cubicBezTo>
                    <a:pt x="1350" y="842"/>
                    <a:pt x="1434" y="832"/>
                    <a:pt x="1509" y="827"/>
                  </a:cubicBezTo>
                  <a:cubicBezTo>
                    <a:pt x="1510" y="820"/>
                    <a:pt x="1509" y="814"/>
                    <a:pt x="1506" y="812"/>
                  </a:cubicBezTo>
                  <a:cubicBezTo>
                    <a:pt x="1447" y="810"/>
                    <a:pt x="1378" y="834"/>
                    <a:pt x="1331" y="850"/>
                  </a:cubicBezTo>
                  <a:cubicBezTo>
                    <a:pt x="1362" y="825"/>
                    <a:pt x="1414" y="814"/>
                    <a:pt x="1454" y="803"/>
                  </a:cubicBezTo>
                  <a:cubicBezTo>
                    <a:pt x="1427" y="803"/>
                    <a:pt x="1401" y="802"/>
                    <a:pt x="1376" y="805"/>
                  </a:cubicBezTo>
                  <a:close/>
                  <a:moveTo>
                    <a:pt x="411" y="1047"/>
                  </a:moveTo>
                  <a:cubicBezTo>
                    <a:pt x="407" y="1046"/>
                    <a:pt x="403" y="1045"/>
                    <a:pt x="398" y="1044"/>
                  </a:cubicBezTo>
                  <a:cubicBezTo>
                    <a:pt x="343" y="1029"/>
                    <a:pt x="290" y="1012"/>
                    <a:pt x="240" y="1001"/>
                  </a:cubicBezTo>
                  <a:cubicBezTo>
                    <a:pt x="184" y="988"/>
                    <a:pt x="124" y="978"/>
                    <a:pt x="74" y="969"/>
                  </a:cubicBezTo>
                  <a:cubicBezTo>
                    <a:pt x="66" y="974"/>
                    <a:pt x="62" y="971"/>
                    <a:pt x="54" y="973"/>
                  </a:cubicBezTo>
                  <a:cubicBezTo>
                    <a:pt x="47" y="986"/>
                    <a:pt x="37" y="995"/>
                    <a:pt x="31" y="1009"/>
                  </a:cubicBezTo>
                  <a:cubicBezTo>
                    <a:pt x="59" y="1010"/>
                    <a:pt x="79" y="1013"/>
                    <a:pt x="103" y="1016"/>
                  </a:cubicBezTo>
                  <a:cubicBezTo>
                    <a:pt x="193" y="1029"/>
                    <a:pt x="282" y="1046"/>
                    <a:pt x="368" y="1057"/>
                  </a:cubicBezTo>
                  <a:cubicBezTo>
                    <a:pt x="405" y="1062"/>
                    <a:pt x="447" y="1065"/>
                    <a:pt x="491" y="1072"/>
                  </a:cubicBezTo>
                  <a:cubicBezTo>
                    <a:pt x="494" y="1073"/>
                    <a:pt x="502" y="1078"/>
                    <a:pt x="504" y="1072"/>
                  </a:cubicBezTo>
                  <a:cubicBezTo>
                    <a:pt x="475" y="1064"/>
                    <a:pt x="441" y="1058"/>
                    <a:pt x="411" y="1047"/>
                  </a:cubicBezTo>
                  <a:close/>
                  <a:moveTo>
                    <a:pt x="617" y="1129"/>
                  </a:moveTo>
                  <a:cubicBezTo>
                    <a:pt x="596" y="1121"/>
                    <a:pt x="576" y="1112"/>
                    <a:pt x="553" y="1104"/>
                  </a:cubicBezTo>
                  <a:cubicBezTo>
                    <a:pt x="543" y="1101"/>
                    <a:pt x="532" y="1096"/>
                    <a:pt x="521" y="1092"/>
                  </a:cubicBezTo>
                  <a:cubicBezTo>
                    <a:pt x="499" y="1086"/>
                    <a:pt x="470" y="1087"/>
                    <a:pt x="445" y="1082"/>
                  </a:cubicBezTo>
                  <a:cubicBezTo>
                    <a:pt x="408" y="1076"/>
                    <a:pt x="366" y="1072"/>
                    <a:pt x="327" y="1067"/>
                  </a:cubicBezTo>
                  <a:cubicBezTo>
                    <a:pt x="229" y="1056"/>
                    <a:pt x="137" y="1030"/>
                    <a:pt x="46" y="1024"/>
                  </a:cubicBezTo>
                  <a:cubicBezTo>
                    <a:pt x="35" y="1032"/>
                    <a:pt x="26" y="1050"/>
                    <a:pt x="23" y="1061"/>
                  </a:cubicBezTo>
                  <a:cubicBezTo>
                    <a:pt x="67" y="1062"/>
                    <a:pt x="112" y="1071"/>
                    <a:pt x="161" y="1076"/>
                  </a:cubicBezTo>
                  <a:cubicBezTo>
                    <a:pt x="214" y="1081"/>
                    <a:pt x="288" y="1081"/>
                    <a:pt x="335" y="1087"/>
                  </a:cubicBezTo>
                  <a:cubicBezTo>
                    <a:pt x="358" y="1091"/>
                    <a:pt x="382" y="1091"/>
                    <a:pt x="402" y="1096"/>
                  </a:cubicBezTo>
                  <a:cubicBezTo>
                    <a:pt x="407" y="1097"/>
                    <a:pt x="412" y="1101"/>
                    <a:pt x="416" y="1102"/>
                  </a:cubicBezTo>
                  <a:cubicBezTo>
                    <a:pt x="446" y="1110"/>
                    <a:pt x="478" y="1107"/>
                    <a:pt x="508" y="1114"/>
                  </a:cubicBezTo>
                  <a:cubicBezTo>
                    <a:pt x="556" y="1126"/>
                    <a:pt x="600" y="1138"/>
                    <a:pt x="642" y="1150"/>
                  </a:cubicBezTo>
                  <a:cubicBezTo>
                    <a:pt x="658" y="1155"/>
                    <a:pt x="674" y="1163"/>
                    <a:pt x="690" y="1160"/>
                  </a:cubicBezTo>
                  <a:cubicBezTo>
                    <a:pt x="662" y="1154"/>
                    <a:pt x="640" y="1137"/>
                    <a:pt x="617" y="1129"/>
                  </a:cubicBezTo>
                  <a:close/>
                  <a:moveTo>
                    <a:pt x="551" y="1087"/>
                  </a:moveTo>
                  <a:cubicBezTo>
                    <a:pt x="537" y="1082"/>
                    <a:pt x="522" y="1077"/>
                    <a:pt x="508" y="1072"/>
                  </a:cubicBezTo>
                  <a:cubicBezTo>
                    <a:pt x="518" y="1080"/>
                    <a:pt x="540" y="1085"/>
                    <a:pt x="551" y="1087"/>
                  </a:cubicBezTo>
                  <a:close/>
                  <a:moveTo>
                    <a:pt x="446" y="1119"/>
                  </a:moveTo>
                  <a:cubicBezTo>
                    <a:pt x="423" y="1116"/>
                    <a:pt x="404" y="1112"/>
                    <a:pt x="378" y="1109"/>
                  </a:cubicBezTo>
                  <a:cubicBezTo>
                    <a:pt x="340" y="1105"/>
                    <a:pt x="301" y="1094"/>
                    <a:pt x="265" y="1092"/>
                  </a:cubicBezTo>
                  <a:cubicBezTo>
                    <a:pt x="211" y="1090"/>
                    <a:pt x="164" y="1092"/>
                    <a:pt x="119" y="1086"/>
                  </a:cubicBezTo>
                  <a:cubicBezTo>
                    <a:pt x="108" y="1084"/>
                    <a:pt x="98" y="1083"/>
                    <a:pt x="88" y="1082"/>
                  </a:cubicBezTo>
                  <a:cubicBezTo>
                    <a:pt x="78" y="1081"/>
                    <a:pt x="60" y="1075"/>
                    <a:pt x="53" y="1077"/>
                  </a:cubicBezTo>
                  <a:cubicBezTo>
                    <a:pt x="38" y="1082"/>
                    <a:pt x="33" y="1108"/>
                    <a:pt x="30" y="1122"/>
                  </a:cubicBezTo>
                  <a:cubicBezTo>
                    <a:pt x="55" y="1116"/>
                    <a:pt x="89" y="1123"/>
                    <a:pt x="101" y="1109"/>
                  </a:cubicBezTo>
                  <a:cubicBezTo>
                    <a:pt x="114" y="1122"/>
                    <a:pt x="141" y="1112"/>
                    <a:pt x="162" y="1112"/>
                  </a:cubicBezTo>
                  <a:cubicBezTo>
                    <a:pt x="171" y="1112"/>
                    <a:pt x="181" y="1117"/>
                    <a:pt x="191" y="1117"/>
                  </a:cubicBezTo>
                  <a:cubicBezTo>
                    <a:pt x="234" y="1119"/>
                    <a:pt x="284" y="1121"/>
                    <a:pt x="332" y="1121"/>
                  </a:cubicBezTo>
                  <a:cubicBezTo>
                    <a:pt x="431" y="1121"/>
                    <a:pt x="525" y="1151"/>
                    <a:pt x="611" y="1157"/>
                  </a:cubicBezTo>
                  <a:cubicBezTo>
                    <a:pt x="563" y="1140"/>
                    <a:pt x="505" y="1126"/>
                    <a:pt x="446" y="1119"/>
                  </a:cubicBezTo>
                  <a:close/>
                  <a:moveTo>
                    <a:pt x="722" y="1155"/>
                  </a:moveTo>
                  <a:cubicBezTo>
                    <a:pt x="755" y="1171"/>
                    <a:pt x="795" y="1189"/>
                    <a:pt x="827" y="1200"/>
                  </a:cubicBezTo>
                  <a:cubicBezTo>
                    <a:pt x="757" y="1159"/>
                    <a:pt x="681" y="1132"/>
                    <a:pt x="597" y="1104"/>
                  </a:cubicBezTo>
                  <a:cubicBezTo>
                    <a:pt x="638" y="1121"/>
                    <a:pt x="680" y="1145"/>
                    <a:pt x="722" y="1155"/>
                  </a:cubicBezTo>
                  <a:close/>
                  <a:moveTo>
                    <a:pt x="519" y="1157"/>
                  </a:moveTo>
                  <a:cubicBezTo>
                    <a:pt x="496" y="1154"/>
                    <a:pt x="474" y="1149"/>
                    <a:pt x="451" y="1145"/>
                  </a:cubicBezTo>
                  <a:cubicBezTo>
                    <a:pt x="358" y="1129"/>
                    <a:pt x="232" y="1131"/>
                    <a:pt x="149" y="1127"/>
                  </a:cubicBezTo>
                  <a:cubicBezTo>
                    <a:pt x="120" y="1147"/>
                    <a:pt x="122" y="1195"/>
                    <a:pt x="101" y="1227"/>
                  </a:cubicBezTo>
                  <a:cubicBezTo>
                    <a:pt x="166" y="1205"/>
                    <a:pt x="245" y="1183"/>
                    <a:pt x="330" y="1177"/>
                  </a:cubicBezTo>
                  <a:cubicBezTo>
                    <a:pt x="472" y="1167"/>
                    <a:pt x="616" y="1184"/>
                    <a:pt x="732" y="1199"/>
                  </a:cubicBezTo>
                  <a:cubicBezTo>
                    <a:pt x="660" y="1178"/>
                    <a:pt x="590" y="1167"/>
                    <a:pt x="519" y="1157"/>
                  </a:cubicBezTo>
                  <a:close/>
                  <a:moveTo>
                    <a:pt x="111" y="1127"/>
                  </a:moveTo>
                  <a:cubicBezTo>
                    <a:pt x="95" y="1138"/>
                    <a:pt x="89" y="1152"/>
                    <a:pt x="78" y="1170"/>
                  </a:cubicBezTo>
                  <a:cubicBezTo>
                    <a:pt x="71" y="1181"/>
                    <a:pt x="64" y="1192"/>
                    <a:pt x="58" y="1204"/>
                  </a:cubicBezTo>
                  <a:cubicBezTo>
                    <a:pt x="38" y="1239"/>
                    <a:pt x="22" y="1266"/>
                    <a:pt x="23" y="1305"/>
                  </a:cubicBezTo>
                  <a:cubicBezTo>
                    <a:pt x="90" y="1333"/>
                    <a:pt x="179" y="1311"/>
                    <a:pt x="244" y="1311"/>
                  </a:cubicBezTo>
                  <a:cubicBezTo>
                    <a:pt x="322" y="1312"/>
                    <a:pt x="402" y="1298"/>
                    <a:pt x="480" y="1292"/>
                  </a:cubicBezTo>
                  <a:cubicBezTo>
                    <a:pt x="522" y="1288"/>
                    <a:pt x="563" y="1283"/>
                    <a:pt x="602" y="1282"/>
                  </a:cubicBezTo>
                  <a:cubicBezTo>
                    <a:pt x="663" y="1264"/>
                    <a:pt x="736" y="1266"/>
                    <a:pt x="800" y="1263"/>
                  </a:cubicBezTo>
                  <a:cubicBezTo>
                    <a:pt x="798" y="1256"/>
                    <a:pt x="796" y="1248"/>
                    <a:pt x="793" y="1242"/>
                  </a:cubicBezTo>
                  <a:cubicBezTo>
                    <a:pt x="700" y="1248"/>
                    <a:pt x="613" y="1249"/>
                    <a:pt x="529" y="1263"/>
                  </a:cubicBezTo>
                  <a:cubicBezTo>
                    <a:pt x="514" y="1266"/>
                    <a:pt x="501" y="1271"/>
                    <a:pt x="486" y="1272"/>
                  </a:cubicBezTo>
                  <a:cubicBezTo>
                    <a:pt x="480" y="1272"/>
                    <a:pt x="474" y="1269"/>
                    <a:pt x="468" y="1270"/>
                  </a:cubicBezTo>
                  <a:cubicBezTo>
                    <a:pt x="397" y="1278"/>
                    <a:pt x="318" y="1298"/>
                    <a:pt x="242" y="1297"/>
                  </a:cubicBezTo>
                  <a:cubicBezTo>
                    <a:pt x="280" y="1281"/>
                    <a:pt x="322" y="1286"/>
                    <a:pt x="362" y="1277"/>
                  </a:cubicBezTo>
                  <a:cubicBezTo>
                    <a:pt x="408" y="1266"/>
                    <a:pt x="456" y="1255"/>
                    <a:pt x="503" y="1253"/>
                  </a:cubicBezTo>
                  <a:cubicBezTo>
                    <a:pt x="447" y="1252"/>
                    <a:pt x="385" y="1252"/>
                    <a:pt x="315" y="1260"/>
                  </a:cubicBezTo>
                  <a:cubicBezTo>
                    <a:pt x="299" y="1262"/>
                    <a:pt x="284" y="1262"/>
                    <a:pt x="269" y="1263"/>
                  </a:cubicBezTo>
                  <a:cubicBezTo>
                    <a:pt x="236" y="1267"/>
                    <a:pt x="204" y="1275"/>
                    <a:pt x="174" y="1275"/>
                  </a:cubicBezTo>
                  <a:cubicBezTo>
                    <a:pt x="151" y="1275"/>
                    <a:pt x="129" y="1271"/>
                    <a:pt x="108" y="1273"/>
                  </a:cubicBezTo>
                  <a:cubicBezTo>
                    <a:pt x="99" y="1274"/>
                    <a:pt x="90" y="1281"/>
                    <a:pt x="81" y="1278"/>
                  </a:cubicBezTo>
                  <a:cubicBezTo>
                    <a:pt x="77" y="1270"/>
                    <a:pt x="82" y="1261"/>
                    <a:pt x="86" y="1257"/>
                  </a:cubicBezTo>
                  <a:cubicBezTo>
                    <a:pt x="83" y="1247"/>
                    <a:pt x="85" y="1231"/>
                    <a:pt x="86" y="1228"/>
                  </a:cubicBezTo>
                  <a:cubicBezTo>
                    <a:pt x="97" y="1202"/>
                    <a:pt x="116" y="1169"/>
                    <a:pt x="123" y="1137"/>
                  </a:cubicBezTo>
                  <a:cubicBezTo>
                    <a:pt x="126" y="1136"/>
                    <a:pt x="138" y="1128"/>
                    <a:pt x="131" y="1127"/>
                  </a:cubicBezTo>
                  <a:cubicBezTo>
                    <a:pt x="126" y="1128"/>
                    <a:pt x="117" y="1128"/>
                    <a:pt x="111" y="1127"/>
                  </a:cubicBezTo>
                  <a:close/>
                  <a:moveTo>
                    <a:pt x="358" y="1187"/>
                  </a:moveTo>
                  <a:cubicBezTo>
                    <a:pt x="356" y="1187"/>
                    <a:pt x="357" y="1190"/>
                    <a:pt x="355" y="1190"/>
                  </a:cubicBezTo>
                  <a:cubicBezTo>
                    <a:pt x="315" y="1190"/>
                    <a:pt x="271" y="1198"/>
                    <a:pt x="227" y="1205"/>
                  </a:cubicBezTo>
                  <a:cubicBezTo>
                    <a:pt x="185" y="1212"/>
                    <a:pt x="141" y="1224"/>
                    <a:pt x="104" y="1243"/>
                  </a:cubicBezTo>
                  <a:cubicBezTo>
                    <a:pt x="118" y="1244"/>
                    <a:pt x="134" y="1239"/>
                    <a:pt x="146" y="1243"/>
                  </a:cubicBezTo>
                  <a:cubicBezTo>
                    <a:pt x="130" y="1253"/>
                    <a:pt x="101" y="1244"/>
                    <a:pt x="98" y="1262"/>
                  </a:cubicBezTo>
                  <a:cubicBezTo>
                    <a:pt x="231" y="1259"/>
                    <a:pt x="378" y="1237"/>
                    <a:pt x="504" y="1238"/>
                  </a:cubicBezTo>
                  <a:cubicBezTo>
                    <a:pt x="610" y="1240"/>
                    <a:pt x="679" y="1236"/>
                    <a:pt x="775" y="1227"/>
                  </a:cubicBezTo>
                  <a:cubicBezTo>
                    <a:pt x="731" y="1225"/>
                    <a:pt x="685" y="1216"/>
                    <a:pt x="627" y="1215"/>
                  </a:cubicBezTo>
                  <a:cubicBezTo>
                    <a:pt x="636" y="1210"/>
                    <a:pt x="653" y="1206"/>
                    <a:pt x="664" y="1209"/>
                  </a:cubicBezTo>
                  <a:cubicBezTo>
                    <a:pt x="557" y="1177"/>
                    <a:pt x="446" y="1195"/>
                    <a:pt x="358" y="1187"/>
                  </a:cubicBezTo>
                  <a:close/>
                  <a:moveTo>
                    <a:pt x="740" y="1213"/>
                  </a:moveTo>
                  <a:cubicBezTo>
                    <a:pt x="727" y="1212"/>
                    <a:pt x="710" y="1207"/>
                    <a:pt x="697" y="1210"/>
                  </a:cubicBezTo>
                  <a:cubicBezTo>
                    <a:pt x="712" y="1211"/>
                    <a:pt x="732" y="1216"/>
                    <a:pt x="740" y="1213"/>
                  </a:cubicBezTo>
                  <a:close/>
                  <a:moveTo>
                    <a:pt x="868" y="1252"/>
                  </a:moveTo>
                  <a:cubicBezTo>
                    <a:pt x="863" y="1253"/>
                    <a:pt x="854" y="1249"/>
                    <a:pt x="858" y="1255"/>
                  </a:cubicBezTo>
                  <a:cubicBezTo>
                    <a:pt x="845" y="1252"/>
                    <a:pt x="823" y="1246"/>
                    <a:pt x="808" y="1242"/>
                  </a:cubicBezTo>
                  <a:cubicBezTo>
                    <a:pt x="806" y="1257"/>
                    <a:pt x="818" y="1259"/>
                    <a:pt x="822" y="1268"/>
                  </a:cubicBezTo>
                  <a:cubicBezTo>
                    <a:pt x="862" y="1274"/>
                    <a:pt x="906" y="1279"/>
                    <a:pt x="928" y="1250"/>
                  </a:cubicBezTo>
                  <a:cubicBezTo>
                    <a:pt x="927" y="1244"/>
                    <a:pt x="923" y="1238"/>
                    <a:pt x="916" y="1230"/>
                  </a:cubicBezTo>
                  <a:cubicBezTo>
                    <a:pt x="908" y="1233"/>
                    <a:pt x="901" y="1236"/>
                    <a:pt x="896" y="1242"/>
                  </a:cubicBezTo>
                  <a:cubicBezTo>
                    <a:pt x="892" y="1235"/>
                    <a:pt x="879" y="1248"/>
                    <a:pt x="868" y="1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716819"/>
            <a:ext cx="7886700" cy="3861304"/>
          </a:xfrm>
        </p:spPr>
        <p:txBody>
          <a:bodyPr/>
          <a:lstStyle>
            <a:lvl1pPr>
              <a:defRPr sz="2000"/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fld id="{9EFD9D74-47D9-4702-A33C-335B63B48DBF}" type="datetimeFigureOut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pPr/>
              <a:t>2022-8-6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fld id="{FABC47A4-756D-490B-A52F-7D9E2C9FC05F}" type="slidenum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694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8"/>
          <p:cNvGrpSpPr/>
          <p:nvPr/>
        </p:nvGrpSpPr>
        <p:grpSpPr>
          <a:xfrm>
            <a:off x="1763716" y="267892"/>
            <a:ext cx="5616575" cy="4607719"/>
            <a:chOff x="2352676" y="438150"/>
            <a:chExt cx="7486650" cy="6142090"/>
          </a:xfrm>
        </p:grpSpPr>
        <p:pic>
          <p:nvPicPr>
            <p:cNvPr id="8196" name="图片 9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/>
            <a:srcRect t="65298"/>
            <a:stretch>
              <a:fillRect/>
            </a:stretch>
          </p:blipFill>
          <p:spPr>
            <a:xfrm>
              <a:off x="2590801" y="4419600"/>
              <a:ext cx="7010400" cy="216064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197" name="图片 1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8"/>
            <a:srcRect l="2" t="-179" r="-6795" b="56120"/>
            <a:stretch>
              <a:fillRect/>
            </a:stretch>
          </p:blipFill>
          <p:spPr>
            <a:xfrm>
              <a:off x="2352676" y="438150"/>
              <a:ext cx="7486650" cy="27432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764506" y="2220191"/>
            <a:ext cx="5614988" cy="759081"/>
          </a:xfrm>
        </p:spPr>
        <p:txBody>
          <a:bodyPr>
            <a:normAutofit/>
          </a:bodyPr>
          <a:lstStyle>
            <a:lvl1pPr algn="dist">
              <a:defRPr sz="6600"/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13" name="内容占位符 12"/>
          <p:cNvSpPr>
            <a:spLocks noGrp="1"/>
          </p:cNvSpPr>
          <p:nvPr>
            <p:ph sz="quarter" idx="13" hasCustomPrompt="1"/>
          </p:nvPr>
        </p:nvSpPr>
        <p:spPr>
          <a:xfrm>
            <a:off x="1957391" y="3019690"/>
            <a:ext cx="5229225" cy="234866"/>
          </a:xfrm>
        </p:spPr>
        <p:txBody>
          <a:bodyPr>
            <a:normAutofit/>
          </a:bodyPr>
          <a:lstStyle>
            <a:lvl1pPr marL="0" indent="0" algn="dist">
              <a:buNone/>
              <a:defRPr sz="1800"/>
            </a:lvl1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fld id="{AEDA5356-3145-4407-9B71-7EA1CE5D3AE0}" type="datetimeFigureOut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pPr/>
              <a:t>2022-8-6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fld id="{F659374C-2C4E-45DF-9F3B-35209A3EA2CE}" type="slidenum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988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4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/>
        </p:nvGrpSpPr>
        <p:grpSpPr>
          <a:xfrm>
            <a:off x="641350" y="1893096"/>
            <a:ext cx="2159000" cy="2522935"/>
            <a:chOff x="854353" y="2524126"/>
            <a:chExt cx="2879724" cy="3363913"/>
          </a:xfrm>
        </p:grpSpPr>
        <p:grpSp>
          <p:nvGrpSpPr>
            <p:cNvPr id="4100" name="Group 205"/>
            <p:cNvGrpSpPr/>
            <p:nvPr/>
          </p:nvGrpSpPr>
          <p:grpSpPr>
            <a:xfrm>
              <a:off x="854353" y="2524126"/>
              <a:ext cx="2879724" cy="2844800"/>
              <a:chOff x="5611" y="1292"/>
              <a:chExt cx="1814" cy="1792"/>
            </a:xfrm>
          </p:grpSpPr>
          <p:sp>
            <p:nvSpPr>
              <p:cNvPr id="220" name="Freeform 5"/>
              <p:cNvSpPr/>
              <p:nvPr>
                <p:custDataLst>
                  <p:tags r:id="rId214"/>
                </p:custDataLst>
              </p:nvPr>
            </p:nvSpPr>
            <p:spPr bwMode="auto">
              <a:xfrm>
                <a:off x="6199" y="2286"/>
                <a:ext cx="14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cubicBezTo>
                      <a:pt x="1" y="0"/>
                      <a:pt x="3" y="0"/>
                      <a:pt x="6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21" name="Freeform 6"/>
              <p:cNvSpPr/>
              <p:nvPr>
                <p:custDataLst>
                  <p:tags r:id="rId215"/>
                </p:custDataLst>
              </p:nvPr>
            </p:nvSpPr>
            <p:spPr bwMode="auto">
              <a:xfrm>
                <a:off x="6163" y="2051"/>
                <a:ext cx="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2 w 2"/>
                  <a:gd name="T5" fmla="*/ 2 w 2"/>
                  <a:gd name="T6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22" name="Freeform 7"/>
              <p:cNvSpPr/>
              <p:nvPr>
                <p:custDataLst>
                  <p:tags r:id="rId216"/>
                </p:custDataLst>
              </p:nvPr>
            </p:nvSpPr>
            <p:spPr bwMode="auto">
              <a:xfrm>
                <a:off x="6206" y="2063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23" name="Freeform 8"/>
              <p:cNvSpPr/>
              <p:nvPr>
                <p:custDataLst>
                  <p:tags r:id="rId217"/>
                </p:custDataLst>
              </p:nvPr>
            </p:nvSpPr>
            <p:spPr bwMode="auto">
              <a:xfrm>
                <a:off x="6151" y="2051"/>
                <a:ext cx="7" cy="0"/>
              </a:xfrm>
              <a:custGeom>
                <a:avLst/>
                <a:gdLst>
                  <a:gd name="T0" fmla="*/ 3 w 3"/>
                  <a:gd name="T1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0" y="0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24" name="Freeform 9"/>
              <p:cNvSpPr/>
              <p:nvPr>
                <p:custDataLst>
                  <p:tags r:id="rId218"/>
                </p:custDataLst>
              </p:nvPr>
            </p:nvSpPr>
            <p:spPr bwMode="auto">
              <a:xfrm>
                <a:off x="6436" y="2511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25" name="Freeform 10"/>
              <p:cNvSpPr/>
              <p:nvPr>
                <p:custDataLst>
                  <p:tags r:id="rId219"/>
                </p:custDataLst>
              </p:nvPr>
            </p:nvSpPr>
            <p:spPr bwMode="auto">
              <a:xfrm>
                <a:off x="6237" y="240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26" name="Freeform 11"/>
              <p:cNvSpPr/>
              <p:nvPr>
                <p:custDataLst>
                  <p:tags r:id="rId220"/>
                </p:custDataLst>
              </p:nvPr>
            </p:nvSpPr>
            <p:spPr bwMode="auto">
              <a:xfrm>
                <a:off x="6132" y="2342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27" name="Freeform 12"/>
              <p:cNvSpPr/>
              <p:nvPr>
                <p:custDataLst>
                  <p:tags r:id="rId221"/>
                </p:custDataLst>
              </p:nvPr>
            </p:nvSpPr>
            <p:spPr bwMode="auto">
              <a:xfrm>
                <a:off x="6201" y="2053"/>
                <a:ext cx="10" cy="10"/>
              </a:xfrm>
              <a:custGeom>
                <a:avLst/>
                <a:gdLst>
                  <a:gd name="T0" fmla="*/ 1 w 4"/>
                  <a:gd name="T1" fmla="*/ 1 h 4"/>
                  <a:gd name="T2" fmla="*/ 1 w 4"/>
                  <a:gd name="T3" fmla="*/ 2 h 4"/>
                  <a:gd name="T4" fmla="*/ 0 w 4"/>
                  <a:gd name="T5" fmla="*/ 2 h 4"/>
                  <a:gd name="T6" fmla="*/ 2 w 4"/>
                  <a:gd name="T7" fmla="*/ 4 h 4"/>
                  <a:gd name="T8" fmla="*/ 2 w 4"/>
                  <a:gd name="T9" fmla="*/ 2 h 4"/>
                  <a:gd name="T10" fmla="*/ 3 w 4"/>
                  <a:gd name="T11" fmla="*/ 1 h 4"/>
                  <a:gd name="T12" fmla="*/ 4 w 4"/>
                  <a:gd name="T13" fmla="*/ 0 h 4"/>
                  <a:gd name="T14" fmla="*/ 4 w 4"/>
                  <a:gd name="T15" fmla="*/ 0 h 4"/>
                  <a:gd name="T16" fmla="*/ 4 w 4"/>
                  <a:gd name="T17" fmla="*/ 0 h 4"/>
                  <a:gd name="T18" fmla="*/ 2 w 4"/>
                  <a:gd name="T19" fmla="*/ 0 h 4"/>
                  <a:gd name="T20" fmla="*/ 2 w 4"/>
                  <a:gd name="T21" fmla="*/ 0 h 4"/>
                  <a:gd name="T22" fmla="*/ 1 w 4"/>
                  <a:gd name="T2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28" name="Freeform 13"/>
              <p:cNvSpPr/>
              <p:nvPr>
                <p:custDataLst>
                  <p:tags r:id="rId222"/>
                </p:custDataLst>
              </p:nvPr>
            </p:nvSpPr>
            <p:spPr bwMode="auto">
              <a:xfrm>
                <a:off x="6554" y="2075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29" name="Freeform 14"/>
              <p:cNvSpPr/>
              <p:nvPr>
                <p:custDataLst>
                  <p:tags r:id="rId223"/>
                </p:custDataLst>
              </p:nvPr>
            </p:nvSpPr>
            <p:spPr bwMode="auto">
              <a:xfrm>
                <a:off x="6424" y="1918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30" name="Freeform 15"/>
              <p:cNvSpPr/>
              <p:nvPr>
                <p:custDataLst>
                  <p:tags r:id="rId224"/>
                </p:custDataLst>
              </p:nvPr>
            </p:nvSpPr>
            <p:spPr bwMode="auto">
              <a:xfrm>
                <a:off x="6464" y="270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31" name="Freeform 16"/>
              <p:cNvSpPr/>
              <p:nvPr>
                <p:custDataLst>
                  <p:tags r:id="rId225"/>
                </p:custDataLst>
              </p:nvPr>
            </p:nvSpPr>
            <p:spPr bwMode="auto">
              <a:xfrm>
                <a:off x="6573" y="278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32" name="Freeform 17"/>
              <p:cNvSpPr/>
              <p:nvPr>
                <p:custDataLst>
                  <p:tags r:id="rId226"/>
                </p:custDataLst>
              </p:nvPr>
            </p:nvSpPr>
            <p:spPr bwMode="auto">
              <a:xfrm>
                <a:off x="6464" y="2700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33" name="Freeform 18"/>
              <p:cNvSpPr/>
              <p:nvPr>
                <p:custDataLst>
                  <p:tags r:id="rId227"/>
                </p:custDataLst>
              </p:nvPr>
            </p:nvSpPr>
            <p:spPr bwMode="auto">
              <a:xfrm>
                <a:off x="6811" y="24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34" name="Freeform 19"/>
              <p:cNvSpPr/>
              <p:nvPr>
                <p:custDataLst>
                  <p:tags r:id="rId228"/>
                </p:custDataLst>
              </p:nvPr>
            </p:nvSpPr>
            <p:spPr bwMode="auto">
              <a:xfrm>
                <a:off x="6699" y="2409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35" name="Freeform 20"/>
              <p:cNvSpPr/>
              <p:nvPr>
                <p:custDataLst>
                  <p:tags r:id="rId229"/>
                </p:custDataLst>
              </p:nvPr>
            </p:nvSpPr>
            <p:spPr bwMode="auto">
              <a:xfrm>
                <a:off x="6455" y="2696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36" name="Freeform 21"/>
              <p:cNvSpPr/>
              <p:nvPr>
                <p:custDataLst>
                  <p:tags r:id="rId230"/>
                </p:custDataLst>
              </p:nvPr>
            </p:nvSpPr>
            <p:spPr bwMode="auto">
              <a:xfrm>
                <a:off x="6585" y="2518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37" name="Freeform 22"/>
              <p:cNvSpPr/>
              <p:nvPr>
                <p:custDataLst>
                  <p:tags r:id="rId231"/>
                </p:custDataLst>
              </p:nvPr>
            </p:nvSpPr>
            <p:spPr bwMode="auto">
              <a:xfrm>
                <a:off x="6163" y="20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38" name="Freeform 23"/>
              <p:cNvSpPr/>
              <p:nvPr>
                <p:custDataLst>
                  <p:tags r:id="rId232"/>
                </p:custDataLst>
              </p:nvPr>
            </p:nvSpPr>
            <p:spPr bwMode="auto">
              <a:xfrm>
                <a:off x="5833" y="27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39" name="Freeform 24"/>
              <p:cNvSpPr/>
              <p:nvPr>
                <p:custDataLst>
                  <p:tags r:id="rId233"/>
                </p:custDataLst>
              </p:nvPr>
            </p:nvSpPr>
            <p:spPr bwMode="auto">
              <a:xfrm>
                <a:off x="5926" y="2696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40" name="Freeform 25"/>
              <p:cNvSpPr/>
              <p:nvPr>
                <p:custDataLst>
                  <p:tags r:id="rId234"/>
                </p:custDataLst>
              </p:nvPr>
            </p:nvSpPr>
            <p:spPr bwMode="auto">
              <a:xfrm>
                <a:off x="5921" y="2696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41" name="Freeform 26"/>
              <p:cNvSpPr/>
              <p:nvPr>
                <p:custDataLst>
                  <p:tags r:id="rId235"/>
                </p:custDataLst>
              </p:nvPr>
            </p:nvSpPr>
            <p:spPr bwMode="auto">
              <a:xfrm>
                <a:off x="5914" y="2696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42" name="Freeform 27"/>
              <p:cNvSpPr/>
              <p:nvPr>
                <p:custDataLst>
                  <p:tags r:id="rId236"/>
                </p:custDataLst>
              </p:nvPr>
            </p:nvSpPr>
            <p:spPr bwMode="auto">
              <a:xfrm>
                <a:off x="5957" y="2710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43" name="Freeform 28"/>
              <p:cNvSpPr/>
              <p:nvPr>
                <p:custDataLst>
                  <p:tags r:id="rId237"/>
                </p:custDataLst>
              </p:nvPr>
            </p:nvSpPr>
            <p:spPr bwMode="auto">
              <a:xfrm>
                <a:off x="5954" y="2707"/>
                <a:ext cx="3" cy="8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44" name="Freeform 29"/>
              <p:cNvSpPr/>
              <p:nvPr>
                <p:custDataLst>
                  <p:tags r:id="rId238"/>
                </p:custDataLst>
              </p:nvPr>
            </p:nvSpPr>
            <p:spPr bwMode="auto">
              <a:xfrm>
                <a:off x="5900" y="2700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45" name="Freeform 30"/>
              <p:cNvSpPr/>
              <p:nvPr>
                <p:custDataLst>
                  <p:tags r:id="rId239"/>
                </p:custDataLst>
              </p:nvPr>
            </p:nvSpPr>
            <p:spPr bwMode="auto">
              <a:xfrm>
                <a:off x="6438" y="2482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1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46" name="Freeform 31"/>
              <p:cNvSpPr/>
              <p:nvPr>
                <p:custDataLst>
                  <p:tags r:id="rId240"/>
                </p:custDataLst>
              </p:nvPr>
            </p:nvSpPr>
            <p:spPr bwMode="auto">
              <a:xfrm>
                <a:off x="5845" y="2762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47" name="Freeform 32"/>
              <p:cNvSpPr/>
              <p:nvPr>
                <p:custDataLst>
                  <p:tags r:id="rId241"/>
                </p:custDataLst>
              </p:nvPr>
            </p:nvSpPr>
            <p:spPr bwMode="auto">
              <a:xfrm>
                <a:off x="6301" y="3061"/>
                <a:ext cx="7" cy="4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1"/>
                      <a:pt x="2" y="0"/>
                      <a:pt x="2" y="0"/>
                    </a:cubicBezTo>
                    <a:cubicBezTo>
                      <a:pt x="0" y="0"/>
                      <a:pt x="3" y="1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48" name="Freeform 33"/>
              <p:cNvSpPr/>
              <p:nvPr>
                <p:custDataLst>
                  <p:tags r:id="rId242"/>
                </p:custDataLst>
              </p:nvPr>
            </p:nvSpPr>
            <p:spPr bwMode="auto">
              <a:xfrm>
                <a:off x="7325" y="2025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49" name="Freeform 34"/>
              <p:cNvSpPr/>
              <p:nvPr>
                <p:custDataLst>
                  <p:tags r:id="rId243"/>
                </p:custDataLst>
              </p:nvPr>
            </p:nvSpPr>
            <p:spPr bwMode="auto">
              <a:xfrm>
                <a:off x="5812" y="2805"/>
                <a:ext cx="5" cy="4"/>
              </a:xfrm>
              <a:custGeom>
                <a:avLst/>
                <a:gdLst>
                  <a:gd name="T0" fmla="*/ 0 w 5"/>
                  <a:gd name="T1" fmla="*/ 2 h 4"/>
                  <a:gd name="T2" fmla="*/ 5 w 5"/>
                  <a:gd name="T3" fmla="*/ 4 h 4"/>
                  <a:gd name="T4" fmla="*/ 0 w 5"/>
                  <a:gd name="T5" fmla="*/ 0 h 4"/>
                  <a:gd name="T6" fmla="*/ 0 w 5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lnTo>
                      <a:pt x="5" y="4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50" name="Freeform 35"/>
              <p:cNvSpPr/>
              <p:nvPr>
                <p:custDataLst>
                  <p:tags r:id="rId244"/>
                </p:custDataLst>
              </p:nvPr>
            </p:nvSpPr>
            <p:spPr bwMode="auto">
              <a:xfrm>
                <a:off x="6156" y="2051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2 w 3"/>
                  <a:gd name="T11" fmla="*/ 1 h 3"/>
                  <a:gd name="T12" fmla="*/ 0 w 3"/>
                  <a:gd name="T13" fmla="*/ 2 h 3"/>
                  <a:gd name="T14" fmla="*/ 2 w 3"/>
                  <a:gd name="T15" fmla="*/ 2 h 3"/>
                  <a:gd name="T16" fmla="*/ 3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0" y="0"/>
                      <a:pt x="0" y="2"/>
                    </a:cubicBezTo>
                    <a:cubicBezTo>
                      <a:pt x="0" y="3"/>
                      <a:pt x="1" y="3"/>
                      <a:pt x="2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51" name="Freeform 36"/>
              <p:cNvSpPr/>
              <p:nvPr>
                <p:custDataLst>
                  <p:tags r:id="rId245"/>
                </p:custDataLst>
              </p:nvPr>
            </p:nvSpPr>
            <p:spPr bwMode="auto">
              <a:xfrm>
                <a:off x="5750" y="2691"/>
                <a:ext cx="204" cy="194"/>
              </a:xfrm>
              <a:custGeom>
                <a:avLst/>
                <a:gdLst>
                  <a:gd name="T0" fmla="*/ 83 w 86"/>
                  <a:gd name="T1" fmla="*/ 5 h 82"/>
                  <a:gd name="T2" fmla="*/ 80 w 86"/>
                  <a:gd name="T3" fmla="*/ 4 h 82"/>
                  <a:gd name="T4" fmla="*/ 77 w 86"/>
                  <a:gd name="T5" fmla="*/ 8 h 82"/>
                  <a:gd name="T6" fmla="*/ 76 w 86"/>
                  <a:gd name="T7" fmla="*/ 6 h 82"/>
                  <a:gd name="T8" fmla="*/ 72 w 86"/>
                  <a:gd name="T9" fmla="*/ 7 h 82"/>
                  <a:gd name="T10" fmla="*/ 70 w 86"/>
                  <a:gd name="T11" fmla="*/ 4 h 82"/>
                  <a:gd name="T12" fmla="*/ 67 w 86"/>
                  <a:gd name="T13" fmla="*/ 1 h 82"/>
                  <a:gd name="T14" fmla="*/ 68 w 86"/>
                  <a:gd name="T15" fmla="*/ 6 h 82"/>
                  <a:gd name="T16" fmla="*/ 70 w 86"/>
                  <a:gd name="T17" fmla="*/ 10 h 82"/>
                  <a:gd name="T18" fmla="*/ 65 w 86"/>
                  <a:gd name="T19" fmla="*/ 6 h 82"/>
                  <a:gd name="T20" fmla="*/ 65 w 86"/>
                  <a:gd name="T21" fmla="*/ 8 h 82"/>
                  <a:gd name="T22" fmla="*/ 62 w 86"/>
                  <a:gd name="T23" fmla="*/ 6 h 82"/>
                  <a:gd name="T24" fmla="*/ 61 w 86"/>
                  <a:gd name="T25" fmla="*/ 8 h 82"/>
                  <a:gd name="T26" fmla="*/ 59 w 86"/>
                  <a:gd name="T27" fmla="*/ 9 h 82"/>
                  <a:gd name="T28" fmla="*/ 62 w 86"/>
                  <a:gd name="T29" fmla="*/ 15 h 82"/>
                  <a:gd name="T30" fmla="*/ 58 w 86"/>
                  <a:gd name="T31" fmla="*/ 10 h 82"/>
                  <a:gd name="T32" fmla="*/ 57 w 86"/>
                  <a:gd name="T33" fmla="*/ 12 h 82"/>
                  <a:gd name="T34" fmla="*/ 53 w 86"/>
                  <a:gd name="T35" fmla="*/ 17 h 82"/>
                  <a:gd name="T36" fmla="*/ 51 w 86"/>
                  <a:gd name="T37" fmla="*/ 19 h 82"/>
                  <a:gd name="T38" fmla="*/ 48 w 86"/>
                  <a:gd name="T39" fmla="*/ 22 h 82"/>
                  <a:gd name="T40" fmla="*/ 48 w 86"/>
                  <a:gd name="T41" fmla="*/ 24 h 82"/>
                  <a:gd name="T42" fmla="*/ 46 w 86"/>
                  <a:gd name="T43" fmla="*/ 24 h 82"/>
                  <a:gd name="T44" fmla="*/ 45 w 86"/>
                  <a:gd name="T45" fmla="*/ 25 h 82"/>
                  <a:gd name="T46" fmla="*/ 46 w 86"/>
                  <a:gd name="T47" fmla="*/ 27 h 82"/>
                  <a:gd name="T48" fmla="*/ 43 w 86"/>
                  <a:gd name="T49" fmla="*/ 28 h 82"/>
                  <a:gd name="T50" fmla="*/ 40 w 86"/>
                  <a:gd name="T51" fmla="*/ 30 h 82"/>
                  <a:gd name="T52" fmla="*/ 38 w 86"/>
                  <a:gd name="T53" fmla="*/ 32 h 82"/>
                  <a:gd name="T54" fmla="*/ 36 w 86"/>
                  <a:gd name="T55" fmla="*/ 34 h 82"/>
                  <a:gd name="T56" fmla="*/ 36 w 86"/>
                  <a:gd name="T57" fmla="*/ 37 h 82"/>
                  <a:gd name="T58" fmla="*/ 34 w 86"/>
                  <a:gd name="T59" fmla="*/ 36 h 82"/>
                  <a:gd name="T60" fmla="*/ 34 w 86"/>
                  <a:gd name="T61" fmla="*/ 37 h 82"/>
                  <a:gd name="T62" fmla="*/ 31 w 86"/>
                  <a:gd name="T63" fmla="*/ 41 h 82"/>
                  <a:gd name="T64" fmla="*/ 32 w 86"/>
                  <a:gd name="T65" fmla="*/ 45 h 82"/>
                  <a:gd name="T66" fmla="*/ 31 w 86"/>
                  <a:gd name="T67" fmla="*/ 48 h 82"/>
                  <a:gd name="T68" fmla="*/ 28 w 86"/>
                  <a:gd name="T69" fmla="*/ 47 h 82"/>
                  <a:gd name="T70" fmla="*/ 25 w 86"/>
                  <a:gd name="T71" fmla="*/ 53 h 82"/>
                  <a:gd name="T72" fmla="*/ 24 w 86"/>
                  <a:gd name="T73" fmla="*/ 55 h 82"/>
                  <a:gd name="T74" fmla="*/ 18 w 86"/>
                  <a:gd name="T75" fmla="*/ 59 h 82"/>
                  <a:gd name="T76" fmla="*/ 15 w 86"/>
                  <a:gd name="T77" fmla="*/ 59 h 82"/>
                  <a:gd name="T78" fmla="*/ 14 w 86"/>
                  <a:gd name="T79" fmla="*/ 60 h 82"/>
                  <a:gd name="T80" fmla="*/ 11 w 86"/>
                  <a:gd name="T81" fmla="*/ 69 h 82"/>
                  <a:gd name="T82" fmla="*/ 2 w 86"/>
                  <a:gd name="T83" fmla="*/ 75 h 82"/>
                  <a:gd name="T84" fmla="*/ 23 w 86"/>
                  <a:gd name="T85" fmla="*/ 72 h 82"/>
                  <a:gd name="T86" fmla="*/ 28 w 86"/>
                  <a:gd name="T87" fmla="*/ 68 h 82"/>
                  <a:gd name="T88" fmla="*/ 42 w 86"/>
                  <a:gd name="T89" fmla="*/ 48 h 82"/>
                  <a:gd name="T90" fmla="*/ 49 w 86"/>
                  <a:gd name="T91" fmla="*/ 45 h 82"/>
                  <a:gd name="T92" fmla="*/ 55 w 86"/>
                  <a:gd name="T93" fmla="*/ 43 h 82"/>
                  <a:gd name="T94" fmla="*/ 63 w 86"/>
                  <a:gd name="T95" fmla="*/ 35 h 82"/>
                  <a:gd name="T96" fmla="*/ 68 w 86"/>
                  <a:gd name="T97" fmla="*/ 31 h 82"/>
                  <a:gd name="T98" fmla="*/ 74 w 86"/>
                  <a:gd name="T99" fmla="*/ 23 h 82"/>
                  <a:gd name="T100" fmla="*/ 75 w 86"/>
                  <a:gd name="T101" fmla="*/ 16 h 82"/>
                  <a:gd name="T102" fmla="*/ 82 w 86"/>
                  <a:gd name="T103" fmla="*/ 14 h 82"/>
                  <a:gd name="T104" fmla="*/ 84 w 86"/>
                  <a:gd name="T105" fmla="*/ 13 h 82"/>
                  <a:gd name="T106" fmla="*/ 84 w 86"/>
                  <a:gd name="T107" fmla="*/ 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6" h="82">
                    <a:moveTo>
                      <a:pt x="84" y="7"/>
                    </a:moveTo>
                    <a:cubicBezTo>
                      <a:pt x="85" y="8"/>
                      <a:pt x="85" y="9"/>
                      <a:pt x="86" y="10"/>
                    </a:cubicBezTo>
                    <a:cubicBezTo>
                      <a:pt x="85" y="6"/>
                      <a:pt x="85" y="6"/>
                      <a:pt x="85" y="6"/>
                    </a:cubicBezTo>
                    <a:cubicBezTo>
                      <a:pt x="85" y="7"/>
                      <a:pt x="85" y="6"/>
                      <a:pt x="84" y="5"/>
                    </a:cubicBezTo>
                    <a:cubicBezTo>
                      <a:pt x="84" y="6"/>
                      <a:pt x="84" y="6"/>
                      <a:pt x="84" y="6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5"/>
                      <a:pt x="82" y="4"/>
                      <a:pt x="82" y="6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3" y="7"/>
                      <a:pt x="84" y="9"/>
                      <a:pt x="83" y="8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82" y="7"/>
                      <a:pt x="80" y="5"/>
                      <a:pt x="81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79" y="5"/>
                      <a:pt x="81" y="7"/>
                      <a:pt x="81" y="7"/>
                    </a:cubicBezTo>
                    <a:cubicBezTo>
                      <a:pt x="80" y="7"/>
                      <a:pt x="79" y="5"/>
                      <a:pt x="79" y="4"/>
                    </a:cubicBezTo>
                    <a:cubicBezTo>
                      <a:pt x="78" y="4"/>
                      <a:pt x="79" y="6"/>
                      <a:pt x="77" y="5"/>
                    </a:cubicBezTo>
                    <a:cubicBezTo>
                      <a:pt x="77" y="5"/>
                      <a:pt x="77" y="6"/>
                      <a:pt x="77" y="8"/>
                    </a:cubicBezTo>
                    <a:cubicBezTo>
                      <a:pt x="77" y="8"/>
                      <a:pt x="76" y="5"/>
                      <a:pt x="76" y="6"/>
                    </a:cubicBezTo>
                    <a:cubicBezTo>
                      <a:pt x="75" y="5"/>
                      <a:pt x="74" y="3"/>
                      <a:pt x="74" y="2"/>
                    </a:cubicBezTo>
                    <a:cubicBezTo>
                      <a:pt x="74" y="2"/>
                      <a:pt x="73" y="1"/>
                      <a:pt x="73" y="2"/>
                    </a:cubicBezTo>
                    <a:cubicBezTo>
                      <a:pt x="73" y="1"/>
                      <a:pt x="72" y="0"/>
                      <a:pt x="72" y="0"/>
                    </a:cubicBezTo>
                    <a:cubicBezTo>
                      <a:pt x="73" y="1"/>
                      <a:pt x="74" y="3"/>
                      <a:pt x="74" y="3"/>
                    </a:cubicBezTo>
                    <a:cubicBezTo>
                      <a:pt x="76" y="5"/>
                      <a:pt x="74" y="4"/>
                      <a:pt x="76" y="6"/>
                    </a:cubicBezTo>
                    <a:cubicBezTo>
                      <a:pt x="75" y="6"/>
                      <a:pt x="74" y="6"/>
                      <a:pt x="74" y="7"/>
                    </a:cubicBezTo>
                    <a:cubicBezTo>
                      <a:pt x="74" y="7"/>
                      <a:pt x="73" y="5"/>
                      <a:pt x="73" y="4"/>
                    </a:cubicBezTo>
                    <a:cubicBezTo>
                      <a:pt x="73" y="6"/>
                      <a:pt x="73" y="7"/>
                      <a:pt x="73" y="7"/>
                    </a:cubicBezTo>
                    <a:cubicBezTo>
                      <a:pt x="74" y="8"/>
                      <a:pt x="74" y="8"/>
                      <a:pt x="75" y="10"/>
                    </a:cubicBezTo>
                    <a:cubicBezTo>
                      <a:pt x="75" y="10"/>
                      <a:pt x="75" y="11"/>
                      <a:pt x="75" y="11"/>
                    </a:cubicBezTo>
                    <a:cubicBezTo>
                      <a:pt x="74" y="9"/>
                      <a:pt x="72" y="7"/>
                      <a:pt x="72" y="7"/>
                    </a:cubicBezTo>
                    <a:cubicBezTo>
                      <a:pt x="71" y="5"/>
                      <a:pt x="73" y="7"/>
                      <a:pt x="71" y="5"/>
                    </a:cubicBezTo>
                    <a:cubicBezTo>
                      <a:pt x="70" y="3"/>
                      <a:pt x="71" y="2"/>
                      <a:pt x="72" y="3"/>
                    </a:cubicBezTo>
                    <a:cubicBezTo>
                      <a:pt x="71" y="1"/>
                      <a:pt x="71" y="3"/>
                      <a:pt x="70" y="1"/>
                    </a:cubicBezTo>
                    <a:cubicBezTo>
                      <a:pt x="70" y="1"/>
                      <a:pt x="70" y="3"/>
                      <a:pt x="70" y="3"/>
                    </a:cubicBezTo>
                    <a:cubicBezTo>
                      <a:pt x="71" y="4"/>
                      <a:pt x="71" y="4"/>
                      <a:pt x="71" y="5"/>
                    </a:cubicBezTo>
                    <a:cubicBezTo>
                      <a:pt x="72" y="8"/>
                      <a:pt x="70" y="4"/>
                      <a:pt x="70" y="4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4"/>
                      <a:pt x="69" y="4"/>
                    </a:cubicBezTo>
                    <a:cubicBezTo>
                      <a:pt x="67" y="2"/>
                      <a:pt x="69" y="4"/>
                      <a:pt x="68" y="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6" y="0"/>
                      <a:pt x="68" y="2"/>
                      <a:pt x="67" y="2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7" y="2"/>
                      <a:pt x="67" y="2"/>
                      <a:pt x="67" y="2"/>
                    </a:cubicBezTo>
                    <a:cubicBezTo>
                      <a:pt x="68" y="3"/>
                      <a:pt x="69" y="4"/>
                      <a:pt x="69" y="4"/>
                    </a:cubicBezTo>
                    <a:cubicBezTo>
                      <a:pt x="70" y="7"/>
                      <a:pt x="69" y="4"/>
                      <a:pt x="69" y="5"/>
                    </a:cubicBezTo>
                    <a:cubicBezTo>
                      <a:pt x="69" y="7"/>
                      <a:pt x="69" y="5"/>
                      <a:pt x="70" y="6"/>
                    </a:cubicBezTo>
                    <a:cubicBezTo>
                      <a:pt x="71" y="8"/>
                      <a:pt x="70" y="8"/>
                      <a:pt x="70" y="8"/>
                    </a:cubicBezTo>
                    <a:cubicBezTo>
                      <a:pt x="70" y="9"/>
                      <a:pt x="69" y="7"/>
                      <a:pt x="68" y="6"/>
                    </a:cubicBezTo>
                    <a:cubicBezTo>
                      <a:pt x="68" y="6"/>
                      <a:pt x="68" y="5"/>
                      <a:pt x="69" y="6"/>
                    </a:cubicBezTo>
                    <a:cubicBezTo>
                      <a:pt x="68" y="4"/>
                      <a:pt x="67" y="3"/>
                      <a:pt x="66" y="2"/>
                    </a:cubicBezTo>
                    <a:cubicBezTo>
                      <a:pt x="65" y="1"/>
                      <a:pt x="67" y="4"/>
                      <a:pt x="67" y="4"/>
                    </a:cubicBezTo>
                    <a:cubicBezTo>
                      <a:pt x="67" y="3"/>
                      <a:pt x="68" y="5"/>
                      <a:pt x="68" y="6"/>
                    </a:cubicBezTo>
                    <a:cubicBezTo>
                      <a:pt x="70" y="10"/>
                      <a:pt x="66" y="3"/>
                      <a:pt x="66" y="4"/>
                    </a:cubicBezTo>
                    <a:cubicBezTo>
                      <a:pt x="68" y="6"/>
                      <a:pt x="67" y="8"/>
                      <a:pt x="70" y="10"/>
                    </a:cubicBezTo>
                    <a:cubicBezTo>
                      <a:pt x="70" y="11"/>
                      <a:pt x="70" y="12"/>
                      <a:pt x="70" y="12"/>
                    </a:cubicBezTo>
                    <a:cubicBezTo>
                      <a:pt x="69" y="10"/>
                      <a:pt x="69" y="10"/>
                      <a:pt x="68" y="8"/>
                    </a:cubicBezTo>
                    <a:cubicBezTo>
                      <a:pt x="68" y="9"/>
                      <a:pt x="68" y="9"/>
                      <a:pt x="68" y="9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4"/>
                      <a:pt x="65" y="5"/>
                      <a:pt x="65" y="6"/>
                    </a:cubicBezTo>
                    <a:cubicBezTo>
                      <a:pt x="64" y="5"/>
                      <a:pt x="64" y="4"/>
                      <a:pt x="64" y="4"/>
                    </a:cubicBezTo>
                    <a:cubicBezTo>
                      <a:pt x="64" y="5"/>
                      <a:pt x="65" y="7"/>
                      <a:pt x="65" y="7"/>
                    </a:cubicBezTo>
                    <a:cubicBezTo>
                      <a:pt x="65" y="7"/>
                      <a:pt x="64" y="6"/>
                      <a:pt x="63" y="5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3" y="5"/>
                      <a:pt x="62" y="3"/>
                      <a:pt x="62" y="4"/>
                    </a:cubicBezTo>
                    <a:cubicBezTo>
                      <a:pt x="63" y="5"/>
                      <a:pt x="64" y="6"/>
                      <a:pt x="65" y="8"/>
                    </a:cubicBezTo>
                    <a:cubicBezTo>
                      <a:pt x="65" y="8"/>
                      <a:pt x="64" y="7"/>
                      <a:pt x="64" y="7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3" y="7"/>
                      <a:pt x="62" y="4"/>
                      <a:pt x="62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2" y="6"/>
                      <a:pt x="62" y="5"/>
                      <a:pt x="61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2" y="6"/>
                      <a:pt x="63" y="8"/>
                      <a:pt x="61" y="6"/>
                    </a:cubicBezTo>
                    <a:cubicBezTo>
                      <a:pt x="63" y="8"/>
                      <a:pt x="61" y="6"/>
                      <a:pt x="62" y="7"/>
                    </a:cubicBezTo>
                    <a:cubicBezTo>
                      <a:pt x="64" y="9"/>
                      <a:pt x="63" y="9"/>
                      <a:pt x="63" y="9"/>
                    </a:cubicBezTo>
                    <a:cubicBezTo>
                      <a:pt x="62" y="7"/>
                      <a:pt x="63" y="9"/>
                      <a:pt x="63" y="9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60" y="6"/>
                      <a:pt x="62" y="10"/>
                      <a:pt x="61" y="10"/>
                    </a:cubicBezTo>
                    <a:cubicBezTo>
                      <a:pt x="61" y="9"/>
                      <a:pt x="60" y="7"/>
                      <a:pt x="60" y="7"/>
                    </a:cubicBezTo>
                    <a:cubicBezTo>
                      <a:pt x="61" y="9"/>
                      <a:pt x="61" y="10"/>
                      <a:pt x="62" y="11"/>
                    </a:cubicBezTo>
                    <a:cubicBezTo>
                      <a:pt x="61" y="11"/>
                      <a:pt x="60" y="9"/>
                      <a:pt x="59" y="7"/>
                    </a:cubicBezTo>
                    <a:cubicBezTo>
                      <a:pt x="60" y="9"/>
                      <a:pt x="58" y="7"/>
                      <a:pt x="59" y="9"/>
                    </a:cubicBezTo>
                    <a:cubicBezTo>
                      <a:pt x="60" y="9"/>
                      <a:pt x="60" y="10"/>
                      <a:pt x="61" y="11"/>
                    </a:cubicBezTo>
                    <a:cubicBezTo>
                      <a:pt x="61" y="11"/>
                      <a:pt x="60" y="10"/>
                      <a:pt x="60" y="10"/>
                    </a:cubicBezTo>
                    <a:cubicBezTo>
                      <a:pt x="60" y="10"/>
                      <a:pt x="61" y="12"/>
                      <a:pt x="61" y="12"/>
                    </a:cubicBezTo>
                    <a:cubicBezTo>
                      <a:pt x="61" y="12"/>
                      <a:pt x="62" y="14"/>
                      <a:pt x="61" y="13"/>
                    </a:cubicBezTo>
                    <a:cubicBezTo>
                      <a:pt x="60" y="12"/>
                      <a:pt x="61" y="12"/>
                      <a:pt x="60" y="11"/>
                    </a:cubicBezTo>
                    <a:cubicBezTo>
                      <a:pt x="60" y="11"/>
                      <a:pt x="62" y="15"/>
                      <a:pt x="62" y="15"/>
                    </a:cubicBezTo>
                    <a:cubicBezTo>
                      <a:pt x="63" y="16"/>
                      <a:pt x="65" y="18"/>
                      <a:pt x="65" y="19"/>
                    </a:cubicBezTo>
                    <a:cubicBezTo>
                      <a:pt x="64" y="19"/>
                      <a:pt x="65" y="18"/>
                      <a:pt x="63" y="17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5"/>
                      <a:pt x="61" y="13"/>
                      <a:pt x="59" y="11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59" y="12"/>
                      <a:pt x="58" y="10"/>
                      <a:pt x="58" y="10"/>
                    </a:cubicBezTo>
                    <a:cubicBezTo>
                      <a:pt x="59" y="12"/>
                      <a:pt x="57" y="11"/>
                      <a:pt x="58" y="11"/>
                    </a:cubicBezTo>
                    <a:cubicBezTo>
                      <a:pt x="59" y="12"/>
                      <a:pt x="58" y="11"/>
                      <a:pt x="58" y="12"/>
                    </a:cubicBezTo>
                    <a:cubicBezTo>
                      <a:pt x="58" y="12"/>
                      <a:pt x="60" y="14"/>
                      <a:pt x="59" y="14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6" y="11"/>
                      <a:pt x="58" y="13"/>
                      <a:pt x="57" y="1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6" y="12"/>
                      <a:pt x="55" y="13"/>
                      <a:pt x="57" y="17"/>
                    </a:cubicBezTo>
                    <a:cubicBezTo>
                      <a:pt x="56" y="16"/>
                      <a:pt x="55" y="16"/>
                      <a:pt x="54" y="15"/>
                    </a:cubicBezTo>
                    <a:cubicBezTo>
                      <a:pt x="55" y="16"/>
                      <a:pt x="55" y="17"/>
                      <a:pt x="55" y="17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5"/>
                      <a:pt x="54" y="17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6"/>
                      <a:pt x="54" y="18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9"/>
                      <a:pt x="53" y="19"/>
                      <a:pt x="52" y="17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2" y="18"/>
                      <a:pt x="51" y="18"/>
                      <a:pt x="51" y="19"/>
                    </a:cubicBezTo>
                    <a:cubicBezTo>
                      <a:pt x="52" y="19"/>
                      <a:pt x="52" y="20"/>
                      <a:pt x="53" y="21"/>
                    </a:cubicBezTo>
                    <a:cubicBezTo>
                      <a:pt x="55" y="22"/>
                      <a:pt x="53" y="20"/>
                      <a:pt x="54" y="22"/>
                    </a:cubicBezTo>
                    <a:cubicBezTo>
                      <a:pt x="53" y="21"/>
                      <a:pt x="52" y="20"/>
                      <a:pt x="52" y="20"/>
                    </a:cubicBezTo>
                    <a:cubicBezTo>
                      <a:pt x="49" y="18"/>
                      <a:pt x="50" y="21"/>
                      <a:pt x="50" y="20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48" y="20"/>
                      <a:pt x="50" y="22"/>
                      <a:pt x="48" y="22"/>
                    </a:cubicBezTo>
                    <a:cubicBezTo>
                      <a:pt x="49" y="22"/>
                      <a:pt x="51" y="25"/>
                      <a:pt x="51" y="25"/>
                    </a:cubicBezTo>
                    <a:cubicBezTo>
                      <a:pt x="52" y="26"/>
                      <a:pt x="49" y="23"/>
                      <a:pt x="48" y="22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4"/>
                      <a:pt x="49" y="25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7" y="23"/>
                      <a:pt x="47" y="23"/>
                    </a:cubicBezTo>
                    <a:cubicBezTo>
                      <a:pt x="48" y="25"/>
                      <a:pt x="47" y="24"/>
                      <a:pt x="48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5" y="24"/>
                      <a:pt x="47" y="25"/>
                      <a:pt x="47" y="26"/>
                    </a:cubicBezTo>
                    <a:cubicBezTo>
                      <a:pt x="48" y="27"/>
                      <a:pt x="47" y="26"/>
                      <a:pt x="46" y="26"/>
                    </a:cubicBezTo>
                    <a:cubicBezTo>
                      <a:pt x="46" y="25"/>
                      <a:pt x="47" y="26"/>
                      <a:pt x="47" y="25"/>
                    </a:cubicBezTo>
                    <a:cubicBezTo>
                      <a:pt x="46" y="24"/>
                      <a:pt x="46" y="25"/>
                      <a:pt x="46" y="25"/>
                    </a:cubicBezTo>
                    <a:cubicBezTo>
                      <a:pt x="46" y="25"/>
                      <a:pt x="47" y="26"/>
                      <a:pt x="46" y="26"/>
                    </a:cubicBezTo>
                    <a:cubicBezTo>
                      <a:pt x="46" y="26"/>
                      <a:pt x="46" y="26"/>
                      <a:pt x="45" y="25"/>
                    </a:cubicBezTo>
                    <a:cubicBezTo>
                      <a:pt x="46" y="26"/>
                      <a:pt x="45" y="26"/>
                      <a:pt x="46" y="27"/>
                    </a:cubicBezTo>
                    <a:cubicBezTo>
                      <a:pt x="46" y="27"/>
                      <a:pt x="47" y="27"/>
                      <a:pt x="47" y="28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8"/>
                      <a:pt x="46" y="28"/>
                      <a:pt x="47" y="29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7" y="28"/>
                      <a:pt x="46" y="28"/>
                      <a:pt x="46" y="29"/>
                    </a:cubicBezTo>
                    <a:cubicBezTo>
                      <a:pt x="45" y="27"/>
                      <a:pt x="44" y="26"/>
                      <a:pt x="44" y="26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8"/>
                      <a:pt x="44" y="27"/>
                      <a:pt x="43" y="27"/>
                    </a:cubicBezTo>
                    <a:cubicBezTo>
                      <a:pt x="42" y="26"/>
                      <a:pt x="46" y="31"/>
                      <a:pt x="45" y="30"/>
                    </a:cubicBezTo>
                    <a:cubicBezTo>
                      <a:pt x="44" y="28"/>
                      <a:pt x="43" y="28"/>
                      <a:pt x="43" y="28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4" y="29"/>
                      <a:pt x="42" y="28"/>
                      <a:pt x="44" y="28"/>
                    </a:cubicBezTo>
                    <a:cubicBezTo>
                      <a:pt x="44" y="29"/>
                      <a:pt x="44" y="29"/>
                      <a:pt x="44" y="30"/>
                    </a:cubicBezTo>
                    <a:cubicBezTo>
                      <a:pt x="41" y="27"/>
                      <a:pt x="42" y="30"/>
                      <a:pt x="40" y="29"/>
                    </a:cubicBezTo>
                    <a:cubicBezTo>
                      <a:pt x="42" y="30"/>
                      <a:pt x="41" y="29"/>
                      <a:pt x="41" y="30"/>
                    </a:cubicBezTo>
                    <a:cubicBezTo>
                      <a:pt x="39" y="28"/>
                      <a:pt x="41" y="31"/>
                      <a:pt x="40" y="30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0" y="31"/>
                      <a:pt x="44" y="35"/>
                      <a:pt x="41" y="33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38" y="29"/>
                      <a:pt x="41" y="33"/>
                      <a:pt x="39" y="31"/>
                    </a:cubicBezTo>
                    <a:cubicBezTo>
                      <a:pt x="39" y="32"/>
                      <a:pt x="40" y="33"/>
                      <a:pt x="41" y="34"/>
                    </a:cubicBezTo>
                    <a:cubicBezTo>
                      <a:pt x="40" y="33"/>
                      <a:pt x="39" y="33"/>
                      <a:pt x="38" y="32"/>
                    </a:cubicBezTo>
                    <a:cubicBezTo>
                      <a:pt x="39" y="33"/>
                      <a:pt x="39" y="33"/>
                      <a:pt x="38" y="33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7" y="32"/>
                      <a:pt x="38" y="33"/>
                      <a:pt x="38" y="33"/>
                    </a:cubicBezTo>
                    <a:cubicBezTo>
                      <a:pt x="37" y="32"/>
                      <a:pt x="37" y="33"/>
                      <a:pt x="36" y="33"/>
                    </a:cubicBezTo>
                    <a:cubicBezTo>
                      <a:pt x="37" y="35"/>
                      <a:pt x="35" y="32"/>
                      <a:pt x="37" y="35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7" y="35"/>
                      <a:pt x="38" y="36"/>
                      <a:pt x="38" y="37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5" y="33"/>
                      <a:pt x="36" y="35"/>
                      <a:pt x="35" y="34"/>
                    </a:cubicBezTo>
                    <a:cubicBezTo>
                      <a:pt x="36" y="35"/>
                      <a:pt x="35" y="34"/>
                      <a:pt x="36" y="35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38"/>
                      <a:pt x="35" y="36"/>
                      <a:pt x="35" y="36"/>
                    </a:cubicBezTo>
                    <a:cubicBezTo>
                      <a:pt x="34" y="35"/>
                      <a:pt x="34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4" y="36"/>
                    </a:cubicBezTo>
                    <a:cubicBezTo>
                      <a:pt x="34" y="36"/>
                      <a:pt x="34" y="36"/>
                      <a:pt x="35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5"/>
                      <a:pt x="33" y="36"/>
                      <a:pt x="34" y="37"/>
                    </a:cubicBezTo>
                    <a:cubicBezTo>
                      <a:pt x="32" y="36"/>
                      <a:pt x="33" y="38"/>
                      <a:pt x="33" y="39"/>
                    </a:cubicBezTo>
                    <a:cubicBezTo>
                      <a:pt x="33" y="39"/>
                      <a:pt x="32" y="38"/>
                      <a:pt x="33" y="38"/>
                    </a:cubicBezTo>
                    <a:cubicBezTo>
                      <a:pt x="33" y="39"/>
                      <a:pt x="33" y="40"/>
                      <a:pt x="33" y="39"/>
                    </a:cubicBezTo>
                    <a:cubicBezTo>
                      <a:pt x="33" y="40"/>
                      <a:pt x="32" y="38"/>
                      <a:pt x="32" y="38"/>
                    </a:cubicBezTo>
                    <a:cubicBezTo>
                      <a:pt x="31" y="38"/>
                      <a:pt x="33" y="40"/>
                      <a:pt x="32" y="40"/>
                    </a:cubicBezTo>
                    <a:cubicBezTo>
                      <a:pt x="30" y="38"/>
                      <a:pt x="33" y="42"/>
                      <a:pt x="31" y="41"/>
                    </a:cubicBezTo>
                    <a:cubicBezTo>
                      <a:pt x="31" y="41"/>
                      <a:pt x="31" y="40"/>
                      <a:pt x="30" y="39"/>
                    </a:cubicBezTo>
                    <a:cubicBezTo>
                      <a:pt x="30" y="40"/>
                      <a:pt x="30" y="41"/>
                      <a:pt x="31" y="43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0" y="42"/>
                      <a:pt x="31" y="43"/>
                    </a:cubicBezTo>
                    <a:cubicBezTo>
                      <a:pt x="32" y="44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29" y="43"/>
                      <a:pt x="29" y="44"/>
                      <a:pt x="29" y="44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6"/>
                      <a:pt x="29" y="44"/>
                      <a:pt x="29" y="44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1" y="48"/>
                      <a:pt x="30" y="47"/>
                      <a:pt x="29" y="46"/>
                    </a:cubicBezTo>
                    <a:cubicBezTo>
                      <a:pt x="29" y="46"/>
                      <a:pt x="31" y="49"/>
                      <a:pt x="31" y="50"/>
                    </a:cubicBezTo>
                    <a:cubicBezTo>
                      <a:pt x="31" y="50"/>
                      <a:pt x="31" y="51"/>
                      <a:pt x="31" y="51"/>
                    </a:cubicBezTo>
                    <a:cubicBezTo>
                      <a:pt x="30" y="50"/>
                      <a:pt x="31" y="51"/>
                      <a:pt x="31" y="51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28" y="48"/>
                      <a:pt x="28" y="47"/>
                    </a:cubicBezTo>
                    <a:cubicBezTo>
                      <a:pt x="28" y="48"/>
                      <a:pt x="27" y="47"/>
                      <a:pt x="26" y="47"/>
                    </a:cubicBezTo>
                    <a:cubicBezTo>
                      <a:pt x="28" y="49"/>
                      <a:pt x="27" y="49"/>
                      <a:pt x="28" y="51"/>
                    </a:cubicBezTo>
                    <a:cubicBezTo>
                      <a:pt x="28" y="51"/>
                      <a:pt x="27" y="49"/>
                      <a:pt x="26" y="49"/>
                    </a:cubicBezTo>
                    <a:cubicBezTo>
                      <a:pt x="27" y="50"/>
                      <a:pt x="26" y="50"/>
                      <a:pt x="25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51"/>
                      <a:pt x="24" y="51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4" y="51"/>
                      <a:pt x="27" y="54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3"/>
                      <a:pt x="23" y="52"/>
                      <a:pt x="24" y="54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24" y="53"/>
                      <a:pt x="23" y="53"/>
                      <a:pt x="24" y="55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2" y="52"/>
                      <a:pt x="24" y="55"/>
                      <a:pt x="23" y="55"/>
                    </a:cubicBezTo>
                    <a:cubicBezTo>
                      <a:pt x="23" y="55"/>
                      <a:pt x="22" y="54"/>
                      <a:pt x="22" y="54"/>
                    </a:cubicBezTo>
                    <a:cubicBezTo>
                      <a:pt x="23" y="55"/>
                      <a:pt x="22" y="55"/>
                      <a:pt x="23" y="55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0" y="55"/>
                      <a:pt x="18" y="56"/>
                      <a:pt x="18" y="59"/>
                    </a:cubicBezTo>
                    <a:cubicBezTo>
                      <a:pt x="16" y="57"/>
                      <a:pt x="17" y="57"/>
                      <a:pt x="16" y="56"/>
                    </a:cubicBezTo>
                    <a:cubicBezTo>
                      <a:pt x="18" y="58"/>
                      <a:pt x="16" y="57"/>
                      <a:pt x="16" y="58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6" y="58"/>
                      <a:pt x="15" y="57"/>
                      <a:pt x="16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7" y="59"/>
                      <a:pt x="14" y="56"/>
                      <a:pt x="15" y="59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6" y="60"/>
                      <a:pt x="13" y="57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3" y="58"/>
                      <a:pt x="15" y="61"/>
                      <a:pt x="14" y="60"/>
                    </a:cubicBezTo>
                    <a:cubicBezTo>
                      <a:pt x="14" y="60"/>
                      <a:pt x="14" y="61"/>
                      <a:pt x="15" y="63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3" y="62"/>
                      <a:pt x="12" y="63"/>
                      <a:pt x="13" y="65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3" y="67"/>
                      <a:pt x="9" y="64"/>
                      <a:pt x="12" y="67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68"/>
                      <a:pt x="10" y="68"/>
                      <a:pt x="11" y="69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10" y="68"/>
                      <a:pt x="11" y="70"/>
                      <a:pt x="11" y="70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7" y="68"/>
                      <a:pt x="4" y="67"/>
                      <a:pt x="5" y="71"/>
                    </a:cubicBezTo>
                    <a:cubicBezTo>
                      <a:pt x="5" y="72"/>
                      <a:pt x="3" y="70"/>
                      <a:pt x="3" y="70"/>
                    </a:cubicBezTo>
                    <a:cubicBezTo>
                      <a:pt x="5" y="73"/>
                      <a:pt x="0" y="70"/>
                      <a:pt x="2" y="75"/>
                    </a:cubicBezTo>
                    <a:cubicBezTo>
                      <a:pt x="2" y="77"/>
                      <a:pt x="6" y="82"/>
                      <a:pt x="6" y="82"/>
                    </a:cubicBezTo>
                    <a:cubicBezTo>
                      <a:pt x="7" y="78"/>
                      <a:pt x="10" y="79"/>
                      <a:pt x="14" y="80"/>
                    </a:cubicBezTo>
                    <a:cubicBezTo>
                      <a:pt x="14" y="79"/>
                      <a:pt x="14" y="77"/>
                      <a:pt x="15" y="78"/>
                    </a:cubicBezTo>
                    <a:cubicBezTo>
                      <a:pt x="18" y="75"/>
                      <a:pt x="23" y="77"/>
                      <a:pt x="24" y="73"/>
                    </a:cubicBezTo>
                    <a:cubicBezTo>
                      <a:pt x="23" y="73"/>
                      <a:pt x="23" y="72"/>
                      <a:pt x="23" y="71"/>
                    </a:cubicBezTo>
                    <a:cubicBezTo>
                      <a:pt x="23" y="72"/>
                      <a:pt x="23" y="72"/>
                      <a:pt x="23" y="72"/>
                    </a:cubicBezTo>
                    <a:cubicBezTo>
                      <a:pt x="22" y="71"/>
                      <a:pt x="22" y="71"/>
                      <a:pt x="22" y="71"/>
                    </a:cubicBezTo>
                    <a:cubicBezTo>
                      <a:pt x="23" y="70"/>
                      <a:pt x="24" y="72"/>
                      <a:pt x="24" y="72"/>
                    </a:cubicBezTo>
                    <a:cubicBezTo>
                      <a:pt x="25" y="71"/>
                      <a:pt x="25" y="70"/>
                      <a:pt x="26" y="70"/>
                    </a:cubicBezTo>
                    <a:cubicBezTo>
                      <a:pt x="25" y="68"/>
                      <a:pt x="27" y="69"/>
                      <a:pt x="25" y="67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7"/>
                      <a:pt x="26" y="67"/>
                      <a:pt x="28" y="68"/>
                    </a:cubicBezTo>
                    <a:cubicBezTo>
                      <a:pt x="32" y="68"/>
                      <a:pt x="33" y="64"/>
                      <a:pt x="36" y="63"/>
                    </a:cubicBezTo>
                    <a:cubicBezTo>
                      <a:pt x="39" y="60"/>
                      <a:pt x="40" y="57"/>
                      <a:pt x="43" y="54"/>
                    </a:cubicBezTo>
                    <a:cubicBezTo>
                      <a:pt x="41" y="51"/>
                      <a:pt x="42" y="52"/>
                      <a:pt x="41" y="49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41" y="48"/>
                      <a:pt x="42" y="49"/>
                      <a:pt x="44" y="50"/>
                    </a:cubicBezTo>
                    <a:cubicBezTo>
                      <a:pt x="43" y="49"/>
                      <a:pt x="44" y="50"/>
                      <a:pt x="42" y="48"/>
                    </a:cubicBezTo>
                    <a:cubicBezTo>
                      <a:pt x="41" y="47"/>
                      <a:pt x="44" y="50"/>
                      <a:pt x="44" y="49"/>
                    </a:cubicBezTo>
                    <a:cubicBezTo>
                      <a:pt x="45" y="50"/>
                      <a:pt x="43" y="48"/>
                      <a:pt x="44" y="49"/>
                    </a:cubicBezTo>
                    <a:cubicBezTo>
                      <a:pt x="43" y="46"/>
                      <a:pt x="44" y="50"/>
                      <a:pt x="47" y="50"/>
                    </a:cubicBezTo>
                    <a:cubicBezTo>
                      <a:pt x="47" y="49"/>
                      <a:pt x="47" y="46"/>
                      <a:pt x="49" y="46"/>
                    </a:cubicBezTo>
                    <a:cubicBezTo>
                      <a:pt x="49" y="46"/>
                      <a:pt x="48" y="45"/>
                      <a:pt x="48" y="45"/>
                    </a:cubicBezTo>
                    <a:cubicBezTo>
                      <a:pt x="50" y="47"/>
                      <a:pt x="48" y="44"/>
                      <a:pt x="49" y="45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1" y="46"/>
                      <a:pt x="50" y="45"/>
                      <a:pt x="52" y="45"/>
                    </a:cubicBezTo>
                    <a:cubicBezTo>
                      <a:pt x="51" y="44"/>
                      <a:pt x="54" y="45"/>
                      <a:pt x="53" y="44"/>
                    </a:cubicBezTo>
                    <a:cubicBezTo>
                      <a:pt x="54" y="45"/>
                      <a:pt x="54" y="44"/>
                      <a:pt x="54" y="45"/>
                    </a:cubicBezTo>
                    <a:cubicBezTo>
                      <a:pt x="52" y="42"/>
                      <a:pt x="56" y="45"/>
                      <a:pt x="55" y="43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6" y="42"/>
                      <a:pt x="58" y="42"/>
                      <a:pt x="58" y="39"/>
                    </a:cubicBezTo>
                    <a:cubicBezTo>
                      <a:pt x="59" y="38"/>
                      <a:pt x="62" y="40"/>
                      <a:pt x="62" y="38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1" y="36"/>
                      <a:pt x="62" y="37"/>
                      <a:pt x="62" y="38"/>
                    </a:cubicBezTo>
                    <a:cubicBezTo>
                      <a:pt x="61" y="36"/>
                      <a:pt x="63" y="37"/>
                      <a:pt x="64" y="37"/>
                    </a:cubicBezTo>
                    <a:cubicBezTo>
                      <a:pt x="63" y="36"/>
                      <a:pt x="63" y="36"/>
                      <a:pt x="63" y="35"/>
                    </a:cubicBezTo>
                    <a:cubicBezTo>
                      <a:pt x="66" y="36"/>
                      <a:pt x="63" y="33"/>
                      <a:pt x="66" y="34"/>
                    </a:cubicBezTo>
                    <a:cubicBezTo>
                      <a:pt x="63" y="32"/>
                      <a:pt x="65" y="33"/>
                      <a:pt x="64" y="32"/>
                    </a:cubicBezTo>
                    <a:cubicBezTo>
                      <a:pt x="64" y="32"/>
                      <a:pt x="65" y="33"/>
                      <a:pt x="65" y="33"/>
                    </a:cubicBezTo>
                    <a:cubicBezTo>
                      <a:pt x="66" y="33"/>
                      <a:pt x="66" y="32"/>
                      <a:pt x="67" y="33"/>
                    </a:cubicBezTo>
                    <a:cubicBezTo>
                      <a:pt x="67" y="32"/>
                      <a:pt x="66" y="31"/>
                      <a:pt x="66" y="31"/>
                    </a:cubicBezTo>
                    <a:cubicBezTo>
                      <a:pt x="68" y="33"/>
                      <a:pt x="67" y="31"/>
                      <a:pt x="68" y="31"/>
                    </a:cubicBezTo>
                    <a:cubicBezTo>
                      <a:pt x="66" y="29"/>
                      <a:pt x="66" y="28"/>
                      <a:pt x="66" y="28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68" y="29"/>
                      <a:pt x="71" y="30"/>
                      <a:pt x="70" y="27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25"/>
                      <a:pt x="73" y="26"/>
                      <a:pt x="72" y="23"/>
                    </a:cubicBezTo>
                    <a:cubicBezTo>
                      <a:pt x="73" y="23"/>
                      <a:pt x="73" y="24"/>
                      <a:pt x="74" y="23"/>
                    </a:cubicBezTo>
                    <a:cubicBezTo>
                      <a:pt x="73" y="22"/>
                      <a:pt x="73" y="22"/>
                      <a:pt x="72" y="20"/>
                    </a:cubicBezTo>
                    <a:cubicBezTo>
                      <a:pt x="72" y="20"/>
                      <a:pt x="73" y="21"/>
                      <a:pt x="74" y="21"/>
                    </a:cubicBezTo>
                    <a:cubicBezTo>
                      <a:pt x="74" y="21"/>
                      <a:pt x="76" y="23"/>
                      <a:pt x="75" y="20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0"/>
                      <a:pt x="75" y="18"/>
                      <a:pt x="76" y="19"/>
                    </a:cubicBezTo>
                    <a:cubicBezTo>
                      <a:pt x="76" y="18"/>
                      <a:pt x="76" y="17"/>
                      <a:pt x="75" y="16"/>
                    </a:cubicBezTo>
                    <a:cubicBezTo>
                      <a:pt x="75" y="16"/>
                      <a:pt x="76" y="18"/>
                      <a:pt x="76" y="17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8" y="18"/>
                      <a:pt x="78" y="17"/>
                      <a:pt x="79" y="15"/>
                    </a:cubicBezTo>
                    <a:cubicBezTo>
                      <a:pt x="80" y="17"/>
                      <a:pt x="80" y="15"/>
                      <a:pt x="81" y="15"/>
                    </a:cubicBezTo>
                    <a:cubicBezTo>
                      <a:pt x="81" y="14"/>
                      <a:pt x="82" y="15"/>
                      <a:pt x="81" y="13"/>
                    </a:cubicBezTo>
                    <a:cubicBezTo>
                      <a:pt x="82" y="14"/>
                      <a:pt x="82" y="14"/>
                      <a:pt x="82" y="14"/>
                    </a:cubicBezTo>
                    <a:cubicBezTo>
                      <a:pt x="82" y="14"/>
                      <a:pt x="83" y="13"/>
                      <a:pt x="84" y="14"/>
                    </a:cubicBezTo>
                    <a:cubicBezTo>
                      <a:pt x="84" y="14"/>
                      <a:pt x="83" y="12"/>
                      <a:pt x="83" y="11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84" y="11"/>
                      <a:pt x="83" y="10"/>
                      <a:pt x="82" y="8"/>
                    </a:cubicBezTo>
                    <a:cubicBezTo>
                      <a:pt x="83" y="9"/>
                      <a:pt x="82" y="8"/>
                      <a:pt x="83" y="9"/>
                    </a:cubicBezTo>
                    <a:cubicBezTo>
                      <a:pt x="83" y="10"/>
                      <a:pt x="84" y="11"/>
                      <a:pt x="84" y="13"/>
                    </a:cubicBezTo>
                    <a:cubicBezTo>
                      <a:pt x="85" y="13"/>
                      <a:pt x="84" y="10"/>
                      <a:pt x="85" y="11"/>
                    </a:cubicBezTo>
                    <a:cubicBezTo>
                      <a:pt x="86" y="12"/>
                      <a:pt x="86" y="11"/>
                      <a:pt x="85" y="9"/>
                    </a:cubicBezTo>
                    <a:cubicBezTo>
                      <a:pt x="85" y="10"/>
                      <a:pt x="85" y="10"/>
                      <a:pt x="86" y="11"/>
                    </a:cubicBezTo>
                    <a:cubicBezTo>
                      <a:pt x="86" y="11"/>
                      <a:pt x="86" y="11"/>
                      <a:pt x="86" y="10"/>
                    </a:cubicBezTo>
                    <a:cubicBezTo>
                      <a:pt x="86" y="10"/>
                      <a:pt x="85" y="10"/>
                      <a:pt x="85" y="10"/>
                    </a:cubicBezTo>
                    <a:cubicBezTo>
                      <a:pt x="85" y="9"/>
                      <a:pt x="85" y="8"/>
                      <a:pt x="84" y="7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83" y="6"/>
                      <a:pt x="84" y="5"/>
                      <a:pt x="84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52" name="Freeform 37"/>
              <p:cNvSpPr/>
              <p:nvPr>
                <p:custDataLst>
                  <p:tags r:id="rId246"/>
                </p:custDataLst>
              </p:nvPr>
            </p:nvSpPr>
            <p:spPr bwMode="auto">
              <a:xfrm>
                <a:off x="6329" y="247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53" name="Freeform 38"/>
              <p:cNvSpPr/>
              <p:nvPr>
                <p:custDataLst>
                  <p:tags r:id="rId247"/>
                </p:custDataLst>
              </p:nvPr>
            </p:nvSpPr>
            <p:spPr bwMode="auto">
              <a:xfrm>
                <a:off x="6049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54" name="Freeform 39"/>
              <p:cNvSpPr/>
              <p:nvPr>
                <p:custDataLst>
                  <p:tags r:id="rId248"/>
                </p:custDataLst>
              </p:nvPr>
            </p:nvSpPr>
            <p:spPr bwMode="auto">
              <a:xfrm>
                <a:off x="6412" y="2850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55" name="Freeform 40"/>
              <p:cNvSpPr/>
              <p:nvPr>
                <p:custDataLst>
                  <p:tags r:id="rId249"/>
                </p:custDataLst>
              </p:nvPr>
            </p:nvSpPr>
            <p:spPr bwMode="auto">
              <a:xfrm>
                <a:off x="6045" y="2259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56" name="Freeform 41"/>
              <p:cNvSpPr/>
              <p:nvPr>
                <p:custDataLst>
                  <p:tags r:id="rId250"/>
                </p:custDataLst>
              </p:nvPr>
            </p:nvSpPr>
            <p:spPr bwMode="auto">
              <a:xfrm>
                <a:off x="6441" y="30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57" name="Freeform 42"/>
              <p:cNvSpPr/>
              <p:nvPr>
                <p:custDataLst>
                  <p:tags r:id="rId251"/>
                </p:custDataLst>
              </p:nvPr>
            </p:nvSpPr>
            <p:spPr bwMode="auto">
              <a:xfrm>
                <a:off x="6040" y="234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58" name="Freeform 43"/>
              <p:cNvSpPr/>
              <p:nvPr>
                <p:custDataLst>
                  <p:tags r:id="rId252"/>
                </p:custDataLst>
              </p:nvPr>
            </p:nvSpPr>
            <p:spPr bwMode="auto">
              <a:xfrm>
                <a:off x="6543" y="2821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59" name="Freeform 44"/>
              <p:cNvSpPr/>
              <p:nvPr>
                <p:custDataLst>
                  <p:tags r:id="rId253"/>
                </p:custDataLst>
              </p:nvPr>
            </p:nvSpPr>
            <p:spPr bwMode="auto">
              <a:xfrm>
                <a:off x="6524" y="304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60" name="Freeform 45"/>
              <p:cNvSpPr/>
              <p:nvPr>
                <p:custDataLst>
                  <p:tags r:id="rId254"/>
                </p:custDataLst>
              </p:nvPr>
            </p:nvSpPr>
            <p:spPr bwMode="auto">
              <a:xfrm>
                <a:off x="6554" y="2821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61" name="Freeform 46"/>
              <p:cNvSpPr/>
              <p:nvPr>
                <p:custDataLst>
                  <p:tags r:id="rId255"/>
                </p:custDataLst>
              </p:nvPr>
            </p:nvSpPr>
            <p:spPr bwMode="auto">
              <a:xfrm>
                <a:off x="6469" y="294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62" name="Freeform 47"/>
              <p:cNvSpPr/>
              <p:nvPr>
                <p:custDataLst>
                  <p:tags r:id="rId256"/>
                </p:custDataLst>
              </p:nvPr>
            </p:nvSpPr>
            <p:spPr bwMode="auto">
              <a:xfrm>
                <a:off x="6554" y="28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63" name="Freeform 48"/>
              <p:cNvSpPr/>
              <p:nvPr>
                <p:custDataLst>
                  <p:tags r:id="rId257"/>
                </p:custDataLst>
              </p:nvPr>
            </p:nvSpPr>
            <p:spPr bwMode="auto">
              <a:xfrm>
                <a:off x="6424" y="30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64" name="Freeform 49"/>
              <p:cNvSpPr/>
              <p:nvPr>
                <p:custDataLst>
                  <p:tags r:id="rId258"/>
                </p:custDataLst>
              </p:nvPr>
            </p:nvSpPr>
            <p:spPr bwMode="auto">
              <a:xfrm>
                <a:off x="6443" y="2473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65" name="Freeform 50"/>
              <p:cNvSpPr/>
              <p:nvPr>
                <p:custDataLst>
                  <p:tags r:id="rId259"/>
                </p:custDataLst>
              </p:nvPr>
            </p:nvSpPr>
            <p:spPr bwMode="auto">
              <a:xfrm>
                <a:off x="6045" y="22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66" name="Freeform 51"/>
              <p:cNvSpPr/>
              <p:nvPr>
                <p:custDataLst>
                  <p:tags r:id="rId260"/>
                </p:custDataLst>
              </p:nvPr>
            </p:nvSpPr>
            <p:spPr bwMode="auto">
              <a:xfrm>
                <a:off x="7192" y="2542"/>
                <a:ext cx="3" cy="4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1" y="0"/>
                      <a:pt x="0" y="1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67" name="Freeform 52"/>
              <p:cNvSpPr/>
              <p:nvPr>
                <p:custDataLst>
                  <p:tags r:id="rId261"/>
                </p:custDataLst>
              </p:nvPr>
            </p:nvSpPr>
            <p:spPr bwMode="auto">
              <a:xfrm>
                <a:off x="7159" y="2527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68" name="Freeform 53"/>
              <p:cNvSpPr/>
              <p:nvPr>
                <p:custDataLst>
                  <p:tags r:id="rId262"/>
                </p:custDataLst>
              </p:nvPr>
            </p:nvSpPr>
            <p:spPr bwMode="auto">
              <a:xfrm>
                <a:off x="7140" y="2473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69" name="Freeform 54"/>
              <p:cNvSpPr/>
              <p:nvPr>
                <p:custDataLst>
                  <p:tags r:id="rId263"/>
                </p:custDataLst>
              </p:nvPr>
            </p:nvSpPr>
            <p:spPr bwMode="auto">
              <a:xfrm>
                <a:off x="7067" y="2494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70" name="Freeform 55"/>
              <p:cNvSpPr/>
              <p:nvPr>
                <p:custDataLst>
                  <p:tags r:id="rId264"/>
                </p:custDataLst>
              </p:nvPr>
            </p:nvSpPr>
            <p:spPr bwMode="auto">
              <a:xfrm>
                <a:off x="7062" y="2480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1 h 1"/>
                  <a:gd name="T4" fmla="*/ 1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71" name="Freeform 56"/>
              <p:cNvSpPr/>
              <p:nvPr>
                <p:custDataLst>
                  <p:tags r:id="rId265"/>
                </p:custDataLst>
              </p:nvPr>
            </p:nvSpPr>
            <p:spPr bwMode="auto">
              <a:xfrm>
                <a:off x="7064" y="2485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72" name="Freeform 57"/>
              <p:cNvSpPr/>
              <p:nvPr>
                <p:custDataLst>
                  <p:tags r:id="rId266"/>
                </p:custDataLst>
              </p:nvPr>
            </p:nvSpPr>
            <p:spPr bwMode="auto">
              <a:xfrm>
                <a:off x="7199" y="253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73" name="Freeform 58"/>
              <p:cNvSpPr/>
              <p:nvPr>
                <p:custDataLst>
                  <p:tags r:id="rId267"/>
                </p:custDataLst>
              </p:nvPr>
            </p:nvSpPr>
            <p:spPr bwMode="auto">
              <a:xfrm>
                <a:off x="6192" y="2051"/>
                <a:ext cx="30" cy="2"/>
              </a:xfrm>
              <a:custGeom>
                <a:avLst/>
                <a:gdLst>
                  <a:gd name="T0" fmla="*/ 4 w 13"/>
                  <a:gd name="T1" fmla="*/ 1 h 1"/>
                  <a:gd name="T2" fmla="*/ 6 w 13"/>
                  <a:gd name="T3" fmla="*/ 1 h 1"/>
                  <a:gd name="T4" fmla="*/ 6 w 13"/>
                  <a:gd name="T5" fmla="*/ 1 h 1"/>
                  <a:gd name="T6" fmla="*/ 6 w 13"/>
                  <a:gd name="T7" fmla="*/ 1 h 1"/>
                  <a:gd name="T8" fmla="*/ 6 w 13"/>
                  <a:gd name="T9" fmla="*/ 1 h 1"/>
                  <a:gd name="T10" fmla="*/ 6 w 13"/>
                  <a:gd name="T11" fmla="*/ 1 h 1"/>
                  <a:gd name="T12" fmla="*/ 6 w 13"/>
                  <a:gd name="T13" fmla="*/ 1 h 1"/>
                  <a:gd name="T14" fmla="*/ 6 w 13"/>
                  <a:gd name="T15" fmla="*/ 1 h 1"/>
                  <a:gd name="T16" fmla="*/ 4 w 13"/>
                  <a:gd name="T17" fmla="*/ 1 h 1"/>
                  <a:gd name="T18" fmla="*/ 4 w 13"/>
                  <a:gd name="T1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">
                    <a:moveTo>
                      <a:pt x="4" y="1"/>
                    </a:moveTo>
                    <a:cubicBezTo>
                      <a:pt x="4" y="1"/>
                      <a:pt x="5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0" y="0"/>
                      <a:pt x="1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74" name="Freeform 59"/>
              <p:cNvSpPr/>
              <p:nvPr>
                <p:custDataLst>
                  <p:tags r:id="rId268"/>
                </p:custDataLst>
              </p:nvPr>
            </p:nvSpPr>
            <p:spPr bwMode="auto">
              <a:xfrm>
                <a:off x="7190" y="254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75" name="Freeform 60"/>
              <p:cNvSpPr/>
              <p:nvPr>
                <p:custDataLst>
                  <p:tags r:id="rId269"/>
                </p:custDataLst>
              </p:nvPr>
            </p:nvSpPr>
            <p:spPr bwMode="auto">
              <a:xfrm>
                <a:off x="7062" y="2480"/>
                <a:ext cx="5" cy="9"/>
              </a:xfrm>
              <a:custGeom>
                <a:avLst/>
                <a:gdLst>
                  <a:gd name="T0" fmla="*/ 2 w 2"/>
                  <a:gd name="T1" fmla="*/ 1 h 4"/>
                  <a:gd name="T2" fmla="*/ 2 w 2"/>
                  <a:gd name="T3" fmla="*/ 0 h 4"/>
                  <a:gd name="T4" fmla="*/ 1 w 2"/>
                  <a:gd name="T5" fmla="*/ 2 h 4"/>
                  <a:gd name="T6" fmla="*/ 1 w 2"/>
                  <a:gd name="T7" fmla="*/ 2 h 4"/>
                  <a:gd name="T8" fmla="*/ 0 w 2"/>
                  <a:gd name="T9" fmla="*/ 4 h 4"/>
                  <a:gd name="T10" fmla="*/ 2 w 2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1" y="3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76" name="Freeform 61"/>
              <p:cNvSpPr/>
              <p:nvPr>
                <p:custDataLst>
                  <p:tags r:id="rId270"/>
                </p:custDataLst>
              </p:nvPr>
            </p:nvSpPr>
            <p:spPr bwMode="auto">
              <a:xfrm>
                <a:off x="7216" y="2537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77" name="Freeform 62"/>
              <p:cNvSpPr/>
              <p:nvPr>
                <p:custDataLst>
                  <p:tags r:id="rId271"/>
                </p:custDataLst>
              </p:nvPr>
            </p:nvSpPr>
            <p:spPr bwMode="auto">
              <a:xfrm>
                <a:off x="7199" y="2534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78" name="Freeform 63"/>
              <p:cNvSpPr/>
              <p:nvPr>
                <p:custDataLst>
                  <p:tags r:id="rId272"/>
                </p:custDataLst>
              </p:nvPr>
            </p:nvSpPr>
            <p:spPr bwMode="auto">
              <a:xfrm>
                <a:off x="7074" y="2499"/>
                <a:ext cx="5" cy="5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79" name="Freeform 64"/>
              <p:cNvSpPr/>
              <p:nvPr>
                <p:custDataLst>
                  <p:tags r:id="rId273"/>
                </p:custDataLst>
              </p:nvPr>
            </p:nvSpPr>
            <p:spPr bwMode="auto">
              <a:xfrm>
                <a:off x="7062" y="2485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80" name="Freeform 65"/>
              <p:cNvSpPr/>
              <p:nvPr>
                <p:custDataLst>
                  <p:tags r:id="rId274"/>
                </p:custDataLst>
              </p:nvPr>
            </p:nvSpPr>
            <p:spPr bwMode="auto">
              <a:xfrm>
                <a:off x="5890" y="2063"/>
                <a:ext cx="3" cy="7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3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81" name="Freeform 66"/>
              <p:cNvSpPr/>
              <p:nvPr>
                <p:custDataLst>
                  <p:tags r:id="rId275"/>
                </p:custDataLst>
              </p:nvPr>
            </p:nvSpPr>
            <p:spPr bwMode="auto">
              <a:xfrm>
                <a:off x="6151" y="2587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82" name="Freeform 67"/>
              <p:cNvSpPr/>
              <p:nvPr>
                <p:custDataLst>
                  <p:tags r:id="rId276"/>
                </p:custDataLst>
              </p:nvPr>
            </p:nvSpPr>
            <p:spPr bwMode="auto">
              <a:xfrm>
                <a:off x="6049" y="2252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83" name="Freeform 68"/>
              <p:cNvSpPr/>
              <p:nvPr>
                <p:custDataLst>
                  <p:tags r:id="rId277"/>
                </p:custDataLst>
              </p:nvPr>
            </p:nvSpPr>
            <p:spPr bwMode="auto">
              <a:xfrm>
                <a:off x="6704" y="1688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84" name="Freeform 69"/>
              <p:cNvSpPr/>
              <p:nvPr>
                <p:custDataLst>
                  <p:tags r:id="rId278"/>
                </p:custDataLst>
              </p:nvPr>
            </p:nvSpPr>
            <p:spPr bwMode="auto">
              <a:xfrm>
                <a:off x="6047" y="2252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85" name="Freeform 70"/>
              <p:cNvSpPr/>
              <p:nvPr>
                <p:custDataLst>
                  <p:tags r:id="rId279"/>
                </p:custDataLst>
              </p:nvPr>
            </p:nvSpPr>
            <p:spPr bwMode="auto">
              <a:xfrm>
                <a:off x="6049" y="2252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1 h 1"/>
                  <a:gd name="T5" fmla="*/ 1 h 1"/>
                  <a:gd name="T6" fmla="*/ 0 h 1"/>
                  <a:gd name="T7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86" name="Freeform 71"/>
              <p:cNvSpPr/>
              <p:nvPr>
                <p:custDataLst>
                  <p:tags r:id="rId280"/>
                </p:custDataLst>
              </p:nvPr>
            </p:nvSpPr>
            <p:spPr bwMode="auto">
              <a:xfrm>
                <a:off x="6303" y="1646"/>
                <a:ext cx="5" cy="2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87" name="Freeform 72"/>
              <p:cNvSpPr/>
              <p:nvPr>
                <p:custDataLst>
                  <p:tags r:id="rId281"/>
                </p:custDataLst>
              </p:nvPr>
            </p:nvSpPr>
            <p:spPr bwMode="auto">
              <a:xfrm>
                <a:off x="5990" y="2264"/>
                <a:ext cx="19" cy="17"/>
              </a:xfrm>
              <a:custGeom>
                <a:avLst/>
                <a:gdLst>
                  <a:gd name="T0" fmla="*/ 2 w 8"/>
                  <a:gd name="T1" fmla="*/ 5 h 7"/>
                  <a:gd name="T2" fmla="*/ 4 w 8"/>
                  <a:gd name="T3" fmla="*/ 2 h 7"/>
                  <a:gd name="T4" fmla="*/ 2 w 8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2" y="5"/>
                    </a:moveTo>
                    <a:cubicBezTo>
                      <a:pt x="8" y="0"/>
                      <a:pt x="0" y="7"/>
                      <a:pt x="4" y="2"/>
                    </a:cubicBezTo>
                    <a:cubicBezTo>
                      <a:pt x="2" y="3"/>
                      <a:pt x="2" y="4"/>
                      <a:pt x="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88" name="Freeform 73"/>
              <p:cNvSpPr/>
              <p:nvPr>
                <p:custDataLst>
                  <p:tags r:id="rId282"/>
                </p:custDataLst>
              </p:nvPr>
            </p:nvSpPr>
            <p:spPr bwMode="auto">
              <a:xfrm>
                <a:off x="7062" y="2447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0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89" name="Freeform 74"/>
              <p:cNvSpPr/>
              <p:nvPr>
                <p:custDataLst>
                  <p:tags r:id="rId283"/>
                </p:custDataLst>
              </p:nvPr>
            </p:nvSpPr>
            <p:spPr bwMode="auto">
              <a:xfrm>
                <a:off x="7062" y="2447"/>
                <a:ext cx="2" cy="7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90" name="Freeform 75"/>
              <p:cNvSpPr/>
              <p:nvPr>
                <p:custDataLst>
                  <p:tags r:id="rId284"/>
                </p:custDataLst>
              </p:nvPr>
            </p:nvSpPr>
            <p:spPr bwMode="auto">
              <a:xfrm>
                <a:off x="6540" y="16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91" name="Freeform 76"/>
              <p:cNvSpPr/>
              <p:nvPr>
                <p:custDataLst>
                  <p:tags r:id="rId285"/>
                </p:custDataLst>
              </p:nvPr>
            </p:nvSpPr>
            <p:spPr bwMode="auto">
              <a:xfrm>
                <a:off x="5874" y="1603"/>
                <a:ext cx="1188" cy="1363"/>
              </a:xfrm>
              <a:custGeom>
                <a:avLst/>
                <a:gdLst>
                  <a:gd name="T0" fmla="*/ 307 w 501"/>
                  <a:gd name="T1" fmla="*/ 7 h 575"/>
                  <a:gd name="T2" fmla="*/ 204 w 501"/>
                  <a:gd name="T3" fmla="*/ 13 h 575"/>
                  <a:gd name="T4" fmla="*/ 130 w 501"/>
                  <a:gd name="T5" fmla="*/ 42 h 575"/>
                  <a:gd name="T6" fmla="*/ 23 w 501"/>
                  <a:gd name="T7" fmla="*/ 152 h 575"/>
                  <a:gd name="T8" fmla="*/ 0 w 501"/>
                  <a:gd name="T9" fmla="*/ 247 h 575"/>
                  <a:gd name="T10" fmla="*/ 50 w 501"/>
                  <a:gd name="T11" fmla="*/ 385 h 575"/>
                  <a:gd name="T12" fmla="*/ 111 w 501"/>
                  <a:gd name="T13" fmla="*/ 430 h 575"/>
                  <a:gd name="T14" fmla="*/ 184 w 501"/>
                  <a:gd name="T15" fmla="*/ 490 h 575"/>
                  <a:gd name="T16" fmla="*/ 202 w 501"/>
                  <a:gd name="T17" fmla="*/ 528 h 575"/>
                  <a:gd name="T18" fmla="*/ 213 w 501"/>
                  <a:gd name="T19" fmla="*/ 562 h 575"/>
                  <a:gd name="T20" fmla="*/ 214 w 501"/>
                  <a:gd name="T21" fmla="*/ 567 h 575"/>
                  <a:gd name="T22" fmla="*/ 211 w 501"/>
                  <a:gd name="T23" fmla="*/ 536 h 575"/>
                  <a:gd name="T24" fmla="*/ 199 w 501"/>
                  <a:gd name="T25" fmla="*/ 494 h 575"/>
                  <a:gd name="T26" fmla="*/ 165 w 501"/>
                  <a:gd name="T27" fmla="*/ 454 h 575"/>
                  <a:gd name="T28" fmla="*/ 164 w 501"/>
                  <a:gd name="T29" fmla="*/ 451 h 575"/>
                  <a:gd name="T30" fmla="*/ 135 w 501"/>
                  <a:gd name="T31" fmla="*/ 430 h 575"/>
                  <a:gd name="T32" fmla="*/ 134 w 501"/>
                  <a:gd name="T33" fmla="*/ 428 h 575"/>
                  <a:gd name="T34" fmla="*/ 125 w 501"/>
                  <a:gd name="T35" fmla="*/ 419 h 575"/>
                  <a:gd name="T36" fmla="*/ 97 w 501"/>
                  <a:gd name="T37" fmla="*/ 407 h 575"/>
                  <a:gd name="T38" fmla="*/ 85 w 501"/>
                  <a:gd name="T39" fmla="*/ 394 h 575"/>
                  <a:gd name="T40" fmla="*/ 77 w 501"/>
                  <a:gd name="T41" fmla="*/ 384 h 575"/>
                  <a:gd name="T42" fmla="*/ 63 w 501"/>
                  <a:gd name="T43" fmla="*/ 368 h 575"/>
                  <a:gd name="T44" fmla="*/ 49 w 501"/>
                  <a:gd name="T45" fmla="*/ 353 h 575"/>
                  <a:gd name="T46" fmla="*/ 40 w 501"/>
                  <a:gd name="T47" fmla="*/ 338 h 575"/>
                  <a:gd name="T48" fmla="*/ 25 w 501"/>
                  <a:gd name="T49" fmla="*/ 323 h 575"/>
                  <a:gd name="T50" fmla="*/ 29 w 501"/>
                  <a:gd name="T51" fmla="*/ 315 h 575"/>
                  <a:gd name="T52" fmla="*/ 21 w 501"/>
                  <a:gd name="T53" fmla="*/ 247 h 575"/>
                  <a:gd name="T54" fmla="*/ 23 w 501"/>
                  <a:gd name="T55" fmla="*/ 221 h 575"/>
                  <a:gd name="T56" fmla="*/ 26 w 501"/>
                  <a:gd name="T57" fmla="*/ 191 h 575"/>
                  <a:gd name="T58" fmla="*/ 56 w 501"/>
                  <a:gd name="T59" fmla="*/ 133 h 575"/>
                  <a:gd name="T60" fmla="*/ 74 w 501"/>
                  <a:gd name="T61" fmla="*/ 107 h 575"/>
                  <a:gd name="T62" fmla="*/ 84 w 501"/>
                  <a:gd name="T63" fmla="*/ 99 h 575"/>
                  <a:gd name="T64" fmla="*/ 90 w 501"/>
                  <a:gd name="T65" fmla="*/ 91 h 575"/>
                  <a:gd name="T66" fmla="*/ 110 w 501"/>
                  <a:gd name="T67" fmla="*/ 80 h 575"/>
                  <a:gd name="T68" fmla="*/ 129 w 501"/>
                  <a:gd name="T69" fmla="*/ 65 h 575"/>
                  <a:gd name="T70" fmla="*/ 182 w 501"/>
                  <a:gd name="T71" fmla="*/ 36 h 575"/>
                  <a:gd name="T72" fmla="*/ 211 w 501"/>
                  <a:gd name="T73" fmla="*/ 29 h 575"/>
                  <a:gd name="T74" fmla="*/ 253 w 501"/>
                  <a:gd name="T75" fmla="*/ 19 h 575"/>
                  <a:gd name="T76" fmla="*/ 281 w 501"/>
                  <a:gd name="T77" fmla="*/ 19 h 575"/>
                  <a:gd name="T78" fmla="*/ 284 w 501"/>
                  <a:gd name="T79" fmla="*/ 19 h 575"/>
                  <a:gd name="T80" fmla="*/ 320 w 501"/>
                  <a:gd name="T81" fmla="*/ 24 h 575"/>
                  <a:gd name="T82" fmla="*/ 369 w 501"/>
                  <a:gd name="T83" fmla="*/ 42 h 575"/>
                  <a:gd name="T84" fmla="*/ 388 w 501"/>
                  <a:gd name="T85" fmla="*/ 53 h 575"/>
                  <a:gd name="T86" fmla="*/ 407 w 501"/>
                  <a:gd name="T87" fmla="*/ 71 h 575"/>
                  <a:gd name="T88" fmla="*/ 435 w 501"/>
                  <a:gd name="T89" fmla="*/ 107 h 575"/>
                  <a:gd name="T90" fmla="*/ 462 w 501"/>
                  <a:gd name="T91" fmla="*/ 154 h 575"/>
                  <a:gd name="T92" fmla="*/ 471 w 501"/>
                  <a:gd name="T93" fmla="*/ 184 h 575"/>
                  <a:gd name="T94" fmla="*/ 464 w 501"/>
                  <a:gd name="T95" fmla="*/ 279 h 575"/>
                  <a:gd name="T96" fmla="*/ 451 w 501"/>
                  <a:gd name="T97" fmla="*/ 307 h 575"/>
                  <a:gd name="T98" fmla="*/ 395 w 501"/>
                  <a:gd name="T99" fmla="*/ 377 h 575"/>
                  <a:gd name="T100" fmla="*/ 368 w 501"/>
                  <a:gd name="T101" fmla="*/ 412 h 575"/>
                  <a:gd name="T102" fmla="*/ 363 w 501"/>
                  <a:gd name="T103" fmla="*/ 573 h 575"/>
                  <a:gd name="T104" fmla="*/ 446 w 501"/>
                  <a:gd name="T105" fmla="*/ 342 h 575"/>
                  <a:gd name="T106" fmla="*/ 463 w 501"/>
                  <a:gd name="T107" fmla="*/ 118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01" h="575">
                    <a:moveTo>
                      <a:pt x="463" y="118"/>
                    </a:moveTo>
                    <a:cubicBezTo>
                      <a:pt x="439" y="74"/>
                      <a:pt x="402" y="38"/>
                      <a:pt x="355" y="17"/>
                    </a:cubicBezTo>
                    <a:cubicBezTo>
                      <a:pt x="347" y="17"/>
                      <a:pt x="337" y="12"/>
                      <a:pt x="328" y="12"/>
                    </a:cubicBezTo>
                    <a:cubicBezTo>
                      <a:pt x="328" y="11"/>
                      <a:pt x="328" y="11"/>
                      <a:pt x="328" y="11"/>
                    </a:cubicBezTo>
                    <a:cubicBezTo>
                      <a:pt x="320" y="11"/>
                      <a:pt x="319" y="8"/>
                      <a:pt x="310" y="5"/>
                    </a:cubicBezTo>
                    <a:cubicBezTo>
                      <a:pt x="309" y="7"/>
                      <a:pt x="306" y="5"/>
                      <a:pt x="307" y="7"/>
                    </a:cubicBezTo>
                    <a:cubicBezTo>
                      <a:pt x="303" y="8"/>
                      <a:pt x="301" y="3"/>
                      <a:pt x="296" y="4"/>
                    </a:cubicBezTo>
                    <a:cubicBezTo>
                      <a:pt x="296" y="3"/>
                      <a:pt x="296" y="5"/>
                      <a:pt x="295" y="4"/>
                    </a:cubicBezTo>
                    <a:cubicBezTo>
                      <a:pt x="282" y="5"/>
                      <a:pt x="298" y="3"/>
                      <a:pt x="282" y="0"/>
                    </a:cubicBezTo>
                    <a:cubicBezTo>
                      <a:pt x="259" y="0"/>
                      <a:pt x="236" y="5"/>
                      <a:pt x="215" y="9"/>
                    </a:cubicBezTo>
                    <a:cubicBezTo>
                      <a:pt x="216" y="9"/>
                      <a:pt x="217" y="10"/>
                      <a:pt x="215" y="11"/>
                    </a:cubicBezTo>
                    <a:cubicBezTo>
                      <a:pt x="212" y="8"/>
                      <a:pt x="208" y="13"/>
                      <a:pt x="204" y="13"/>
                    </a:cubicBezTo>
                    <a:cubicBezTo>
                      <a:pt x="204" y="12"/>
                      <a:pt x="206" y="12"/>
                      <a:pt x="207" y="11"/>
                    </a:cubicBezTo>
                    <a:cubicBezTo>
                      <a:pt x="197" y="13"/>
                      <a:pt x="190" y="17"/>
                      <a:pt x="181" y="19"/>
                    </a:cubicBezTo>
                    <a:cubicBezTo>
                      <a:pt x="173" y="24"/>
                      <a:pt x="163" y="25"/>
                      <a:pt x="158" y="29"/>
                    </a:cubicBezTo>
                    <a:cubicBezTo>
                      <a:pt x="159" y="27"/>
                      <a:pt x="154" y="30"/>
                      <a:pt x="152" y="30"/>
                    </a:cubicBezTo>
                    <a:cubicBezTo>
                      <a:pt x="148" y="37"/>
                      <a:pt x="136" y="37"/>
                      <a:pt x="131" y="43"/>
                    </a:cubicBezTo>
                    <a:cubicBezTo>
                      <a:pt x="130" y="42"/>
                      <a:pt x="130" y="42"/>
                      <a:pt x="130" y="42"/>
                    </a:cubicBezTo>
                    <a:cubicBezTo>
                      <a:pt x="110" y="54"/>
                      <a:pt x="88" y="68"/>
                      <a:pt x="70" y="87"/>
                    </a:cubicBezTo>
                    <a:cubicBezTo>
                      <a:pt x="59" y="96"/>
                      <a:pt x="48" y="108"/>
                      <a:pt x="39" y="121"/>
                    </a:cubicBezTo>
                    <a:cubicBezTo>
                      <a:pt x="38" y="123"/>
                      <a:pt x="40" y="122"/>
                      <a:pt x="39" y="124"/>
                    </a:cubicBezTo>
                    <a:cubicBezTo>
                      <a:pt x="37" y="127"/>
                      <a:pt x="38" y="123"/>
                      <a:pt x="37" y="124"/>
                    </a:cubicBezTo>
                    <a:cubicBezTo>
                      <a:pt x="34" y="132"/>
                      <a:pt x="28" y="140"/>
                      <a:pt x="23" y="148"/>
                    </a:cubicBezTo>
                    <a:cubicBezTo>
                      <a:pt x="23" y="150"/>
                      <a:pt x="22" y="152"/>
                      <a:pt x="23" y="152"/>
                    </a:cubicBezTo>
                    <a:cubicBezTo>
                      <a:pt x="17" y="161"/>
                      <a:pt x="14" y="176"/>
                      <a:pt x="9" y="185"/>
                    </a:cubicBezTo>
                    <a:cubicBezTo>
                      <a:pt x="14" y="183"/>
                      <a:pt x="10" y="192"/>
                      <a:pt x="10" y="196"/>
                    </a:cubicBezTo>
                    <a:cubicBezTo>
                      <a:pt x="9" y="198"/>
                      <a:pt x="8" y="198"/>
                      <a:pt x="8" y="197"/>
                    </a:cubicBezTo>
                    <a:cubicBezTo>
                      <a:pt x="6" y="205"/>
                      <a:pt x="5" y="209"/>
                      <a:pt x="3" y="219"/>
                    </a:cubicBezTo>
                    <a:cubicBezTo>
                      <a:pt x="2" y="223"/>
                      <a:pt x="4" y="225"/>
                      <a:pt x="3" y="230"/>
                    </a:cubicBezTo>
                    <a:cubicBezTo>
                      <a:pt x="0" y="233"/>
                      <a:pt x="1" y="241"/>
                      <a:pt x="0" y="247"/>
                    </a:cubicBezTo>
                    <a:cubicBezTo>
                      <a:pt x="2" y="245"/>
                      <a:pt x="4" y="252"/>
                      <a:pt x="3" y="257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1" y="272"/>
                      <a:pt x="0" y="297"/>
                      <a:pt x="9" y="316"/>
                    </a:cubicBezTo>
                    <a:cubicBezTo>
                      <a:pt x="8" y="318"/>
                      <a:pt x="8" y="318"/>
                      <a:pt x="8" y="318"/>
                    </a:cubicBezTo>
                    <a:cubicBezTo>
                      <a:pt x="17" y="337"/>
                      <a:pt x="25" y="356"/>
                      <a:pt x="39" y="370"/>
                    </a:cubicBezTo>
                    <a:cubicBezTo>
                      <a:pt x="42" y="375"/>
                      <a:pt x="47" y="381"/>
                      <a:pt x="50" y="385"/>
                    </a:cubicBezTo>
                    <a:cubicBezTo>
                      <a:pt x="56" y="390"/>
                      <a:pt x="58" y="391"/>
                      <a:pt x="63" y="393"/>
                    </a:cubicBezTo>
                    <a:cubicBezTo>
                      <a:pt x="65" y="395"/>
                      <a:pt x="65" y="397"/>
                      <a:pt x="65" y="398"/>
                    </a:cubicBezTo>
                    <a:cubicBezTo>
                      <a:pt x="71" y="405"/>
                      <a:pt x="76" y="411"/>
                      <a:pt x="83" y="414"/>
                    </a:cubicBezTo>
                    <a:cubicBezTo>
                      <a:pt x="83" y="415"/>
                      <a:pt x="83" y="415"/>
                      <a:pt x="83" y="415"/>
                    </a:cubicBezTo>
                    <a:cubicBezTo>
                      <a:pt x="89" y="419"/>
                      <a:pt x="98" y="423"/>
                      <a:pt x="104" y="429"/>
                    </a:cubicBezTo>
                    <a:cubicBezTo>
                      <a:pt x="106" y="429"/>
                      <a:pt x="113" y="433"/>
                      <a:pt x="111" y="430"/>
                    </a:cubicBezTo>
                    <a:cubicBezTo>
                      <a:pt x="114" y="431"/>
                      <a:pt x="111" y="433"/>
                      <a:pt x="115" y="433"/>
                    </a:cubicBezTo>
                    <a:cubicBezTo>
                      <a:pt x="111" y="433"/>
                      <a:pt x="111" y="433"/>
                      <a:pt x="111" y="433"/>
                    </a:cubicBezTo>
                    <a:cubicBezTo>
                      <a:pt x="125" y="443"/>
                      <a:pt x="138" y="450"/>
                      <a:pt x="152" y="459"/>
                    </a:cubicBezTo>
                    <a:cubicBezTo>
                      <a:pt x="154" y="464"/>
                      <a:pt x="165" y="469"/>
                      <a:pt x="170" y="476"/>
                    </a:cubicBezTo>
                    <a:cubicBezTo>
                      <a:pt x="175" y="479"/>
                      <a:pt x="180" y="487"/>
                      <a:pt x="185" y="489"/>
                    </a:cubicBezTo>
                    <a:cubicBezTo>
                      <a:pt x="184" y="490"/>
                      <a:pt x="184" y="490"/>
                      <a:pt x="184" y="490"/>
                    </a:cubicBezTo>
                    <a:cubicBezTo>
                      <a:pt x="188" y="495"/>
                      <a:pt x="194" y="503"/>
                      <a:pt x="196" y="512"/>
                    </a:cubicBezTo>
                    <a:cubicBezTo>
                      <a:pt x="198" y="518"/>
                      <a:pt x="200" y="517"/>
                      <a:pt x="202" y="521"/>
                    </a:cubicBezTo>
                    <a:cubicBezTo>
                      <a:pt x="201" y="521"/>
                      <a:pt x="201" y="521"/>
                      <a:pt x="201" y="521"/>
                    </a:cubicBezTo>
                    <a:cubicBezTo>
                      <a:pt x="203" y="525"/>
                      <a:pt x="206" y="526"/>
                      <a:pt x="207" y="528"/>
                    </a:cubicBezTo>
                    <a:cubicBezTo>
                      <a:pt x="207" y="532"/>
                      <a:pt x="208" y="532"/>
                      <a:pt x="208" y="536"/>
                    </a:cubicBezTo>
                    <a:cubicBezTo>
                      <a:pt x="207" y="532"/>
                      <a:pt x="205" y="530"/>
                      <a:pt x="202" y="528"/>
                    </a:cubicBezTo>
                    <a:cubicBezTo>
                      <a:pt x="203" y="534"/>
                      <a:pt x="207" y="539"/>
                      <a:pt x="206" y="543"/>
                    </a:cubicBezTo>
                    <a:cubicBezTo>
                      <a:pt x="207" y="547"/>
                      <a:pt x="207" y="551"/>
                      <a:pt x="209" y="551"/>
                    </a:cubicBezTo>
                    <a:cubicBezTo>
                      <a:pt x="209" y="552"/>
                      <a:pt x="208" y="555"/>
                      <a:pt x="207" y="552"/>
                    </a:cubicBezTo>
                    <a:cubicBezTo>
                      <a:pt x="208" y="556"/>
                      <a:pt x="208" y="558"/>
                      <a:pt x="209" y="560"/>
                    </a:cubicBezTo>
                    <a:cubicBezTo>
                      <a:pt x="209" y="560"/>
                      <a:pt x="209" y="559"/>
                      <a:pt x="209" y="558"/>
                    </a:cubicBezTo>
                    <a:cubicBezTo>
                      <a:pt x="211" y="560"/>
                      <a:pt x="211" y="563"/>
                      <a:pt x="213" y="562"/>
                    </a:cubicBezTo>
                    <a:cubicBezTo>
                      <a:pt x="212" y="561"/>
                      <a:pt x="212" y="560"/>
                      <a:pt x="212" y="558"/>
                    </a:cubicBezTo>
                    <a:cubicBezTo>
                      <a:pt x="213" y="559"/>
                      <a:pt x="214" y="565"/>
                      <a:pt x="213" y="567"/>
                    </a:cubicBezTo>
                    <a:cubicBezTo>
                      <a:pt x="212" y="569"/>
                      <a:pt x="210" y="563"/>
                      <a:pt x="210" y="566"/>
                    </a:cubicBezTo>
                    <a:cubicBezTo>
                      <a:pt x="213" y="575"/>
                      <a:pt x="213" y="575"/>
                      <a:pt x="213" y="575"/>
                    </a:cubicBezTo>
                    <a:cubicBezTo>
                      <a:pt x="213" y="573"/>
                      <a:pt x="214" y="570"/>
                      <a:pt x="215" y="571"/>
                    </a:cubicBezTo>
                    <a:cubicBezTo>
                      <a:pt x="214" y="567"/>
                      <a:pt x="214" y="567"/>
                      <a:pt x="214" y="567"/>
                    </a:cubicBezTo>
                    <a:cubicBezTo>
                      <a:pt x="215" y="567"/>
                      <a:pt x="215" y="567"/>
                      <a:pt x="215" y="567"/>
                    </a:cubicBezTo>
                    <a:cubicBezTo>
                      <a:pt x="214" y="560"/>
                      <a:pt x="215" y="555"/>
                      <a:pt x="214" y="548"/>
                    </a:cubicBezTo>
                    <a:cubicBezTo>
                      <a:pt x="212" y="551"/>
                      <a:pt x="212" y="551"/>
                      <a:pt x="212" y="551"/>
                    </a:cubicBezTo>
                    <a:cubicBezTo>
                      <a:pt x="212" y="547"/>
                      <a:pt x="209" y="543"/>
                      <a:pt x="210" y="539"/>
                    </a:cubicBezTo>
                    <a:cubicBezTo>
                      <a:pt x="211" y="541"/>
                      <a:pt x="211" y="539"/>
                      <a:pt x="212" y="539"/>
                    </a:cubicBezTo>
                    <a:cubicBezTo>
                      <a:pt x="212" y="538"/>
                      <a:pt x="211" y="537"/>
                      <a:pt x="211" y="536"/>
                    </a:cubicBezTo>
                    <a:cubicBezTo>
                      <a:pt x="214" y="538"/>
                      <a:pt x="214" y="538"/>
                      <a:pt x="214" y="538"/>
                    </a:cubicBezTo>
                    <a:cubicBezTo>
                      <a:pt x="210" y="536"/>
                      <a:pt x="210" y="526"/>
                      <a:pt x="210" y="525"/>
                    </a:cubicBezTo>
                    <a:cubicBezTo>
                      <a:pt x="210" y="525"/>
                      <a:pt x="210" y="525"/>
                      <a:pt x="210" y="525"/>
                    </a:cubicBezTo>
                    <a:cubicBezTo>
                      <a:pt x="209" y="519"/>
                      <a:pt x="209" y="527"/>
                      <a:pt x="208" y="523"/>
                    </a:cubicBezTo>
                    <a:cubicBezTo>
                      <a:pt x="207" y="519"/>
                      <a:pt x="210" y="520"/>
                      <a:pt x="210" y="517"/>
                    </a:cubicBezTo>
                    <a:cubicBezTo>
                      <a:pt x="207" y="511"/>
                      <a:pt x="202" y="501"/>
                      <a:pt x="199" y="494"/>
                    </a:cubicBezTo>
                    <a:cubicBezTo>
                      <a:pt x="196" y="489"/>
                      <a:pt x="191" y="484"/>
                      <a:pt x="186" y="481"/>
                    </a:cubicBezTo>
                    <a:cubicBezTo>
                      <a:pt x="183" y="477"/>
                      <a:pt x="189" y="480"/>
                      <a:pt x="184" y="476"/>
                    </a:cubicBezTo>
                    <a:cubicBezTo>
                      <a:pt x="186" y="476"/>
                      <a:pt x="186" y="475"/>
                      <a:pt x="186" y="474"/>
                    </a:cubicBezTo>
                    <a:cubicBezTo>
                      <a:pt x="185" y="474"/>
                      <a:pt x="179" y="467"/>
                      <a:pt x="181" y="471"/>
                    </a:cubicBezTo>
                    <a:cubicBezTo>
                      <a:pt x="176" y="466"/>
                      <a:pt x="169" y="460"/>
                      <a:pt x="163" y="455"/>
                    </a:cubicBezTo>
                    <a:cubicBezTo>
                      <a:pt x="165" y="457"/>
                      <a:pt x="167" y="456"/>
                      <a:pt x="165" y="454"/>
                    </a:cubicBezTo>
                    <a:cubicBezTo>
                      <a:pt x="162" y="453"/>
                      <a:pt x="156" y="450"/>
                      <a:pt x="151" y="445"/>
                    </a:cubicBezTo>
                    <a:cubicBezTo>
                      <a:pt x="150" y="447"/>
                      <a:pt x="152" y="448"/>
                      <a:pt x="150" y="449"/>
                    </a:cubicBezTo>
                    <a:cubicBezTo>
                      <a:pt x="149" y="449"/>
                      <a:pt x="147" y="449"/>
                      <a:pt x="146" y="447"/>
                    </a:cubicBezTo>
                    <a:cubicBezTo>
                      <a:pt x="147" y="445"/>
                      <a:pt x="148" y="443"/>
                      <a:pt x="144" y="440"/>
                    </a:cubicBezTo>
                    <a:cubicBezTo>
                      <a:pt x="146" y="438"/>
                      <a:pt x="152" y="446"/>
                      <a:pt x="151" y="442"/>
                    </a:cubicBezTo>
                    <a:cubicBezTo>
                      <a:pt x="154" y="442"/>
                      <a:pt x="163" y="448"/>
                      <a:pt x="164" y="451"/>
                    </a:cubicBezTo>
                    <a:cubicBezTo>
                      <a:pt x="170" y="452"/>
                      <a:pt x="161" y="448"/>
                      <a:pt x="163" y="447"/>
                    </a:cubicBezTo>
                    <a:cubicBezTo>
                      <a:pt x="159" y="444"/>
                      <a:pt x="157" y="444"/>
                      <a:pt x="151" y="440"/>
                    </a:cubicBezTo>
                    <a:cubicBezTo>
                      <a:pt x="150" y="440"/>
                      <a:pt x="152" y="442"/>
                      <a:pt x="148" y="441"/>
                    </a:cubicBezTo>
                    <a:cubicBezTo>
                      <a:pt x="142" y="439"/>
                      <a:pt x="143" y="435"/>
                      <a:pt x="141" y="434"/>
                    </a:cubicBezTo>
                    <a:cubicBezTo>
                      <a:pt x="144" y="435"/>
                      <a:pt x="144" y="435"/>
                      <a:pt x="144" y="435"/>
                    </a:cubicBezTo>
                    <a:cubicBezTo>
                      <a:pt x="141" y="432"/>
                      <a:pt x="139" y="432"/>
                      <a:pt x="135" y="430"/>
                    </a:cubicBezTo>
                    <a:cubicBezTo>
                      <a:pt x="136" y="426"/>
                      <a:pt x="142" y="434"/>
                      <a:pt x="144" y="433"/>
                    </a:cubicBezTo>
                    <a:cubicBezTo>
                      <a:pt x="143" y="429"/>
                      <a:pt x="143" y="429"/>
                      <a:pt x="143" y="429"/>
                    </a:cubicBezTo>
                    <a:cubicBezTo>
                      <a:pt x="137" y="425"/>
                      <a:pt x="140" y="430"/>
                      <a:pt x="134" y="425"/>
                    </a:cubicBezTo>
                    <a:cubicBezTo>
                      <a:pt x="135" y="425"/>
                      <a:pt x="135" y="425"/>
                      <a:pt x="135" y="425"/>
                    </a:cubicBezTo>
                    <a:cubicBezTo>
                      <a:pt x="131" y="423"/>
                      <a:pt x="131" y="423"/>
                      <a:pt x="131" y="423"/>
                    </a:cubicBezTo>
                    <a:cubicBezTo>
                      <a:pt x="131" y="424"/>
                      <a:pt x="130" y="426"/>
                      <a:pt x="134" y="428"/>
                    </a:cubicBezTo>
                    <a:cubicBezTo>
                      <a:pt x="130" y="429"/>
                      <a:pt x="131" y="427"/>
                      <a:pt x="125" y="424"/>
                    </a:cubicBezTo>
                    <a:cubicBezTo>
                      <a:pt x="122" y="424"/>
                      <a:pt x="127" y="425"/>
                      <a:pt x="126" y="427"/>
                    </a:cubicBezTo>
                    <a:cubicBezTo>
                      <a:pt x="126" y="428"/>
                      <a:pt x="123" y="426"/>
                      <a:pt x="120" y="425"/>
                    </a:cubicBezTo>
                    <a:cubicBezTo>
                      <a:pt x="116" y="422"/>
                      <a:pt x="119" y="421"/>
                      <a:pt x="118" y="419"/>
                    </a:cubicBezTo>
                    <a:cubicBezTo>
                      <a:pt x="119" y="420"/>
                      <a:pt x="122" y="422"/>
                      <a:pt x="121" y="422"/>
                    </a:cubicBezTo>
                    <a:cubicBezTo>
                      <a:pt x="127" y="424"/>
                      <a:pt x="121" y="418"/>
                      <a:pt x="125" y="419"/>
                    </a:cubicBezTo>
                    <a:cubicBezTo>
                      <a:pt x="122" y="415"/>
                      <a:pt x="121" y="417"/>
                      <a:pt x="118" y="416"/>
                    </a:cubicBezTo>
                    <a:cubicBezTo>
                      <a:pt x="119" y="417"/>
                      <a:pt x="117" y="418"/>
                      <a:pt x="117" y="419"/>
                    </a:cubicBezTo>
                    <a:cubicBezTo>
                      <a:pt x="108" y="418"/>
                      <a:pt x="115" y="413"/>
                      <a:pt x="108" y="409"/>
                    </a:cubicBezTo>
                    <a:cubicBezTo>
                      <a:pt x="108" y="413"/>
                      <a:pt x="98" y="407"/>
                      <a:pt x="100" y="413"/>
                    </a:cubicBezTo>
                    <a:cubicBezTo>
                      <a:pt x="98" y="412"/>
                      <a:pt x="96" y="411"/>
                      <a:pt x="95" y="410"/>
                    </a:cubicBezTo>
                    <a:cubicBezTo>
                      <a:pt x="98" y="409"/>
                      <a:pt x="93" y="407"/>
                      <a:pt x="97" y="407"/>
                    </a:cubicBezTo>
                    <a:cubicBezTo>
                      <a:pt x="95" y="405"/>
                      <a:pt x="95" y="405"/>
                      <a:pt x="95" y="405"/>
                    </a:cubicBezTo>
                    <a:cubicBezTo>
                      <a:pt x="100" y="406"/>
                      <a:pt x="100" y="406"/>
                      <a:pt x="100" y="406"/>
                    </a:cubicBezTo>
                    <a:cubicBezTo>
                      <a:pt x="98" y="403"/>
                      <a:pt x="95" y="399"/>
                      <a:pt x="94" y="397"/>
                    </a:cubicBezTo>
                    <a:cubicBezTo>
                      <a:pt x="91" y="395"/>
                      <a:pt x="94" y="399"/>
                      <a:pt x="90" y="397"/>
                    </a:cubicBezTo>
                    <a:cubicBezTo>
                      <a:pt x="92" y="397"/>
                      <a:pt x="91" y="394"/>
                      <a:pt x="89" y="393"/>
                    </a:cubicBezTo>
                    <a:cubicBezTo>
                      <a:pt x="92" y="396"/>
                      <a:pt x="87" y="395"/>
                      <a:pt x="85" y="394"/>
                    </a:cubicBezTo>
                    <a:cubicBezTo>
                      <a:pt x="82" y="392"/>
                      <a:pt x="81" y="388"/>
                      <a:pt x="81" y="388"/>
                    </a:cubicBezTo>
                    <a:cubicBezTo>
                      <a:pt x="86" y="389"/>
                      <a:pt x="86" y="389"/>
                      <a:pt x="86" y="389"/>
                    </a:cubicBezTo>
                    <a:cubicBezTo>
                      <a:pt x="82" y="388"/>
                      <a:pt x="85" y="388"/>
                      <a:pt x="82" y="386"/>
                    </a:cubicBezTo>
                    <a:cubicBezTo>
                      <a:pt x="81" y="386"/>
                      <a:pt x="78" y="386"/>
                      <a:pt x="77" y="387"/>
                    </a:cubicBezTo>
                    <a:cubicBezTo>
                      <a:pt x="75" y="385"/>
                      <a:pt x="74" y="383"/>
                      <a:pt x="73" y="383"/>
                    </a:cubicBezTo>
                    <a:cubicBezTo>
                      <a:pt x="77" y="384"/>
                      <a:pt x="77" y="384"/>
                      <a:pt x="77" y="384"/>
                    </a:cubicBezTo>
                    <a:cubicBezTo>
                      <a:pt x="73" y="381"/>
                      <a:pt x="79" y="381"/>
                      <a:pt x="74" y="378"/>
                    </a:cubicBezTo>
                    <a:cubicBezTo>
                      <a:pt x="72" y="378"/>
                      <a:pt x="72" y="378"/>
                      <a:pt x="72" y="378"/>
                    </a:cubicBezTo>
                    <a:cubicBezTo>
                      <a:pt x="72" y="377"/>
                      <a:pt x="72" y="376"/>
                      <a:pt x="73" y="377"/>
                    </a:cubicBezTo>
                    <a:cubicBezTo>
                      <a:pt x="71" y="377"/>
                      <a:pt x="69" y="375"/>
                      <a:pt x="68" y="374"/>
                    </a:cubicBezTo>
                    <a:cubicBezTo>
                      <a:pt x="69" y="373"/>
                      <a:pt x="69" y="373"/>
                      <a:pt x="69" y="373"/>
                    </a:cubicBezTo>
                    <a:cubicBezTo>
                      <a:pt x="67" y="372"/>
                      <a:pt x="63" y="371"/>
                      <a:pt x="63" y="368"/>
                    </a:cubicBezTo>
                    <a:cubicBezTo>
                      <a:pt x="62" y="371"/>
                      <a:pt x="65" y="370"/>
                      <a:pt x="66" y="373"/>
                    </a:cubicBezTo>
                    <a:cubicBezTo>
                      <a:pt x="66" y="377"/>
                      <a:pt x="62" y="372"/>
                      <a:pt x="62" y="371"/>
                    </a:cubicBezTo>
                    <a:cubicBezTo>
                      <a:pt x="64" y="370"/>
                      <a:pt x="58" y="367"/>
                      <a:pt x="56" y="364"/>
                    </a:cubicBezTo>
                    <a:cubicBezTo>
                      <a:pt x="56" y="363"/>
                      <a:pt x="55" y="361"/>
                      <a:pt x="55" y="360"/>
                    </a:cubicBezTo>
                    <a:cubicBezTo>
                      <a:pt x="53" y="360"/>
                      <a:pt x="53" y="360"/>
                      <a:pt x="53" y="360"/>
                    </a:cubicBezTo>
                    <a:cubicBezTo>
                      <a:pt x="56" y="357"/>
                      <a:pt x="49" y="356"/>
                      <a:pt x="49" y="353"/>
                    </a:cubicBezTo>
                    <a:cubicBezTo>
                      <a:pt x="50" y="354"/>
                      <a:pt x="51" y="353"/>
                      <a:pt x="51" y="351"/>
                    </a:cubicBezTo>
                    <a:cubicBezTo>
                      <a:pt x="50" y="355"/>
                      <a:pt x="45" y="349"/>
                      <a:pt x="44" y="350"/>
                    </a:cubicBezTo>
                    <a:cubicBezTo>
                      <a:pt x="42" y="345"/>
                      <a:pt x="48" y="349"/>
                      <a:pt x="48" y="347"/>
                    </a:cubicBezTo>
                    <a:cubicBezTo>
                      <a:pt x="45" y="346"/>
                      <a:pt x="46" y="341"/>
                      <a:pt x="43" y="341"/>
                    </a:cubicBezTo>
                    <a:cubicBezTo>
                      <a:pt x="44" y="345"/>
                      <a:pt x="41" y="341"/>
                      <a:pt x="40" y="341"/>
                    </a:cubicBezTo>
                    <a:cubicBezTo>
                      <a:pt x="38" y="337"/>
                      <a:pt x="41" y="341"/>
                      <a:pt x="40" y="338"/>
                    </a:cubicBezTo>
                    <a:cubicBezTo>
                      <a:pt x="39" y="336"/>
                      <a:pt x="36" y="335"/>
                      <a:pt x="37" y="338"/>
                    </a:cubicBezTo>
                    <a:cubicBezTo>
                      <a:pt x="36" y="335"/>
                      <a:pt x="32" y="333"/>
                      <a:pt x="32" y="330"/>
                    </a:cubicBezTo>
                    <a:cubicBezTo>
                      <a:pt x="33" y="328"/>
                      <a:pt x="36" y="335"/>
                      <a:pt x="36" y="333"/>
                    </a:cubicBezTo>
                    <a:cubicBezTo>
                      <a:pt x="32" y="326"/>
                      <a:pt x="30" y="331"/>
                      <a:pt x="27" y="325"/>
                    </a:cubicBezTo>
                    <a:cubicBezTo>
                      <a:pt x="27" y="328"/>
                      <a:pt x="24" y="327"/>
                      <a:pt x="22" y="324"/>
                    </a:cubicBezTo>
                    <a:cubicBezTo>
                      <a:pt x="19" y="317"/>
                      <a:pt x="24" y="327"/>
                      <a:pt x="25" y="323"/>
                    </a:cubicBezTo>
                    <a:cubicBezTo>
                      <a:pt x="23" y="321"/>
                      <a:pt x="23" y="321"/>
                      <a:pt x="23" y="321"/>
                    </a:cubicBezTo>
                    <a:cubicBezTo>
                      <a:pt x="25" y="316"/>
                      <a:pt x="31" y="327"/>
                      <a:pt x="32" y="322"/>
                    </a:cubicBezTo>
                    <a:cubicBezTo>
                      <a:pt x="30" y="320"/>
                      <a:pt x="30" y="320"/>
                      <a:pt x="30" y="320"/>
                    </a:cubicBezTo>
                    <a:cubicBezTo>
                      <a:pt x="31" y="320"/>
                      <a:pt x="32" y="321"/>
                      <a:pt x="33" y="319"/>
                    </a:cubicBezTo>
                    <a:cubicBezTo>
                      <a:pt x="30" y="319"/>
                      <a:pt x="30" y="313"/>
                      <a:pt x="29" y="312"/>
                    </a:cubicBezTo>
                    <a:cubicBezTo>
                      <a:pt x="27" y="312"/>
                      <a:pt x="30" y="315"/>
                      <a:pt x="29" y="315"/>
                    </a:cubicBezTo>
                    <a:cubicBezTo>
                      <a:pt x="27" y="312"/>
                      <a:pt x="24" y="311"/>
                      <a:pt x="24" y="306"/>
                    </a:cubicBezTo>
                    <a:cubicBezTo>
                      <a:pt x="26" y="308"/>
                      <a:pt x="26" y="304"/>
                      <a:pt x="27" y="305"/>
                    </a:cubicBezTo>
                    <a:cubicBezTo>
                      <a:pt x="27" y="303"/>
                      <a:pt x="25" y="305"/>
                      <a:pt x="25" y="301"/>
                    </a:cubicBezTo>
                    <a:cubicBezTo>
                      <a:pt x="26" y="301"/>
                      <a:pt x="26" y="301"/>
                      <a:pt x="26" y="301"/>
                    </a:cubicBezTo>
                    <a:cubicBezTo>
                      <a:pt x="23" y="289"/>
                      <a:pt x="22" y="272"/>
                      <a:pt x="18" y="260"/>
                    </a:cubicBezTo>
                    <a:cubicBezTo>
                      <a:pt x="20" y="258"/>
                      <a:pt x="20" y="254"/>
                      <a:pt x="21" y="247"/>
                    </a:cubicBezTo>
                    <a:cubicBezTo>
                      <a:pt x="21" y="250"/>
                      <a:pt x="19" y="247"/>
                      <a:pt x="19" y="246"/>
                    </a:cubicBezTo>
                    <a:cubicBezTo>
                      <a:pt x="21" y="242"/>
                      <a:pt x="21" y="242"/>
                      <a:pt x="21" y="242"/>
                    </a:cubicBezTo>
                    <a:cubicBezTo>
                      <a:pt x="23" y="239"/>
                      <a:pt x="22" y="233"/>
                      <a:pt x="21" y="230"/>
                    </a:cubicBezTo>
                    <a:cubicBezTo>
                      <a:pt x="22" y="229"/>
                      <a:pt x="22" y="229"/>
                      <a:pt x="23" y="229"/>
                    </a:cubicBezTo>
                    <a:cubicBezTo>
                      <a:pt x="24" y="225"/>
                      <a:pt x="22" y="225"/>
                      <a:pt x="22" y="224"/>
                    </a:cubicBezTo>
                    <a:cubicBezTo>
                      <a:pt x="23" y="221"/>
                      <a:pt x="23" y="221"/>
                      <a:pt x="23" y="221"/>
                    </a:cubicBezTo>
                    <a:cubicBezTo>
                      <a:pt x="22" y="221"/>
                      <a:pt x="22" y="221"/>
                      <a:pt x="22" y="221"/>
                    </a:cubicBezTo>
                    <a:cubicBezTo>
                      <a:pt x="22" y="217"/>
                      <a:pt x="23" y="213"/>
                      <a:pt x="25" y="213"/>
                    </a:cubicBezTo>
                    <a:cubicBezTo>
                      <a:pt x="25" y="212"/>
                      <a:pt x="25" y="211"/>
                      <a:pt x="24" y="212"/>
                    </a:cubicBezTo>
                    <a:cubicBezTo>
                      <a:pt x="26" y="209"/>
                      <a:pt x="28" y="200"/>
                      <a:pt x="29" y="193"/>
                    </a:cubicBezTo>
                    <a:cubicBezTo>
                      <a:pt x="28" y="196"/>
                      <a:pt x="27" y="196"/>
                      <a:pt x="26" y="196"/>
                    </a:cubicBezTo>
                    <a:cubicBezTo>
                      <a:pt x="24" y="194"/>
                      <a:pt x="27" y="194"/>
                      <a:pt x="26" y="191"/>
                    </a:cubicBezTo>
                    <a:cubicBezTo>
                      <a:pt x="27" y="192"/>
                      <a:pt x="28" y="189"/>
                      <a:pt x="28" y="192"/>
                    </a:cubicBezTo>
                    <a:cubicBezTo>
                      <a:pt x="33" y="185"/>
                      <a:pt x="36" y="173"/>
                      <a:pt x="40" y="164"/>
                    </a:cubicBezTo>
                    <a:cubicBezTo>
                      <a:pt x="40" y="162"/>
                      <a:pt x="40" y="162"/>
                      <a:pt x="39" y="161"/>
                    </a:cubicBezTo>
                    <a:cubicBezTo>
                      <a:pt x="45" y="156"/>
                      <a:pt x="47" y="148"/>
                      <a:pt x="51" y="142"/>
                    </a:cubicBezTo>
                    <a:cubicBezTo>
                      <a:pt x="49" y="143"/>
                      <a:pt x="48" y="139"/>
                      <a:pt x="50" y="136"/>
                    </a:cubicBezTo>
                    <a:cubicBezTo>
                      <a:pt x="51" y="131"/>
                      <a:pt x="53" y="136"/>
                      <a:pt x="56" y="133"/>
                    </a:cubicBezTo>
                    <a:cubicBezTo>
                      <a:pt x="57" y="131"/>
                      <a:pt x="59" y="128"/>
                      <a:pt x="60" y="127"/>
                    </a:cubicBezTo>
                    <a:cubicBezTo>
                      <a:pt x="60" y="127"/>
                      <a:pt x="60" y="127"/>
                      <a:pt x="60" y="127"/>
                    </a:cubicBezTo>
                    <a:cubicBezTo>
                      <a:pt x="61" y="125"/>
                      <a:pt x="63" y="121"/>
                      <a:pt x="65" y="120"/>
                    </a:cubicBezTo>
                    <a:cubicBezTo>
                      <a:pt x="65" y="120"/>
                      <a:pt x="65" y="120"/>
                      <a:pt x="65" y="120"/>
                    </a:cubicBezTo>
                    <a:cubicBezTo>
                      <a:pt x="67" y="118"/>
                      <a:pt x="69" y="117"/>
                      <a:pt x="71" y="115"/>
                    </a:cubicBezTo>
                    <a:cubicBezTo>
                      <a:pt x="70" y="113"/>
                      <a:pt x="75" y="109"/>
                      <a:pt x="74" y="107"/>
                    </a:cubicBezTo>
                    <a:cubicBezTo>
                      <a:pt x="75" y="107"/>
                      <a:pt x="74" y="107"/>
                      <a:pt x="75" y="107"/>
                    </a:cubicBezTo>
                    <a:cubicBezTo>
                      <a:pt x="74" y="106"/>
                      <a:pt x="74" y="106"/>
                      <a:pt x="74" y="106"/>
                    </a:cubicBezTo>
                    <a:cubicBezTo>
                      <a:pt x="78" y="103"/>
                      <a:pt x="78" y="103"/>
                      <a:pt x="78" y="103"/>
                    </a:cubicBezTo>
                    <a:cubicBezTo>
                      <a:pt x="78" y="104"/>
                      <a:pt x="78" y="105"/>
                      <a:pt x="78" y="106"/>
                    </a:cubicBezTo>
                    <a:cubicBezTo>
                      <a:pt x="82" y="103"/>
                      <a:pt x="78" y="104"/>
                      <a:pt x="79" y="101"/>
                    </a:cubicBezTo>
                    <a:cubicBezTo>
                      <a:pt x="81" y="98"/>
                      <a:pt x="82" y="99"/>
                      <a:pt x="84" y="99"/>
                    </a:cubicBezTo>
                    <a:cubicBezTo>
                      <a:pt x="84" y="100"/>
                      <a:pt x="82" y="100"/>
                      <a:pt x="81" y="101"/>
                    </a:cubicBezTo>
                    <a:cubicBezTo>
                      <a:pt x="81" y="103"/>
                      <a:pt x="83" y="100"/>
                      <a:pt x="84" y="101"/>
                    </a:cubicBezTo>
                    <a:cubicBezTo>
                      <a:pt x="85" y="100"/>
                      <a:pt x="84" y="98"/>
                      <a:pt x="86" y="97"/>
                    </a:cubicBezTo>
                    <a:cubicBezTo>
                      <a:pt x="88" y="96"/>
                      <a:pt x="92" y="92"/>
                      <a:pt x="92" y="93"/>
                    </a:cubicBezTo>
                    <a:cubicBezTo>
                      <a:pt x="93" y="91"/>
                      <a:pt x="95" y="90"/>
                      <a:pt x="96" y="88"/>
                    </a:cubicBezTo>
                    <a:cubicBezTo>
                      <a:pt x="94" y="89"/>
                      <a:pt x="91" y="91"/>
                      <a:pt x="90" y="91"/>
                    </a:cubicBezTo>
                    <a:cubicBezTo>
                      <a:pt x="91" y="90"/>
                      <a:pt x="94" y="87"/>
                      <a:pt x="94" y="87"/>
                    </a:cubicBezTo>
                    <a:cubicBezTo>
                      <a:pt x="94" y="88"/>
                      <a:pt x="94" y="88"/>
                      <a:pt x="94" y="88"/>
                    </a:cubicBezTo>
                    <a:cubicBezTo>
                      <a:pt x="94" y="87"/>
                      <a:pt x="99" y="84"/>
                      <a:pt x="96" y="85"/>
                    </a:cubicBezTo>
                    <a:cubicBezTo>
                      <a:pt x="100" y="84"/>
                      <a:pt x="100" y="84"/>
                      <a:pt x="100" y="84"/>
                    </a:cubicBezTo>
                    <a:cubicBezTo>
                      <a:pt x="100" y="82"/>
                      <a:pt x="103" y="80"/>
                      <a:pt x="105" y="78"/>
                    </a:cubicBezTo>
                    <a:cubicBezTo>
                      <a:pt x="106" y="80"/>
                      <a:pt x="106" y="82"/>
                      <a:pt x="110" y="80"/>
                    </a:cubicBezTo>
                    <a:cubicBezTo>
                      <a:pt x="113" y="76"/>
                      <a:pt x="113" y="76"/>
                      <a:pt x="113" y="76"/>
                    </a:cubicBezTo>
                    <a:cubicBezTo>
                      <a:pt x="115" y="74"/>
                      <a:pt x="116" y="74"/>
                      <a:pt x="116" y="75"/>
                    </a:cubicBezTo>
                    <a:cubicBezTo>
                      <a:pt x="124" y="71"/>
                      <a:pt x="121" y="66"/>
                      <a:pt x="128" y="64"/>
                    </a:cubicBezTo>
                    <a:cubicBezTo>
                      <a:pt x="126" y="67"/>
                      <a:pt x="129" y="66"/>
                      <a:pt x="132" y="65"/>
                    </a:cubicBezTo>
                    <a:cubicBezTo>
                      <a:pt x="131" y="65"/>
                      <a:pt x="131" y="64"/>
                      <a:pt x="132" y="63"/>
                    </a:cubicBezTo>
                    <a:cubicBezTo>
                      <a:pt x="131" y="63"/>
                      <a:pt x="132" y="65"/>
                      <a:pt x="129" y="65"/>
                    </a:cubicBezTo>
                    <a:cubicBezTo>
                      <a:pt x="128" y="65"/>
                      <a:pt x="131" y="63"/>
                      <a:pt x="132" y="62"/>
                    </a:cubicBezTo>
                    <a:cubicBezTo>
                      <a:pt x="139" y="63"/>
                      <a:pt x="150" y="53"/>
                      <a:pt x="160" y="50"/>
                    </a:cubicBezTo>
                    <a:cubicBezTo>
                      <a:pt x="158" y="48"/>
                      <a:pt x="163" y="48"/>
                      <a:pt x="164" y="46"/>
                    </a:cubicBezTo>
                    <a:cubicBezTo>
                      <a:pt x="165" y="49"/>
                      <a:pt x="169" y="43"/>
                      <a:pt x="172" y="44"/>
                    </a:cubicBezTo>
                    <a:cubicBezTo>
                      <a:pt x="170" y="42"/>
                      <a:pt x="170" y="42"/>
                      <a:pt x="170" y="42"/>
                    </a:cubicBezTo>
                    <a:cubicBezTo>
                      <a:pt x="176" y="41"/>
                      <a:pt x="177" y="34"/>
                      <a:pt x="182" y="36"/>
                    </a:cubicBezTo>
                    <a:cubicBezTo>
                      <a:pt x="185" y="35"/>
                      <a:pt x="182" y="38"/>
                      <a:pt x="181" y="39"/>
                    </a:cubicBezTo>
                    <a:cubicBezTo>
                      <a:pt x="186" y="40"/>
                      <a:pt x="191" y="32"/>
                      <a:pt x="196" y="34"/>
                    </a:cubicBezTo>
                    <a:cubicBezTo>
                      <a:pt x="196" y="33"/>
                      <a:pt x="194" y="32"/>
                      <a:pt x="197" y="30"/>
                    </a:cubicBezTo>
                    <a:cubicBezTo>
                      <a:pt x="201" y="30"/>
                      <a:pt x="207" y="29"/>
                      <a:pt x="207" y="29"/>
                    </a:cubicBezTo>
                    <a:cubicBezTo>
                      <a:pt x="209" y="28"/>
                      <a:pt x="210" y="27"/>
                      <a:pt x="213" y="27"/>
                    </a:cubicBezTo>
                    <a:cubicBezTo>
                      <a:pt x="213" y="28"/>
                      <a:pt x="212" y="28"/>
                      <a:pt x="211" y="29"/>
                    </a:cubicBezTo>
                    <a:cubicBezTo>
                      <a:pt x="215" y="28"/>
                      <a:pt x="219" y="26"/>
                      <a:pt x="222" y="24"/>
                    </a:cubicBezTo>
                    <a:cubicBezTo>
                      <a:pt x="225" y="26"/>
                      <a:pt x="233" y="23"/>
                      <a:pt x="238" y="23"/>
                    </a:cubicBezTo>
                    <a:cubicBezTo>
                      <a:pt x="241" y="20"/>
                      <a:pt x="247" y="23"/>
                      <a:pt x="247" y="20"/>
                    </a:cubicBezTo>
                    <a:cubicBezTo>
                      <a:pt x="247" y="20"/>
                      <a:pt x="247" y="20"/>
                      <a:pt x="248" y="21"/>
                    </a:cubicBezTo>
                    <a:cubicBezTo>
                      <a:pt x="249" y="19"/>
                      <a:pt x="251" y="17"/>
                      <a:pt x="253" y="17"/>
                    </a:cubicBezTo>
                    <a:cubicBezTo>
                      <a:pt x="253" y="19"/>
                      <a:pt x="253" y="19"/>
                      <a:pt x="253" y="19"/>
                    </a:cubicBezTo>
                    <a:cubicBezTo>
                      <a:pt x="252" y="22"/>
                      <a:pt x="260" y="19"/>
                      <a:pt x="261" y="20"/>
                    </a:cubicBezTo>
                    <a:cubicBezTo>
                      <a:pt x="258" y="19"/>
                      <a:pt x="263" y="20"/>
                      <a:pt x="263" y="18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71" y="17"/>
                      <a:pt x="267" y="17"/>
                      <a:pt x="273" y="16"/>
                    </a:cubicBezTo>
                    <a:cubicBezTo>
                      <a:pt x="276" y="16"/>
                      <a:pt x="274" y="19"/>
                      <a:pt x="273" y="19"/>
                    </a:cubicBezTo>
                    <a:cubicBezTo>
                      <a:pt x="275" y="20"/>
                      <a:pt x="278" y="19"/>
                      <a:pt x="281" y="19"/>
                    </a:cubicBezTo>
                    <a:cubicBezTo>
                      <a:pt x="280" y="18"/>
                      <a:pt x="280" y="18"/>
                      <a:pt x="281" y="18"/>
                    </a:cubicBezTo>
                    <a:cubicBezTo>
                      <a:pt x="281" y="18"/>
                      <a:pt x="281" y="18"/>
                      <a:pt x="281" y="19"/>
                    </a:cubicBezTo>
                    <a:cubicBezTo>
                      <a:pt x="282" y="18"/>
                      <a:pt x="283" y="18"/>
                      <a:pt x="285" y="18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3" y="19"/>
                      <a:pt x="282" y="19"/>
                      <a:pt x="281" y="19"/>
                    </a:cubicBezTo>
                    <a:cubicBezTo>
                      <a:pt x="282" y="19"/>
                      <a:pt x="283" y="19"/>
                      <a:pt x="284" y="19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6" y="19"/>
                      <a:pt x="287" y="19"/>
                      <a:pt x="288" y="20"/>
                    </a:cubicBezTo>
                    <a:cubicBezTo>
                      <a:pt x="287" y="21"/>
                      <a:pt x="287" y="21"/>
                      <a:pt x="287" y="21"/>
                    </a:cubicBezTo>
                    <a:cubicBezTo>
                      <a:pt x="289" y="22"/>
                      <a:pt x="294" y="20"/>
                      <a:pt x="294" y="20"/>
                    </a:cubicBezTo>
                    <a:cubicBezTo>
                      <a:pt x="303" y="22"/>
                      <a:pt x="318" y="23"/>
                      <a:pt x="322" y="24"/>
                    </a:cubicBezTo>
                    <a:cubicBezTo>
                      <a:pt x="319" y="23"/>
                      <a:pt x="318" y="24"/>
                      <a:pt x="320" y="24"/>
                    </a:cubicBezTo>
                    <a:cubicBezTo>
                      <a:pt x="323" y="25"/>
                      <a:pt x="326" y="24"/>
                      <a:pt x="326" y="25"/>
                    </a:cubicBezTo>
                    <a:cubicBezTo>
                      <a:pt x="329" y="25"/>
                      <a:pt x="328" y="27"/>
                      <a:pt x="332" y="28"/>
                    </a:cubicBezTo>
                    <a:cubicBezTo>
                      <a:pt x="332" y="29"/>
                      <a:pt x="333" y="27"/>
                      <a:pt x="332" y="27"/>
                    </a:cubicBezTo>
                    <a:cubicBezTo>
                      <a:pt x="337" y="31"/>
                      <a:pt x="347" y="31"/>
                      <a:pt x="354" y="36"/>
                    </a:cubicBezTo>
                    <a:cubicBezTo>
                      <a:pt x="353" y="36"/>
                      <a:pt x="352" y="36"/>
                      <a:pt x="351" y="37"/>
                    </a:cubicBezTo>
                    <a:cubicBezTo>
                      <a:pt x="357" y="38"/>
                      <a:pt x="363" y="41"/>
                      <a:pt x="369" y="42"/>
                    </a:cubicBezTo>
                    <a:cubicBezTo>
                      <a:pt x="368" y="42"/>
                      <a:pt x="368" y="43"/>
                      <a:pt x="366" y="43"/>
                    </a:cubicBezTo>
                    <a:cubicBezTo>
                      <a:pt x="369" y="44"/>
                      <a:pt x="372" y="46"/>
                      <a:pt x="375" y="47"/>
                    </a:cubicBezTo>
                    <a:cubicBezTo>
                      <a:pt x="375" y="47"/>
                      <a:pt x="375" y="47"/>
                      <a:pt x="375" y="47"/>
                    </a:cubicBezTo>
                    <a:cubicBezTo>
                      <a:pt x="373" y="44"/>
                      <a:pt x="378" y="46"/>
                      <a:pt x="381" y="48"/>
                    </a:cubicBezTo>
                    <a:cubicBezTo>
                      <a:pt x="380" y="48"/>
                      <a:pt x="380" y="48"/>
                      <a:pt x="380" y="48"/>
                    </a:cubicBezTo>
                    <a:cubicBezTo>
                      <a:pt x="384" y="51"/>
                      <a:pt x="385" y="50"/>
                      <a:pt x="388" y="53"/>
                    </a:cubicBezTo>
                    <a:cubicBezTo>
                      <a:pt x="390" y="55"/>
                      <a:pt x="386" y="52"/>
                      <a:pt x="386" y="53"/>
                    </a:cubicBezTo>
                    <a:cubicBezTo>
                      <a:pt x="386" y="56"/>
                      <a:pt x="393" y="61"/>
                      <a:pt x="394" y="62"/>
                    </a:cubicBezTo>
                    <a:cubicBezTo>
                      <a:pt x="395" y="62"/>
                      <a:pt x="396" y="63"/>
                      <a:pt x="397" y="62"/>
                    </a:cubicBezTo>
                    <a:cubicBezTo>
                      <a:pt x="400" y="64"/>
                      <a:pt x="397" y="64"/>
                      <a:pt x="399" y="66"/>
                    </a:cubicBezTo>
                    <a:cubicBezTo>
                      <a:pt x="409" y="69"/>
                      <a:pt x="409" y="69"/>
                      <a:pt x="409" y="69"/>
                    </a:cubicBezTo>
                    <a:cubicBezTo>
                      <a:pt x="408" y="69"/>
                      <a:pt x="410" y="73"/>
                      <a:pt x="407" y="71"/>
                    </a:cubicBezTo>
                    <a:cubicBezTo>
                      <a:pt x="412" y="76"/>
                      <a:pt x="417" y="77"/>
                      <a:pt x="422" y="80"/>
                    </a:cubicBezTo>
                    <a:cubicBezTo>
                      <a:pt x="423" y="82"/>
                      <a:pt x="428" y="87"/>
                      <a:pt x="430" y="89"/>
                    </a:cubicBezTo>
                    <a:cubicBezTo>
                      <a:pt x="429" y="90"/>
                      <a:pt x="428" y="87"/>
                      <a:pt x="427" y="87"/>
                    </a:cubicBezTo>
                    <a:cubicBezTo>
                      <a:pt x="428" y="91"/>
                      <a:pt x="428" y="91"/>
                      <a:pt x="428" y="91"/>
                    </a:cubicBezTo>
                    <a:cubicBezTo>
                      <a:pt x="425" y="87"/>
                      <a:pt x="427" y="93"/>
                      <a:pt x="424" y="91"/>
                    </a:cubicBezTo>
                    <a:cubicBezTo>
                      <a:pt x="428" y="94"/>
                      <a:pt x="432" y="102"/>
                      <a:pt x="435" y="107"/>
                    </a:cubicBezTo>
                    <a:cubicBezTo>
                      <a:pt x="435" y="102"/>
                      <a:pt x="440" y="113"/>
                      <a:pt x="443" y="111"/>
                    </a:cubicBezTo>
                    <a:cubicBezTo>
                      <a:pt x="447" y="117"/>
                      <a:pt x="443" y="115"/>
                      <a:pt x="443" y="118"/>
                    </a:cubicBezTo>
                    <a:cubicBezTo>
                      <a:pt x="448" y="124"/>
                      <a:pt x="451" y="130"/>
                      <a:pt x="453" y="136"/>
                    </a:cubicBezTo>
                    <a:cubicBezTo>
                      <a:pt x="453" y="136"/>
                      <a:pt x="453" y="136"/>
                      <a:pt x="453" y="136"/>
                    </a:cubicBezTo>
                    <a:cubicBezTo>
                      <a:pt x="456" y="141"/>
                      <a:pt x="459" y="150"/>
                      <a:pt x="464" y="155"/>
                    </a:cubicBezTo>
                    <a:cubicBezTo>
                      <a:pt x="463" y="154"/>
                      <a:pt x="463" y="155"/>
                      <a:pt x="462" y="154"/>
                    </a:cubicBezTo>
                    <a:cubicBezTo>
                      <a:pt x="463" y="160"/>
                      <a:pt x="465" y="154"/>
                      <a:pt x="466" y="161"/>
                    </a:cubicBezTo>
                    <a:cubicBezTo>
                      <a:pt x="465" y="160"/>
                      <a:pt x="465" y="160"/>
                      <a:pt x="465" y="160"/>
                    </a:cubicBezTo>
                    <a:cubicBezTo>
                      <a:pt x="467" y="164"/>
                      <a:pt x="467" y="169"/>
                      <a:pt x="470" y="173"/>
                    </a:cubicBezTo>
                    <a:cubicBezTo>
                      <a:pt x="469" y="174"/>
                      <a:pt x="469" y="173"/>
                      <a:pt x="468" y="172"/>
                    </a:cubicBezTo>
                    <a:cubicBezTo>
                      <a:pt x="470" y="177"/>
                      <a:pt x="471" y="182"/>
                      <a:pt x="474" y="186"/>
                    </a:cubicBezTo>
                    <a:cubicBezTo>
                      <a:pt x="473" y="186"/>
                      <a:pt x="472" y="186"/>
                      <a:pt x="471" y="184"/>
                    </a:cubicBezTo>
                    <a:cubicBezTo>
                      <a:pt x="471" y="189"/>
                      <a:pt x="474" y="189"/>
                      <a:pt x="474" y="193"/>
                    </a:cubicBezTo>
                    <a:cubicBezTo>
                      <a:pt x="475" y="194"/>
                      <a:pt x="474" y="197"/>
                      <a:pt x="474" y="196"/>
                    </a:cubicBezTo>
                    <a:cubicBezTo>
                      <a:pt x="475" y="198"/>
                      <a:pt x="476" y="205"/>
                      <a:pt x="477" y="207"/>
                    </a:cubicBezTo>
                    <a:cubicBezTo>
                      <a:pt x="476" y="208"/>
                      <a:pt x="476" y="209"/>
                      <a:pt x="475" y="212"/>
                    </a:cubicBezTo>
                    <a:cubicBezTo>
                      <a:pt x="478" y="236"/>
                      <a:pt x="473" y="260"/>
                      <a:pt x="467" y="283"/>
                    </a:cubicBezTo>
                    <a:cubicBezTo>
                      <a:pt x="463" y="286"/>
                      <a:pt x="467" y="277"/>
                      <a:pt x="464" y="279"/>
                    </a:cubicBezTo>
                    <a:cubicBezTo>
                      <a:pt x="467" y="280"/>
                      <a:pt x="464" y="283"/>
                      <a:pt x="461" y="290"/>
                    </a:cubicBezTo>
                    <a:cubicBezTo>
                      <a:pt x="461" y="290"/>
                      <a:pt x="461" y="290"/>
                      <a:pt x="461" y="290"/>
                    </a:cubicBezTo>
                    <a:cubicBezTo>
                      <a:pt x="460" y="293"/>
                      <a:pt x="458" y="294"/>
                      <a:pt x="457" y="297"/>
                    </a:cubicBezTo>
                    <a:cubicBezTo>
                      <a:pt x="458" y="297"/>
                      <a:pt x="458" y="297"/>
                      <a:pt x="458" y="297"/>
                    </a:cubicBezTo>
                    <a:cubicBezTo>
                      <a:pt x="458" y="301"/>
                      <a:pt x="452" y="303"/>
                      <a:pt x="453" y="306"/>
                    </a:cubicBezTo>
                    <a:cubicBezTo>
                      <a:pt x="451" y="307"/>
                      <a:pt x="451" y="307"/>
                      <a:pt x="451" y="307"/>
                    </a:cubicBezTo>
                    <a:cubicBezTo>
                      <a:pt x="451" y="312"/>
                      <a:pt x="447" y="312"/>
                      <a:pt x="447" y="316"/>
                    </a:cubicBezTo>
                    <a:cubicBezTo>
                      <a:pt x="447" y="316"/>
                      <a:pt x="447" y="316"/>
                      <a:pt x="447" y="316"/>
                    </a:cubicBezTo>
                    <a:cubicBezTo>
                      <a:pt x="443" y="320"/>
                      <a:pt x="442" y="327"/>
                      <a:pt x="439" y="328"/>
                    </a:cubicBezTo>
                    <a:cubicBezTo>
                      <a:pt x="437" y="332"/>
                      <a:pt x="434" y="337"/>
                      <a:pt x="435" y="339"/>
                    </a:cubicBezTo>
                    <a:cubicBezTo>
                      <a:pt x="433" y="339"/>
                      <a:pt x="433" y="338"/>
                      <a:pt x="433" y="337"/>
                    </a:cubicBezTo>
                    <a:cubicBezTo>
                      <a:pt x="422" y="352"/>
                      <a:pt x="406" y="365"/>
                      <a:pt x="395" y="377"/>
                    </a:cubicBezTo>
                    <a:cubicBezTo>
                      <a:pt x="394" y="378"/>
                      <a:pt x="395" y="377"/>
                      <a:pt x="395" y="376"/>
                    </a:cubicBezTo>
                    <a:cubicBezTo>
                      <a:pt x="389" y="385"/>
                      <a:pt x="378" y="390"/>
                      <a:pt x="378" y="398"/>
                    </a:cubicBezTo>
                    <a:cubicBezTo>
                      <a:pt x="377" y="402"/>
                      <a:pt x="377" y="402"/>
                      <a:pt x="377" y="402"/>
                    </a:cubicBezTo>
                    <a:cubicBezTo>
                      <a:pt x="375" y="403"/>
                      <a:pt x="375" y="402"/>
                      <a:pt x="373" y="403"/>
                    </a:cubicBezTo>
                    <a:cubicBezTo>
                      <a:pt x="373" y="406"/>
                      <a:pt x="368" y="411"/>
                      <a:pt x="369" y="413"/>
                    </a:cubicBezTo>
                    <a:cubicBezTo>
                      <a:pt x="368" y="414"/>
                      <a:pt x="369" y="412"/>
                      <a:pt x="368" y="412"/>
                    </a:cubicBezTo>
                    <a:cubicBezTo>
                      <a:pt x="365" y="416"/>
                      <a:pt x="365" y="422"/>
                      <a:pt x="363" y="426"/>
                    </a:cubicBezTo>
                    <a:cubicBezTo>
                      <a:pt x="363" y="424"/>
                      <a:pt x="363" y="424"/>
                      <a:pt x="363" y="424"/>
                    </a:cubicBezTo>
                    <a:cubicBezTo>
                      <a:pt x="349" y="443"/>
                      <a:pt x="340" y="473"/>
                      <a:pt x="342" y="493"/>
                    </a:cubicBezTo>
                    <a:cubicBezTo>
                      <a:pt x="343" y="498"/>
                      <a:pt x="340" y="495"/>
                      <a:pt x="340" y="497"/>
                    </a:cubicBezTo>
                    <a:cubicBezTo>
                      <a:pt x="342" y="517"/>
                      <a:pt x="338" y="542"/>
                      <a:pt x="349" y="558"/>
                    </a:cubicBezTo>
                    <a:cubicBezTo>
                      <a:pt x="355" y="570"/>
                      <a:pt x="363" y="573"/>
                      <a:pt x="363" y="573"/>
                    </a:cubicBezTo>
                    <a:cubicBezTo>
                      <a:pt x="346" y="542"/>
                      <a:pt x="349" y="513"/>
                      <a:pt x="356" y="481"/>
                    </a:cubicBezTo>
                    <a:cubicBezTo>
                      <a:pt x="356" y="470"/>
                      <a:pt x="359" y="457"/>
                      <a:pt x="363" y="448"/>
                    </a:cubicBezTo>
                    <a:cubicBezTo>
                      <a:pt x="376" y="404"/>
                      <a:pt x="410" y="388"/>
                      <a:pt x="444" y="349"/>
                    </a:cubicBezTo>
                    <a:cubicBezTo>
                      <a:pt x="442" y="350"/>
                      <a:pt x="443" y="348"/>
                      <a:pt x="444" y="346"/>
                    </a:cubicBezTo>
                    <a:cubicBezTo>
                      <a:pt x="445" y="345"/>
                      <a:pt x="445" y="345"/>
                      <a:pt x="445" y="345"/>
                    </a:cubicBezTo>
                    <a:cubicBezTo>
                      <a:pt x="446" y="342"/>
                      <a:pt x="446" y="342"/>
                      <a:pt x="446" y="342"/>
                    </a:cubicBezTo>
                    <a:cubicBezTo>
                      <a:pt x="448" y="339"/>
                      <a:pt x="449" y="341"/>
                      <a:pt x="447" y="344"/>
                    </a:cubicBezTo>
                    <a:cubicBezTo>
                      <a:pt x="459" y="329"/>
                      <a:pt x="467" y="314"/>
                      <a:pt x="475" y="297"/>
                    </a:cubicBezTo>
                    <a:cubicBezTo>
                      <a:pt x="474" y="295"/>
                      <a:pt x="479" y="288"/>
                      <a:pt x="477" y="286"/>
                    </a:cubicBezTo>
                    <a:cubicBezTo>
                      <a:pt x="478" y="286"/>
                      <a:pt x="478" y="286"/>
                      <a:pt x="478" y="287"/>
                    </a:cubicBezTo>
                    <a:cubicBezTo>
                      <a:pt x="481" y="274"/>
                      <a:pt x="482" y="274"/>
                      <a:pt x="487" y="263"/>
                    </a:cubicBezTo>
                    <a:cubicBezTo>
                      <a:pt x="501" y="211"/>
                      <a:pt x="485" y="161"/>
                      <a:pt x="463" y="1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92" name="Rectangle 77"/>
              <p:cNvSpPr>
                <a:spLocks noChangeArrowheads="1"/>
              </p:cNvSpPr>
              <p:nvPr>
                <p:custDataLst>
                  <p:tags r:id="rId286"/>
                </p:custDataLst>
              </p:nvPr>
            </p:nvSpPr>
            <p:spPr bwMode="auto">
              <a:xfrm>
                <a:off x="7292" y="2051"/>
                <a:ext cx="1" cy="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93" name="Freeform 78"/>
              <p:cNvSpPr/>
              <p:nvPr>
                <p:custDataLst>
                  <p:tags r:id="rId287"/>
                </p:custDataLst>
              </p:nvPr>
            </p:nvSpPr>
            <p:spPr bwMode="auto">
              <a:xfrm>
                <a:off x="6566" y="3084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94" name="Freeform 79"/>
              <p:cNvSpPr/>
              <p:nvPr>
                <p:custDataLst>
                  <p:tags r:id="rId288"/>
                </p:custDataLst>
              </p:nvPr>
            </p:nvSpPr>
            <p:spPr bwMode="auto">
              <a:xfrm>
                <a:off x="7339" y="2013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95" name="Freeform 80"/>
              <p:cNvSpPr/>
              <p:nvPr>
                <p:custDataLst>
                  <p:tags r:id="rId289"/>
                </p:custDataLst>
              </p:nvPr>
            </p:nvSpPr>
            <p:spPr bwMode="auto">
              <a:xfrm>
                <a:off x="6599" y="3080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96" name="Freeform 81"/>
              <p:cNvSpPr/>
              <p:nvPr>
                <p:custDataLst>
                  <p:tags r:id="rId290"/>
                </p:custDataLst>
              </p:nvPr>
            </p:nvSpPr>
            <p:spPr bwMode="auto">
              <a:xfrm>
                <a:off x="7328" y="2034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97" name="Freeform 82"/>
              <p:cNvSpPr/>
              <p:nvPr>
                <p:custDataLst>
                  <p:tags r:id="rId291"/>
                </p:custDataLst>
              </p:nvPr>
            </p:nvSpPr>
            <p:spPr bwMode="auto">
              <a:xfrm>
                <a:off x="6429" y="24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98" name="Freeform 83"/>
              <p:cNvSpPr/>
              <p:nvPr>
                <p:custDataLst>
                  <p:tags r:id="rId292"/>
                </p:custDataLst>
              </p:nvPr>
            </p:nvSpPr>
            <p:spPr bwMode="auto">
              <a:xfrm>
                <a:off x="6497" y="2660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99" name="Freeform 84"/>
              <p:cNvSpPr/>
              <p:nvPr>
                <p:custDataLst>
                  <p:tags r:id="rId293"/>
                </p:custDataLst>
              </p:nvPr>
            </p:nvSpPr>
            <p:spPr bwMode="auto">
              <a:xfrm>
                <a:off x="7328" y="20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00" name="Freeform 85"/>
              <p:cNvSpPr/>
              <p:nvPr>
                <p:custDataLst>
                  <p:tags r:id="rId294"/>
                </p:custDataLst>
              </p:nvPr>
            </p:nvSpPr>
            <p:spPr bwMode="auto">
              <a:xfrm>
                <a:off x="6414" y="2475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01" name="Freeform 86"/>
              <p:cNvSpPr/>
              <p:nvPr>
                <p:custDataLst>
                  <p:tags r:id="rId295"/>
                </p:custDataLst>
              </p:nvPr>
            </p:nvSpPr>
            <p:spPr bwMode="auto">
              <a:xfrm>
                <a:off x="6422" y="2468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02" name="Freeform 87"/>
              <p:cNvSpPr/>
              <p:nvPr>
                <p:custDataLst>
                  <p:tags r:id="rId296"/>
                </p:custDataLst>
              </p:nvPr>
            </p:nvSpPr>
            <p:spPr bwMode="auto">
              <a:xfrm>
                <a:off x="6500" y="261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03" name="Freeform 88"/>
              <p:cNvSpPr/>
              <p:nvPr>
                <p:custDataLst>
                  <p:tags r:id="rId297"/>
                </p:custDataLst>
              </p:nvPr>
            </p:nvSpPr>
            <p:spPr bwMode="auto">
              <a:xfrm>
                <a:off x="6424" y="2468"/>
                <a:ext cx="7" cy="0"/>
              </a:xfrm>
              <a:custGeom>
                <a:avLst/>
                <a:gdLst>
                  <a:gd name="T0" fmla="*/ 1 w 3"/>
                  <a:gd name="T1" fmla="*/ 0 w 3"/>
                  <a:gd name="T2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04" name="Freeform 89"/>
              <p:cNvSpPr/>
              <p:nvPr>
                <p:custDataLst>
                  <p:tags r:id="rId298"/>
                </p:custDataLst>
              </p:nvPr>
            </p:nvSpPr>
            <p:spPr bwMode="auto">
              <a:xfrm>
                <a:off x="6564" y="244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05" name="Freeform 90"/>
              <p:cNvSpPr/>
              <p:nvPr>
                <p:custDataLst>
                  <p:tags r:id="rId299"/>
                </p:custDataLst>
              </p:nvPr>
            </p:nvSpPr>
            <p:spPr bwMode="auto">
              <a:xfrm>
                <a:off x="6497" y="240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06" name="Oval 91"/>
              <p:cNvSpPr>
                <a:spLocks noChangeArrowheads="1"/>
              </p:cNvSpPr>
              <p:nvPr>
                <p:custDataLst>
                  <p:tags r:id="rId300"/>
                </p:custDataLst>
              </p:nvPr>
            </p:nvSpPr>
            <p:spPr bwMode="auto">
              <a:xfrm>
                <a:off x="6429" y="2468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07" name="Freeform 92"/>
              <p:cNvSpPr/>
              <p:nvPr>
                <p:custDataLst>
                  <p:tags r:id="rId301"/>
                </p:custDataLst>
              </p:nvPr>
            </p:nvSpPr>
            <p:spPr bwMode="auto">
              <a:xfrm>
                <a:off x="6414" y="2179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3 h 3"/>
                  <a:gd name="T4" fmla="*/ 1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0"/>
                      <a:pt x="0" y="1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08" name="Freeform 93"/>
              <p:cNvSpPr/>
              <p:nvPr>
                <p:custDataLst>
                  <p:tags r:id="rId302"/>
                </p:custDataLst>
              </p:nvPr>
            </p:nvSpPr>
            <p:spPr bwMode="auto">
              <a:xfrm>
                <a:off x="6455" y="268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09" name="Freeform 94"/>
              <p:cNvSpPr/>
              <p:nvPr>
                <p:custDataLst>
                  <p:tags r:id="rId303"/>
                </p:custDataLst>
              </p:nvPr>
            </p:nvSpPr>
            <p:spPr bwMode="auto">
              <a:xfrm>
                <a:off x="7081" y="2501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10" name="Freeform 95"/>
              <p:cNvSpPr/>
              <p:nvPr>
                <p:custDataLst>
                  <p:tags r:id="rId304"/>
                </p:custDataLst>
              </p:nvPr>
            </p:nvSpPr>
            <p:spPr bwMode="auto">
              <a:xfrm>
                <a:off x="7057" y="2449"/>
                <a:ext cx="254" cy="133"/>
              </a:xfrm>
              <a:custGeom>
                <a:avLst/>
                <a:gdLst>
                  <a:gd name="T0" fmla="*/ 90 w 107"/>
                  <a:gd name="T1" fmla="*/ 34 h 56"/>
                  <a:gd name="T2" fmla="*/ 75 w 107"/>
                  <a:gd name="T3" fmla="*/ 23 h 56"/>
                  <a:gd name="T4" fmla="*/ 59 w 107"/>
                  <a:gd name="T5" fmla="*/ 22 h 56"/>
                  <a:gd name="T6" fmla="*/ 54 w 107"/>
                  <a:gd name="T7" fmla="*/ 18 h 56"/>
                  <a:gd name="T8" fmla="*/ 44 w 107"/>
                  <a:gd name="T9" fmla="*/ 13 h 56"/>
                  <a:gd name="T10" fmla="*/ 37 w 107"/>
                  <a:gd name="T11" fmla="*/ 9 h 56"/>
                  <a:gd name="T12" fmla="*/ 30 w 107"/>
                  <a:gd name="T13" fmla="*/ 11 h 56"/>
                  <a:gd name="T14" fmla="*/ 20 w 107"/>
                  <a:gd name="T15" fmla="*/ 8 h 56"/>
                  <a:gd name="T16" fmla="*/ 15 w 107"/>
                  <a:gd name="T17" fmla="*/ 6 h 56"/>
                  <a:gd name="T18" fmla="*/ 9 w 107"/>
                  <a:gd name="T19" fmla="*/ 1 h 56"/>
                  <a:gd name="T20" fmla="*/ 6 w 107"/>
                  <a:gd name="T21" fmla="*/ 1 h 56"/>
                  <a:gd name="T22" fmla="*/ 3 w 107"/>
                  <a:gd name="T23" fmla="*/ 3 h 56"/>
                  <a:gd name="T24" fmla="*/ 0 w 107"/>
                  <a:gd name="T25" fmla="*/ 5 h 56"/>
                  <a:gd name="T26" fmla="*/ 1 w 107"/>
                  <a:gd name="T27" fmla="*/ 8 h 56"/>
                  <a:gd name="T28" fmla="*/ 6 w 107"/>
                  <a:gd name="T29" fmla="*/ 9 h 56"/>
                  <a:gd name="T30" fmla="*/ 8 w 107"/>
                  <a:gd name="T31" fmla="*/ 14 h 56"/>
                  <a:gd name="T32" fmla="*/ 3 w 107"/>
                  <a:gd name="T33" fmla="*/ 19 h 56"/>
                  <a:gd name="T34" fmla="*/ 5 w 107"/>
                  <a:gd name="T35" fmla="*/ 20 h 56"/>
                  <a:gd name="T36" fmla="*/ 8 w 107"/>
                  <a:gd name="T37" fmla="*/ 18 h 56"/>
                  <a:gd name="T38" fmla="*/ 8 w 107"/>
                  <a:gd name="T39" fmla="*/ 20 h 56"/>
                  <a:gd name="T40" fmla="*/ 12 w 107"/>
                  <a:gd name="T41" fmla="*/ 17 h 56"/>
                  <a:gd name="T42" fmla="*/ 11 w 107"/>
                  <a:gd name="T43" fmla="*/ 22 h 56"/>
                  <a:gd name="T44" fmla="*/ 11 w 107"/>
                  <a:gd name="T45" fmla="*/ 25 h 56"/>
                  <a:gd name="T46" fmla="*/ 13 w 107"/>
                  <a:gd name="T47" fmla="*/ 23 h 56"/>
                  <a:gd name="T48" fmla="*/ 14 w 107"/>
                  <a:gd name="T49" fmla="*/ 25 h 56"/>
                  <a:gd name="T50" fmla="*/ 17 w 107"/>
                  <a:gd name="T51" fmla="*/ 22 h 56"/>
                  <a:gd name="T52" fmla="*/ 21 w 107"/>
                  <a:gd name="T53" fmla="*/ 18 h 56"/>
                  <a:gd name="T54" fmla="*/ 20 w 107"/>
                  <a:gd name="T55" fmla="*/ 23 h 56"/>
                  <a:gd name="T56" fmla="*/ 24 w 107"/>
                  <a:gd name="T57" fmla="*/ 26 h 56"/>
                  <a:gd name="T58" fmla="*/ 26 w 107"/>
                  <a:gd name="T59" fmla="*/ 27 h 56"/>
                  <a:gd name="T60" fmla="*/ 28 w 107"/>
                  <a:gd name="T61" fmla="*/ 27 h 56"/>
                  <a:gd name="T62" fmla="*/ 33 w 107"/>
                  <a:gd name="T63" fmla="*/ 29 h 56"/>
                  <a:gd name="T64" fmla="*/ 35 w 107"/>
                  <a:gd name="T65" fmla="*/ 30 h 56"/>
                  <a:gd name="T66" fmla="*/ 36 w 107"/>
                  <a:gd name="T67" fmla="*/ 30 h 56"/>
                  <a:gd name="T68" fmla="*/ 38 w 107"/>
                  <a:gd name="T69" fmla="*/ 28 h 56"/>
                  <a:gd name="T70" fmla="*/ 39 w 107"/>
                  <a:gd name="T71" fmla="*/ 31 h 56"/>
                  <a:gd name="T72" fmla="*/ 41 w 107"/>
                  <a:gd name="T73" fmla="*/ 30 h 56"/>
                  <a:gd name="T74" fmla="*/ 44 w 107"/>
                  <a:gd name="T75" fmla="*/ 33 h 56"/>
                  <a:gd name="T76" fmla="*/ 48 w 107"/>
                  <a:gd name="T77" fmla="*/ 34 h 56"/>
                  <a:gd name="T78" fmla="*/ 50 w 107"/>
                  <a:gd name="T79" fmla="*/ 37 h 56"/>
                  <a:gd name="T80" fmla="*/ 52 w 107"/>
                  <a:gd name="T81" fmla="*/ 36 h 56"/>
                  <a:gd name="T82" fmla="*/ 52 w 107"/>
                  <a:gd name="T83" fmla="*/ 37 h 56"/>
                  <a:gd name="T84" fmla="*/ 55 w 107"/>
                  <a:gd name="T85" fmla="*/ 37 h 56"/>
                  <a:gd name="T86" fmla="*/ 58 w 107"/>
                  <a:gd name="T87" fmla="*/ 38 h 56"/>
                  <a:gd name="T88" fmla="*/ 61 w 107"/>
                  <a:gd name="T89" fmla="*/ 38 h 56"/>
                  <a:gd name="T90" fmla="*/ 67 w 107"/>
                  <a:gd name="T91" fmla="*/ 33 h 56"/>
                  <a:gd name="T92" fmla="*/ 67 w 107"/>
                  <a:gd name="T93" fmla="*/ 38 h 56"/>
                  <a:gd name="T94" fmla="*/ 71 w 107"/>
                  <a:gd name="T95" fmla="*/ 39 h 56"/>
                  <a:gd name="T96" fmla="*/ 73 w 107"/>
                  <a:gd name="T97" fmla="*/ 40 h 56"/>
                  <a:gd name="T98" fmla="*/ 79 w 107"/>
                  <a:gd name="T99" fmla="*/ 44 h 56"/>
                  <a:gd name="T100" fmla="*/ 81 w 107"/>
                  <a:gd name="T101" fmla="*/ 46 h 56"/>
                  <a:gd name="T102" fmla="*/ 90 w 107"/>
                  <a:gd name="T103" fmla="*/ 46 h 56"/>
                  <a:gd name="T104" fmla="*/ 93 w 107"/>
                  <a:gd name="T105" fmla="*/ 4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7" h="56">
                    <a:moveTo>
                      <a:pt x="102" y="41"/>
                    </a:moveTo>
                    <a:cubicBezTo>
                      <a:pt x="101" y="41"/>
                      <a:pt x="100" y="41"/>
                      <a:pt x="100" y="40"/>
                    </a:cubicBezTo>
                    <a:cubicBezTo>
                      <a:pt x="96" y="38"/>
                      <a:pt x="96" y="32"/>
                      <a:pt x="92" y="32"/>
                    </a:cubicBezTo>
                    <a:cubicBezTo>
                      <a:pt x="91" y="33"/>
                      <a:pt x="91" y="34"/>
                      <a:pt x="90" y="34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89" y="34"/>
                      <a:pt x="90" y="33"/>
                      <a:pt x="91" y="33"/>
                    </a:cubicBezTo>
                    <a:cubicBezTo>
                      <a:pt x="89" y="32"/>
                      <a:pt x="88" y="32"/>
                      <a:pt x="87" y="31"/>
                    </a:cubicBezTo>
                    <a:cubicBezTo>
                      <a:pt x="86" y="32"/>
                      <a:pt x="86" y="30"/>
                      <a:pt x="85" y="32"/>
                    </a:cubicBezTo>
                    <a:cubicBezTo>
                      <a:pt x="86" y="31"/>
                      <a:pt x="86" y="31"/>
                      <a:pt x="86" y="31"/>
                    </a:cubicBezTo>
                    <a:cubicBezTo>
                      <a:pt x="84" y="32"/>
                      <a:pt x="84" y="32"/>
                      <a:pt x="85" y="29"/>
                    </a:cubicBezTo>
                    <a:cubicBezTo>
                      <a:pt x="82" y="25"/>
                      <a:pt x="78" y="26"/>
                      <a:pt x="75" y="23"/>
                    </a:cubicBezTo>
                    <a:cubicBezTo>
                      <a:pt x="72" y="22"/>
                      <a:pt x="68" y="22"/>
                      <a:pt x="64" y="21"/>
                    </a:cubicBezTo>
                    <a:cubicBezTo>
                      <a:pt x="62" y="24"/>
                      <a:pt x="62" y="23"/>
                      <a:pt x="60" y="25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0" y="25"/>
                      <a:pt x="60" y="24"/>
                      <a:pt x="60" y="22"/>
                    </a:cubicBezTo>
                    <a:cubicBezTo>
                      <a:pt x="60" y="23"/>
                      <a:pt x="60" y="22"/>
                      <a:pt x="59" y="24"/>
                    </a:cubicBezTo>
                    <a:cubicBezTo>
                      <a:pt x="58" y="26"/>
                      <a:pt x="60" y="21"/>
                      <a:pt x="59" y="22"/>
                    </a:cubicBezTo>
                    <a:cubicBezTo>
                      <a:pt x="60" y="21"/>
                      <a:pt x="59" y="23"/>
                      <a:pt x="59" y="22"/>
                    </a:cubicBezTo>
                    <a:cubicBezTo>
                      <a:pt x="57" y="24"/>
                      <a:pt x="60" y="22"/>
                      <a:pt x="59" y="19"/>
                    </a:cubicBezTo>
                    <a:cubicBezTo>
                      <a:pt x="57" y="19"/>
                      <a:pt x="55" y="20"/>
                      <a:pt x="54" y="19"/>
                    </a:cubicBezTo>
                    <a:cubicBezTo>
                      <a:pt x="54" y="19"/>
                      <a:pt x="54" y="20"/>
                      <a:pt x="54" y="20"/>
                    </a:cubicBezTo>
                    <a:cubicBezTo>
                      <a:pt x="55" y="17"/>
                      <a:pt x="53" y="21"/>
                      <a:pt x="53" y="19"/>
                    </a:cubicBezTo>
                    <a:cubicBezTo>
                      <a:pt x="53" y="19"/>
                      <a:pt x="53" y="19"/>
                      <a:pt x="54" y="18"/>
                    </a:cubicBezTo>
                    <a:cubicBezTo>
                      <a:pt x="54" y="17"/>
                      <a:pt x="52" y="18"/>
                      <a:pt x="52" y="17"/>
                    </a:cubicBezTo>
                    <a:cubicBezTo>
                      <a:pt x="51" y="18"/>
                      <a:pt x="52" y="15"/>
                      <a:pt x="51" y="16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49" y="18"/>
                      <a:pt x="50" y="13"/>
                      <a:pt x="49" y="15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7" y="14"/>
                      <a:pt x="46" y="12"/>
                      <a:pt x="44" y="13"/>
                    </a:cubicBezTo>
                    <a:cubicBezTo>
                      <a:pt x="43" y="13"/>
                      <a:pt x="43" y="10"/>
                      <a:pt x="41" y="11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1" y="11"/>
                      <a:pt x="41" y="11"/>
                    </a:cubicBezTo>
                    <a:cubicBezTo>
                      <a:pt x="40" y="12"/>
                      <a:pt x="40" y="10"/>
                      <a:pt x="39" y="10"/>
                    </a:cubicBezTo>
                    <a:cubicBezTo>
                      <a:pt x="39" y="10"/>
                      <a:pt x="39" y="10"/>
                      <a:pt x="39" y="11"/>
                    </a:cubicBezTo>
                    <a:cubicBezTo>
                      <a:pt x="39" y="9"/>
                      <a:pt x="37" y="11"/>
                      <a:pt x="37" y="9"/>
                    </a:cubicBezTo>
                    <a:cubicBezTo>
                      <a:pt x="35" y="12"/>
                      <a:pt x="35" y="11"/>
                      <a:pt x="35" y="11"/>
                    </a:cubicBezTo>
                    <a:cubicBezTo>
                      <a:pt x="35" y="11"/>
                      <a:pt x="35" y="10"/>
                      <a:pt x="35" y="10"/>
                    </a:cubicBezTo>
                    <a:cubicBezTo>
                      <a:pt x="35" y="10"/>
                      <a:pt x="34" y="10"/>
                      <a:pt x="34" y="9"/>
                    </a:cubicBezTo>
                    <a:cubicBezTo>
                      <a:pt x="34" y="9"/>
                      <a:pt x="33" y="11"/>
                      <a:pt x="33" y="10"/>
                    </a:cubicBezTo>
                    <a:cubicBezTo>
                      <a:pt x="34" y="8"/>
                      <a:pt x="32" y="10"/>
                      <a:pt x="32" y="9"/>
                    </a:cubicBezTo>
                    <a:cubicBezTo>
                      <a:pt x="31" y="10"/>
                      <a:pt x="30" y="12"/>
                      <a:pt x="30" y="11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0" y="9"/>
                      <a:pt x="30" y="6"/>
                      <a:pt x="27" y="8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6" y="8"/>
                      <a:pt x="25" y="5"/>
                      <a:pt x="23" y="7"/>
                    </a:cubicBezTo>
                    <a:cubicBezTo>
                      <a:pt x="23" y="6"/>
                      <a:pt x="23" y="6"/>
                      <a:pt x="22" y="5"/>
                    </a:cubicBezTo>
                    <a:cubicBezTo>
                      <a:pt x="21" y="7"/>
                      <a:pt x="21" y="6"/>
                      <a:pt x="20" y="8"/>
                    </a:cubicBezTo>
                    <a:cubicBezTo>
                      <a:pt x="19" y="8"/>
                      <a:pt x="20" y="7"/>
                      <a:pt x="20" y="6"/>
                    </a:cubicBezTo>
                    <a:cubicBezTo>
                      <a:pt x="20" y="6"/>
                      <a:pt x="21" y="3"/>
                      <a:pt x="19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8" y="5"/>
                      <a:pt x="17" y="6"/>
                      <a:pt x="17" y="5"/>
                    </a:cubicBezTo>
                    <a:cubicBezTo>
                      <a:pt x="16" y="6"/>
                      <a:pt x="16" y="6"/>
                      <a:pt x="15" y="7"/>
                    </a:cubicBezTo>
                    <a:cubicBezTo>
                      <a:pt x="15" y="7"/>
                      <a:pt x="16" y="5"/>
                      <a:pt x="15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4" y="4"/>
                      <a:pt x="13" y="4"/>
                    </a:cubicBezTo>
                    <a:cubicBezTo>
                      <a:pt x="14" y="2"/>
                      <a:pt x="11" y="4"/>
                      <a:pt x="12" y="2"/>
                    </a:cubicBezTo>
                    <a:cubicBezTo>
                      <a:pt x="11" y="3"/>
                      <a:pt x="11" y="1"/>
                      <a:pt x="9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2"/>
                      <a:pt x="9" y="2"/>
                      <a:pt x="9" y="1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5" y="4"/>
                      <a:pt x="4" y="5"/>
                    </a:cubicBezTo>
                    <a:cubicBezTo>
                      <a:pt x="5" y="4"/>
                      <a:pt x="4" y="5"/>
                      <a:pt x="4" y="4"/>
                    </a:cubicBezTo>
                    <a:cubicBezTo>
                      <a:pt x="5" y="3"/>
                      <a:pt x="6" y="2"/>
                      <a:pt x="7" y="1"/>
                    </a:cubicBezTo>
                    <a:cubicBezTo>
                      <a:pt x="7" y="0"/>
                      <a:pt x="5" y="3"/>
                      <a:pt x="6" y="1"/>
                    </a:cubicBezTo>
                    <a:cubicBezTo>
                      <a:pt x="6" y="0"/>
                      <a:pt x="5" y="0"/>
                      <a:pt x="4" y="2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3" y="2"/>
                      <a:pt x="2" y="4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2" y="4"/>
                      <a:pt x="1" y="5"/>
                      <a:pt x="2" y="3"/>
                    </a:cubicBezTo>
                    <a:cubicBezTo>
                      <a:pt x="2" y="2"/>
                      <a:pt x="3" y="2"/>
                      <a:pt x="4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1" y="3"/>
                      <a:pt x="0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0" y="6"/>
                      <a:pt x="2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3" y="5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9"/>
                      <a:pt x="3" y="6"/>
                      <a:pt x="4" y="6"/>
                    </a:cubicBezTo>
                    <a:cubicBezTo>
                      <a:pt x="4" y="7"/>
                      <a:pt x="2" y="9"/>
                      <a:pt x="2" y="10"/>
                    </a:cubicBezTo>
                    <a:cubicBezTo>
                      <a:pt x="2" y="10"/>
                      <a:pt x="4" y="9"/>
                      <a:pt x="3" y="11"/>
                    </a:cubicBezTo>
                    <a:cubicBezTo>
                      <a:pt x="4" y="10"/>
                      <a:pt x="5" y="10"/>
                      <a:pt x="6" y="9"/>
                    </a:cubicBezTo>
                    <a:cubicBezTo>
                      <a:pt x="6" y="9"/>
                      <a:pt x="4" y="11"/>
                      <a:pt x="5" y="11"/>
                    </a:cubicBezTo>
                    <a:cubicBezTo>
                      <a:pt x="5" y="11"/>
                      <a:pt x="4" y="12"/>
                      <a:pt x="4" y="13"/>
                    </a:cubicBezTo>
                    <a:cubicBezTo>
                      <a:pt x="5" y="12"/>
                      <a:pt x="4" y="13"/>
                      <a:pt x="5" y="11"/>
                    </a:cubicBezTo>
                    <a:cubicBezTo>
                      <a:pt x="6" y="12"/>
                      <a:pt x="6" y="13"/>
                      <a:pt x="7" y="12"/>
                    </a:cubicBezTo>
                    <a:cubicBezTo>
                      <a:pt x="7" y="12"/>
                      <a:pt x="6" y="14"/>
                      <a:pt x="5" y="15"/>
                    </a:cubicBezTo>
                    <a:cubicBezTo>
                      <a:pt x="6" y="13"/>
                      <a:pt x="7" y="13"/>
                      <a:pt x="8" y="14"/>
                    </a:cubicBezTo>
                    <a:cubicBezTo>
                      <a:pt x="9" y="12"/>
                      <a:pt x="8" y="12"/>
                      <a:pt x="9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1"/>
                      <a:pt x="8" y="14"/>
                      <a:pt x="8" y="14"/>
                    </a:cubicBezTo>
                    <a:cubicBezTo>
                      <a:pt x="6" y="16"/>
                      <a:pt x="8" y="13"/>
                      <a:pt x="6" y="16"/>
                    </a:cubicBezTo>
                    <a:cubicBezTo>
                      <a:pt x="5" y="18"/>
                      <a:pt x="4" y="17"/>
                      <a:pt x="5" y="16"/>
                    </a:cubicBezTo>
                    <a:cubicBezTo>
                      <a:pt x="3" y="18"/>
                      <a:pt x="5" y="17"/>
                      <a:pt x="3" y="19"/>
                    </a:cubicBezTo>
                    <a:cubicBezTo>
                      <a:pt x="4" y="19"/>
                      <a:pt x="5" y="18"/>
                      <a:pt x="5" y="18"/>
                    </a:cubicBezTo>
                    <a:cubicBezTo>
                      <a:pt x="6" y="17"/>
                      <a:pt x="6" y="16"/>
                      <a:pt x="7" y="16"/>
                    </a:cubicBezTo>
                    <a:cubicBezTo>
                      <a:pt x="8" y="14"/>
                      <a:pt x="6" y="17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7" y="18"/>
                      <a:pt x="7" y="18"/>
                    </a:cubicBezTo>
                    <a:cubicBezTo>
                      <a:pt x="5" y="21"/>
                      <a:pt x="6" y="18"/>
                      <a:pt x="5" y="20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19"/>
                      <a:pt x="6" y="20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0"/>
                      <a:pt x="7" y="18"/>
                      <a:pt x="7" y="18"/>
                    </a:cubicBezTo>
                    <a:cubicBezTo>
                      <a:pt x="9" y="16"/>
                      <a:pt x="7" y="18"/>
                      <a:pt x="8" y="18"/>
                    </a:cubicBezTo>
                    <a:cubicBezTo>
                      <a:pt x="9" y="16"/>
                      <a:pt x="8" y="18"/>
                      <a:pt x="9" y="16"/>
                    </a:cubicBezTo>
                    <a:cubicBezTo>
                      <a:pt x="9" y="15"/>
                      <a:pt x="10" y="15"/>
                      <a:pt x="10" y="15"/>
                    </a:cubicBezTo>
                    <a:cubicBezTo>
                      <a:pt x="10" y="15"/>
                      <a:pt x="9" y="17"/>
                      <a:pt x="9" y="18"/>
                    </a:cubicBezTo>
                    <a:cubicBezTo>
                      <a:pt x="9" y="18"/>
                      <a:pt x="8" y="18"/>
                      <a:pt x="9" y="17"/>
                    </a:cubicBezTo>
                    <a:cubicBezTo>
                      <a:pt x="7" y="19"/>
                      <a:pt x="7" y="21"/>
                      <a:pt x="6" y="21"/>
                    </a:cubicBezTo>
                    <a:cubicBezTo>
                      <a:pt x="6" y="23"/>
                      <a:pt x="7" y="20"/>
                      <a:pt x="8" y="20"/>
                    </a:cubicBezTo>
                    <a:cubicBezTo>
                      <a:pt x="7" y="21"/>
                      <a:pt x="8" y="19"/>
                      <a:pt x="9" y="18"/>
                    </a:cubicBezTo>
                    <a:cubicBezTo>
                      <a:pt x="12" y="14"/>
                      <a:pt x="7" y="21"/>
                      <a:pt x="8" y="21"/>
                    </a:cubicBezTo>
                    <a:cubicBezTo>
                      <a:pt x="10" y="18"/>
                      <a:pt x="11" y="18"/>
                      <a:pt x="12" y="15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6"/>
                      <a:pt x="13" y="16"/>
                      <a:pt x="11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2"/>
                      <a:pt x="9" y="23"/>
                      <a:pt x="10" y="23"/>
                    </a:cubicBezTo>
                    <a:cubicBezTo>
                      <a:pt x="10" y="22"/>
                      <a:pt x="11" y="20"/>
                      <a:pt x="11" y="20"/>
                    </a:cubicBezTo>
                    <a:cubicBezTo>
                      <a:pt x="12" y="20"/>
                      <a:pt x="11" y="22"/>
                      <a:pt x="11" y="22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1" y="23"/>
                      <a:pt x="9" y="24"/>
                      <a:pt x="10" y="24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2" y="21"/>
                      <a:pt x="12" y="21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22"/>
                      <a:pt x="10" y="25"/>
                      <a:pt x="11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4"/>
                      <a:pt x="12" y="24"/>
                      <a:pt x="12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4"/>
                      <a:pt x="13" y="22"/>
                      <a:pt x="12" y="24"/>
                    </a:cubicBezTo>
                    <a:cubicBezTo>
                      <a:pt x="14" y="22"/>
                      <a:pt x="12" y="24"/>
                      <a:pt x="13" y="23"/>
                    </a:cubicBezTo>
                    <a:cubicBezTo>
                      <a:pt x="13" y="21"/>
                      <a:pt x="14" y="21"/>
                      <a:pt x="14" y="21"/>
                    </a:cubicBezTo>
                    <a:cubicBezTo>
                      <a:pt x="13" y="24"/>
                      <a:pt x="14" y="22"/>
                      <a:pt x="14" y="22"/>
                    </a:cubicBezTo>
                    <a:cubicBezTo>
                      <a:pt x="14" y="23"/>
                      <a:pt x="14" y="23"/>
                      <a:pt x="14" y="24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3" y="25"/>
                      <a:pt x="15" y="22"/>
                      <a:pt x="15" y="23"/>
                    </a:cubicBezTo>
                    <a:cubicBezTo>
                      <a:pt x="14" y="24"/>
                      <a:pt x="14" y="25"/>
                      <a:pt x="14" y="25"/>
                    </a:cubicBezTo>
                    <a:cubicBezTo>
                      <a:pt x="15" y="23"/>
                      <a:pt x="16" y="23"/>
                      <a:pt x="16" y="21"/>
                    </a:cubicBezTo>
                    <a:cubicBezTo>
                      <a:pt x="16" y="22"/>
                      <a:pt x="15" y="24"/>
                      <a:pt x="14" y="26"/>
                    </a:cubicBezTo>
                    <a:cubicBezTo>
                      <a:pt x="15" y="24"/>
                      <a:pt x="14" y="27"/>
                      <a:pt x="15" y="25"/>
                    </a:cubicBezTo>
                    <a:cubicBezTo>
                      <a:pt x="15" y="24"/>
                      <a:pt x="16" y="23"/>
                      <a:pt x="17" y="22"/>
                    </a:cubicBezTo>
                    <a:cubicBezTo>
                      <a:pt x="17" y="23"/>
                      <a:pt x="16" y="23"/>
                      <a:pt x="16" y="24"/>
                    </a:cubicBezTo>
                    <a:cubicBezTo>
                      <a:pt x="16" y="24"/>
                      <a:pt x="17" y="23"/>
                      <a:pt x="17" y="22"/>
                    </a:cubicBezTo>
                    <a:cubicBezTo>
                      <a:pt x="17" y="22"/>
                      <a:pt x="19" y="20"/>
                      <a:pt x="18" y="22"/>
                    </a:cubicBezTo>
                    <a:cubicBezTo>
                      <a:pt x="18" y="23"/>
                      <a:pt x="17" y="22"/>
                      <a:pt x="17" y="23"/>
                    </a:cubicBezTo>
                    <a:cubicBezTo>
                      <a:pt x="17" y="24"/>
                      <a:pt x="19" y="20"/>
                      <a:pt x="20" y="20"/>
                    </a:cubicBezTo>
                    <a:cubicBezTo>
                      <a:pt x="20" y="19"/>
                      <a:pt x="22" y="16"/>
                      <a:pt x="22" y="15"/>
                    </a:cubicBezTo>
                    <a:cubicBezTo>
                      <a:pt x="23" y="16"/>
                      <a:pt x="22" y="16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21"/>
                      <a:pt x="18" y="22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8" y="24"/>
                      <a:pt x="18" y="26"/>
                      <a:pt x="18" y="26"/>
                    </a:cubicBezTo>
                    <a:cubicBezTo>
                      <a:pt x="19" y="24"/>
                      <a:pt x="17" y="26"/>
                      <a:pt x="18" y="25"/>
                    </a:cubicBezTo>
                    <a:cubicBezTo>
                      <a:pt x="19" y="25"/>
                      <a:pt x="20" y="22"/>
                      <a:pt x="20" y="23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7"/>
                      <a:pt x="19" y="24"/>
                      <a:pt x="19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7"/>
                      <a:pt x="21" y="28"/>
                      <a:pt x="23" y="24"/>
                    </a:cubicBezTo>
                    <a:cubicBezTo>
                      <a:pt x="23" y="26"/>
                      <a:pt x="23" y="26"/>
                      <a:pt x="23" y="27"/>
                    </a:cubicBezTo>
                    <a:cubicBezTo>
                      <a:pt x="23" y="27"/>
                      <a:pt x="24" y="26"/>
                      <a:pt x="24" y="26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3" y="29"/>
                      <a:pt x="24" y="27"/>
                      <a:pt x="25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4" y="29"/>
                      <a:pt x="25" y="27"/>
                      <a:pt x="26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7" y="26"/>
                      <a:pt x="26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8"/>
                      <a:pt x="27" y="29"/>
                      <a:pt x="27" y="28"/>
                    </a:cubicBezTo>
                    <a:cubicBezTo>
                      <a:pt x="28" y="28"/>
                      <a:pt x="28" y="27"/>
                      <a:pt x="28" y="26"/>
                    </a:cubicBezTo>
                    <a:cubicBezTo>
                      <a:pt x="29" y="24"/>
                      <a:pt x="28" y="26"/>
                      <a:pt x="29" y="25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30"/>
                      <a:pt x="29" y="28"/>
                      <a:pt x="30" y="29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0" y="30"/>
                      <a:pt x="32" y="28"/>
                      <a:pt x="32" y="30"/>
                    </a:cubicBezTo>
                    <a:cubicBezTo>
                      <a:pt x="32" y="29"/>
                      <a:pt x="33" y="26"/>
                      <a:pt x="34" y="26"/>
                    </a:cubicBezTo>
                    <a:cubicBezTo>
                      <a:pt x="35" y="25"/>
                      <a:pt x="33" y="29"/>
                      <a:pt x="32" y="30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4" y="29"/>
                      <a:pt x="34" y="28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0"/>
                      <a:pt x="34" y="31"/>
                      <a:pt x="34" y="31"/>
                    </a:cubicBezTo>
                    <a:cubicBezTo>
                      <a:pt x="35" y="29"/>
                      <a:pt x="35" y="30"/>
                      <a:pt x="36" y="29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6" y="29"/>
                      <a:pt x="36" y="29"/>
                      <a:pt x="36" y="29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5" y="32"/>
                      <a:pt x="36" y="29"/>
                      <a:pt x="36" y="29"/>
                    </a:cubicBezTo>
                    <a:cubicBezTo>
                      <a:pt x="37" y="28"/>
                      <a:pt x="37" y="29"/>
                      <a:pt x="36" y="30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5" y="31"/>
                      <a:pt x="36" y="30"/>
                      <a:pt x="36" y="31"/>
                    </a:cubicBezTo>
                    <a:cubicBezTo>
                      <a:pt x="36" y="31"/>
                      <a:pt x="37" y="29"/>
                      <a:pt x="37" y="30"/>
                    </a:cubicBezTo>
                    <a:cubicBezTo>
                      <a:pt x="37" y="30"/>
                      <a:pt x="37" y="30"/>
                      <a:pt x="37" y="31"/>
                    </a:cubicBezTo>
                    <a:cubicBezTo>
                      <a:pt x="37" y="30"/>
                      <a:pt x="37" y="31"/>
                      <a:pt x="38" y="30"/>
                    </a:cubicBezTo>
                    <a:cubicBezTo>
                      <a:pt x="38" y="30"/>
                      <a:pt x="38" y="29"/>
                      <a:pt x="38" y="28"/>
                    </a:cubicBezTo>
                    <a:cubicBezTo>
                      <a:pt x="38" y="28"/>
                      <a:pt x="39" y="28"/>
                      <a:pt x="38" y="28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8" y="28"/>
                      <a:pt x="38" y="29"/>
                      <a:pt x="39" y="28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39" y="30"/>
                      <a:pt x="38" y="32"/>
                      <a:pt x="38" y="32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1"/>
                      <a:pt x="39" y="32"/>
                    </a:cubicBezTo>
                    <a:cubicBezTo>
                      <a:pt x="39" y="33"/>
                      <a:pt x="41" y="28"/>
                      <a:pt x="41" y="30"/>
                    </a:cubicBezTo>
                    <a:cubicBezTo>
                      <a:pt x="40" y="31"/>
                      <a:pt x="40" y="32"/>
                      <a:pt x="40" y="32"/>
                    </a:cubicBezTo>
                    <a:cubicBezTo>
                      <a:pt x="40" y="32"/>
                      <a:pt x="41" y="31"/>
                      <a:pt x="41" y="31"/>
                    </a:cubicBezTo>
                    <a:cubicBezTo>
                      <a:pt x="41" y="31"/>
                      <a:pt x="40" y="33"/>
                      <a:pt x="40" y="31"/>
                    </a:cubicBezTo>
                    <a:cubicBezTo>
                      <a:pt x="41" y="30"/>
                      <a:pt x="41" y="31"/>
                      <a:pt x="41" y="30"/>
                    </a:cubicBezTo>
                    <a:cubicBezTo>
                      <a:pt x="40" y="35"/>
                      <a:pt x="42" y="32"/>
                      <a:pt x="42" y="34"/>
                    </a:cubicBezTo>
                    <a:cubicBezTo>
                      <a:pt x="43" y="32"/>
                      <a:pt x="43" y="34"/>
                      <a:pt x="43" y="33"/>
                    </a:cubicBezTo>
                    <a:cubicBezTo>
                      <a:pt x="42" y="35"/>
                      <a:pt x="44" y="33"/>
                      <a:pt x="43" y="34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3"/>
                      <a:pt x="46" y="29"/>
                      <a:pt x="45" y="31"/>
                    </a:cubicBezTo>
                    <a:cubicBezTo>
                      <a:pt x="45" y="32"/>
                      <a:pt x="45" y="33"/>
                      <a:pt x="44" y="33"/>
                    </a:cubicBezTo>
                    <a:cubicBezTo>
                      <a:pt x="44" y="36"/>
                      <a:pt x="46" y="32"/>
                      <a:pt x="45" y="35"/>
                    </a:cubicBezTo>
                    <a:cubicBezTo>
                      <a:pt x="46" y="34"/>
                      <a:pt x="46" y="32"/>
                      <a:pt x="47" y="31"/>
                    </a:cubicBezTo>
                    <a:cubicBezTo>
                      <a:pt x="47" y="33"/>
                      <a:pt x="47" y="34"/>
                      <a:pt x="46" y="34"/>
                    </a:cubicBezTo>
                    <a:cubicBezTo>
                      <a:pt x="47" y="34"/>
                      <a:pt x="47" y="33"/>
                      <a:pt x="47" y="34"/>
                    </a:cubicBezTo>
                    <a:cubicBezTo>
                      <a:pt x="47" y="35"/>
                      <a:pt x="47" y="35"/>
                      <a:pt x="46" y="35"/>
                    </a:cubicBezTo>
                    <a:cubicBezTo>
                      <a:pt x="46" y="36"/>
                      <a:pt x="47" y="35"/>
                      <a:pt x="48" y="34"/>
                    </a:cubicBezTo>
                    <a:cubicBezTo>
                      <a:pt x="47" y="36"/>
                      <a:pt x="48" y="35"/>
                      <a:pt x="48" y="37"/>
                    </a:cubicBezTo>
                    <a:cubicBezTo>
                      <a:pt x="49" y="35"/>
                      <a:pt x="48" y="38"/>
                      <a:pt x="49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50" y="35"/>
                      <a:pt x="51" y="33"/>
                      <a:pt x="51" y="33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49" y="37"/>
                      <a:pt x="50" y="36"/>
                      <a:pt x="50" y="37"/>
                    </a:cubicBezTo>
                    <a:cubicBezTo>
                      <a:pt x="50" y="35"/>
                      <a:pt x="50" y="37"/>
                      <a:pt x="51" y="36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2" y="35"/>
                      <a:pt x="52" y="34"/>
                      <a:pt x="52" y="34"/>
                    </a:cubicBezTo>
                    <a:cubicBezTo>
                      <a:pt x="52" y="34"/>
                      <a:pt x="51" y="36"/>
                      <a:pt x="51" y="36"/>
                    </a:cubicBezTo>
                    <a:cubicBezTo>
                      <a:pt x="51" y="37"/>
                      <a:pt x="51" y="37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1" y="39"/>
                      <a:pt x="52" y="37"/>
                      <a:pt x="53" y="37"/>
                    </a:cubicBezTo>
                    <a:cubicBezTo>
                      <a:pt x="53" y="38"/>
                      <a:pt x="54" y="37"/>
                      <a:pt x="55" y="37"/>
                    </a:cubicBezTo>
                    <a:cubicBezTo>
                      <a:pt x="55" y="37"/>
                      <a:pt x="54" y="38"/>
                      <a:pt x="55" y="37"/>
                    </a:cubicBezTo>
                    <a:cubicBezTo>
                      <a:pt x="55" y="37"/>
                      <a:pt x="56" y="36"/>
                      <a:pt x="55" y="37"/>
                    </a:cubicBezTo>
                    <a:cubicBezTo>
                      <a:pt x="56" y="36"/>
                      <a:pt x="55" y="38"/>
                      <a:pt x="55" y="38"/>
                    </a:cubicBezTo>
                    <a:cubicBezTo>
                      <a:pt x="55" y="38"/>
                      <a:pt x="56" y="37"/>
                      <a:pt x="56" y="37"/>
                    </a:cubicBezTo>
                    <a:cubicBezTo>
                      <a:pt x="55" y="39"/>
                      <a:pt x="58" y="36"/>
                      <a:pt x="57" y="38"/>
                    </a:cubicBezTo>
                    <a:cubicBezTo>
                      <a:pt x="58" y="37"/>
                      <a:pt x="57" y="38"/>
                      <a:pt x="57" y="39"/>
                    </a:cubicBezTo>
                    <a:cubicBezTo>
                      <a:pt x="57" y="38"/>
                      <a:pt x="58" y="38"/>
                      <a:pt x="59" y="36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59" y="38"/>
                      <a:pt x="59" y="38"/>
                      <a:pt x="60" y="37"/>
                    </a:cubicBezTo>
                    <a:cubicBezTo>
                      <a:pt x="60" y="36"/>
                      <a:pt x="61" y="35"/>
                      <a:pt x="61" y="35"/>
                    </a:cubicBezTo>
                    <a:cubicBezTo>
                      <a:pt x="61" y="35"/>
                      <a:pt x="61" y="35"/>
                      <a:pt x="61" y="35"/>
                    </a:cubicBezTo>
                    <a:cubicBezTo>
                      <a:pt x="61" y="36"/>
                      <a:pt x="62" y="35"/>
                      <a:pt x="62" y="35"/>
                    </a:cubicBezTo>
                    <a:cubicBezTo>
                      <a:pt x="62" y="36"/>
                      <a:pt x="62" y="35"/>
                      <a:pt x="61" y="36"/>
                    </a:cubicBezTo>
                    <a:cubicBezTo>
                      <a:pt x="60" y="39"/>
                      <a:pt x="61" y="38"/>
                      <a:pt x="61" y="38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3" y="36"/>
                      <a:pt x="61" y="38"/>
                      <a:pt x="62" y="38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4" y="34"/>
                      <a:pt x="64" y="36"/>
                      <a:pt x="63" y="37"/>
                    </a:cubicBezTo>
                    <a:cubicBezTo>
                      <a:pt x="64" y="37"/>
                      <a:pt x="65" y="34"/>
                      <a:pt x="66" y="33"/>
                    </a:cubicBezTo>
                    <a:cubicBezTo>
                      <a:pt x="66" y="34"/>
                      <a:pt x="67" y="33"/>
                      <a:pt x="67" y="33"/>
                    </a:cubicBezTo>
                    <a:cubicBezTo>
                      <a:pt x="67" y="34"/>
                      <a:pt x="67" y="33"/>
                      <a:pt x="67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6" y="35"/>
                      <a:pt x="65" y="37"/>
                      <a:pt x="65" y="38"/>
                    </a:cubicBezTo>
                    <a:cubicBezTo>
                      <a:pt x="65" y="37"/>
                      <a:pt x="66" y="39"/>
                      <a:pt x="66" y="39"/>
                    </a:cubicBezTo>
                    <a:cubicBezTo>
                      <a:pt x="67" y="36"/>
                      <a:pt x="67" y="38"/>
                      <a:pt x="68" y="36"/>
                    </a:cubicBezTo>
                    <a:cubicBezTo>
                      <a:pt x="69" y="36"/>
                      <a:pt x="67" y="38"/>
                      <a:pt x="67" y="38"/>
                    </a:cubicBezTo>
                    <a:cubicBezTo>
                      <a:pt x="68" y="38"/>
                      <a:pt x="68" y="39"/>
                      <a:pt x="69" y="39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8"/>
                      <a:pt x="70" y="39"/>
                      <a:pt x="71" y="38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40"/>
                      <a:pt x="72" y="36"/>
                      <a:pt x="72" y="37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72" y="38"/>
                      <a:pt x="71" y="40"/>
                      <a:pt x="72" y="38"/>
                    </a:cubicBezTo>
                    <a:cubicBezTo>
                      <a:pt x="72" y="39"/>
                      <a:pt x="72" y="39"/>
                      <a:pt x="72" y="39"/>
                    </a:cubicBezTo>
                    <a:cubicBezTo>
                      <a:pt x="72" y="39"/>
                      <a:pt x="73" y="39"/>
                      <a:pt x="74" y="38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2" y="41"/>
                      <a:pt x="74" y="38"/>
                      <a:pt x="74" y="39"/>
                    </a:cubicBezTo>
                    <a:cubicBezTo>
                      <a:pt x="74" y="39"/>
                      <a:pt x="74" y="40"/>
                      <a:pt x="73" y="40"/>
                    </a:cubicBezTo>
                    <a:cubicBezTo>
                      <a:pt x="74" y="39"/>
                      <a:pt x="75" y="39"/>
                      <a:pt x="75" y="39"/>
                    </a:cubicBezTo>
                    <a:cubicBezTo>
                      <a:pt x="74" y="41"/>
                      <a:pt x="74" y="41"/>
                      <a:pt x="74" y="41"/>
                    </a:cubicBezTo>
                    <a:cubicBezTo>
                      <a:pt x="76" y="42"/>
                      <a:pt x="77" y="43"/>
                      <a:pt x="80" y="42"/>
                    </a:cubicBezTo>
                    <a:cubicBezTo>
                      <a:pt x="79" y="44"/>
                      <a:pt x="79" y="43"/>
                      <a:pt x="78" y="45"/>
                    </a:cubicBezTo>
                    <a:cubicBezTo>
                      <a:pt x="79" y="43"/>
                      <a:pt x="79" y="44"/>
                      <a:pt x="79" y="44"/>
                    </a:cubicBezTo>
                    <a:cubicBezTo>
                      <a:pt x="79" y="44"/>
                      <a:pt x="79" y="44"/>
                      <a:pt x="79" y="44"/>
                    </a:cubicBezTo>
                    <a:cubicBezTo>
                      <a:pt x="80" y="44"/>
                      <a:pt x="79" y="45"/>
                      <a:pt x="80" y="45"/>
                    </a:cubicBezTo>
                    <a:cubicBezTo>
                      <a:pt x="80" y="44"/>
                      <a:pt x="80" y="44"/>
                      <a:pt x="80" y="44"/>
                    </a:cubicBezTo>
                    <a:cubicBezTo>
                      <a:pt x="81" y="43"/>
                      <a:pt x="79" y="47"/>
                      <a:pt x="81" y="45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81" y="44"/>
                      <a:pt x="80" y="47"/>
                      <a:pt x="81" y="46"/>
                    </a:cubicBezTo>
                    <a:cubicBezTo>
                      <a:pt x="81" y="46"/>
                      <a:pt x="81" y="46"/>
                      <a:pt x="81" y="46"/>
                    </a:cubicBezTo>
                    <a:cubicBezTo>
                      <a:pt x="81" y="47"/>
                      <a:pt x="83" y="44"/>
                      <a:pt x="82" y="46"/>
                    </a:cubicBezTo>
                    <a:cubicBezTo>
                      <a:pt x="83" y="46"/>
                      <a:pt x="83" y="46"/>
                      <a:pt x="84" y="44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5" y="46"/>
                      <a:pt x="86" y="47"/>
                      <a:pt x="88" y="46"/>
                    </a:cubicBezTo>
                    <a:cubicBezTo>
                      <a:pt x="87" y="47"/>
                      <a:pt x="87" y="47"/>
                      <a:pt x="87" y="47"/>
                    </a:cubicBezTo>
                    <a:cubicBezTo>
                      <a:pt x="89" y="45"/>
                      <a:pt x="87" y="49"/>
                      <a:pt x="90" y="46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0" y="47"/>
                      <a:pt x="90" y="47"/>
                      <a:pt x="90" y="47"/>
                    </a:cubicBezTo>
                    <a:cubicBezTo>
                      <a:pt x="91" y="46"/>
                      <a:pt x="91" y="47"/>
                      <a:pt x="92" y="46"/>
                    </a:cubicBezTo>
                    <a:cubicBezTo>
                      <a:pt x="91" y="47"/>
                      <a:pt x="91" y="47"/>
                      <a:pt x="91" y="47"/>
                    </a:cubicBezTo>
                    <a:cubicBezTo>
                      <a:pt x="91" y="47"/>
                      <a:pt x="93" y="45"/>
                      <a:pt x="93" y="46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92" y="50"/>
                      <a:pt x="93" y="54"/>
                      <a:pt x="96" y="51"/>
                    </a:cubicBezTo>
                    <a:cubicBezTo>
                      <a:pt x="97" y="51"/>
                      <a:pt x="95" y="53"/>
                      <a:pt x="95" y="53"/>
                    </a:cubicBezTo>
                    <a:cubicBezTo>
                      <a:pt x="99" y="51"/>
                      <a:pt x="97" y="56"/>
                      <a:pt x="101" y="53"/>
                    </a:cubicBezTo>
                    <a:cubicBezTo>
                      <a:pt x="103" y="52"/>
                      <a:pt x="107" y="48"/>
                      <a:pt x="107" y="48"/>
                    </a:cubicBezTo>
                    <a:cubicBezTo>
                      <a:pt x="103" y="48"/>
                      <a:pt x="103" y="45"/>
                      <a:pt x="102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11" name="Freeform 96"/>
              <p:cNvSpPr/>
              <p:nvPr>
                <p:custDataLst>
                  <p:tags r:id="rId305"/>
                </p:custDataLst>
              </p:nvPr>
            </p:nvSpPr>
            <p:spPr bwMode="auto">
              <a:xfrm>
                <a:off x="6768" y="243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12" name="Freeform 97"/>
              <p:cNvSpPr/>
              <p:nvPr>
                <p:custDataLst>
                  <p:tags r:id="rId306"/>
                </p:custDataLst>
              </p:nvPr>
            </p:nvSpPr>
            <p:spPr bwMode="auto">
              <a:xfrm>
                <a:off x="7180" y="25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13" name="Freeform 98"/>
              <p:cNvSpPr/>
              <p:nvPr>
                <p:custDataLst>
                  <p:tags r:id="rId307"/>
                </p:custDataLst>
              </p:nvPr>
            </p:nvSpPr>
            <p:spPr bwMode="auto">
              <a:xfrm>
                <a:off x="7069" y="2489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14" name="Freeform 99"/>
              <p:cNvSpPr/>
              <p:nvPr>
                <p:custDataLst>
                  <p:tags r:id="rId308"/>
                </p:custDataLst>
              </p:nvPr>
            </p:nvSpPr>
            <p:spPr bwMode="auto">
              <a:xfrm>
                <a:off x="7204" y="209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15" name="Freeform 100"/>
              <p:cNvSpPr/>
              <p:nvPr>
                <p:custDataLst>
                  <p:tags r:id="rId309"/>
                </p:custDataLst>
              </p:nvPr>
            </p:nvSpPr>
            <p:spPr bwMode="auto">
              <a:xfrm>
                <a:off x="7180" y="248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16" name="Freeform 101"/>
              <p:cNvSpPr/>
              <p:nvPr>
                <p:custDataLst>
                  <p:tags r:id="rId310"/>
                </p:custDataLst>
              </p:nvPr>
            </p:nvSpPr>
            <p:spPr bwMode="auto">
              <a:xfrm>
                <a:off x="7211" y="2091"/>
                <a:ext cx="0" cy="5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17" name="Freeform 102"/>
              <p:cNvSpPr/>
              <p:nvPr>
                <p:custDataLst>
                  <p:tags r:id="rId311"/>
                </p:custDataLst>
              </p:nvPr>
            </p:nvSpPr>
            <p:spPr bwMode="auto">
              <a:xfrm>
                <a:off x="7202" y="2089"/>
                <a:ext cx="0" cy="5"/>
              </a:xfrm>
              <a:custGeom>
                <a:avLst/>
                <a:gdLst>
                  <a:gd name="T0" fmla="*/ 1 h 2"/>
                  <a:gd name="T1" fmla="*/ 0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18" name="Freeform 103"/>
              <p:cNvSpPr/>
              <p:nvPr>
                <p:custDataLst>
                  <p:tags r:id="rId312"/>
                </p:custDataLst>
              </p:nvPr>
            </p:nvSpPr>
            <p:spPr bwMode="auto">
              <a:xfrm>
                <a:off x="7214" y="2089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19" name="Freeform 104"/>
              <p:cNvSpPr/>
              <p:nvPr>
                <p:custDataLst>
                  <p:tags r:id="rId313"/>
                </p:custDataLst>
              </p:nvPr>
            </p:nvSpPr>
            <p:spPr bwMode="auto">
              <a:xfrm>
                <a:off x="7190" y="2086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20" name="Freeform 105"/>
              <p:cNvSpPr/>
              <p:nvPr>
                <p:custDataLst>
                  <p:tags r:id="rId314"/>
                </p:custDataLst>
              </p:nvPr>
            </p:nvSpPr>
            <p:spPr bwMode="auto">
              <a:xfrm>
                <a:off x="5743" y="2352"/>
                <a:ext cx="0" cy="5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21" name="Freeform 106"/>
              <p:cNvSpPr/>
              <p:nvPr>
                <p:custDataLst>
                  <p:tags r:id="rId315"/>
                </p:custDataLst>
              </p:nvPr>
            </p:nvSpPr>
            <p:spPr bwMode="auto">
              <a:xfrm>
                <a:off x="6128" y="166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22" name="Freeform 107"/>
              <p:cNvSpPr/>
              <p:nvPr>
                <p:custDataLst>
                  <p:tags r:id="rId316"/>
                </p:custDataLst>
              </p:nvPr>
            </p:nvSpPr>
            <p:spPr bwMode="auto">
              <a:xfrm>
                <a:off x="6540" y="1520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23" name="Freeform 108"/>
              <p:cNvSpPr/>
              <p:nvPr>
                <p:custDataLst>
                  <p:tags r:id="rId317"/>
                </p:custDataLst>
              </p:nvPr>
            </p:nvSpPr>
            <p:spPr bwMode="auto">
              <a:xfrm>
                <a:off x="6543" y="1511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0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24" name="Freeform 109"/>
              <p:cNvSpPr/>
              <p:nvPr>
                <p:custDataLst>
                  <p:tags r:id="rId318"/>
                </p:custDataLst>
              </p:nvPr>
            </p:nvSpPr>
            <p:spPr bwMode="auto">
              <a:xfrm>
                <a:off x="6516" y="1546"/>
                <a:ext cx="5" cy="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25" name="Freeform 110"/>
              <p:cNvSpPr/>
              <p:nvPr>
                <p:custDataLst>
                  <p:tags r:id="rId319"/>
                </p:custDataLst>
              </p:nvPr>
            </p:nvSpPr>
            <p:spPr bwMode="auto">
              <a:xfrm>
                <a:off x="6516" y="1541"/>
                <a:ext cx="8" cy="7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26" name="Freeform 111"/>
              <p:cNvSpPr/>
              <p:nvPr>
                <p:custDataLst>
                  <p:tags r:id="rId320"/>
                </p:custDataLst>
              </p:nvPr>
            </p:nvSpPr>
            <p:spPr bwMode="auto">
              <a:xfrm>
                <a:off x="6535" y="1520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27" name="Freeform 112"/>
              <p:cNvSpPr/>
              <p:nvPr>
                <p:custDataLst>
                  <p:tags r:id="rId321"/>
                </p:custDataLst>
              </p:nvPr>
            </p:nvSpPr>
            <p:spPr bwMode="auto">
              <a:xfrm>
                <a:off x="6538" y="1518"/>
                <a:ext cx="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28" name="Freeform 113"/>
              <p:cNvSpPr/>
              <p:nvPr>
                <p:custDataLst>
                  <p:tags r:id="rId322"/>
                </p:custDataLst>
              </p:nvPr>
            </p:nvSpPr>
            <p:spPr bwMode="auto">
              <a:xfrm>
                <a:off x="7164" y="1951"/>
                <a:ext cx="261" cy="150"/>
              </a:xfrm>
              <a:custGeom>
                <a:avLst/>
                <a:gdLst>
                  <a:gd name="T0" fmla="*/ 86 w 110"/>
                  <a:gd name="T1" fmla="*/ 5 h 63"/>
                  <a:gd name="T2" fmla="*/ 79 w 110"/>
                  <a:gd name="T3" fmla="*/ 7 h 63"/>
                  <a:gd name="T4" fmla="*/ 58 w 110"/>
                  <a:gd name="T5" fmla="*/ 24 h 63"/>
                  <a:gd name="T6" fmla="*/ 50 w 110"/>
                  <a:gd name="T7" fmla="*/ 26 h 63"/>
                  <a:gd name="T8" fmla="*/ 44 w 110"/>
                  <a:gd name="T9" fmla="*/ 26 h 63"/>
                  <a:gd name="T10" fmla="*/ 34 w 110"/>
                  <a:gd name="T11" fmla="*/ 31 h 63"/>
                  <a:gd name="T12" fmla="*/ 28 w 110"/>
                  <a:gd name="T13" fmla="*/ 33 h 63"/>
                  <a:gd name="T14" fmla="*/ 17 w 110"/>
                  <a:gd name="T15" fmla="*/ 38 h 63"/>
                  <a:gd name="T16" fmla="*/ 13 w 110"/>
                  <a:gd name="T17" fmla="*/ 45 h 63"/>
                  <a:gd name="T18" fmla="*/ 5 w 110"/>
                  <a:gd name="T19" fmla="*/ 47 h 63"/>
                  <a:gd name="T20" fmla="*/ 1 w 110"/>
                  <a:gd name="T21" fmla="*/ 50 h 63"/>
                  <a:gd name="T22" fmla="*/ 3 w 110"/>
                  <a:gd name="T23" fmla="*/ 55 h 63"/>
                  <a:gd name="T24" fmla="*/ 3 w 110"/>
                  <a:gd name="T25" fmla="*/ 56 h 63"/>
                  <a:gd name="T26" fmla="*/ 5 w 110"/>
                  <a:gd name="T27" fmla="*/ 55 h 63"/>
                  <a:gd name="T28" fmla="*/ 9 w 110"/>
                  <a:gd name="T29" fmla="*/ 56 h 63"/>
                  <a:gd name="T30" fmla="*/ 12 w 110"/>
                  <a:gd name="T31" fmla="*/ 58 h 63"/>
                  <a:gd name="T32" fmla="*/ 12 w 110"/>
                  <a:gd name="T33" fmla="*/ 51 h 63"/>
                  <a:gd name="T34" fmla="*/ 15 w 110"/>
                  <a:gd name="T35" fmla="*/ 57 h 63"/>
                  <a:gd name="T36" fmla="*/ 18 w 110"/>
                  <a:gd name="T37" fmla="*/ 61 h 63"/>
                  <a:gd name="T38" fmla="*/ 16 w 110"/>
                  <a:gd name="T39" fmla="*/ 54 h 63"/>
                  <a:gd name="T40" fmla="*/ 19 w 110"/>
                  <a:gd name="T41" fmla="*/ 59 h 63"/>
                  <a:gd name="T42" fmla="*/ 21 w 110"/>
                  <a:gd name="T43" fmla="*/ 60 h 63"/>
                  <a:gd name="T44" fmla="*/ 22 w 110"/>
                  <a:gd name="T45" fmla="*/ 60 h 63"/>
                  <a:gd name="T46" fmla="*/ 23 w 110"/>
                  <a:gd name="T47" fmla="*/ 60 h 63"/>
                  <a:gd name="T48" fmla="*/ 23 w 110"/>
                  <a:gd name="T49" fmla="*/ 55 h 63"/>
                  <a:gd name="T50" fmla="*/ 26 w 110"/>
                  <a:gd name="T51" fmla="*/ 58 h 63"/>
                  <a:gd name="T52" fmla="*/ 26 w 110"/>
                  <a:gd name="T53" fmla="*/ 54 h 63"/>
                  <a:gd name="T54" fmla="*/ 27 w 110"/>
                  <a:gd name="T55" fmla="*/ 54 h 63"/>
                  <a:gd name="T56" fmla="*/ 29 w 110"/>
                  <a:gd name="T57" fmla="*/ 54 h 63"/>
                  <a:gd name="T58" fmla="*/ 34 w 110"/>
                  <a:gd name="T59" fmla="*/ 51 h 63"/>
                  <a:gd name="T60" fmla="*/ 36 w 110"/>
                  <a:gd name="T61" fmla="*/ 51 h 63"/>
                  <a:gd name="T62" fmla="*/ 40 w 110"/>
                  <a:gd name="T63" fmla="*/ 49 h 63"/>
                  <a:gd name="T64" fmla="*/ 44 w 110"/>
                  <a:gd name="T65" fmla="*/ 47 h 63"/>
                  <a:gd name="T66" fmla="*/ 45 w 110"/>
                  <a:gd name="T67" fmla="*/ 45 h 63"/>
                  <a:gd name="T68" fmla="*/ 46 w 110"/>
                  <a:gd name="T69" fmla="*/ 45 h 63"/>
                  <a:gd name="T70" fmla="*/ 46 w 110"/>
                  <a:gd name="T71" fmla="*/ 42 h 63"/>
                  <a:gd name="T72" fmla="*/ 49 w 110"/>
                  <a:gd name="T73" fmla="*/ 42 h 63"/>
                  <a:gd name="T74" fmla="*/ 53 w 110"/>
                  <a:gd name="T75" fmla="*/ 42 h 63"/>
                  <a:gd name="T76" fmla="*/ 55 w 110"/>
                  <a:gd name="T77" fmla="*/ 39 h 63"/>
                  <a:gd name="T78" fmla="*/ 60 w 110"/>
                  <a:gd name="T79" fmla="*/ 39 h 63"/>
                  <a:gd name="T80" fmla="*/ 61 w 110"/>
                  <a:gd name="T81" fmla="*/ 38 h 63"/>
                  <a:gd name="T82" fmla="*/ 62 w 110"/>
                  <a:gd name="T83" fmla="*/ 38 h 63"/>
                  <a:gd name="T84" fmla="*/ 64 w 110"/>
                  <a:gd name="T85" fmla="*/ 40 h 63"/>
                  <a:gd name="T86" fmla="*/ 66 w 110"/>
                  <a:gd name="T87" fmla="*/ 35 h 63"/>
                  <a:gd name="T88" fmla="*/ 68 w 110"/>
                  <a:gd name="T89" fmla="*/ 30 h 63"/>
                  <a:gd name="T90" fmla="*/ 71 w 110"/>
                  <a:gd name="T91" fmla="*/ 31 h 63"/>
                  <a:gd name="T92" fmla="*/ 72 w 110"/>
                  <a:gd name="T93" fmla="*/ 26 h 63"/>
                  <a:gd name="T94" fmla="*/ 76 w 110"/>
                  <a:gd name="T95" fmla="*/ 26 h 63"/>
                  <a:gd name="T96" fmla="*/ 79 w 110"/>
                  <a:gd name="T97" fmla="*/ 24 h 63"/>
                  <a:gd name="T98" fmla="*/ 82 w 110"/>
                  <a:gd name="T99" fmla="*/ 23 h 63"/>
                  <a:gd name="T100" fmla="*/ 88 w 110"/>
                  <a:gd name="T101" fmla="*/ 20 h 63"/>
                  <a:gd name="T102" fmla="*/ 91 w 110"/>
                  <a:gd name="T103" fmla="*/ 16 h 63"/>
                  <a:gd name="T104" fmla="*/ 97 w 110"/>
                  <a:gd name="T105" fmla="*/ 13 h 63"/>
                  <a:gd name="T106" fmla="*/ 105 w 110"/>
                  <a:gd name="T107" fmla="*/ 1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0" h="63">
                    <a:moveTo>
                      <a:pt x="108" y="1"/>
                    </a:moveTo>
                    <a:cubicBezTo>
                      <a:pt x="106" y="4"/>
                      <a:pt x="103" y="2"/>
                      <a:pt x="100" y="0"/>
                    </a:cubicBezTo>
                    <a:cubicBezTo>
                      <a:pt x="99" y="1"/>
                      <a:pt x="98" y="2"/>
                      <a:pt x="97" y="1"/>
                    </a:cubicBezTo>
                    <a:cubicBezTo>
                      <a:pt x="94" y="3"/>
                      <a:pt x="88" y="0"/>
                      <a:pt x="85" y="3"/>
                    </a:cubicBezTo>
                    <a:cubicBezTo>
                      <a:pt x="86" y="4"/>
                      <a:pt x="86" y="5"/>
                      <a:pt x="86" y="5"/>
                    </a:cubicBezTo>
                    <a:cubicBezTo>
                      <a:pt x="86" y="5"/>
                      <a:pt x="86" y="5"/>
                      <a:pt x="86" y="5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7"/>
                      <a:pt x="85" y="5"/>
                      <a:pt x="85" y="5"/>
                    </a:cubicBezTo>
                    <a:cubicBezTo>
                      <a:pt x="84" y="5"/>
                      <a:pt x="83" y="6"/>
                      <a:pt x="82" y="6"/>
                    </a:cubicBezTo>
                    <a:cubicBezTo>
                      <a:pt x="82" y="8"/>
                      <a:pt x="81" y="7"/>
                      <a:pt x="82" y="9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1" y="10"/>
                      <a:pt x="81" y="10"/>
                      <a:pt x="79" y="7"/>
                    </a:cubicBezTo>
                    <a:cubicBezTo>
                      <a:pt x="75" y="7"/>
                      <a:pt x="72" y="10"/>
                      <a:pt x="68" y="11"/>
                    </a:cubicBezTo>
                    <a:cubicBezTo>
                      <a:pt x="65" y="13"/>
                      <a:pt x="63" y="16"/>
                      <a:pt x="60" y="19"/>
                    </a:cubicBezTo>
                    <a:cubicBezTo>
                      <a:pt x="60" y="22"/>
                      <a:pt x="59" y="21"/>
                      <a:pt x="60" y="24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4"/>
                      <a:pt x="59" y="23"/>
                      <a:pt x="57" y="22"/>
                    </a:cubicBezTo>
                    <a:cubicBezTo>
                      <a:pt x="58" y="23"/>
                      <a:pt x="57" y="22"/>
                      <a:pt x="58" y="24"/>
                    </a:cubicBezTo>
                    <a:cubicBezTo>
                      <a:pt x="59" y="26"/>
                      <a:pt x="57" y="22"/>
                      <a:pt x="57" y="23"/>
                    </a:cubicBezTo>
                    <a:cubicBezTo>
                      <a:pt x="56" y="22"/>
                      <a:pt x="57" y="24"/>
                      <a:pt x="57" y="23"/>
                    </a:cubicBezTo>
                    <a:cubicBezTo>
                      <a:pt x="57" y="26"/>
                      <a:pt x="56" y="22"/>
                      <a:pt x="55" y="21"/>
                    </a:cubicBezTo>
                    <a:cubicBezTo>
                      <a:pt x="53" y="22"/>
                      <a:pt x="53" y="25"/>
                      <a:pt x="51" y="25"/>
                    </a:cubicBezTo>
                    <a:cubicBezTo>
                      <a:pt x="51" y="24"/>
                      <a:pt x="51" y="26"/>
                      <a:pt x="51" y="26"/>
                    </a:cubicBezTo>
                    <a:cubicBezTo>
                      <a:pt x="50" y="23"/>
                      <a:pt x="51" y="27"/>
                      <a:pt x="50" y="26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49" y="24"/>
                      <a:pt x="49" y="26"/>
                      <a:pt x="48" y="25"/>
                    </a:cubicBezTo>
                    <a:cubicBezTo>
                      <a:pt x="48" y="26"/>
                      <a:pt x="46" y="24"/>
                      <a:pt x="46" y="26"/>
                    </a:cubicBezTo>
                    <a:cubicBezTo>
                      <a:pt x="46" y="24"/>
                      <a:pt x="46" y="25"/>
                      <a:pt x="45" y="24"/>
                    </a:cubicBezTo>
                    <a:cubicBezTo>
                      <a:pt x="46" y="28"/>
                      <a:pt x="44" y="24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2" y="26"/>
                      <a:pt x="40" y="26"/>
                      <a:pt x="39" y="29"/>
                    </a:cubicBezTo>
                    <a:cubicBezTo>
                      <a:pt x="39" y="29"/>
                      <a:pt x="36" y="27"/>
                      <a:pt x="36" y="2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6" y="29"/>
                      <a:pt x="36" y="29"/>
                    </a:cubicBezTo>
                    <a:cubicBezTo>
                      <a:pt x="36" y="30"/>
                      <a:pt x="34" y="29"/>
                      <a:pt x="34" y="29"/>
                    </a:cubicBezTo>
                    <a:cubicBezTo>
                      <a:pt x="34" y="30"/>
                      <a:pt x="34" y="30"/>
                      <a:pt x="34" y="31"/>
                    </a:cubicBezTo>
                    <a:cubicBezTo>
                      <a:pt x="32" y="29"/>
                      <a:pt x="33" y="33"/>
                      <a:pt x="31" y="31"/>
                    </a:cubicBezTo>
                    <a:cubicBezTo>
                      <a:pt x="32" y="34"/>
                      <a:pt x="32" y="33"/>
                      <a:pt x="32" y="34"/>
                    </a:cubicBezTo>
                    <a:cubicBezTo>
                      <a:pt x="32" y="33"/>
                      <a:pt x="31" y="33"/>
                      <a:pt x="31" y="32"/>
                    </a:cubicBezTo>
                    <a:cubicBezTo>
                      <a:pt x="31" y="32"/>
                      <a:pt x="30" y="33"/>
                      <a:pt x="30" y="32"/>
                    </a:cubicBezTo>
                    <a:cubicBezTo>
                      <a:pt x="29" y="32"/>
                      <a:pt x="30" y="34"/>
                      <a:pt x="29" y="34"/>
                    </a:cubicBezTo>
                    <a:cubicBezTo>
                      <a:pt x="28" y="32"/>
                      <a:pt x="28" y="34"/>
                      <a:pt x="28" y="33"/>
                    </a:cubicBezTo>
                    <a:cubicBezTo>
                      <a:pt x="28" y="35"/>
                      <a:pt x="28" y="37"/>
                      <a:pt x="28" y="36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6" y="35"/>
                      <a:pt x="24" y="32"/>
                      <a:pt x="23" y="36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2" y="37"/>
                      <a:pt x="20" y="36"/>
                      <a:pt x="19" y="39"/>
                    </a:cubicBezTo>
                    <a:cubicBezTo>
                      <a:pt x="18" y="38"/>
                      <a:pt x="18" y="38"/>
                      <a:pt x="17" y="38"/>
                    </a:cubicBezTo>
                    <a:cubicBezTo>
                      <a:pt x="17" y="40"/>
                      <a:pt x="17" y="40"/>
                      <a:pt x="17" y="42"/>
                    </a:cubicBezTo>
                    <a:cubicBezTo>
                      <a:pt x="17" y="42"/>
                      <a:pt x="16" y="41"/>
                      <a:pt x="16" y="40"/>
                    </a:cubicBezTo>
                    <a:cubicBezTo>
                      <a:pt x="15" y="40"/>
                      <a:pt x="14" y="38"/>
                      <a:pt x="14" y="41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41"/>
                      <a:pt x="13" y="43"/>
                      <a:pt x="12" y="42"/>
                    </a:cubicBezTo>
                    <a:cubicBezTo>
                      <a:pt x="13" y="43"/>
                      <a:pt x="12" y="44"/>
                      <a:pt x="13" y="45"/>
                    </a:cubicBezTo>
                    <a:cubicBezTo>
                      <a:pt x="13" y="45"/>
                      <a:pt x="12" y="43"/>
                      <a:pt x="12" y="44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0" y="43"/>
                      <a:pt x="9" y="44"/>
                      <a:pt x="8" y="46"/>
                    </a:cubicBezTo>
                    <a:cubicBezTo>
                      <a:pt x="7" y="44"/>
                      <a:pt x="7" y="46"/>
                      <a:pt x="6" y="45"/>
                    </a:cubicBezTo>
                    <a:cubicBezTo>
                      <a:pt x="6" y="47"/>
                      <a:pt x="4" y="46"/>
                      <a:pt x="6" y="48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4" y="47"/>
                      <a:pt x="4" y="48"/>
                      <a:pt x="2" y="48"/>
                    </a:cubicBezTo>
                    <a:cubicBezTo>
                      <a:pt x="2" y="48"/>
                      <a:pt x="3" y="50"/>
                      <a:pt x="3" y="51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1"/>
                      <a:pt x="4" y="52"/>
                      <a:pt x="5" y="53"/>
                    </a:cubicBezTo>
                    <a:cubicBezTo>
                      <a:pt x="4" y="53"/>
                      <a:pt x="4" y="54"/>
                      <a:pt x="4" y="53"/>
                    </a:cubicBezTo>
                    <a:cubicBezTo>
                      <a:pt x="3" y="52"/>
                      <a:pt x="2" y="51"/>
                      <a:pt x="1" y="50"/>
                    </a:cubicBezTo>
                    <a:cubicBezTo>
                      <a:pt x="0" y="50"/>
                      <a:pt x="2" y="53"/>
                      <a:pt x="1" y="51"/>
                    </a:cubicBezTo>
                    <a:cubicBezTo>
                      <a:pt x="0" y="51"/>
                      <a:pt x="0" y="52"/>
                      <a:pt x="1" y="53"/>
                    </a:cubicBezTo>
                    <a:cubicBezTo>
                      <a:pt x="1" y="53"/>
                      <a:pt x="0" y="53"/>
                      <a:pt x="0" y="52"/>
                    </a:cubicBezTo>
                    <a:cubicBezTo>
                      <a:pt x="0" y="52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4"/>
                      <a:pt x="1" y="54"/>
                      <a:pt x="3" y="55"/>
                    </a:cubicBezTo>
                    <a:cubicBezTo>
                      <a:pt x="3" y="55"/>
                      <a:pt x="2" y="55"/>
                      <a:pt x="3" y="55"/>
                    </a:cubicBezTo>
                    <a:cubicBezTo>
                      <a:pt x="4" y="56"/>
                      <a:pt x="4" y="56"/>
                      <a:pt x="3" y="56"/>
                    </a:cubicBezTo>
                    <a:cubicBezTo>
                      <a:pt x="1" y="55"/>
                      <a:pt x="1" y="54"/>
                      <a:pt x="0" y="54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2" y="56"/>
                      <a:pt x="3" y="56"/>
                      <a:pt x="4" y="57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4" y="56"/>
                      <a:pt x="6" y="57"/>
                      <a:pt x="5" y="56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3" y="53"/>
                      <a:pt x="4" y="54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6" y="56"/>
                      <a:pt x="5" y="55"/>
                      <a:pt x="5" y="55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5" y="55"/>
                      <a:pt x="7" y="56"/>
                      <a:pt x="7" y="55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8" y="56"/>
                      <a:pt x="6" y="55"/>
                      <a:pt x="6" y="54"/>
                    </a:cubicBezTo>
                    <a:cubicBezTo>
                      <a:pt x="6" y="55"/>
                      <a:pt x="8" y="56"/>
                      <a:pt x="9" y="57"/>
                    </a:cubicBezTo>
                    <a:cubicBezTo>
                      <a:pt x="9" y="57"/>
                      <a:pt x="8" y="55"/>
                      <a:pt x="9" y="56"/>
                    </a:cubicBezTo>
                    <a:cubicBezTo>
                      <a:pt x="9" y="56"/>
                      <a:pt x="9" y="55"/>
                      <a:pt x="9" y="53"/>
                    </a:cubicBezTo>
                    <a:cubicBezTo>
                      <a:pt x="9" y="53"/>
                      <a:pt x="10" y="56"/>
                      <a:pt x="10" y="55"/>
                    </a:cubicBezTo>
                    <a:cubicBezTo>
                      <a:pt x="11" y="56"/>
                      <a:pt x="12" y="58"/>
                      <a:pt x="12" y="59"/>
                    </a:cubicBezTo>
                    <a:cubicBezTo>
                      <a:pt x="13" y="59"/>
                      <a:pt x="14" y="60"/>
                      <a:pt x="13" y="60"/>
                    </a:cubicBezTo>
                    <a:cubicBezTo>
                      <a:pt x="13" y="60"/>
                      <a:pt x="14" y="61"/>
                      <a:pt x="14" y="61"/>
                    </a:cubicBezTo>
                    <a:cubicBezTo>
                      <a:pt x="14" y="60"/>
                      <a:pt x="12" y="58"/>
                      <a:pt x="12" y="58"/>
                    </a:cubicBezTo>
                    <a:cubicBezTo>
                      <a:pt x="11" y="56"/>
                      <a:pt x="12" y="57"/>
                      <a:pt x="11" y="55"/>
                    </a:cubicBezTo>
                    <a:cubicBezTo>
                      <a:pt x="11" y="55"/>
                      <a:pt x="12" y="55"/>
                      <a:pt x="12" y="55"/>
                    </a:cubicBezTo>
                    <a:cubicBezTo>
                      <a:pt x="12" y="55"/>
                      <a:pt x="13" y="56"/>
                      <a:pt x="14" y="57"/>
                    </a:cubicBezTo>
                    <a:cubicBezTo>
                      <a:pt x="13" y="56"/>
                      <a:pt x="13" y="55"/>
                      <a:pt x="14" y="55"/>
                    </a:cubicBezTo>
                    <a:cubicBezTo>
                      <a:pt x="13" y="53"/>
                      <a:pt x="13" y="53"/>
                      <a:pt x="12" y="52"/>
                    </a:cubicBezTo>
                    <a:cubicBezTo>
                      <a:pt x="12" y="51"/>
                      <a:pt x="12" y="51"/>
                      <a:pt x="12" y="51"/>
                    </a:cubicBezTo>
                    <a:cubicBezTo>
                      <a:pt x="13" y="52"/>
                      <a:pt x="14" y="55"/>
                      <a:pt x="14" y="55"/>
                    </a:cubicBezTo>
                    <a:cubicBezTo>
                      <a:pt x="15" y="57"/>
                      <a:pt x="14" y="55"/>
                      <a:pt x="15" y="57"/>
                    </a:cubicBezTo>
                    <a:cubicBezTo>
                      <a:pt x="16" y="59"/>
                      <a:pt x="15" y="60"/>
                      <a:pt x="14" y="58"/>
                    </a:cubicBezTo>
                    <a:cubicBezTo>
                      <a:pt x="15" y="61"/>
                      <a:pt x="15" y="59"/>
                      <a:pt x="16" y="61"/>
                    </a:cubicBezTo>
                    <a:cubicBezTo>
                      <a:pt x="16" y="61"/>
                      <a:pt x="15" y="59"/>
                      <a:pt x="16" y="59"/>
                    </a:cubicBezTo>
                    <a:cubicBezTo>
                      <a:pt x="15" y="58"/>
                      <a:pt x="15" y="58"/>
                      <a:pt x="15" y="57"/>
                    </a:cubicBezTo>
                    <a:cubicBezTo>
                      <a:pt x="14" y="54"/>
                      <a:pt x="16" y="58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60"/>
                      <a:pt x="16" y="58"/>
                      <a:pt x="17" y="58"/>
                    </a:cubicBezTo>
                    <a:cubicBezTo>
                      <a:pt x="18" y="61"/>
                      <a:pt x="16" y="58"/>
                      <a:pt x="17" y="60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9" y="63"/>
                      <a:pt x="17" y="60"/>
                      <a:pt x="18" y="61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8" y="60"/>
                      <a:pt x="17" y="58"/>
                      <a:pt x="17" y="58"/>
                    </a:cubicBezTo>
                    <a:cubicBezTo>
                      <a:pt x="16" y="55"/>
                      <a:pt x="17" y="58"/>
                      <a:pt x="17" y="57"/>
                    </a:cubicBezTo>
                    <a:cubicBezTo>
                      <a:pt x="16" y="55"/>
                      <a:pt x="17" y="57"/>
                      <a:pt x="16" y="56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6" y="54"/>
                      <a:pt x="17" y="55"/>
                      <a:pt x="17" y="57"/>
                    </a:cubicBezTo>
                    <a:cubicBezTo>
                      <a:pt x="17" y="57"/>
                      <a:pt x="17" y="57"/>
                      <a:pt x="17" y="56"/>
                    </a:cubicBezTo>
                    <a:cubicBezTo>
                      <a:pt x="17" y="58"/>
                      <a:pt x="18" y="60"/>
                      <a:pt x="19" y="61"/>
                    </a:cubicBezTo>
                    <a:cubicBezTo>
                      <a:pt x="19" y="62"/>
                      <a:pt x="18" y="60"/>
                      <a:pt x="18" y="59"/>
                    </a:cubicBezTo>
                    <a:cubicBezTo>
                      <a:pt x="18" y="59"/>
                      <a:pt x="18" y="57"/>
                      <a:pt x="18" y="57"/>
                    </a:cubicBezTo>
                    <a:cubicBezTo>
                      <a:pt x="16" y="52"/>
                      <a:pt x="19" y="60"/>
                      <a:pt x="19" y="59"/>
                    </a:cubicBezTo>
                    <a:cubicBezTo>
                      <a:pt x="18" y="56"/>
                      <a:pt x="18" y="55"/>
                      <a:pt x="17" y="52"/>
                    </a:cubicBezTo>
                    <a:cubicBezTo>
                      <a:pt x="17" y="51"/>
                      <a:pt x="17" y="50"/>
                      <a:pt x="17" y="51"/>
                    </a:cubicBezTo>
                    <a:cubicBezTo>
                      <a:pt x="18" y="53"/>
                      <a:pt x="18" y="52"/>
                      <a:pt x="18" y="54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21" y="60"/>
                      <a:pt x="21" y="60"/>
                      <a:pt x="21" y="60"/>
                    </a:cubicBezTo>
                    <a:cubicBezTo>
                      <a:pt x="21" y="59"/>
                      <a:pt x="20" y="58"/>
                      <a:pt x="20" y="57"/>
                    </a:cubicBezTo>
                    <a:cubicBezTo>
                      <a:pt x="20" y="58"/>
                      <a:pt x="21" y="59"/>
                      <a:pt x="21" y="59"/>
                    </a:cubicBezTo>
                    <a:cubicBezTo>
                      <a:pt x="20" y="59"/>
                      <a:pt x="20" y="56"/>
                      <a:pt x="20" y="56"/>
                    </a:cubicBezTo>
                    <a:cubicBezTo>
                      <a:pt x="20" y="56"/>
                      <a:pt x="21" y="58"/>
                      <a:pt x="21" y="58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21" y="58"/>
                      <a:pt x="22" y="61"/>
                      <a:pt x="22" y="60"/>
                    </a:cubicBezTo>
                    <a:cubicBezTo>
                      <a:pt x="22" y="59"/>
                      <a:pt x="21" y="57"/>
                      <a:pt x="21" y="56"/>
                    </a:cubicBezTo>
                    <a:cubicBezTo>
                      <a:pt x="21" y="55"/>
                      <a:pt x="22" y="56"/>
                      <a:pt x="22" y="56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3" y="61"/>
                      <a:pt x="23" y="60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3" y="58"/>
                      <a:pt x="23" y="59"/>
                      <a:pt x="23" y="60"/>
                    </a:cubicBezTo>
                    <a:cubicBezTo>
                      <a:pt x="23" y="58"/>
                      <a:pt x="23" y="59"/>
                      <a:pt x="23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58"/>
                      <a:pt x="23" y="56"/>
                      <a:pt x="24" y="58"/>
                    </a:cubicBezTo>
                    <a:cubicBezTo>
                      <a:pt x="23" y="56"/>
                      <a:pt x="23" y="58"/>
                      <a:pt x="23" y="57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58"/>
                      <a:pt x="23" y="55"/>
                      <a:pt x="23" y="55"/>
                    </a:cubicBezTo>
                    <a:cubicBezTo>
                      <a:pt x="24" y="56"/>
                      <a:pt x="24" y="56"/>
                      <a:pt x="24" y="57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5" y="59"/>
                      <a:pt x="24" y="54"/>
                      <a:pt x="24" y="55"/>
                    </a:cubicBezTo>
                    <a:cubicBezTo>
                      <a:pt x="25" y="56"/>
                      <a:pt x="25" y="58"/>
                      <a:pt x="25" y="58"/>
                    </a:cubicBezTo>
                    <a:cubicBezTo>
                      <a:pt x="24" y="56"/>
                      <a:pt x="25" y="55"/>
                      <a:pt x="24" y="53"/>
                    </a:cubicBezTo>
                    <a:cubicBezTo>
                      <a:pt x="25" y="54"/>
                      <a:pt x="25" y="56"/>
                      <a:pt x="26" y="58"/>
                    </a:cubicBezTo>
                    <a:cubicBezTo>
                      <a:pt x="25" y="56"/>
                      <a:pt x="26" y="59"/>
                      <a:pt x="26" y="57"/>
                    </a:cubicBezTo>
                    <a:cubicBezTo>
                      <a:pt x="25" y="56"/>
                      <a:pt x="25" y="55"/>
                      <a:pt x="25" y="54"/>
                    </a:cubicBezTo>
                    <a:cubicBezTo>
                      <a:pt x="26" y="54"/>
                      <a:pt x="25" y="55"/>
                      <a:pt x="26" y="56"/>
                    </a:cubicBezTo>
                    <a:cubicBezTo>
                      <a:pt x="26" y="56"/>
                      <a:pt x="26" y="54"/>
                      <a:pt x="25" y="53"/>
                    </a:cubicBezTo>
                    <a:cubicBezTo>
                      <a:pt x="26" y="53"/>
                      <a:pt x="25" y="51"/>
                      <a:pt x="26" y="52"/>
                    </a:cubicBezTo>
                    <a:cubicBezTo>
                      <a:pt x="26" y="54"/>
                      <a:pt x="26" y="53"/>
                      <a:pt x="26" y="54"/>
                    </a:cubicBezTo>
                    <a:cubicBezTo>
                      <a:pt x="27" y="54"/>
                      <a:pt x="25" y="50"/>
                      <a:pt x="26" y="50"/>
                    </a:cubicBezTo>
                    <a:cubicBezTo>
                      <a:pt x="25" y="49"/>
                      <a:pt x="25" y="46"/>
                      <a:pt x="25" y="45"/>
                    </a:cubicBezTo>
                    <a:cubicBezTo>
                      <a:pt x="25" y="45"/>
                      <a:pt x="25" y="46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7" y="50"/>
                      <a:pt x="26" y="52"/>
                      <a:pt x="27" y="55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7" y="55"/>
                      <a:pt x="28" y="56"/>
                      <a:pt x="28" y="55"/>
                    </a:cubicBezTo>
                    <a:cubicBezTo>
                      <a:pt x="28" y="54"/>
                      <a:pt x="28" y="56"/>
                      <a:pt x="28" y="55"/>
                    </a:cubicBezTo>
                    <a:cubicBezTo>
                      <a:pt x="28" y="54"/>
                      <a:pt x="27" y="51"/>
                      <a:pt x="28" y="52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6"/>
                      <a:pt x="28" y="53"/>
                      <a:pt x="29" y="54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30" y="55"/>
                      <a:pt x="32" y="55"/>
                      <a:pt x="31" y="51"/>
                    </a:cubicBezTo>
                    <a:cubicBezTo>
                      <a:pt x="32" y="52"/>
                      <a:pt x="32" y="52"/>
                      <a:pt x="33" y="53"/>
                    </a:cubicBezTo>
                    <a:cubicBezTo>
                      <a:pt x="33" y="53"/>
                      <a:pt x="33" y="51"/>
                      <a:pt x="33" y="51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4" y="54"/>
                      <a:pt x="34" y="52"/>
                      <a:pt x="34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4"/>
                      <a:pt x="35" y="51"/>
                      <a:pt x="35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0"/>
                      <a:pt x="35" y="50"/>
                      <a:pt x="36" y="52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7" y="52"/>
                      <a:pt x="37" y="52"/>
                      <a:pt x="38" y="51"/>
                    </a:cubicBezTo>
                    <a:cubicBezTo>
                      <a:pt x="37" y="51"/>
                      <a:pt x="37" y="50"/>
                      <a:pt x="37" y="49"/>
                    </a:cubicBezTo>
                    <a:cubicBezTo>
                      <a:pt x="36" y="46"/>
                      <a:pt x="37" y="49"/>
                      <a:pt x="37" y="47"/>
                    </a:cubicBezTo>
                    <a:cubicBezTo>
                      <a:pt x="37" y="48"/>
                      <a:pt x="38" y="49"/>
                      <a:pt x="38" y="50"/>
                    </a:cubicBezTo>
                    <a:cubicBezTo>
                      <a:pt x="39" y="52"/>
                      <a:pt x="39" y="50"/>
                      <a:pt x="40" y="50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2" y="51"/>
                      <a:pt x="41" y="48"/>
                      <a:pt x="42" y="49"/>
                    </a:cubicBezTo>
                    <a:cubicBezTo>
                      <a:pt x="42" y="48"/>
                      <a:pt x="41" y="45"/>
                      <a:pt x="41" y="45"/>
                    </a:cubicBezTo>
                    <a:cubicBezTo>
                      <a:pt x="41" y="43"/>
                      <a:pt x="42" y="47"/>
                      <a:pt x="43" y="48"/>
                    </a:cubicBezTo>
                    <a:cubicBezTo>
                      <a:pt x="43" y="48"/>
                      <a:pt x="43" y="47"/>
                      <a:pt x="43" y="47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3" y="47"/>
                      <a:pt x="43" y="46"/>
                      <a:pt x="44" y="47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47"/>
                      <a:pt x="45" y="48"/>
                      <a:pt x="45" y="48"/>
                    </a:cubicBezTo>
                    <a:cubicBezTo>
                      <a:pt x="44" y="46"/>
                      <a:pt x="45" y="47"/>
                      <a:pt x="45" y="45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6" y="48"/>
                      <a:pt x="45" y="45"/>
                      <a:pt x="45" y="45"/>
                    </a:cubicBezTo>
                    <a:cubicBezTo>
                      <a:pt x="45" y="43"/>
                      <a:pt x="46" y="45"/>
                      <a:pt x="46" y="45"/>
                    </a:cubicBezTo>
                    <a:cubicBezTo>
                      <a:pt x="46" y="46"/>
                      <a:pt x="46" y="45"/>
                      <a:pt x="46" y="45"/>
                    </a:cubicBezTo>
                    <a:cubicBezTo>
                      <a:pt x="46" y="47"/>
                      <a:pt x="46" y="46"/>
                      <a:pt x="46" y="47"/>
                    </a:cubicBezTo>
                    <a:cubicBezTo>
                      <a:pt x="46" y="47"/>
                      <a:pt x="46" y="45"/>
                      <a:pt x="46" y="45"/>
                    </a:cubicBezTo>
                    <a:cubicBezTo>
                      <a:pt x="46" y="45"/>
                      <a:pt x="47" y="45"/>
                      <a:pt x="47" y="46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44"/>
                      <a:pt x="46" y="44"/>
                      <a:pt x="46" y="43"/>
                    </a:cubicBezTo>
                    <a:cubicBezTo>
                      <a:pt x="46" y="43"/>
                      <a:pt x="46" y="42"/>
                      <a:pt x="46" y="43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7" y="43"/>
                      <a:pt x="46" y="42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3"/>
                      <a:pt x="47" y="43"/>
                      <a:pt x="47" y="42"/>
                    </a:cubicBezTo>
                    <a:cubicBezTo>
                      <a:pt x="48" y="44"/>
                      <a:pt x="49" y="46"/>
                      <a:pt x="49" y="46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9" y="44"/>
                      <a:pt x="49" y="44"/>
                      <a:pt x="50" y="45"/>
                    </a:cubicBezTo>
                    <a:cubicBezTo>
                      <a:pt x="51" y="46"/>
                      <a:pt x="48" y="40"/>
                      <a:pt x="49" y="42"/>
                    </a:cubicBezTo>
                    <a:cubicBezTo>
                      <a:pt x="50" y="44"/>
                      <a:pt x="50" y="44"/>
                      <a:pt x="51" y="44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50" y="42"/>
                      <a:pt x="51" y="45"/>
                      <a:pt x="50" y="43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2" y="46"/>
                      <a:pt x="52" y="42"/>
                      <a:pt x="54" y="44"/>
                    </a:cubicBezTo>
                    <a:cubicBezTo>
                      <a:pt x="52" y="42"/>
                      <a:pt x="54" y="43"/>
                      <a:pt x="53" y="42"/>
                    </a:cubicBezTo>
                    <a:cubicBezTo>
                      <a:pt x="54" y="45"/>
                      <a:pt x="54" y="42"/>
                      <a:pt x="54" y="43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54" y="42"/>
                      <a:pt x="53" y="37"/>
                      <a:pt x="54" y="40"/>
                    </a:cubicBezTo>
                    <a:cubicBezTo>
                      <a:pt x="55" y="40"/>
                      <a:pt x="55" y="41"/>
                      <a:pt x="55" y="42"/>
                    </a:cubicBezTo>
                    <a:cubicBezTo>
                      <a:pt x="56" y="44"/>
                      <a:pt x="55" y="39"/>
                      <a:pt x="56" y="42"/>
                    </a:cubicBezTo>
                    <a:cubicBezTo>
                      <a:pt x="56" y="41"/>
                      <a:pt x="55" y="40"/>
                      <a:pt x="55" y="39"/>
                    </a:cubicBezTo>
                    <a:cubicBezTo>
                      <a:pt x="56" y="40"/>
                      <a:pt x="57" y="41"/>
                      <a:pt x="57" y="41"/>
                    </a:cubicBezTo>
                    <a:cubicBezTo>
                      <a:pt x="57" y="41"/>
                      <a:pt x="57" y="40"/>
                      <a:pt x="57" y="40"/>
                    </a:cubicBezTo>
                    <a:cubicBezTo>
                      <a:pt x="57" y="41"/>
                      <a:pt x="57" y="41"/>
                      <a:pt x="57" y="42"/>
                    </a:cubicBezTo>
                    <a:cubicBezTo>
                      <a:pt x="58" y="42"/>
                      <a:pt x="58" y="41"/>
                      <a:pt x="58" y="40"/>
                    </a:cubicBezTo>
                    <a:cubicBezTo>
                      <a:pt x="59" y="41"/>
                      <a:pt x="59" y="40"/>
                      <a:pt x="60" y="41"/>
                    </a:cubicBezTo>
                    <a:cubicBezTo>
                      <a:pt x="59" y="39"/>
                      <a:pt x="61" y="42"/>
                      <a:pt x="60" y="39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0" y="39"/>
                      <a:pt x="59" y="37"/>
                      <a:pt x="59" y="37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61" y="41"/>
                      <a:pt x="61" y="39"/>
                      <a:pt x="61" y="40"/>
                    </a:cubicBezTo>
                    <a:cubicBezTo>
                      <a:pt x="60" y="38"/>
                      <a:pt x="62" y="40"/>
                      <a:pt x="61" y="38"/>
                    </a:cubicBezTo>
                    <a:cubicBezTo>
                      <a:pt x="61" y="38"/>
                      <a:pt x="61" y="38"/>
                      <a:pt x="61" y="38"/>
                    </a:cubicBezTo>
                    <a:cubicBezTo>
                      <a:pt x="61" y="37"/>
                      <a:pt x="60" y="37"/>
                      <a:pt x="61" y="36"/>
                    </a:cubicBezTo>
                    <a:cubicBezTo>
                      <a:pt x="61" y="36"/>
                      <a:pt x="62" y="38"/>
                      <a:pt x="62" y="38"/>
                    </a:cubicBezTo>
                    <a:cubicBezTo>
                      <a:pt x="62" y="39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7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4" y="40"/>
                      <a:pt x="64" y="40"/>
                      <a:pt x="64" y="40"/>
                    </a:cubicBezTo>
                    <a:cubicBezTo>
                      <a:pt x="64" y="40"/>
                      <a:pt x="64" y="38"/>
                      <a:pt x="63" y="37"/>
                    </a:cubicBezTo>
                    <a:cubicBezTo>
                      <a:pt x="64" y="38"/>
                      <a:pt x="65" y="36"/>
                      <a:pt x="65" y="36"/>
                    </a:cubicBezTo>
                    <a:cubicBezTo>
                      <a:pt x="65" y="36"/>
                      <a:pt x="65" y="37"/>
                      <a:pt x="65" y="36"/>
                    </a:cubicBezTo>
                    <a:cubicBezTo>
                      <a:pt x="65" y="36"/>
                      <a:pt x="65" y="34"/>
                      <a:pt x="65" y="35"/>
                    </a:cubicBezTo>
                    <a:cubicBezTo>
                      <a:pt x="65" y="35"/>
                      <a:pt x="66" y="36"/>
                      <a:pt x="66" y="36"/>
                    </a:cubicBezTo>
                    <a:cubicBezTo>
                      <a:pt x="66" y="37"/>
                      <a:pt x="66" y="35"/>
                      <a:pt x="66" y="35"/>
                    </a:cubicBezTo>
                    <a:cubicBezTo>
                      <a:pt x="67" y="37"/>
                      <a:pt x="66" y="33"/>
                      <a:pt x="67" y="34"/>
                    </a:cubicBezTo>
                    <a:cubicBezTo>
                      <a:pt x="67" y="34"/>
                      <a:pt x="68" y="35"/>
                      <a:pt x="68" y="36"/>
                    </a:cubicBezTo>
                    <a:cubicBezTo>
                      <a:pt x="68" y="35"/>
                      <a:pt x="68" y="34"/>
                      <a:pt x="68" y="32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9" y="34"/>
                      <a:pt x="69" y="33"/>
                      <a:pt x="69" y="32"/>
                    </a:cubicBezTo>
                    <a:cubicBezTo>
                      <a:pt x="68" y="31"/>
                      <a:pt x="68" y="30"/>
                      <a:pt x="68" y="30"/>
                    </a:cubicBezTo>
                    <a:cubicBezTo>
                      <a:pt x="68" y="30"/>
                      <a:pt x="68" y="30"/>
                      <a:pt x="68" y="30"/>
                    </a:cubicBezTo>
                    <a:cubicBezTo>
                      <a:pt x="68" y="29"/>
                      <a:pt x="68" y="29"/>
                      <a:pt x="68" y="29"/>
                    </a:cubicBezTo>
                    <a:cubicBezTo>
                      <a:pt x="69" y="30"/>
                      <a:pt x="68" y="30"/>
                      <a:pt x="69" y="30"/>
                    </a:cubicBezTo>
                    <a:cubicBezTo>
                      <a:pt x="70" y="33"/>
                      <a:pt x="70" y="31"/>
                      <a:pt x="70" y="32"/>
                    </a:cubicBezTo>
                    <a:cubicBezTo>
                      <a:pt x="70" y="30"/>
                      <a:pt x="70" y="30"/>
                      <a:pt x="70" y="30"/>
                    </a:cubicBezTo>
                    <a:cubicBezTo>
                      <a:pt x="70" y="29"/>
                      <a:pt x="71" y="31"/>
                      <a:pt x="71" y="31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9" y="27"/>
                      <a:pt x="71" y="28"/>
                      <a:pt x="71" y="29"/>
                    </a:cubicBezTo>
                    <a:cubicBezTo>
                      <a:pt x="71" y="29"/>
                      <a:pt x="70" y="26"/>
                      <a:pt x="70" y="24"/>
                    </a:cubicBezTo>
                    <a:cubicBezTo>
                      <a:pt x="70" y="25"/>
                      <a:pt x="70" y="24"/>
                      <a:pt x="70" y="23"/>
                    </a:cubicBezTo>
                    <a:cubicBezTo>
                      <a:pt x="71" y="25"/>
                      <a:pt x="70" y="23"/>
                      <a:pt x="71" y="24"/>
                    </a:cubicBezTo>
                    <a:cubicBezTo>
                      <a:pt x="72" y="26"/>
                      <a:pt x="72" y="26"/>
                      <a:pt x="72" y="26"/>
                    </a:cubicBezTo>
                    <a:cubicBezTo>
                      <a:pt x="71" y="26"/>
                      <a:pt x="73" y="28"/>
                      <a:pt x="73" y="29"/>
                    </a:cubicBezTo>
                    <a:cubicBezTo>
                      <a:pt x="73" y="28"/>
                      <a:pt x="74" y="28"/>
                      <a:pt x="75" y="29"/>
                    </a:cubicBezTo>
                    <a:cubicBezTo>
                      <a:pt x="73" y="26"/>
                      <a:pt x="74" y="27"/>
                      <a:pt x="73" y="25"/>
                    </a:cubicBezTo>
                    <a:cubicBezTo>
                      <a:pt x="74" y="24"/>
                      <a:pt x="74" y="27"/>
                      <a:pt x="75" y="27"/>
                    </a:cubicBezTo>
                    <a:cubicBezTo>
                      <a:pt x="75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5"/>
                      <a:pt x="77" y="26"/>
                      <a:pt x="77" y="23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8" y="25"/>
                      <a:pt x="76" y="22"/>
                      <a:pt x="77" y="23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3"/>
                      <a:pt x="79" y="25"/>
                      <a:pt x="78" y="23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3"/>
                      <a:pt x="79" y="24"/>
                      <a:pt x="79" y="22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80" y="25"/>
                      <a:pt x="79" y="22"/>
                      <a:pt x="80" y="22"/>
                    </a:cubicBezTo>
                    <a:cubicBezTo>
                      <a:pt x="80" y="22"/>
                      <a:pt x="81" y="23"/>
                      <a:pt x="81" y="23"/>
                    </a:cubicBezTo>
                    <a:cubicBezTo>
                      <a:pt x="80" y="22"/>
                      <a:pt x="81" y="22"/>
                      <a:pt x="81" y="21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4" y="22"/>
                      <a:pt x="86" y="22"/>
                      <a:pt x="86" y="19"/>
                    </a:cubicBezTo>
                    <a:cubicBezTo>
                      <a:pt x="88" y="21"/>
                      <a:pt x="87" y="21"/>
                      <a:pt x="87" y="22"/>
                    </a:cubicBezTo>
                    <a:cubicBezTo>
                      <a:pt x="87" y="20"/>
                      <a:pt x="87" y="22"/>
                      <a:pt x="88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0"/>
                      <a:pt x="89" y="22"/>
                      <a:pt x="89" y="21"/>
                    </a:cubicBezTo>
                    <a:cubicBezTo>
                      <a:pt x="88" y="20"/>
                      <a:pt x="88" y="20"/>
                      <a:pt x="88" y="20"/>
                    </a:cubicBezTo>
                    <a:cubicBezTo>
                      <a:pt x="88" y="19"/>
                      <a:pt x="90" y="23"/>
                      <a:pt x="89" y="20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89" y="19"/>
                      <a:pt x="91" y="22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1" y="21"/>
                      <a:pt x="90" y="17"/>
                      <a:pt x="91" y="19"/>
                    </a:cubicBezTo>
                    <a:cubicBezTo>
                      <a:pt x="91" y="19"/>
                      <a:pt x="91" y="18"/>
                      <a:pt x="91" y="16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93" y="17"/>
                      <a:pt x="94" y="17"/>
                      <a:pt x="94" y="14"/>
                    </a:cubicBezTo>
                    <a:cubicBezTo>
                      <a:pt x="95" y="15"/>
                      <a:pt x="95" y="15"/>
                      <a:pt x="95" y="15"/>
                    </a:cubicBezTo>
                    <a:cubicBezTo>
                      <a:pt x="95" y="13"/>
                      <a:pt x="97" y="17"/>
                      <a:pt x="96" y="13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97" y="12"/>
                      <a:pt x="98" y="13"/>
                      <a:pt x="97" y="11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98" y="13"/>
                      <a:pt x="98" y="10"/>
                      <a:pt x="98" y="11"/>
                    </a:cubicBezTo>
                    <a:cubicBezTo>
                      <a:pt x="98" y="11"/>
                      <a:pt x="98" y="11"/>
                      <a:pt x="98" y="11"/>
                    </a:cubicBezTo>
                    <a:cubicBezTo>
                      <a:pt x="101" y="14"/>
                      <a:pt x="104" y="15"/>
                      <a:pt x="104" y="11"/>
                    </a:cubicBezTo>
                    <a:cubicBezTo>
                      <a:pt x="104" y="10"/>
                      <a:pt x="105" y="13"/>
                      <a:pt x="105" y="13"/>
                    </a:cubicBezTo>
                    <a:cubicBezTo>
                      <a:pt x="106" y="9"/>
                      <a:pt x="109" y="14"/>
                      <a:pt x="109" y="8"/>
                    </a:cubicBezTo>
                    <a:cubicBezTo>
                      <a:pt x="110" y="6"/>
                      <a:pt x="108" y="1"/>
                      <a:pt x="1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29" name="Freeform 114"/>
              <p:cNvSpPr/>
              <p:nvPr>
                <p:custDataLst>
                  <p:tags r:id="rId323"/>
                </p:custDataLst>
              </p:nvPr>
            </p:nvSpPr>
            <p:spPr bwMode="auto">
              <a:xfrm>
                <a:off x="6521" y="1354"/>
                <a:ext cx="7" cy="2"/>
              </a:xfrm>
              <a:custGeom>
                <a:avLst/>
                <a:gdLst>
                  <a:gd name="T0" fmla="*/ 7 w 7"/>
                  <a:gd name="T1" fmla="*/ 0 h 2"/>
                  <a:gd name="T2" fmla="*/ 7 w 7"/>
                  <a:gd name="T3" fmla="*/ 0 h 2"/>
                  <a:gd name="T4" fmla="*/ 0 w 7"/>
                  <a:gd name="T5" fmla="*/ 2 h 2"/>
                  <a:gd name="T6" fmla="*/ 7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7" y="0"/>
                    </a:ln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30" name="Freeform 115"/>
              <p:cNvSpPr/>
              <p:nvPr>
                <p:custDataLst>
                  <p:tags r:id="rId324"/>
                </p:custDataLst>
              </p:nvPr>
            </p:nvSpPr>
            <p:spPr bwMode="auto">
              <a:xfrm>
                <a:off x="6564" y="1292"/>
                <a:ext cx="88" cy="283"/>
              </a:xfrm>
              <a:custGeom>
                <a:avLst/>
                <a:gdLst>
                  <a:gd name="T0" fmla="*/ 15 w 37"/>
                  <a:gd name="T1" fmla="*/ 54 h 119"/>
                  <a:gd name="T2" fmla="*/ 12 w 37"/>
                  <a:gd name="T3" fmla="*/ 62 h 119"/>
                  <a:gd name="T4" fmla="*/ 8 w 37"/>
                  <a:gd name="T5" fmla="*/ 67 h 119"/>
                  <a:gd name="T6" fmla="*/ 6 w 37"/>
                  <a:gd name="T7" fmla="*/ 78 h 119"/>
                  <a:gd name="T8" fmla="*/ 4 w 37"/>
                  <a:gd name="T9" fmla="*/ 84 h 119"/>
                  <a:gd name="T10" fmla="*/ 2 w 37"/>
                  <a:gd name="T11" fmla="*/ 96 h 119"/>
                  <a:gd name="T12" fmla="*/ 5 w 37"/>
                  <a:gd name="T13" fmla="*/ 103 h 119"/>
                  <a:gd name="T14" fmla="*/ 2 w 37"/>
                  <a:gd name="T15" fmla="*/ 111 h 119"/>
                  <a:gd name="T16" fmla="*/ 2 w 37"/>
                  <a:gd name="T17" fmla="*/ 115 h 119"/>
                  <a:gd name="T18" fmla="*/ 7 w 37"/>
                  <a:gd name="T19" fmla="*/ 117 h 119"/>
                  <a:gd name="T20" fmla="*/ 8 w 37"/>
                  <a:gd name="T21" fmla="*/ 117 h 119"/>
                  <a:gd name="T22" fmla="*/ 9 w 37"/>
                  <a:gd name="T23" fmla="*/ 115 h 119"/>
                  <a:gd name="T24" fmla="*/ 12 w 37"/>
                  <a:gd name="T25" fmla="*/ 113 h 119"/>
                  <a:gd name="T26" fmla="*/ 15 w 37"/>
                  <a:gd name="T27" fmla="*/ 110 h 119"/>
                  <a:gd name="T28" fmla="*/ 17 w 37"/>
                  <a:gd name="T29" fmla="*/ 110 h 119"/>
                  <a:gd name="T30" fmla="*/ 17 w 37"/>
                  <a:gd name="T31" fmla="*/ 108 h 119"/>
                  <a:gd name="T32" fmla="*/ 18 w 37"/>
                  <a:gd name="T33" fmla="*/ 108 h 119"/>
                  <a:gd name="T34" fmla="*/ 21 w 37"/>
                  <a:gd name="T35" fmla="*/ 108 h 119"/>
                  <a:gd name="T36" fmla="*/ 15 w 37"/>
                  <a:gd name="T37" fmla="*/ 104 h 119"/>
                  <a:gd name="T38" fmla="*/ 18 w 37"/>
                  <a:gd name="T39" fmla="*/ 104 h 119"/>
                  <a:gd name="T40" fmla="*/ 20 w 37"/>
                  <a:gd name="T41" fmla="*/ 104 h 119"/>
                  <a:gd name="T42" fmla="*/ 22 w 37"/>
                  <a:gd name="T43" fmla="*/ 102 h 119"/>
                  <a:gd name="T44" fmla="*/ 20 w 37"/>
                  <a:gd name="T45" fmla="*/ 100 h 119"/>
                  <a:gd name="T46" fmla="*/ 22 w 37"/>
                  <a:gd name="T47" fmla="*/ 99 h 119"/>
                  <a:gd name="T48" fmla="*/ 15 w 37"/>
                  <a:gd name="T49" fmla="*/ 95 h 119"/>
                  <a:gd name="T50" fmla="*/ 21 w 37"/>
                  <a:gd name="T51" fmla="*/ 97 h 119"/>
                  <a:gd name="T52" fmla="*/ 24 w 37"/>
                  <a:gd name="T53" fmla="*/ 92 h 119"/>
                  <a:gd name="T54" fmla="*/ 24 w 37"/>
                  <a:gd name="T55" fmla="*/ 89 h 119"/>
                  <a:gd name="T56" fmla="*/ 21 w 37"/>
                  <a:gd name="T57" fmla="*/ 85 h 119"/>
                  <a:gd name="T58" fmla="*/ 26 w 37"/>
                  <a:gd name="T59" fmla="*/ 81 h 119"/>
                  <a:gd name="T60" fmla="*/ 24 w 37"/>
                  <a:gd name="T61" fmla="*/ 78 h 119"/>
                  <a:gd name="T62" fmla="*/ 25 w 37"/>
                  <a:gd name="T63" fmla="*/ 77 h 119"/>
                  <a:gd name="T64" fmla="*/ 23 w 37"/>
                  <a:gd name="T65" fmla="*/ 75 h 119"/>
                  <a:gd name="T66" fmla="*/ 27 w 37"/>
                  <a:gd name="T67" fmla="*/ 75 h 119"/>
                  <a:gd name="T68" fmla="*/ 26 w 37"/>
                  <a:gd name="T69" fmla="*/ 72 h 119"/>
                  <a:gd name="T70" fmla="*/ 25 w 37"/>
                  <a:gd name="T71" fmla="*/ 67 h 119"/>
                  <a:gd name="T72" fmla="*/ 29 w 37"/>
                  <a:gd name="T73" fmla="*/ 65 h 119"/>
                  <a:gd name="T74" fmla="*/ 28 w 37"/>
                  <a:gd name="T75" fmla="*/ 61 h 119"/>
                  <a:gd name="T76" fmla="*/ 29 w 37"/>
                  <a:gd name="T77" fmla="*/ 59 h 119"/>
                  <a:gd name="T78" fmla="*/ 29 w 37"/>
                  <a:gd name="T79" fmla="*/ 59 h 119"/>
                  <a:gd name="T80" fmla="*/ 29 w 37"/>
                  <a:gd name="T81" fmla="*/ 56 h 119"/>
                  <a:gd name="T82" fmla="*/ 27 w 37"/>
                  <a:gd name="T83" fmla="*/ 51 h 119"/>
                  <a:gd name="T84" fmla="*/ 25 w 37"/>
                  <a:gd name="T85" fmla="*/ 49 h 119"/>
                  <a:gd name="T86" fmla="*/ 27 w 37"/>
                  <a:gd name="T87" fmla="*/ 47 h 119"/>
                  <a:gd name="T88" fmla="*/ 29 w 37"/>
                  <a:gd name="T89" fmla="*/ 44 h 119"/>
                  <a:gd name="T90" fmla="*/ 27 w 37"/>
                  <a:gd name="T91" fmla="*/ 39 h 119"/>
                  <a:gd name="T92" fmla="*/ 28 w 37"/>
                  <a:gd name="T93" fmla="*/ 37 h 119"/>
                  <a:gd name="T94" fmla="*/ 31 w 37"/>
                  <a:gd name="T95" fmla="*/ 30 h 119"/>
                  <a:gd name="T96" fmla="*/ 32 w 37"/>
                  <a:gd name="T97" fmla="*/ 27 h 119"/>
                  <a:gd name="T98" fmla="*/ 29 w 37"/>
                  <a:gd name="T99" fmla="*/ 19 h 119"/>
                  <a:gd name="T100" fmla="*/ 30 w 37"/>
                  <a:gd name="T101" fmla="*/ 16 h 119"/>
                  <a:gd name="T102" fmla="*/ 26 w 37"/>
                  <a:gd name="T103" fmla="*/ 0 h 119"/>
                  <a:gd name="T104" fmla="*/ 18 w 37"/>
                  <a:gd name="T105" fmla="*/ 21 h 119"/>
                  <a:gd name="T106" fmla="*/ 11 w 37"/>
                  <a:gd name="T107" fmla="*/ 3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119">
                    <a:moveTo>
                      <a:pt x="11" y="38"/>
                    </a:moveTo>
                    <a:cubicBezTo>
                      <a:pt x="11" y="42"/>
                      <a:pt x="12" y="46"/>
                      <a:pt x="12" y="50"/>
                    </a:cubicBezTo>
                    <a:cubicBezTo>
                      <a:pt x="15" y="51"/>
                      <a:pt x="13" y="52"/>
                      <a:pt x="16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6" y="53"/>
                      <a:pt x="14" y="53"/>
                      <a:pt x="13" y="54"/>
                    </a:cubicBezTo>
                    <a:cubicBezTo>
                      <a:pt x="14" y="54"/>
                      <a:pt x="13" y="54"/>
                      <a:pt x="15" y="54"/>
                    </a:cubicBezTo>
                    <a:cubicBezTo>
                      <a:pt x="17" y="55"/>
                      <a:pt x="12" y="54"/>
                      <a:pt x="13" y="55"/>
                    </a:cubicBezTo>
                    <a:cubicBezTo>
                      <a:pt x="13" y="55"/>
                      <a:pt x="14" y="55"/>
                      <a:pt x="14" y="55"/>
                    </a:cubicBezTo>
                    <a:cubicBezTo>
                      <a:pt x="16" y="56"/>
                      <a:pt x="13" y="55"/>
                      <a:pt x="11" y="55"/>
                    </a:cubicBezTo>
                    <a:cubicBezTo>
                      <a:pt x="11" y="57"/>
                      <a:pt x="13" y="59"/>
                      <a:pt x="11" y="61"/>
                    </a:cubicBezTo>
                    <a:cubicBezTo>
                      <a:pt x="11" y="60"/>
                      <a:pt x="13" y="61"/>
                      <a:pt x="13" y="61"/>
                    </a:cubicBezTo>
                    <a:cubicBezTo>
                      <a:pt x="9" y="60"/>
                      <a:pt x="13" y="62"/>
                      <a:pt x="12" y="62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2"/>
                      <a:pt x="11" y="63"/>
                      <a:pt x="10" y="63"/>
                    </a:cubicBezTo>
                    <a:cubicBezTo>
                      <a:pt x="11" y="64"/>
                      <a:pt x="8" y="64"/>
                      <a:pt x="9" y="65"/>
                    </a:cubicBezTo>
                    <a:cubicBezTo>
                      <a:pt x="8" y="64"/>
                      <a:pt x="8" y="65"/>
                      <a:pt x="8" y="65"/>
                    </a:cubicBezTo>
                    <a:cubicBezTo>
                      <a:pt x="11" y="66"/>
                      <a:pt x="6" y="66"/>
                      <a:pt x="8" y="67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8" y="68"/>
                      <a:pt x="6" y="70"/>
                      <a:pt x="8" y="72"/>
                    </a:cubicBezTo>
                    <a:cubicBezTo>
                      <a:pt x="8" y="73"/>
                      <a:pt x="4" y="73"/>
                      <a:pt x="5" y="75"/>
                    </a:cubicBezTo>
                    <a:cubicBezTo>
                      <a:pt x="7" y="76"/>
                      <a:pt x="7" y="76"/>
                      <a:pt x="7" y="76"/>
                    </a:cubicBezTo>
                    <a:cubicBezTo>
                      <a:pt x="7" y="76"/>
                      <a:pt x="6" y="75"/>
                      <a:pt x="5" y="75"/>
                    </a:cubicBezTo>
                    <a:cubicBezTo>
                      <a:pt x="7" y="76"/>
                      <a:pt x="5" y="76"/>
                      <a:pt x="5" y="77"/>
                    </a:cubicBezTo>
                    <a:cubicBezTo>
                      <a:pt x="5" y="77"/>
                      <a:pt x="5" y="78"/>
                      <a:pt x="6" y="78"/>
                    </a:cubicBezTo>
                    <a:cubicBezTo>
                      <a:pt x="4" y="78"/>
                      <a:pt x="7" y="80"/>
                      <a:pt x="5" y="80"/>
                    </a:cubicBezTo>
                    <a:cubicBezTo>
                      <a:pt x="8" y="81"/>
                      <a:pt x="6" y="80"/>
                      <a:pt x="7" y="81"/>
                    </a:cubicBezTo>
                    <a:cubicBezTo>
                      <a:pt x="7" y="81"/>
                      <a:pt x="6" y="81"/>
                      <a:pt x="5" y="81"/>
                    </a:cubicBezTo>
                    <a:cubicBezTo>
                      <a:pt x="6" y="81"/>
                      <a:pt x="6" y="82"/>
                      <a:pt x="4" y="82"/>
                    </a:cubicBezTo>
                    <a:cubicBezTo>
                      <a:pt x="5" y="82"/>
                      <a:pt x="6" y="83"/>
                      <a:pt x="6" y="83"/>
                    </a:cubicBezTo>
                    <a:cubicBezTo>
                      <a:pt x="3" y="83"/>
                      <a:pt x="5" y="84"/>
                      <a:pt x="4" y="84"/>
                    </a:cubicBezTo>
                    <a:cubicBezTo>
                      <a:pt x="6" y="85"/>
                      <a:pt x="8" y="86"/>
                      <a:pt x="7" y="86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5" y="86"/>
                      <a:pt x="2" y="87"/>
                      <a:pt x="4" y="90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4" y="91"/>
                      <a:pt x="1" y="92"/>
                      <a:pt x="4" y="95"/>
                    </a:cubicBezTo>
                    <a:cubicBezTo>
                      <a:pt x="3" y="95"/>
                      <a:pt x="2" y="95"/>
                      <a:pt x="2" y="96"/>
                    </a:cubicBezTo>
                    <a:cubicBezTo>
                      <a:pt x="3" y="97"/>
                      <a:pt x="3" y="97"/>
                      <a:pt x="5" y="98"/>
                    </a:cubicBezTo>
                    <a:cubicBezTo>
                      <a:pt x="5" y="98"/>
                      <a:pt x="4" y="98"/>
                      <a:pt x="3" y="98"/>
                    </a:cubicBezTo>
                    <a:cubicBezTo>
                      <a:pt x="2" y="98"/>
                      <a:pt x="0" y="98"/>
                      <a:pt x="2" y="99"/>
                    </a:cubicBezTo>
                    <a:cubicBezTo>
                      <a:pt x="1" y="99"/>
                      <a:pt x="1" y="99"/>
                      <a:pt x="1" y="99"/>
                    </a:cubicBezTo>
                    <a:cubicBezTo>
                      <a:pt x="2" y="100"/>
                      <a:pt x="4" y="101"/>
                      <a:pt x="2" y="102"/>
                    </a:cubicBezTo>
                    <a:cubicBezTo>
                      <a:pt x="3" y="102"/>
                      <a:pt x="3" y="103"/>
                      <a:pt x="5" y="103"/>
                    </a:cubicBezTo>
                    <a:cubicBezTo>
                      <a:pt x="5" y="103"/>
                      <a:pt x="3" y="103"/>
                      <a:pt x="4" y="103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1" y="104"/>
                      <a:pt x="2" y="105"/>
                      <a:pt x="3" y="107"/>
                    </a:cubicBezTo>
                    <a:cubicBezTo>
                      <a:pt x="0" y="107"/>
                      <a:pt x="3" y="108"/>
                      <a:pt x="1" y="109"/>
                    </a:cubicBezTo>
                    <a:cubicBezTo>
                      <a:pt x="2" y="110"/>
                      <a:pt x="0" y="110"/>
                      <a:pt x="3" y="111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1" y="111"/>
                      <a:pt x="2" y="112"/>
                      <a:pt x="1" y="113"/>
                    </a:cubicBezTo>
                    <a:cubicBezTo>
                      <a:pt x="1" y="114"/>
                      <a:pt x="3" y="114"/>
                      <a:pt x="4" y="114"/>
                    </a:cubicBezTo>
                    <a:cubicBezTo>
                      <a:pt x="2" y="114"/>
                      <a:pt x="2" y="114"/>
                      <a:pt x="2" y="114"/>
                    </a:cubicBezTo>
                    <a:cubicBezTo>
                      <a:pt x="3" y="115"/>
                      <a:pt x="5" y="115"/>
                      <a:pt x="7" y="115"/>
                    </a:cubicBezTo>
                    <a:cubicBezTo>
                      <a:pt x="6" y="115"/>
                      <a:pt x="7" y="115"/>
                      <a:pt x="6" y="115"/>
                    </a:cubicBezTo>
                    <a:cubicBezTo>
                      <a:pt x="5" y="115"/>
                      <a:pt x="4" y="115"/>
                      <a:pt x="2" y="115"/>
                    </a:cubicBezTo>
                    <a:cubicBezTo>
                      <a:pt x="1" y="116"/>
                      <a:pt x="5" y="116"/>
                      <a:pt x="3" y="117"/>
                    </a:cubicBezTo>
                    <a:cubicBezTo>
                      <a:pt x="2" y="117"/>
                      <a:pt x="3" y="118"/>
                      <a:pt x="5" y="117"/>
                    </a:cubicBezTo>
                    <a:cubicBezTo>
                      <a:pt x="4" y="117"/>
                      <a:pt x="4" y="118"/>
                      <a:pt x="3" y="118"/>
                    </a:cubicBezTo>
                    <a:cubicBezTo>
                      <a:pt x="3" y="118"/>
                      <a:pt x="3" y="118"/>
                      <a:pt x="4" y="118"/>
                    </a:cubicBezTo>
                    <a:cubicBezTo>
                      <a:pt x="4" y="118"/>
                      <a:pt x="4" y="118"/>
                      <a:pt x="4" y="118"/>
                    </a:cubicBezTo>
                    <a:cubicBezTo>
                      <a:pt x="5" y="118"/>
                      <a:pt x="5" y="118"/>
                      <a:pt x="7" y="117"/>
                    </a:cubicBezTo>
                    <a:cubicBezTo>
                      <a:pt x="7" y="117"/>
                      <a:pt x="6" y="117"/>
                      <a:pt x="7" y="117"/>
                    </a:cubicBezTo>
                    <a:cubicBezTo>
                      <a:pt x="8" y="117"/>
                      <a:pt x="8" y="117"/>
                      <a:pt x="7" y="118"/>
                    </a:cubicBezTo>
                    <a:cubicBezTo>
                      <a:pt x="6" y="118"/>
                      <a:pt x="5" y="118"/>
                      <a:pt x="4" y="119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8" y="118"/>
                      <a:pt x="9" y="117"/>
                    </a:cubicBezTo>
                    <a:cubicBezTo>
                      <a:pt x="8" y="117"/>
                      <a:pt x="8" y="117"/>
                      <a:pt x="8" y="117"/>
                    </a:cubicBezTo>
                    <a:cubicBezTo>
                      <a:pt x="9" y="117"/>
                      <a:pt x="9" y="117"/>
                      <a:pt x="9" y="117"/>
                    </a:cubicBezTo>
                    <a:cubicBezTo>
                      <a:pt x="9" y="117"/>
                      <a:pt x="10" y="116"/>
                      <a:pt x="9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5" y="116"/>
                      <a:pt x="7" y="116"/>
                    </a:cubicBezTo>
                    <a:cubicBezTo>
                      <a:pt x="9" y="115"/>
                      <a:pt x="9" y="115"/>
                      <a:pt x="9" y="115"/>
                    </a:cubicBezTo>
                    <a:cubicBezTo>
                      <a:pt x="9" y="115"/>
                      <a:pt x="8" y="115"/>
                      <a:pt x="9" y="115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8" y="115"/>
                      <a:pt x="10" y="114"/>
                      <a:pt x="9" y="114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1" y="114"/>
                      <a:pt x="8" y="114"/>
                      <a:pt x="8" y="114"/>
                    </a:cubicBezTo>
                    <a:cubicBezTo>
                      <a:pt x="9" y="114"/>
                      <a:pt x="11" y="114"/>
                      <a:pt x="12" y="114"/>
                    </a:cubicBezTo>
                    <a:cubicBezTo>
                      <a:pt x="12" y="113"/>
                      <a:pt x="10" y="113"/>
                      <a:pt x="12" y="113"/>
                    </a:cubicBezTo>
                    <a:cubicBezTo>
                      <a:pt x="11" y="112"/>
                      <a:pt x="10" y="112"/>
                      <a:pt x="9" y="111"/>
                    </a:cubicBezTo>
                    <a:cubicBezTo>
                      <a:pt x="9" y="111"/>
                      <a:pt x="12" y="112"/>
                      <a:pt x="11" y="111"/>
                    </a:cubicBezTo>
                    <a:cubicBezTo>
                      <a:pt x="12" y="111"/>
                      <a:pt x="13" y="111"/>
                      <a:pt x="14" y="111"/>
                    </a:cubicBezTo>
                    <a:cubicBezTo>
                      <a:pt x="13" y="111"/>
                      <a:pt x="14" y="111"/>
                      <a:pt x="12" y="111"/>
                    </a:cubicBezTo>
                    <a:cubicBezTo>
                      <a:pt x="12" y="110"/>
                      <a:pt x="13" y="110"/>
                      <a:pt x="12" y="109"/>
                    </a:cubicBezTo>
                    <a:cubicBezTo>
                      <a:pt x="12" y="109"/>
                      <a:pt x="14" y="110"/>
                      <a:pt x="15" y="110"/>
                    </a:cubicBezTo>
                    <a:cubicBezTo>
                      <a:pt x="13" y="109"/>
                      <a:pt x="13" y="109"/>
                      <a:pt x="13" y="108"/>
                    </a:cubicBezTo>
                    <a:cubicBezTo>
                      <a:pt x="11" y="108"/>
                      <a:pt x="11" y="108"/>
                      <a:pt x="10" y="108"/>
                    </a:cubicBezTo>
                    <a:cubicBezTo>
                      <a:pt x="9" y="108"/>
                      <a:pt x="9" y="107"/>
                      <a:pt x="9" y="107"/>
                    </a:cubicBezTo>
                    <a:cubicBezTo>
                      <a:pt x="11" y="108"/>
                      <a:pt x="13" y="108"/>
                      <a:pt x="14" y="108"/>
                    </a:cubicBezTo>
                    <a:cubicBezTo>
                      <a:pt x="16" y="108"/>
                      <a:pt x="13" y="108"/>
                      <a:pt x="16" y="109"/>
                    </a:cubicBezTo>
                    <a:cubicBezTo>
                      <a:pt x="18" y="109"/>
                      <a:pt x="18" y="110"/>
                      <a:pt x="17" y="110"/>
                    </a:cubicBezTo>
                    <a:cubicBezTo>
                      <a:pt x="19" y="111"/>
                      <a:pt x="17" y="110"/>
                      <a:pt x="19" y="110"/>
                    </a:cubicBezTo>
                    <a:cubicBezTo>
                      <a:pt x="19" y="110"/>
                      <a:pt x="18" y="110"/>
                      <a:pt x="18" y="109"/>
                    </a:cubicBezTo>
                    <a:cubicBezTo>
                      <a:pt x="17" y="109"/>
                      <a:pt x="16" y="109"/>
                      <a:pt x="15" y="108"/>
                    </a:cubicBezTo>
                    <a:cubicBezTo>
                      <a:pt x="13" y="108"/>
                      <a:pt x="17" y="108"/>
                      <a:pt x="17" y="108"/>
                    </a:cubicBezTo>
                    <a:cubicBezTo>
                      <a:pt x="18" y="109"/>
                      <a:pt x="18" y="109"/>
                      <a:pt x="18" y="109"/>
                    </a:cubicBezTo>
                    <a:cubicBezTo>
                      <a:pt x="19" y="109"/>
                      <a:pt x="17" y="108"/>
                      <a:pt x="17" y="108"/>
                    </a:cubicBezTo>
                    <a:cubicBezTo>
                      <a:pt x="21" y="109"/>
                      <a:pt x="18" y="108"/>
                      <a:pt x="20" y="109"/>
                    </a:cubicBezTo>
                    <a:cubicBezTo>
                      <a:pt x="22" y="109"/>
                      <a:pt x="22" y="109"/>
                      <a:pt x="22" y="109"/>
                    </a:cubicBezTo>
                    <a:cubicBezTo>
                      <a:pt x="22" y="109"/>
                      <a:pt x="19" y="109"/>
                      <a:pt x="20" y="108"/>
                    </a:cubicBezTo>
                    <a:cubicBezTo>
                      <a:pt x="21" y="109"/>
                      <a:pt x="21" y="109"/>
                      <a:pt x="21" y="109"/>
                    </a:cubicBezTo>
                    <a:cubicBezTo>
                      <a:pt x="21" y="108"/>
                      <a:pt x="21" y="108"/>
                      <a:pt x="21" y="108"/>
                    </a:cubicBezTo>
                    <a:cubicBezTo>
                      <a:pt x="20" y="108"/>
                      <a:pt x="18" y="108"/>
                      <a:pt x="18" y="108"/>
                    </a:cubicBezTo>
                    <a:cubicBezTo>
                      <a:pt x="15" y="107"/>
                      <a:pt x="18" y="108"/>
                      <a:pt x="17" y="107"/>
                    </a:cubicBezTo>
                    <a:cubicBezTo>
                      <a:pt x="15" y="106"/>
                      <a:pt x="17" y="107"/>
                      <a:pt x="16" y="107"/>
                    </a:cubicBezTo>
                    <a:cubicBezTo>
                      <a:pt x="14" y="106"/>
                      <a:pt x="14" y="106"/>
                      <a:pt x="14" y="106"/>
                    </a:cubicBezTo>
                    <a:cubicBezTo>
                      <a:pt x="14" y="105"/>
                      <a:pt x="16" y="106"/>
                      <a:pt x="17" y="106"/>
                    </a:cubicBezTo>
                    <a:cubicBezTo>
                      <a:pt x="17" y="106"/>
                      <a:pt x="17" y="107"/>
                      <a:pt x="16" y="106"/>
                    </a:cubicBezTo>
                    <a:cubicBezTo>
                      <a:pt x="18" y="107"/>
                      <a:pt x="20" y="107"/>
                      <a:pt x="21" y="108"/>
                    </a:cubicBezTo>
                    <a:cubicBezTo>
                      <a:pt x="22" y="108"/>
                      <a:pt x="20" y="107"/>
                      <a:pt x="20" y="107"/>
                    </a:cubicBezTo>
                    <a:cubicBezTo>
                      <a:pt x="19" y="107"/>
                      <a:pt x="18" y="107"/>
                      <a:pt x="17" y="106"/>
                    </a:cubicBezTo>
                    <a:cubicBezTo>
                      <a:pt x="13" y="105"/>
                      <a:pt x="21" y="107"/>
                      <a:pt x="20" y="106"/>
                    </a:cubicBezTo>
                    <a:cubicBezTo>
                      <a:pt x="17" y="106"/>
                      <a:pt x="16" y="104"/>
                      <a:pt x="13" y="104"/>
                    </a:cubicBezTo>
                    <a:cubicBezTo>
                      <a:pt x="12" y="104"/>
                      <a:pt x="12" y="103"/>
                      <a:pt x="12" y="103"/>
                    </a:cubicBezTo>
                    <a:cubicBezTo>
                      <a:pt x="14" y="104"/>
                      <a:pt x="13" y="103"/>
                      <a:pt x="15" y="104"/>
                    </a:cubicBezTo>
                    <a:cubicBezTo>
                      <a:pt x="15" y="104"/>
                      <a:pt x="15" y="104"/>
                      <a:pt x="15" y="104"/>
                    </a:cubicBezTo>
                    <a:cubicBezTo>
                      <a:pt x="18" y="105"/>
                      <a:pt x="18" y="105"/>
                      <a:pt x="18" y="105"/>
                    </a:cubicBezTo>
                    <a:cubicBezTo>
                      <a:pt x="22" y="106"/>
                      <a:pt x="22" y="106"/>
                      <a:pt x="22" y="106"/>
                    </a:cubicBezTo>
                    <a:cubicBezTo>
                      <a:pt x="21" y="105"/>
                      <a:pt x="20" y="105"/>
                      <a:pt x="19" y="105"/>
                    </a:cubicBezTo>
                    <a:cubicBezTo>
                      <a:pt x="20" y="105"/>
                      <a:pt x="21" y="105"/>
                      <a:pt x="21" y="105"/>
                    </a:cubicBezTo>
                    <a:cubicBezTo>
                      <a:pt x="20" y="105"/>
                      <a:pt x="18" y="104"/>
                      <a:pt x="18" y="104"/>
                    </a:cubicBezTo>
                    <a:cubicBezTo>
                      <a:pt x="18" y="103"/>
                      <a:pt x="20" y="104"/>
                      <a:pt x="20" y="104"/>
                    </a:cubicBezTo>
                    <a:cubicBezTo>
                      <a:pt x="22" y="105"/>
                      <a:pt x="22" y="105"/>
                      <a:pt x="22" y="105"/>
                    </a:cubicBezTo>
                    <a:cubicBezTo>
                      <a:pt x="21" y="104"/>
                      <a:pt x="23" y="105"/>
                      <a:pt x="22" y="105"/>
                    </a:cubicBezTo>
                    <a:cubicBezTo>
                      <a:pt x="21" y="104"/>
                      <a:pt x="20" y="104"/>
                      <a:pt x="18" y="103"/>
                    </a:cubicBezTo>
                    <a:cubicBezTo>
                      <a:pt x="18" y="103"/>
                      <a:pt x="19" y="103"/>
                      <a:pt x="19" y="103"/>
                    </a:cubicBez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3"/>
                      <a:pt x="23" y="104"/>
                      <a:pt x="23" y="104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2" y="103"/>
                      <a:pt x="22" y="103"/>
                      <a:pt x="21" y="103"/>
                    </a:cubicBezTo>
                    <a:cubicBezTo>
                      <a:pt x="23" y="103"/>
                      <a:pt x="23" y="103"/>
                      <a:pt x="23" y="103"/>
                    </a:cubicBezTo>
                    <a:cubicBezTo>
                      <a:pt x="22" y="103"/>
                      <a:pt x="20" y="102"/>
                      <a:pt x="22" y="102"/>
                    </a:cubicBezTo>
                    <a:cubicBezTo>
                      <a:pt x="19" y="102"/>
                      <a:pt x="22" y="103"/>
                      <a:pt x="20" y="102"/>
                    </a:cubicBezTo>
                    <a:cubicBezTo>
                      <a:pt x="19" y="102"/>
                      <a:pt x="19" y="101"/>
                      <a:pt x="19" y="101"/>
                    </a:cubicBezTo>
                    <a:cubicBezTo>
                      <a:pt x="21" y="102"/>
                      <a:pt x="19" y="101"/>
                      <a:pt x="19" y="101"/>
                    </a:cubicBezTo>
                    <a:cubicBezTo>
                      <a:pt x="20" y="101"/>
                      <a:pt x="21" y="101"/>
                      <a:pt x="21" y="101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23" y="102"/>
                      <a:pt x="19" y="100"/>
                      <a:pt x="20" y="100"/>
                    </a:cubicBezTo>
                    <a:cubicBezTo>
                      <a:pt x="21" y="101"/>
                      <a:pt x="22" y="101"/>
                      <a:pt x="23" y="101"/>
                    </a:cubicBezTo>
                    <a:cubicBezTo>
                      <a:pt x="20" y="100"/>
                      <a:pt x="20" y="99"/>
                      <a:pt x="18" y="99"/>
                    </a:cubicBezTo>
                    <a:cubicBezTo>
                      <a:pt x="19" y="99"/>
                      <a:pt x="21" y="100"/>
                      <a:pt x="23" y="101"/>
                    </a:cubicBezTo>
                    <a:cubicBezTo>
                      <a:pt x="21" y="100"/>
                      <a:pt x="25" y="101"/>
                      <a:pt x="22" y="100"/>
                    </a:cubicBezTo>
                    <a:cubicBezTo>
                      <a:pt x="21" y="100"/>
                      <a:pt x="21" y="99"/>
                      <a:pt x="19" y="99"/>
                    </a:cubicBezTo>
                    <a:cubicBezTo>
                      <a:pt x="20" y="98"/>
                      <a:pt x="21" y="99"/>
                      <a:pt x="22" y="99"/>
                    </a:cubicBezTo>
                    <a:cubicBezTo>
                      <a:pt x="21" y="99"/>
                      <a:pt x="19" y="98"/>
                      <a:pt x="19" y="98"/>
                    </a:cubicBezTo>
                    <a:cubicBezTo>
                      <a:pt x="19" y="98"/>
                      <a:pt x="17" y="97"/>
                      <a:pt x="19" y="97"/>
                    </a:cubicBezTo>
                    <a:cubicBezTo>
                      <a:pt x="20" y="98"/>
                      <a:pt x="19" y="98"/>
                      <a:pt x="20" y="98"/>
                    </a:cubicBezTo>
                    <a:cubicBezTo>
                      <a:pt x="21" y="98"/>
                      <a:pt x="17" y="96"/>
                      <a:pt x="16" y="96"/>
                    </a:cubicBezTo>
                    <a:cubicBezTo>
                      <a:pt x="15" y="95"/>
                      <a:pt x="13" y="94"/>
                      <a:pt x="12" y="94"/>
                    </a:cubicBezTo>
                    <a:cubicBezTo>
                      <a:pt x="13" y="93"/>
                      <a:pt x="13" y="94"/>
                      <a:pt x="15" y="95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95"/>
                      <a:pt x="19" y="97"/>
                      <a:pt x="21" y="97"/>
                    </a:cubicBezTo>
                    <a:cubicBezTo>
                      <a:pt x="20" y="97"/>
                      <a:pt x="20" y="97"/>
                      <a:pt x="20" y="97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1" y="97"/>
                      <a:pt x="23" y="97"/>
                      <a:pt x="22" y="97"/>
                    </a:cubicBezTo>
                    <a:cubicBezTo>
                      <a:pt x="21" y="96"/>
                      <a:pt x="23" y="97"/>
                      <a:pt x="21" y="97"/>
                    </a:cubicBezTo>
                    <a:cubicBezTo>
                      <a:pt x="21" y="97"/>
                      <a:pt x="19" y="95"/>
                      <a:pt x="20" y="95"/>
                    </a:cubicBezTo>
                    <a:cubicBezTo>
                      <a:pt x="23" y="97"/>
                      <a:pt x="23" y="97"/>
                      <a:pt x="23" y="97"/>
                    </a:cubicBezTo>
                    <a:cubicBezTo>
                      <a:pt x="23" y="97"/>
                      <a:pt x="21" y="96"/>
                      <a:pt x="22" y="96"/>
                    </a:cubicBezTo>
                    <a:cubicBezTo>
                      <a:pt x="23" y="96"/>
                      <a:pt x="23" y="96"/>
                      <a:pt x="23" y="96"/>
                    </a:cubicBezTo>
                    <a:cubicBezTo>
                      <a:pt x="23" y="96"/>
                      <a:pt x="24" y="94"/>
                      <a:pt x="20" y="92"/>
                    </a:cubicBezTo>
                    <a:cubicBezTo>
                      <a:pt x="22" y="92"/>
                      <a:pt x="22" y="92"/>
                      <a:pt x="24" y="92"/>
                    </a:cubicBezTo>
                    <a:cubicBezTo>
                      <a:pt x="23" y="92"/>
                      <a:pt x="22" y="91"/>
                      <a:pt x="22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5" y="91"/>
                      <a:pt x="23" y="90"/>
                      <a:pt x="23" y="90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5" y="90"/>
                      <a:pt x="23" y="89"/>
                      <a:pt x="23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22" y="88"/>
                      <a:pt x="23" y="88"/>
                      <a:pt x="25" y="89"/>
                    </a:cubicBezTo>
                    <a:cubicBezTo>
                      <a:pt x="23" y="88"/>
                      <a:pt x="23" y="88"/>
                      <a:pt x="23" y="88"/>
                    </a:cubicBezTo>
                    <a:cubicBezTo>
                      <a:pt x="25" y="88"/>
                      <a:pt x="25" y="88"/>
                      <a:pt x="25" y="86"/>
                    </a:cubicBezTo>
                    <a:cubicBezTo>
                      <a:pt x="24" y="87"/>
                      <a:pt x="23" y="86"/>
                      <a:pt x="22" y="86"/>
                    </a:cubicBezTo>
                    <a:cubicBezTo>
                      <a:pt x="20" y="86"/>
                      <a:pt x="22" y="86"/>
                      <a:pt x="21" y="85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27" y="86"/>
                      <a:pt x="25" y="85"/>
                      <a:pt x="25" y="84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7" y="83"/>
                      <a:pt x="24" y="82"/>
                      <a:pt x="25" y="82"/>
                    </a:cubicBezTo>
                    <a:cubicBezTo>
                      <a:pt x="24" y="82"/>
                      <a:pt x="22" y="81"/>
                      <a:pt x="22" y="80"/>
                    </a:cubicBezTo>
                    <a:cubicBezTo>
                      <a:pt x="20" y="79"/>
                      <a:pt x="25" y="81"/>
                      <a:pt x="26" y="81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4" y="80"/>
                      <a:pt x="24" y="79"/>
                      <a:pt x="25" y="79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5" y="79"/>
                      <a:pt x="26" y="79"/>
                      <a:pt x="26" y="79"/>
                    </a:cubicBezTo>
                    <a:cubicBezTo>
                      <a:pt x="24" y="78"/>
                      <a:pt x="26" y="78"/>
                      <a:pt x="24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6" y="78"/>
                      <a:pt x="26" y="78"/>
                      <a:pt x="26" y="78"/>
                    </a:cubicBezTo>
                    <a:cubicBezTo>
                      <a:pt x="27" y="78"/>
                      <a:pt x="25" y="77"/>
                      <a:pt x="24" y="77"/>
                    </a:cubicBezTo>
                    <a:cubicBezTo>
                      <a:pt x="23" y="76"/>
                      <a:pt x="24" y="77"/>
                      <a:pt x="25" y="77"/>
                    </a:cubicBezTo>
                    <a:cubicBezTo>
                      <a:pt x="26" y="77"/>
                      <a:pt x="25" y="77"/>
                      <a:pt x="25" y="77"/>
                    </a:cubicBezTo>
                    <a:cubicBezTo>
                      <a:pt x="26" y="78"/>
                      <a:pt x="25" y="77"/>
                      <a:pt x="26" y="77"/>
                    </a:cubicBezTo>
                    <a:cubicBezTo>
                      <a:pt x="26" y="77"/>
                      <a:pt x="24" y="77"/>
                      <a:pt x="25" y="77"/>
                    </a:cubicBezTo>
                    <a:cubicBezTo>
                      <a:pt x="25" y="76"/>
                      <a:pt x="25" y="76"/>
                      <a:pt x="26" y="76"/>
                    </a:cubicBezTo>
                    <a:cubicBezTo>
                      <a:pt x="26" y="76"/>
                      <a:pt x="26" y="76"/>
                      <a:pt x="25" y="75"/>
                    </a:cubicBezTo>
                    <a:cubicBezTo>
                      <a:pt x="25" y="76"/>
                      <a:pt x="24" y="76"/>
                      <a:pt x="23" y="75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23" y="75"/>
                      <a:pt x="24" y="75"/>
                      <a:pt x="22" y="75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5" y="74"/>
                      <a:pt x="27" y="75"/>
                      <a:pt x="27" y="75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6" y="73"/>
                      <a:pt x="26" y="74"/>
                      <a:pt x="27" y="74"/>
                    </a:cubicBezTo>
                    <a:cubicBezTo>
                      <a:pt x="28" y="73"/>
                      <a:pt x="22" y="72"/>
                      <a:pt x="24" y="72"/>
                    </a:cubicBezTo>
                    <a:cubicBezTo>
                      <a:pt x="26" y="72"/>
                      <a:pt x="26" y="72"/>
                      <a:pt x="27" y="72"/>
                    </a:cubicBezTo>
                    <a:cubicBezTo>
                      <a:pt x="27" y="72"/>
                      <a:pt x="26" y="72"/>
                      <a:pt x="26" y="72"/>
                    </a:cubicBezTo>
                    <a:cubicBezTo>
                      <a:pt x="25" y="72"/>
                      <a:pt x="27" y="72"/>
                      <a:pt x="26" y="72"/>
                    </a:cubicBezTo>
                    <a:cubicBezTo>
                      <a:pt x="25" y="72"/>
                      <a:pt x="25" y="72"/>
                      <a:pt x="25" y="72"/>
                    </a:cubicBezTo>
                    <a:cubicBezTo>
                      <a:pt x="29" y="72"/>
                      <a:pt x="26" y="70"/>
                      <a:pt x="28" y="70"/>
                    </a:cubicBezTo>
                    <a:cubicBezTo>
                      <a:pt x="26" y="69"/>
                      <a:pt x="28" y="69"/>
                      <a:pt x="27" y="69"/>
                    </a:cubicBezTo>
                    <a:cubicBezTo>
                      <a:pt x="29" y="70"/>
                      <a:pt x="27" y="68"/>
                      <a:pt x="28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7" y="68"/>
                      <a:pt x="22" y="66"/>
                      <a:pt x="25" y="67"/>
                    </a:cubicBezTo>
                    <a:cubicBezTo>
                      <a:pt x="26" y="67"/>
                      <a:pt x="27" y="67"/>
                      <a:pt x="27" y="68"/>
                    </a:cubicBezTo>
                    <a:cubicBezTo>
                      <a:pt x="30" y="68"/>
                      <a:pt x="25" y="66"/>
                      <a:pt x="29" y="67"/>
                    </a:cubicBezTo>
                    <a:cubicBezTo>
                      <a:pt x="28" y="66"/>
                      <a:pt x="26" y="66"/>
                      <a:pt x="25" y="65"/>
                    </a:cubicBezTo>
                    <a:cubicBezTo>
                      <a:pt x="26" y="65"/>
                      <a:pt x="28" y="65"/>
                      <a:pt x="28" y="65"/>
                    </a:cubicBezTo>
                    <a:cubicBezTo>
                      <a:pt x="28" y="65"/>
                      <a:pt x="27" y="65"/>
                      <a:pt x="28" y="65"/>
                    </a:cubicBezTo>
                    <a:cubicBezTo>
                      <a:pt x="28" y="65"/>
                      <a:pt x="28" y="65"/>
                      <a:pt x="29" y="65"/>
                    </a:cubicBezTo>
                    <a:cubicBezTo>
                      <a:pt x="30" y="65"/>
                      <a:pt x="28" y="64"/>
                      <a:pt x="28" y="64"/>
                    </a:cubicBezTo>
                    <a:cubicBezTo>
                      <a:pt x="30" y="64"/>
                      <a:pt x="29" y="63"/>
                      <a:pt x="30" y="63"/>
                    </a:cubicBezTo>
                    <a:cubicBezTo>
                      <a:pt x="28" y="62"/>
                      <a:pt x="31" y="63"/>
                      <a:pt x="28" y="62"/>
                    </a:cubicBezTo>
                    <a:cubicBezTo>
                      <a:pt x="29" y="62"/>
                      <a:pt x="29" y="62"/>
                      <a:pt x="29" y="62"/>
                    </a:cubicBezTo>
                    <a:cubicBezTo>
                      <a:pt x="28" y="62"/>
                      <a:pt x="26" y="61"/>
                      <a:pt x="26" y="61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30" y="62"/>
                      <a:pt x="29" y="61"/>
                      <a:pt x="30" y="61"/>
                    </a:cubicBezTo>
                    <a:cubicBezTo>
                      <a:pt x="28" y="61"/>
                      <a:pt x="30" y="61"/>
                      <a:pt x="28" y="61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7" y="60"/>
                      <a:pt x="27" y="60"/>
                      <a:pt x="27" y="59"/>
                    </a:cubicBezTo>
                    <a:cubicBezTo>
                      <a:pt x="27" y="59"/>
                      <a:pt x="29" y="60"/>
                      <a:pt x="29" y="60"/>
                    </a:cubicBezTo>
                    <a:cubicBezTo>
                      <a:pt x="30" y="60"/>
                      <a:pt x="29" y="60"/>
                      <a:pt x="29" y="59"/>
                    </a:cubicBezTo>
                    <a:cubicBezTo>
                      <a:pt x="29" y="59"/>
                      <a:pt x="29" y="59"/>
                      <a:pt x="28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30" y="59"/>
                    </a:cubicBezTo>
                    <a:cubicBezTo>
                      <a:pt x="31" y="59"/>
                      <a:pt x="31" y="59"/>
                      <a:pt x="31" y="59"/>
                    </a:cubicBezTo>
                    <a:cubicBezTo>
                      <a:pt x="31" y="59"/>
                      <a:pt x="30" y="58"/>
                      <a:pt x="29" y="58"/>
                    </a:cubicBezTo>
                    <a:cubicBezTo>
                      <a:pt x="30" y="58"/>
                      <a:pt x="29" y="56"/>
                      <a:pt x="28" y="56"/>
                    </a:cubicBezTo>
                    <a:cubicBezTo>
                      <a:pt x="28" y="56"/>
                      <a:pt x="30" y="56"/>
                      <a:pt x="29" y="56"/>
                    </a:cubicBezTo>
                    <a:cubicBezTo>
                      <a:pt x="29" y="56"/>
                      <a:pt x="27" y="55"/>
                      <a:pt x="28" y="55"/>
                    </a:cubicBezTo>
                    <a:cubicBezTo>
                      <a:pt x="28" y="55"/>
                      <a:pt x="30" y="55"/>
                      <a:pt x="30" y="55"/>
                    </a:cubicBezTo>
                    <a:cubicBezTo>
                      <a:pt x="30" y="55"/>
                      <a:pt x="28" y="55"/>
                      <a:pt x="28" y="55"/>
                    </a:cubicBezTo>
                    <a:cubicBezTo>
                      <a:pt x="31" y="55"/>
                      <a:pt x="27" y="53"/>
                      <a:pt x="29" y="53"/>
                    </a:cubicBezTo>
                    <a:cubicBezTo>
                      <a:pt x="29" y="53"/>
                      <a:pt x="30" y="53"/>
                      <a:pt x="30" y="53"/>
                    </a:cubicBezTo>
                    <a:cubicBezTo>
                      <a:pt x="30" y="53"/>
                      <a:pt x="29" y="52"/>
                      <a:pt x="27" y="51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9" y="51"/>
                      <a:pt x="29" y="51"/>
                      <a:pt x="27" y="50"/>
                    </a:cubicBezTo>
                    <a:cubicBezTo>
                      <a:pt x="27" y="51"/>
                      <a:pt x="28" y="51"/>
                      <a:pt x="28" y="51"/>
                    </a:cubicBezTo>
                    <a:cubicBezTo>
                      <a:pt x="27" y="51"/>
                      <a:pt x="25" y="50"/>
                      <a:pt x="26" y="50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6" y="50"/>
                      <a:pt x="25" y="49"/>
                      <a:pt x="25" y="49"/>
                    </a:cubicBezTo>
                    <a:cubicBezTo>
                      <a:pt x="26" y="49"/>
                      <a:pt x="26" y="49"/>
                      <a:pt x="27" y="49"/>
                    </a:cubicBezTo>
                    <a:cubicBezTo>
                      <a:pt x="29" y="50"/>
                      <a:pt x="28" y="49"/>
                      <a:pt x="29" y="49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6" y="48"/>
                      <a:pt x="29" y="49"/>
                      <a:pt x="29" y="48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47"/>
                      <a:pt x="26" y="47"/>
                      <a:pt x="27" y="47"/>
                    </a:cubicBezTo>
                    <a:cubicBezTo>
                      <a:pt x="27" y="47"/>
                      <a:pt x="24" y="46"/>
                      <a:pt x="22" y="45"/>
                    </a:cubicBezTo>
                    <a:cubicBezTo>
                      <a:pt x="23" y="45"/>
                      <a:pt x="22" y="44"/>
                      <a:pt x="22" y="44"/>
                    </a:cubicBezTo>
                    <a:cubicBezTo>
                      <a:pt x="23" y="44"/>
                      <a:pt x="22" y="44"/>
                      <a:pt x="23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5"/>
                      <a:pt x="27" y="45"/>
                      <a:pt x="28" y="45"/>
                    </a:cubicBezTo>
                    <a:cubicBezTo>
                      <a:pt x="27" y="45"/>
                      <a:pt x="28" y="44"/>
                      <a:pt x="29" y="44"/>
                    </a:cubicBezTo>
                    <a:cubicBezTo>
                      <a:pt x="26" y="44"/>
                      <a:pt x="27" y="43"/>
                      <a:pt x="25" y="42"/>
                    </a:cubicBezTo>
                    <a:cubicBezTo>
                      <a:pt x="24" y="42"/>
                      <a:pt x="27" y="43"/>
                      <a:pt x="28" y="43"/>
                    </a:cubicBezTo>
                    <a:cubicBezTo>
                      <a:pt x="27" y="42"/>
                      <a:pt x="27" y="41"/>
                      <a:pt x="27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7" y="40"/>
                      <a:pt x="28" y="40"/>
                      <a:pt x="26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8" y="39"/>
                      <a:pt x="24" y="38"/>
                      <a:pt x="26" y="38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6" y="38"/>
                      <a:pt x="28" y="38"/>
                      <a:pt x="26" y="37"/>
                    </a:cubicBezTo>
                    <a:cubicBezTo>
                      <a:pt x="27" y="37"/>
                      <a:pt x="27" y="38"/>
                      <a:pt x="28" y="38"/>
                    </a:cubicBezTo>
                    <a:cubicBezTo>
                      <a:pt x="27" y="37"/>
                      <a:pt x="27" y="37"/>
                      <a:pt x="26" y="36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9" y="37"/>
                      <a:pt x="26" y="36"/>
                      <a:pt x="27" y="36"/>
                    </a:cubicBezTo>
                    <a:cubicBezTo>
                      <a:pt x="27" y="36"/>
                      <a:pt x="28" y="36"/>
                      <a:pt x="28" y="36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3"/>
                      <a:pt x="30" y="31"/>
                      <a:pt x="28" y="29"/>
                    </a:cubicBezTo>
                    <a:cubicBezTo>
                      <a:pt x="31" y="29"/>
                      <a:pt x="30" y="30"/>
                      <a:pt x="31" y="30"/>
                    </a:cubicBezTo>
                    <a:cubicBezTo>
                      <a:pt x="29" y="29"/>
                      <a:pt x="31" y="29"/>
                      <a:pt x="30" y="29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28"/>
                      <a:pt x="31" y="28"/>
                      <a:pt x="31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29" y="27"/>
                      <a:pt x="33" y="28"/>
                      <a:pt x="30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0" y="26"/>
                      <a:pt x="33" y="27"/>
                      <a:pt x="3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3" y="26"/>
                      <a:pt x="29" y="25"/>
                      <a:pt x="31" y="25"/>
                    </a:cubicBezTo>
                    <a:cubicBezTo>
                      <a:pt x="31" y="25"/>
                      <a:pt x="30" y="24"/>
                      <a:pt x="28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0" y="23"/>
                      <a:pt x="31" y="21"/>
                      <a:pt x="29" y="19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28" y="18"/>
                      <a:pt x="33" y="19"/>
                      <a:pt x="29" y="17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9" y="16"/>
                      <a:pt x="30" y="16"/>
                      <a:pt x="28" y="15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15"/>
                      <a:pt x="28" y="14"/>
                      <a:pt x="28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33" y="14"/>
                      <a:pt x="36" y="12"/>
                      <a:pt x="32" y="9"/>
                    </a:cubicBezTo>
                    <a:cubicBezTo>
                      <a:pt x="32" y="9"/>
                      <a:pt x="35" y="10"/>
                      <a:pt x="34" y="10"/>
                    </a:cubicBezTo>
                    <a:cubicBezTo>
                      <a:pt x="32" y="7"/>
                      <a:pt x="37" y="7"/>
                      <a:pt x="33" y="4"/>
                    </a:cubicBezTo>
                    <a:cubicBezTo>
                      <a:pt x="32" y="2"/>
                      <a:pt x="26" y="0"/>
                      <a:pt x="26" y="0"/>
                    </a:cubicBezTo>
                    <a:cubicBezTo>
                      <a:pt x="28" y="3"/>
                      <a:pt x="24" y="5"/>
                      <a:pt x="21" y="7"/>
                    </a:cubicBezTo>
                    <a:cubicBezTo>
                      <a:pt x="21" y="8"/>
                      <a:pt x="21" y="9"/>
                      <a:pt x="20" y="10"/>
                    </a:cubicBezTo>
                    <a:cubicBezTo>
                      <a:pt x="20" y="13"/>
                      <a:pt x="14" y="16"/>
                      <a:pt x="15" y="20"/>
                    </a:cubicBezTo>
                    <a:cubicBezTo>
                      <a:pt x="16" y="20"/>
                      <a:pt x="17" y="21"/>
                      <a:pt x="17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6" y="21"/>
                      <a:pt x="16" y="21"/>
                    </a:cubicBezTo>
                    <a:cubicBezTo>
                      <a:pt x="15" y="22"/>
                      <a:pt x="16" y="24"/>
                      <a:pt x="15" y="25"/>
                    </a:cubicBezTo>
                    <a:cubicBezTo>
                      <a:pt x="17" y="25"/>
                      <a:pt x="15" y="26"/>
                      <a:pt x="17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7" y="27"/>
                      <a:pt x="17" y="27"/>
                      <a:pt x="14" y="28"/>
                    </a:cubicBezTo>
                    <a:cubicBezTo>
                      <a:pt x="12" y="31"/>
                      <a:pt x="12" y="35"/>
                      <a:pt x="11" y="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31" name="Freeform 116"/>
              <p:cNvSpPr/>
              <p:nvPr>
                <p:custDataLst>
                  <p:tags r:id="rId325"/>
                </p:custDataLst>
              </p:nvPr>
            </p:nvSpPr>
            <p:spPr bwMode="auto">
              <a:xfrm>
                <a:off x="6540" y="13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32" name="Freeform 117"/>
              <p:cNvSpPr/>
              <p:nvPr>
                <p:custDataLst>
                  <p:tags r:id="rId326"/>
                </p:custDataLst>
              </p:nvPr>
            </p:nvSpPr>
            <p:spPr bwMode="auto">
              <a:xfrm>
                <a:off x="5926" y="26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33" name="Freeform 118"/>
              <p:cNvSpPr/>
              <p:nvPr>
                <p:custDataLst>
                  <p:tags r:id="rId327"/>
                </p:custDataLst>
              </p:nvPr>
            </p:nvSpPr>
            <p:spPr bwMode="auto">
              <a:xfrm>
                <a:off x="6547" y="1503"/>
                <a:ext cx="5" cy="3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34" name="Freeform 119"/>
              <p:cNvSpPr/>
              <p:nvPr>
                <p:custDataLst>
                  <p:tags r:id="rId328"/>
                </p:custDataLst>
              </p:nvPr>
            </p:nvSpPr>
            <p:spPr bwMode="auto">
              <a:xfrm>
                <a:off x="6545" y="150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35" name="Freeform 120"/>
              <p:cNvSpPr/>
              <p:nvPr>
                <p:custDataLst>
                  <p:tags r:id="rId329"/>
                </p:custDataLst>
              </p:nvPr>
            </p:nvSpPr>
            <p:spPr bwMode="auto">
              <a:xfrm>
                <a:off x="6547" y="1513"/>
                <a:ext cx="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36" name="Freeform 121"/>
              <p:cNvSpPr/>
              <p:nvPr>
                <p:custDataLst>
                  <p:tags r:id="rId330"/>
                </p:custDataLst>
              </p:nvPr>
            </p:nvSpPr>
            <p:spPr bwMode="auto">
              <a:xfrm>
                <a:off x="6052" y="161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37" name="Freeform 122"/>
              <p:cNvSpPr/>
              <p:nvPr>
                <p:custDataLst>
                  <p:tags r:id="rId331"/>
                </p:custDataLst>
              </p:nvPr>
            </p:nvSpPr>
            <p:spPr bwMode="auto">
              <a:xfrm>
                <a:off x="6026" y="156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38" name="Freeform 123"/>
              <p:cNvSpPr/>
              <p:nvPr>
                <p:custDataLst>
                  <p:tags r:id="rId332"/>
                </p:custDataLst>
              </p:nvPr>
            </p:nvSpPr>
            <p:spPr bwMode="auto">
              <a:xfrm>
                <a:off x="6052" y="152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39" name="Freeform 124"/>
              <p:cNvSpPr/>
              <p:nvPr>
                <p:custDataLst>
                  <p:tags r:id="rId333"/>
                </p:custDataLst>
              </p:nvPr>
            </p:nvSpPr>
            <p:spPr bwMode="auto">
              <a:xfrm>
                <a:off x="7311" y="20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40" name="Freeform 125"/>
              <p:cNvSpPr/>
              <p:nvPr>
                <p:custDataLst>
                  <p:tags r:id="rId334"/>
                </p:custDataLst>
              </p:nvPr>
            </p:nvSpPr>
            <p:spPr bwMode="auto">
              <a:xfrm>
                <a:off x="6123" y="1646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41" name="Rectangle 126"/>
              <p:cNvSpPr>
                <a:spLocks noChangeArrowheads="1"/>
              </p:cNvSpPr>
              <p:nvPr>
                <p:custDataLst>
                  <p:tags r:id="rId335"/>
                </p:custDataLst>
              </p:nvPr>
            </p:nvSpPr>
            <p:spPr bwMode="auto">
              <a:xfrm>
                <a:off x="6066" y="1546"/>
                <a:ext cx="2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42" name="Freeform 127"/>
              <p:cNvSpPr/>
              <p:nvPr>
                <p:custDataLst>
                  <p:tags r:id="rId336"/>
                </p:custDataLst>
              </p:nvPr>
            </p:nvSpPr>
            <p:spPr bwMode="auto">
              <a:xfrm>
                <a:off x="5938" y="1399"/>
                <a:ext cx="194" cy="301"/>
              </a:xfrm>
              <a:custGeom>
                <a:avLst/>
                <a:gdLst>
                  <a:gd name="T0" fmla="*/ 11 w 82"/>
                  <a:gd name="T1" fmla="*/ 27 h 127"/>
                  <a:gd name="T2" fmla="*/ 20 w 82"/>
                  <a:gd name="T3" fmla="*/ 47 h 127"/>
                  <a:gd name="T4" fmla="*/ 34 w 82"/>
                  <a:gd name="T5" fmla="*/ 60 h 127"/>
                  <a:gd name="T6" fmla="*/ 37 w 82"/>
                  <a:gd name="T7" fmla="*/ 68 h 127"/>
                  <a:gd name="T8" fmla="*/ 43 w 82"/>
                  <a:gd name="T9" fmla="*/ 80 h 127"/>
                  <a:gd name="T10" fmla="*/ 47 w 82"/>
                  <a:gd name="T11" fmla="*/ 89 h 127"/>
                  <a:gd name="T12" fmla="*/ 53 w 82"/>
                  <a:gd name="T13" fmla="*/ 94 h 127"/>
                  <a:gd name="T14" fmla="*/ 60 w 82"/>
                  <a:gd name="T15" fmla="*/ 105 h 127"/>
                  <a:gd name="T16" fmla="*/ 63 w 82"/>
                  <a:gd name="T17" fmla="*/ 111 h 127"/>
                  <a:gd name="T18" fmla="*/ 63 w 82"/>
                  <a:gd name="T19" fmla="*/ 121 h 127"/>
                  <a:gd name="T20" fmla="*/ 65 w 82"/>
                  <a:gd name="T21" fmla="*/ 124 h 127"/>
                  <a:gd name="T22" fmla="*/ 69 w 82"/>
                  <a:gd name="T23" fmla="*/ 126 h 127"/>
                  <a:gd name="T24" fmla="*/ 72 w 82"/>
                  <a:gd name="T25" fmla="*/ 126 h 127"/>
                  <a:gd name="T26" fmla="*/ 73 w 82"/>
                  <a:gd name="T27" fmla="*/ 123 h 127"/>
                  <a:gd name="T28" fmla="*/ 71 w 82"/>
                  <a:gd name="T29" fmla="*/ 118 h 127"/>
                  <a:gd name="T30" fmla="*/ 73 w 82"/>
                  <a:gd name="T31" fmla="*/ 112 h 127"/>
                  <a:gd name="T32" fmla="*/ 80 w 82"/>
                  <a:gd name="T33" fmla="*/ 112 h 127"/>
                  <a:gd name="T34" fmla="*/ 80 w 82"/>
                  <a:gd name="T35" fmla="*/ 109 h 127"/>
                  <a:gd name="T36" fmla="*/ 76 w 82"/>
                  <a:gd name="T37" fmla="*/ 108 h 127"/>
                  <a:gd name="T38" fmla="*/ 78 w 82"/>
                  <a:gd name="T39" fmla="*/ 107 h 127"/>
                  <a:gd name="T40" fmla="*/ 73 w 82"/>
                  <a:gd name="T41" fmla="*/ 105 h 127"/>
                  <a:gd name="T42" fmla="*/ 77 w 82"/>
                  <a:gd name="T43" fmla="*/ 102 h 127"/>
                  <a:gd name="T44" fmla="*/ 78 w 82"/>
                  <a:gd name="T45" fmla="*/ 100 h 127"/>
                  <a:gd name="T46" fmla="*/ 76 w 82"/>
                  <a:gd name="T47" fmla="*/ 100 h 127"/>
                  <a:gd name="T48" fmla="*/ 76 w 82"/>
                  <a:gd name="T49" fmla="*/ 96 h 127"/>
                  <a:gd name="T50" fmla="*/ 71 w 82"/>
                  <a:gd name="T51" fmla="*/ 96 h 127"/>
                  <a:gd name="T52" fmla="*/ 65 w 82"/>
                  <a:gd name="T53" fmla="*/ 95 h 127"/>
                  <a:gd name="T54" fmla="*/ 70 w 82"/>
                  <a:gd name="T55" fmla="*/ 92 h 127"/>
                  <a:gd name="T56" fmla="*/ 68 w 82"/>
                  <a:gd name="T57" fmla="*/ 86 h 127"/>
                  <a:gd name="T58" fmla="*/ 67 w 82"/>
                  <a:gd name="T59" fmla="*/ 84 h 127"/>
                  <a:gd name="T60" fmla="*/ 65 w 82"/>
                  <a:gd name="T61" fmla="*/ 81 h 127"/>
                  <a:gd name="T62" fmla="*/ 62 w 82"/>
                  <a:gd name="T63" fmla="*/ 75 h 127"/>
                  <a:gd name="T64" fmla="*/ 60 w 82"/>
                  <a:gd name="T65" fmla="*/ 73 h 127"/>
                  <a:gd name="T66" fmla="*/ 59 w 82"/>
                  <a:gd name="T67" fmla="*/ 72 h 127"/>
                  <a:gd name="T68" fmla="*/ 57 w 82"/>
                  <a:gd name="T69" fmla="*/ 71 h 127"/>
                  <a:gd name="T70" fmla="*/ 58 w 82"/>
                  <a:gd name="T71" fmla="*/ 68 h 127"/>
                  <a:gd name="T72" fmla="*/ 55 w 82"/>
                  <a:gd name="T73" fmla="*/ 67 h 127"/>
                  <a:gd name="T74" fmla="*/ 54 w 82"/>
                  <a:gd name="T75" fmla="*/ 62 h 127"/>
                  <a:gd name="T76" fmla="*/ 51 w 82"/>
                  <a:gd name="T77" fmla="*/ 58 h 127"/>
                  <a:gd name="T78" fmla="*/ 51 w 82"/>
                  <a:gd name="T79" fmla="*/ 54 h 127"/>
                  <a:gd name="T80" fmla="*/ 48 w 82"/>
                  <a:gd name="T81" fmla="*/ 53 h 127"/>
                  <a:gd name="T82" fmla="*/ 49 w 82"/>
                  <a:gd name="T83" fmla="*/ 53 h 127"/>
                  <a:gd name="T84" fmla="*/ 45 w 82"/>
                  <a:gd name="T85" fmla="*/ 50 h 127"/>
                  <a:gd name="T86" fmla="*/ 43 w 82"/>
                  <a:gd name="T87" fmla="*/ 46 h 127"/>
                  <a:gd name="T88" fmla="*/ 41 w 82"/>
                  <a:gd name="T89" fmla="*/ 44 h 127"/>
                  <a:gd name="T90" fmla="*/ 32 w 82"/>
                  <a:gd name="T91" fmla="*/ 44 h 127"/>
                  <a:gd name="T92" fmla="*/ 35 w 82"/>
                  <a:gd name="T93" fmla="*/ 39 h 127"/>
                  <a:gd name="T94" fmla="*/ 31 w 82"/>
                  <a:gd name="T95" fmla="*/ 36 h 127"/>
                  <a:gd name="T96" fmla="*/ 30 w 82"/>
                  <a:gd name="T97" fmla="*/ 32 h 127"/>
                  <a:gd name="T98" fmla="*/ 26 w 82"/>
                  <a:gd name="T99" fmla="*/ 24 h 127"/>
                  <a:gd name="T100" fmla="*/ 25 w 82"/>
                  <a:gd name="T101" fmla="*/ 21 h 127"/>
                  <a:gd name="T102" fmla="*/ 15 w 82"/>
                  <a:gd name="T103" fmla="*/ 15 h 127"/>
                  <a:gd name="T104" fmla="*/ 13 w 82"/>
                  <a:gd name="T105" fmla="*/ 1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2" h="127">
                    <a:moveTo>
                      <a:pt x="1" y="12"/>
                    </a:moveTo>
                    <a:cubicBezTo>
                      <a:pt x="2" y="13"/>
                      <a:pt x="4" y="14"/>
                      <a:pt x="3" y="15"/>
                    </a:cubicBezTo>
                    <a:cubicBezTo>
                      <a:pt x="6" y="19"/>
                      <a:pt x="4" y="25"/>
                      <a:pt x="8" y="28"/>
                    </a:cubicBezTo>
                    <a:cubicBezTo>
                      <a:pt x="9" y="27"/>
                      <a:pt x="10" y="27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0" y="28"/>
                      <a:pt x="9" y="28"/>
                    </a:cubicBezTo>
                    <a:cubicBezTo>
                      <a:pt x="10" y="29"/>
                      <a:pt x="12" y="30"/>
                      <a:pt x="12" y="32"/>
                    </a:cubicBezTo>
                    <a:cubicBezTo>
                      <a:pt x="14" y="31"/>
                      <a:pt x="13" y="33"/>
                      <a:pt x="15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5" y="33"/>
                      <a:pt x="15" y="33"/>
                      <a:pt x="13" y="35"/>
                    </a:cubicBezTo>
                    <a:cubicBezTo>
                      <a:pt x="14" y="40"/>
                      <a:pt x="18" y="43"/>
                      <a:pt x="20" y="47"/>
                    </a:cubicBezTo>
                    <a:cubicBezTo>
                      <a:pt x="22" y="50"/>
                      <a:pt x="26" y="53"/>
                      <a:pt x="29" y="57"/>
                    </a:cubicBezTo>
                    <a:cubicBezTo>
                      <a:pt x="32" y="56"/>
                      <a:pt x="31" y="57"/>
                      <a:pt x="34" y="56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35" y="57"/>
                      <a:pt x="34" y="58"/>
                      <a:pt x="33" y="59"/>
                    </a:cubicBezTo>
                    <a:cubicBezTo>
                      <a:pt x="34" y="59"/>
                      <a:pt x="33" y="59"/>
                      <a:pt x="35" y="58"/>
                    </a:cubicBezTo>
                    <a:cubicBezTo>
                      <a:pt x="37" y="58"/>
                      <a:pt x="33" y="60"/>
                      <a:pt x="34" y="60"/>
                    </a:cubicBezTo>
                    <a:cubicBezTo>
                      <a:pt x="33" y="60"/>
                      <a:pt x="35" y="59"/>
                      <a:pt x="35" y="60"/>
                    </a:cubicBezTo>
                    <a:cubicBezTo>
                      <a:pt x="37" y="60"/>
                      <a:pt x="33" y="60"/>
                      <a:pt x="32" y="62"/>
                    </a:cubicBezTo>
                    <a:cubicBezTo>
                      <a:pt x="34" y="64"/>
                      <a:pt x="37" y="65"/>
                      <a:pt x="37" y="67"/>
                    </a:cubicBezTo>
                    <a:cubicBezTo>
                      <a:pt x="37" y="67"/>
                      <a:pt x="38" y="66"/>
                      <a:pt x="38" y="66"/>
                    </a:cubicBezTo>
                    <a:cubicBezTo>
                      <a:pt x="35" y="68"/>
                      <a:pt x="39" y="66"/>
                      <a:pt x="38" y="67"/>
                    </a:cubicBezTo>
                    <a:cubicBezTo>
                      <a:pt x="37" y="68"/>
                      <a:pt x="37" y="68"/>
                      <a:pt x="37" y="68"/>
                    </a:cubicBezTo>
                    <a:cubicBezTo>
                      <a:pt x="36" y="69"/>
                      <a:pt x="39" y="69"/>
                      <a:pt x="38" y="70"/>
                    </a:cubicBezTo>
                    <a:cubicBezTo>
                      <a:pt x="39" y="70"/>
                      <a:pt x="37" y="72"/>
                      <a:pt x="39" y="72"/>
                    </a:cubicBezTo>
                    <a:cubicBezTo>
                      <a:pt x="38" y="72"/>
                      <a:pt x="38" y="73"/>
                      <a:pt x="38" y="73"/>
                    </a:cubicBezTo>
                    <a:cubicBezTo>
                      <a:pt x="41" y="72"/>
                      <a:pt x="37" y="75"/>
                      <a:pt x="40" y="74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1" y="76"/>
                      <a:pt x="41" y="79"/>
                      <a:pt x="43" y="80"/>
                    </a:cubicBezTo>
                    <a:cubicBezTo>
                      <a:pt x="44" y="81"/>
                      <a:pt x="42" y="84"/>
                      <a:pt x="44" y="84"/>
                    </a:cubicBezTo>
                    <a:cubicBezTo>
                      <a:pt x="46" y="84"/>
                      <a:pt x="46" y="84"/>
                      <a:pt x="46" y="84"/>
                    </a:cubicBezTo>
                    <a:cubicBezTo>
                      <a:pt x="46" y="84"/>
                      <a:pt x="45" y="84"/>
                      <a:pt x="44" y="84"/>
                    </a:cubicBezTo>
                    <a:cubicBezTo>
                      <a:pt x="46" y="84"/>
                      <a:pt x="45" y="86"/>
                      <a:pt x="45" y="87"/>
                    </a:cubicBezTo>
                    <a:cubicBezTo>
                      <a:pt x="46" y="87"/>
                      <a:pt x="46" y="87"/>
                      <a:pt x="47" y="86"/>
                    </a:cubicBezTo>
                    <a:cubicBezTo>
                      <a:pt x="45" y="88"/>
                      <a:pt x="48" y="88"/>
                      <a:pt x="47" y="89"/>
                    </a:cubicBezTo>
                    <a:cubicBezTo>
                      <a:pt x="50" y="88"/>
                      <a:pt x="49" y="89"/>
                      <a:pt x="50" y="89"/>
                    </a:cubicBezTo>
                    <a:cubicBezTo>
                      <a:pt x="50" y="89"/>
                      <a:pt x="49" y="90"/>
                      <a:pt x="48" y="90"/>
                    </a:cubicBezTo>
                    <a:cubicBezTo>
                      <a:pt x="49" y="91"/>
                      <a:pt x="49" y="91"/>
                      <a:pt x="49" y="92"/>
                    </a:cubicBezTo>
                    <a:cubicBezTo>
                      <a:pt x="49" y="92"/>
                      <a:pt x="51" y="92"/>
                      <a:pt x="51" y="92"/>
                    </a:cubicBezTo>
                    <a:cubicBezTo>
                      <a:pt x="49" y="93"/>
                      <a:pt x="51" y="93"/>
                      <a:pt x="50" y="94"/>
                    </a:cubicBezTo>
                    <a:cubicBezTo>
                      <a:pt x="52" y="93"/>
                      <a:pt x="54" y="93"/>
                      <a:pt x="53" y="94"/>
                    </a:cubicBezTo>
                    <a:cubicBezTo>
                      <a:pt x="51" y="95"/>
                      <a:pt x="51" y="95"/>
                      <a:pt x="51" y="95"/>
                    </a:cubicBezTo>
                    <a:cubicBezTo>
                      <a:pt x="53" y="95"/>
                      <a:pt x="51" y="98"/>
                      <a:pt x="55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6" y="100"/>
                      <a:pt x="54" y="103"/>
                      <a:pt x="58" y="103"/>
                    </a:cubicBezTo>
                    <a:cubicBezTo>
                      <a:pt x="57" y="104"/>
                      <a:pt x="56" y="105"/>
                      <a:pt x="57" y="105"/>
                    </a:cubicBezTo>
                    <a:cubicBezTo>
                      <a:pt x="58" y="105"/>
                      <a:pt x="58" y="106"/>
                      <a:pt x="60" y="105"/>
                    </a:cubicBezTo>
                    <a:cubicBezTo>
                      <a:pt x="61" y="106"/>
                      <a:pt x="59" y="106"/>
                      <a:pt x="59" y="106"/>
                    </a:cubicBezTo>
                    <a:cubicBezTo>
                      <a:pt x="59" y="107"/>
                      <a:pt x="57" y="108"/>
                      <a:pt x="59" y="108"/>
                    </a:cubicBezTo>
                    <a:cubicBezTo>
                      <a:pt x="58" y="109"/>
                      <a:pt x="58" y="109"/>
                      <a:pt x="58" y="109"/>
                    </a:cubicBezTo>
                    <a:cubicBezTo>
                      <a:pt x="59" y="109"/>
                      <a:pt x="61" y="109"/>
                      <a:pt x="60" y="110"/>
                    </a:cubicBezTo>
                    <a:cubicBezTo>
                      <a:pt x="61" y="110"/>
                      <a:pt x="62" y="111"/>
                      <a:pt x="64" y="110"/>
                    </a:cubicBezTo>
                    <a:cubicBezTo>
                      <a:pt x="64" y="110"/>
                      <a:pt x="61" y="111"/>
                      <a:pt x="63" y="111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1" y="113"/>
                      <a:pt x="62" y="114"/>
                      <a:pt x="63" y="115"/>
                    </a:cubicBezTo>
                    <a:cubicBezTo>
                      <a:pt x="61" y="116"/>
                      <a:pt x="64" y="116"/>
                      <a:pt x="62" y="117"/>
                    </a:cubicBezTo>
                    <a:cubicBezTo>
                      <a:pt x="64" y="118"/>
                      <a:pt x="62" y="119"/>
                      <a:pt x="65" y="119"/>
                    </a:cubicBezTo>
                    <a:cubicBezTo>
                      <a:pt x="64" y="119"/>
                      <a:pt x="64" y="119"/>
                      <a:pt x="64" y="119"/>
                    </a:cubicBezTo>
                    <a:cubicBezTo>
                      <a:pt x="64" y="120"/>
                      <a:pt x="64" y="121"/>
                      <a:pt x="63" y="121"/>
                    </a:cubicBezTo>
                    <a:cubicBezTo>
                      <a:pt x="63" y="122"/>
                      <a:pt x="65" y="122"/>
                      <a:pt x="66" y="122"/>
                    </a:cubicBezTo>
                    <a:cubicBezTo>
                      <a:pt x="64" y="122"/>
                      <a:pt x="64" y="122"/>
                      <a:pt x="64" y="122"/>
                    </a:cubicBezTo>
                    <a:cubicBezTo>
                      <a:pt x="65" y="123"/>
                      <a:pt x="67" y="123"/>
                      <a:pt x="69" y="123"/>
                    </a:cubicBezTo>
                    <a:cubicBezTo>
                      <a:pt x="68" y="123"/>
                      <a:pt x="69" y="123"/>
                      <a:pt x="68" y="124"/>
                    </a:cubicBezTo>
                    <a:cubicBezTo>
                      <a:pt x="67" y="123"/>
                      <a:pt x="66" y="123"/>
                      <a:pt x="64" y="123"/>
                    </a:cubicBezTo>
                    <a:cubicBezTo>
                      <a:pt x="63" y="123"/>
                      <a:pt x="67" y="124"/>
                      <a:pt x="65" y="124"/>
                    </a:cubicBezTo>
                    <a:cubicBezTo>
                      <a:pt x="64" y="125"/>
                      <a:pt x="65" y="125"/>
                      <a:pt x="67" y="125"/>
                    </a:cubicBezTo>
                    <a:cubicBezTo>
                      <a:pt x="66" y="125"/>
                      <a:pt x="66" y="125"/>
                      <a:pt x="65" y="125"/>
                    </a:cubicBezTo>
                    <a:cubicBezTo>
                      <a:pt x="65" y="126"/>
                      <a:pt x="65" y="126"/>
                      <a:pt x="66" y="126"/>
                    </a:cubicBezTo>
                    <a:cubicBezTo>
                      <a:pt x="66" y="126"/>
                      <a:pt x="66" y="126"/>
                      <a:pt x="66" y="126"/>
                    </a:cubicBezTo>
                    <a:cubicBezTo>
                      <a:pt x="67" y="126"/>
                      <a:pt x="67" y="126"/>
                      <a:pt x="69" y="126"/>
                    </a:cubicBezTo>
                    <a:cubicBezTo>
                      <a:pt x="69" y="126"/>
                      <a:pt x="68" y="126"/>
                      <a:pt x="69" y="126"/>
                    </a:cubicBezTo>
                    <a:cubicBezTo>
                      <a:pt x="70" y="126"/>
                      <a:pt x="71" y="126"/>
                      <a:pt x="69" y="126"/>
                    </a:cubicBezTo>
                    <a:cubicBezTo>
                      <a:pt x="68" y="127"/>
                      <a:pt x="67" y="126"/>
                      <a:pt x="66" y="126"/>
                    </a:cubicBezTo>
                    <a:cubicBezTo>
                      <a:pt x="70" y="127"/>
                      <a:pt x="70" y="127"/>
                      <a:pt x="70" y="127"/>
                    </a:cubicBezTo>
                    <a:cubicBezTo>
                      <a:pt x="69" y="127"/>
                      <a:pt x="69" y="127"/>
                      <a:pt x="71" y="127"/>
                    </a:cubicBezTo>
                    <a:cubicBezTo>
                      <a:pt x="70" y="126"/>
                      <a:pt x="70" y="126"/>
                      <a:pt x="70" y="126"/>
                    </a:cubicBezTo>
                    <a:cubicBezTo>
                      <a:pt x="72" y="126"/>
                      <a:pt x="72" y="126"/>
                      <a:pt x="72" y="126"/>
                    </a:cubicBezTo>
                    <a:cubicBezTo>
                      <a:pt x="71" y="126"/>
                      <a:pt x="72" y="125"/>
                      <a:pt x="71" y="125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9" y="125"/>
                      <a:pt x="67" y="124"/>
                      <a:pt x="69" y="124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71" y="124"/>
                      <a:pt x="70" y="124"/>
                      <a:pt x="71" y="123"/>
                    </a:cubicBezTo>
                    <a:cubicBezTo>
                      <a:pt x="73" y="123"/>
                      <a:pt x="73" y="123"/>
                      <a:pt x="73" y="123"/>
                    </a:cubicBezTo>
                    <a:cubicBezTo>
                      <a:pt x="70" y="124"/>
                      <a:pt x="72" y="122"/>
                      <a:pt x="71" y="122"/>
                    </a:cubicBezTo>
                    <a:cubicBezTo>
                      <a:pt x="72" y="122"/>
                      <a:pt x="72" y="122"/>
                      <a:pt x="72" y="122"/>
                    </a:cubicBezTo>
                    <a:cubicBezTo>
                      <a:pt x="73" y="122"/>
                      <a:pt x="70" y="123"/>
                      <a:pt x="70" y="122"/>
                    </a:cubicBezTo>
                    <a:cubicBezTo>
                      <a:pt x="71" y="122"/>
                      <a:pt x="73" y="122"/>
                      <a:pt x="74" y="121"/>
                    </a:cubicBezTo>
                    <a:cubicBezTo>
                      <a:pt x="74" y="121"/>
                      <a:pt x="72" y="120"/>
                      <a:pt x="74" y="119"/>
                    </a:cubicBezTo>
                    <a:cubicBezTo>
                      <a:pt x="73" y="118"/>
                      <a:pt x="72" y="118"/>
                      <a:pt x="71" y="118"/>
                    </a:cubicBezTo>
                    <a:cubicBezTo>
                      <a:pt x="71" y="117"/>
                      <a:pt x="74" y="117"/>
                      <a:pt x="73" y="117"/>
                    </a:cubicBezTo>
                    <a:cubicBezTo>
                      <a:pt x="74" y="117"/>
                      <a:pt x="75" y="117"/>
                      <a:pt x="75" y="116"/>
                    </a:cubicBezTo>
                    <a:cubicBezTo>
                      <a:pt x="74" y="116"/>
                      <a:pt x="75" y="115"/>
                      <a:pt x="73" y="116"/>
                    </a:cubicBezTo>
                    <a:cubicBezTo>
                      <a:pt x="74" y="115"/>
                      <a:pt x="74" y="114"/>
                      <a:pt x="73" y="114"/>
                    </a:cubicBezTo>
                    <a:cubicBezTo>
                      <a:pt x="73" y="114"/>
                      <a:pt x="75" y="114"/>
                      <a:pt x="76" y="113"/>
                    </a:cubicBezTo>
                    <a:cubicBezTo>
                      <a:pt x="74" y="113"/>
                      <a:pt x="73" y="113"/>
                      <a:pt x="73" y="112"/>
                    </a:cubicBezTo>
                    <a:cubicBezTo>
                      <a:pt x="72" y="112"/>
                      <a:pt x="72" y="113"/>
                      <a:pt x="70" y="113"/>
                    </a:cubicBezTo>
                    <a:cubicBezTo>
                      <a:pt x="70" y="113"/>
                      <a:pt x="69" y="113"/>
                      <a:pt x="69" y="113"/>
                    </a:cubicBezTo>
                    <a:cubicBezTo>
                      <a:pt x="71" y="112"/>
                      <a:pt x="74" y="112"/>
                      <a:pt x="74" y="111"/>
                    </a:cubicBezTo>
                    <a:cubicBezTo>
                      <a:pt x="77" y="111"/>
                      <a:pt x="73" y="112"/>
                      <a:pt x="76" y="111"/>
                    </a:cubicBezTo>
                    <a:cubicBezTo>
                      <a:pt x="78" y="111"/>
                      <a:pt x="79" y="112"/>
                      <a:pt x="77" y="113"/>
                    </a:cubicBezTo>
                    <a:cubicBezTo>
                      <a:pt x="80" y="113"/>
                      <a:pt x="78" y="112"/>
                      <a:pt x="80" y="112"/>
                    </a:cubicBezTo>
                    <a:cubicBezTo>
                      <a:pt x="80" y="111"/>
                      <a:pt x="78" y="111"/>
                      <a:pt x="78" y="111"/>
                    </a:cubicBezTo>
                    <a:cubicBezTo>
                      <a:pt x="77" y="111"/>
                      <a:pt x="77" y="111"/>
                      <a:pt x="76" y="111"/>
                    </a:cubicBezTo>
                    <a:cubicBezTo>
                      <a:pt x="73" y="111"/>
                      <a:pt x="77" y="110"/>
                      <a:pt x="77" y="110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79" y="109"/>
                      <a:pt x="77" y="110"/>
                      <a:pt x="77" y="109"/>
                    </a:cubicBezTo>
                    <a:cubicBezTo>
                      <a:pt x="80" y="108"/>
                      <a:pt x="78" y="110"/>
                      <a:pt x="80" y="109"/>
                    </a:cubicBezTo>
                    <a:cubicBezTo>
                      <a:pt x="82" y="109"/>
                      <a:pt x="82" y="109"/>
                      <a:pt x="82" y="109"/>
                    </a:cubicBezTo>
                    <a:cubicBezTo>
                      <a:pt x="82" y="108"/>
                      <a:pt x="79" y="109"/>
                      <a:pt x="80" y="108"/>
                    </a:cubicBezTo>
                    <a:cubicBezTo>
                      <a:pt x="81" y="108"/>
                      <a:pt x="81" y="108"/>
                      <a:pt x="81" y="108"/>
                    </a:cubicBezTo>
                    <a:cubicBezTo>
                      <a:pt x="80" y="108"/>
                      <a:pt x="80" y="108"/>
                      <a:pt x="80" y="108"/>
                    </a:cubicBezTo>
                    <a:cubicBezTo>
                      <a:pt x="79" y="108"/>
                      <a:pt x="77" y="108"/>
                      <a:pt x="77" y="109"/>
                    </a:cubicBezTo>
                    <a:cubicBezTo>
                      <a:pt x="74" y="109"/>
                      <a:pt x="77" y="109"/>
                      <a:pt x="76" y="108"/>
                    </a:cubicBezTo>
                    <a:cubicBezTo>
                      <a:pt x="74" y="108"/>
                      <a:pt x="76" y="108"/>
                      <a:pt x="75" y="109"/>
                    </a:cubicBezTo>
                    <a:cubicBezTo>
                      <a:pt x="73" y="109"/>
                      <a:pt x="73" y="109"/>
                      <a:pt x="73" y="108"/>
                    </a:cubicBezTo>
                    <a:cubicBezTo>
                      <a:pt x="72" y="108"/>
                      <a:pt x="74" y="108"/>
                      <a:pt x="75" y="107"/>
                    </a:cubicBezTo>
                    <a:cubicBezTo>
                      <a:pt x="76" y="107"/>
                      <a:pt x="76" y="108"/>
                      <a:pt x="75" y="108"/>
                    </a:cubicBezTo>
                    <a:cubicBezTo>
                      <a:pt x="77" y="108"/>
                      <a:pt x="79" y="107"/>
                      <a:pt x="80" y="107"/>
                    </a:cubicBezTo>
                    <a:cubicBezTo>
                      <a:pt x="81" y="106"/>
                      <a:pt x="79" y="107"/>
                      <a:pt x="78" y="107"/>
                    </a:cubicBezTo>
                    <a:cubicBezTo>
                      <a:pt x="78" y="107"/>
                      <a:pt x="76" y="107"/>
                      <a:pt x="76" y="107"/>
                    </a:cubicBezTo>
                    <a:cubicBezTo>
                      <a:pt x="71" y="107"/>
                      <a:pt x="79" y="106"/>
                      <a:pt x="78" y="105"/>
                    </a:cubicBezTo>
                    <a:cubicBezTo>
                      <a:pt x="75" y="106"/>
                      <a:pt x="74" y="105"/>
                      <a:pt x="70" y="107"/>
                    </a:cubicBezTo>
                    <a:cubicBezTo>
                      <a:pt x="70" y="107"/>
                      <a:pt x="69" y="107"/>
                      <a:pt x="69" y="106"/>
                    </a:cubicBezTo>
                    <a:cubicBezTo>
                      <a:pt x="71" y="106"/>
                      <a:pt x="71" y="106"/>
                      <a:pt x="73" y="105"/>
                    </a:cubicBezTo>
                    <a:cubicBezTo>
                      <a:pt x="73" y="105"/>
                      <a:pt x="73" y="105"/>
                      <a:pt x="73" y="105"/>
                    </a:cubicBezTo>
                    <a:cubicBezTo>
                      <a:pt x="75" y="105"/>
                      <a:pt x="75" y="105"/>
                      <a:pt x="75" y="105"/>
                    </a:cubicBezTo>
                    <a:cubicBezTo>
                      <a:pt x="79" y="103"/>
                      <a:pt x="79" y="103"/>
                      <a:pt x="79" y="103"/>
                    </a:cubicBezTo>
                    <a:cubicBezTo>
                      <a:pt x="78" y="103"/>
                      <a:pt x="77" y="104"/>
                      <a:pt x="76" y="103"/>
                    </a:cubicBezTo>
                    <a:cubicBezTo>
                      <a:pt x="77" y="103"/>
                      <a:pt x="78" y="103"/>
                      <a:pt x="78" y="102"/>
                    </a:cubicBezTo>
                    <a:cubicBezTo>
                      <a:pt x="77" y="103"/>
                      <a:pt x="75" y="103"/>
                      <a:pt x="75" y="103"/>
                    </a:cubicBezTo>
                    <a:cubicBezTo>
                      <a:pt x="74" y="103"/>
                      <a:pt x="76" y="102"/>
                      <a:pt x="77" y="102"/>
                    </a:cubicBezTo>
                    <a:cubicBezTo>
                      <a:pt x="79" y="102"/>
                      <a:pt x="79" y="102"/>
                      <a:pt x="79" y="102"/>
                    </a:cubicBezTo>
                    <a:cubicBezTo>
                      <a:pt x="77" y="102"/>
                      <a:pt x="79" y="101"/>
                      <a:pt x="79" y="101"/>
                    </a:cubicBezTo>
                    <a:cubicBezTo>
                      <a:pt x="77" y="101"/>
                      <a:pt x="76" y="102"/>
                      <a:pt x="74" y="102"/>
                    </a:cubicBezTo>
                    <a:cubicBezTo>
                      <a:pt x="74" y="102"/>
                      <a:pt x="75" y="101"/>
                      <a:pt x="75" y="101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76" y="101"/>
                      <a:pt x="79" y="100"/>
                      <a:pt x="78" y="100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77" y="100"/>
                      <a:pt x="78" y="100"/>
                      <a:pt x="78" y="100"/>
                    </a:cubicBezTo>
                    <a:cubicBezTo>
                      <a:pt x="77" y="100"/>
                      <a:pt x="77" y="99"/>
                      <a:pt x="77" y="99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7" y="99"/>
                      <a:pt x="75" y="99"/>
                      <a:pt x="76" y="99"/>
                    </a:cubicBezTo>
                    <a:cubicBezTo>
                      <a:pt x="74" y="100"/>
                      <a:pt x="77" y="99"/>
                      <a:pt x="76" y="100"/>
                    </a:cubicBezTo>
                    <a:cubicBezTo>
                      <a:pt x="74" y="100"/>
                      <a:pt x="74" y="100"/>
                      <a:pt x="73" y="100"/>
                    </a:cubicBezTo>
                    <a:cubicBezTo>
                      <a:pt x="76" y="99"/>
                      <a:pt x="73" y="99"/>
                      <a:pt x="73" y="99"/>
                    </a:cubicBezTo>
                    <a:cubicBezTo>
                      <a:pt x="74" y="98"/>
                      <a:pt x="75" y="98"/>
                      <a:pt x="75" y="98"/>
                    </a:cubicBezTo>
                    <a:cubicBezTo>
                      <a:pt x="73" y="98"/>
                      <a:pt x="73" y="98"/>
                      <a:pt x="73" y="98"/>
                    </a:cubicBezTo>
                    <a:cubicBezTo>
                      <a:pt x="77" y="97"/>
                      <a:pt x="73" y="98"/>
                      <a:pt x="73" y="97"/>
                    </a:cubicBezTo>
                    <a:cubicBezTo>
                      <a:pt x="75" y="97"/>
                      <a:pt x="76" y="96"/>
                      <a:pt x="76" y="96"/>
                    </a:cubicBezTo>
                    <a:cubicBezTo>
                      <a:pt x="74" y="97"/>
                      <a:pt x="73" y="97"/>
                      <a:pt x="71" y="97"/>
                    </a:cubicBezTo>
                    <a:cubicBezTo>
                      <a:pt x="72" y="96"/>
                      <a:pt x="75" y="96"/>
                      <a:pt x="76" y="96"/>
                    </a:cubicBezTo>
                    <a:cubicBezTo>
                      <a:pt x="74" y="96"/>
                      <a:pt x="77" y="94"/>
                      <a:pt x="75" y="95"/>
                    </a:cubicBezTo>
                    <a:cubicBezTo>
                      <a:pt x="74" y="96"/>
                      <a:pt x="73" y="96"/>
                      <a:pt x="72" y="96"/>
                    </a:cubicBezTo>
                    <a:cubicBezTo>
                      <a:pt x="72" y="95"/>
                      <a:pt x="73" y="96"/>
                      <a:pt x="74" y="95"/>
                    </a:cubicBezTo>
                    <a:cubicBezTo>
                      <a:pt x="74" y="95"/>
                      <a:pt x="72" y="95"/>
                      <a:pt x="71" y="96"/>
                    </a:cubicBezTo>
                    <a:cubicBezTo>
                      <a:pt x="71" y="95"/>
                      <a:pt x="69" y="96"/>
                      <a:pt x="70" y="95"/>
                    </a:cubicBezTo>
                    <a:cubicBezTo>
                      <a:pt x="72" y="94"/>
                      <a:pt x="71" y="95"/>
                      <a:pt x="72" y="95"/>
                    </a:cubicBezTo>
                    <a:cubicBezTo>
                      <a:pt x="72" y="94"/>
                      <a:pt x="68" y="96"/>
                      <a:pt x="68" y="95"/>
                    </a:cubicBezTo>
                    <a:cubicBezTo>
                      <a:pt x="67" y="96"/>
                      <a:pt x="64" y="97"/>
                      <a:pt x="63" y="97"/>
                    </a:cubicBezTo>
                    <a:cubicBezTo>
                      <a:pt x="63" y="96"/>
                      <a:pt x="64" y="97"/>
                      <a:pt x="66" y="96"/>
                    </a:cubicBezTo>
                    <a:cubicBezTo>
                      <a:pt x="65" y="95"/>
                      <a:pt x="65" y="95"/>
                      <a:pt x="65" y="95"/>
                    </a:cubicBezTo>
                    <a:cubicBezTo>
                      <a:pt x="68" y="94"/>
                      <a:pt x="70" y="95"/>
                      <a:pt x="72" y="93"/>
                    </a:cubicBezTo>
                    <a:cubicBezTo>
                      <a:pt x="71" y="93"/>
                      <a:pt x="71" y="93"/>
                      <a:pt x="71" y="93"/>
                    </a:cubicBezTo>
                    <a:cubicBezTo>
                      <a:pt x="72" y="93"/>
                      <a:pt x="74" y="93"/>
                      <a:pt x="74" y="92"/>
                    </a:cubicBezTo>
                    <a:cubicBezTo>
                      <a:pt x="72" y="93"/>
                      <a:pt x="74" y="92"/>
                      <a:pt x="73" y="92"/>
                    </a:cubicBezTo>
                    <a:cubicBezTo>
                      <a:pt x="71" y="92"/>
                      <a:pt x="74" y="92"/>
                      <a:pt x="72" y="92"/>
                    </a:cubicBezTo>
                    <a:cubicBezTo>
                      <a:pt x="72" y="92"/>
                      <a:pt x="69" y="93"/>
                      <a:pt x="70" y="92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4" y="91"/>
                      <a:pt x="71" y="92"/>
                      <a:pt x="72" y="91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2" y="89"/>
                      <a:pt x="72" y="88"/>
                      <a:pt x="67" y="88"/>
                    </a:cubicBezTo>
                    <a:cubicBezTo>
                      <a:pt x="69" y="87"/>
                      <a:pt x="69" y="87"/>
                      <a:pt x="70" y="86"/>
                    </a:cubicBezTo>
                    <a:cubicBezTo>
                      <a:pt x="69" y="86"/>
                      <a:pt x="68" y="86"/>
                      <a:pt x="68" y="86"/>
                    </a:cubicBezTo>
                    <a:cubicBezTo>
                      <a:pt x="69" y="85"/>
                      <a:pt x="69" y="85"/>
                      <a:pt x="69" y="85"/>
                    </a:cubicBezTo>
                    <a:cubicBezTo>
                      <a:pt x="70" y="84"/>
                      <a:pt x="68" y="85"/>
                      <a:pt x="67" y="85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9" y="83"/>
                      <a:pt x="67" y="84"/>
                      <a:pt x="67" y="84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7" y="84"/>
                      <a:pt x="67" y="84"/>
                      <a:pt x="67" y="84"/>
                    </a:cubicBezTo>
                    <a:cubicBezTo>
                      <a:pt x="66" y="84"/>
                      <a:pt x="66" y="83"/>
                      <a:pt x="68" y="83"/>
                    </a:cubicBezTo>
                    <a:cubicBezTo>
                      <a:pt x="67" y="83"/>
                      <a:pt x="67" y="83"/>
                      <a:pt x="67" y="83"/>
                    </a:cubicBezTo>
                    <a:cubicBezTo>
                      <a:pt x="68" y="82"/>
                      <a:pt x="67" y="81"/>
                      <a:pt x="66" y="81"/>
                    </a:cubicBezTo>
                    <a:cubicBezTo>
                      <a:pt x="66" y="82"/>
                      <a:pt x="65" y="82"/>
                      <a:pt x="64" y="82"/>
                    </a:cubicBezTo>
                    <a:cubicBezTo>
                      <a:pt x="62" y="83"/>
                      <a:pt x="64" y="82"/>
                      <a:pt x="63" y="82"/>
                    </a:cubicBezTo>
                    <a:cubicBezTo>
                      <a:pt x="64" y="82"/>
                      <a:pt x="64" y="81"/>
                      <a:pt x="65" y="81"/>
                    </a:cubicBezTo>
                    <a:cubicBezTo>
                      <a:pt x="68" y="79"/>
                      <a:pt x="65" y="79"/>
                      <a:pt x="65" y="78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6" y="77"/>
                      <a:pt x="63" y="77"/>
                      <a:pt x="64" y="76"/>
                    </a:cubicBezTo>
                    <a:cubicBezTo>
                      <a:pt x="63" y="76"/>
                      <a:pt x="60" y="77"/>
                      <a:pt x="60" y="77"/>
                    </a:cubicBezTo>
                    <a:cubicBezTo>
                      <a:pt x="58" y="78"/>
                      <a:pt x="62" y="76"/>
                      <a:pt x="63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1" y="75"/>
                      <a:pt x="60" y="75"/>
                      <a:pt x="61" y="74"/>
                    </a:cubicBezTo>
                    <a:cubicBezTo>
                      <a:pt x="61" y="74"/>
                      <a:pt x="61" y="74"/>
                      <a:pt x="61" y="74"/>
                    </a:cubicBezTo>
                    <a:cubicBezTo>
                      <a:pt x="61" y="74"/>
                      <a:pt x="62" y="73"/>
                      <a:pt x="62" y="73"/>
                    </a:cubicBezTo>
                    <a:cubicBezTo>
                      <a:pt x="60" y="74"/>
                      <a:pt x="61" y="72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61" y="72"/>
                      <a:pt x="61" y="72"/>
                      <a:pt x="61" y="72"/>
                    </a:cubicBezTo>
                    <a:cubicBezTo>
                      <a:pt x="62" y="71"/>
                      <a:pt x="60" y="72"/>
                      <a:pt x="59" y="73"/>
                    </a:cubicBezTo>
                    <a:cubicBezTo>
                      <a:pt x="57" y="73"/>
                      <a:pt x="59" y="72"/>
                      <a:pt x="59" y="72"/>
                    </a:cubicBezTo>
                    <a:cubicBezTo>
                      <a:pt x="60" y="71"/>
                      <a:pt x="59" y="72"/>
                      <a:pt x="59" y="72"/>
                    </a:cubicBezTo>
                    <a:cubicBezTo>
                      <a:pt x="61" y="72"/>
                      <a:pt x="60" y="72"/>
                      <a:pt x="61" y="71"/>
                    </a:cubicBezTo>
                    <a:cubicBezTo>
                      <a:pt x="61" y="71"/>
                      <a:pt x="59" y="72"/>
                      <a:pt x="59" y="72"/>
                    </a:cubicBezTo>
                    <a:cubicBezTo>
                      <a:pt x="59" y="71"/>
                      <a:pt x="58" y="71"/>
                      <a:pt x="60" y="70"/>
                    </a:cubicBezTo>
                    <a:cubicBezTo>
                      <a:pt x="59" y="71"/>
                      <a:pt x="59" y="70"/>
                      <a:pt x="58" y="70"/>
                    </a:cubicBezTo>
                    <a:cubicBezTo>
                      <a:pt x="58" y="71"/>
                      <a:pt x="58" y="71"/>
                      <a:pt x="57" y="72"/>
                    </a:cubicBezTo>
                    <a:cubicBezTo>
                      <a:pt x="57" y="72"/>
                      <a:pt x="56" y="72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7" y="71"/>
                      <a:pt x="56" y="72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6" y="71"/>
                      <a:pt x="56" y="70"/>
                      <a:pt x="56" y="70"/>
                    </a:cubicBezTo>
                    <a:cubicBezTo>
                      <a:pt x="57" y="69"/>
                      <a:pt x="59" y="69"/>
                      <a:pt x="59" y="68"/>
                    </a:cubicBezTo>
                    <a:cubicBezTo>
                      <a:pt x="58" y="68"/>
                      <a:pt x="58" y="68"/>
                      <a:pt x="58" y="68"/>
                    </a:cubicBezTo>
                    <a:cubicBezTo>
                      <a:pt x="57" y="68"/>
                      <a:pt x="58" y="68"/>
                      <a:pt x="59" y="68"/>
                    </a:cubicBezTo>
                    <a:cubicBezTo>
                      <a:pt x="59" y="66"/>
                      <a:pt x="54" y="69"/>
                      <a:pt x="55" y="68"/>
                    </a:cubicBezTo>
                    <a:cubicBezTo>
                      <a:pt x="57" y="67"/>
                      <a:pt x="57" y="67"/>
                      <a:pt x="57" y="66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55" y="67"/>
                      <a:pt x="58" y="66"/>
                      <a:pt x="56" y="67"/>
                    </a:cubicBezTo>
                    <a:cubicBezTo>
                      <a:pt x="55" y="68"/>
                      <a:pt x="56" y="67"/>
                      <a:pt x="55" y="67"/>
                    </a:cubicBezTo>
                    <a:cubicBezTo>
                      <a:pt x="59" y="65"/>
                      <a:pt x="55" y="65"/>
                      <a:pt x="57" y="63"/>
                    </a:cubicBezTo>
                    <a:cubicBezTo>
                      <a:pt x="54" y="64"/>
                      <a:pt x="56" y="63"/>
                      <a:pt x="55" y="63"/>
                    </a:cubicBezTo>
                    <a:cubicBezTo>
                      <a:pt x="57" y="62"/>
                      <a:pt x="54" y="63"/>
                      <a:pt x="55" y="62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4" y="62"/>
                      <a:pt x="49" y="64"/>
                      <a:pt x="52" y="63"/>
                    </a:cubicBezTo>
                    <a:cubicBezTo>
                      <a:pt x="52" y="62"/>
                      <a:pt x="54" y="62"/>
                      <a:pt x="54" y="62"/>
                    </a:cubicBezTo>
                    <a:cubicBezTo>
                      <a:pt x="56" y="60"/>
                      <a:pt x="51" y="62"/>
                      <a:pt x="54" y="60"/>
                    </a:cubicBezTo>
                    <a:cubicBezTo>
                      <a:pt x="53" y="60"/>
                      <a:pt x="52" y="61"/>
                      <a:pt x="51" y="61"/>
                    </a:cubicBezTo>
                    <a:cubicBezTo>
                      <a:pt x="52" y="61"/>
                      <a:pt x="52" y="59"/>
                      <a:pt x="53" y="59"/>
                    </a:cubicBezTo>
                    <a:cubicBezTo>
                      <a:pt x="52" y="59"/>
                      <a:pt x="52" y="60"/>
                      <a:pt x="52" y="59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54" y="58"/>
                      <a:pt x="52" y="58"/>
                      <a:pt x="51" y="58"/>
                    </a:cubicBezTo>
                    <a:cubicBezTo>
                      <a:pt x="53" y="57"/>
                      <a:pt x="52" y="57"/>
                      <a:pt x="52" y="56"/>
                    </a:cubicBezTo>
                    <a:cubicBezTo>
                      <a:pt x="50" y="57"/>
                      <a:pt x="53" y="55"/>
                      <a:pt x="50" y="56"/>
                    </a:cubicBezTo>
                    <a:cubicBezTo>
                      <a:pt x="51" y="56"/>
                      <a:pt x="51" y="56"/>
                      <a:pt x="51" y="56"/>
                    </a:cubicBezTo>
                    <a:cubicBezTo>
                      <a:pt x="50" y="56"/>
                      <a:pt x="48" y="57"/>
                      <a:pt x="48" y="57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52" y="54"/>
                      <a:pt x="50" y="55"/>
                      <a:pt x="51" y="54"/>
                    </a:cubicBezTo>
                    <a:cubicBezTo>
                      <a:pt x="49" y="55"/>
                      <a:pt x="51" y="54"/>
                      <a:pt x="49" y="55"/>
                    </a:cubicBezTo>
                    <a:cubicBezTo>
                      <a:pt x="49" y="55"/>
                      <a:pt x="49" y="55"/>
                      <a:pt x="49" y="55"/>
                    </a:cubicBezTo>
                    <a:cubicBezTo>
                      <a:pt x="48" y="55"/>
                      <a:pt x="48" y="55"/>
                      <a:pt x="47" y="55"/>
                    </a:cubicBezTo>
                    <a:cubicBezTo>
                      <a:pt x="47" y="55"/>
                      <a:pt x="49" y="54"/>
                      <a:pt x="49" y="54"/>
                    </a:cubicBezTo>
                    <a:cubicBezTo>
                      <a:pt x="50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1"/>
                      <a:pt x="48" y="52"/>
                      <a:pt x="48" y="52"/>
                    </a:cubicBezTo>
                    <a:cubicBezTo>
                      <a:pt x="49" y="50"/>
                      <a:pt x="46" y="50"/>
                      <a:pt x="46" y="50"/>
                    </a:cubicBezTo>
                    <a:cubicBezTo>
                      <a:pt x="46" y="50"/>
                      <a:pt x="47" y="50"/>
                      <a:pt x="46" y="50"/>
                    </a:cubicBezTo>
                    <a:cubicBezTo>
                      <a:pt x="46" y="50"/>
                      <a:pt x="44" y="50"/>
                      <a:pt x="45" y="50"/>
                    </a:cubicBezTo>
                    <a:cubicBezTo>
                      <a:pt x="45" y="50"/>
                      <a:pt x="46" y="49"/>
                      <a:pt x="46" y="49"/>
                    </a:cubicBezTo>
                    <a:cubicBezTo>
                      <a:pt x="46" y="48"/>
                      <a:pt x="45" y="49"/>
                      <a:pt x="45" y="49"/>
                    </a:cubicBezTo>
                    <a:cubicBezTo>
                      <a:pt x="47" y="47"/>
                      <a:pt x="43" y="49"/>
                      <a:pt x="44" y="47"/>
                    </a:cubicBezTo>
                    <a:cubicBezTo>
                      <a:pt x="44" y="47"/>
                      <a:pt x="45" y="47"/>
                      <a:pt x="45" y="47"/>
                    </a:cubicBezTo>
                    <a:cubicBezTo>
                      <a:pt x="44" y="47"/>
                      <a:pt x="43" y="46"/>
                      <a:pt x="41" y="47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3" y="46"/>
                      <a:pt x="42" y="46"/>
                      <a:pt x="41" y="46"/>
                    </a:cubicBezTo>
                    <a:cubicBezTo>
                      <a:pt x="40" y="47"/>
                      <a:pt x="39" y="47"/>
                      <a:pt x="39" y="47"/>
                    </a:cubicBezTo>
                    <a:cubicBezTo>
                      <a:pt x="39" y="47"/>
                      <a:pt x="39" y="47"/>
                      <a:pt x="39" y="47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42" y="44"/>
                      <a:pt x="40" y="44"/>
                      <a:pt x="41" y="44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8" y="44"/>
                      <a:pt x="40" y="43"/>
                      <a:pt x="40" y="43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6" y="45"/>
                      <a:pt x="37" y="44"/>
                      <a:pt x="38" y="43"/>
                    </a:cubicBezTo>
                    <a:cubicBezTo>
                      <a:pt x="37" y="43"/>
                      <a:pt x="35" y="44"/>
                      <a:pt x="33" y="45"/>
                    </a:cubicBezTo>
                    <a:cubicBezTo>
                      <a:pt x="33" y="44"/>
                      <a:pt x="32" y="44"/>
                      <a:pt x="32" y="44"/>
                    </a:cubicBezTo>
                    <a:cubicBezTo>
                      <a:pt x="33" y="43"/>
                      <a:pt x="32" y="44"/>
                      <a:pt x="33" y="44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3"/>
                      <a:pt x="36" y="41"/>
                      <a:pt x="37" y="41"/>
                    </a:cubicBezTo>
                    <a:cubicBezTo>
                      <a:pt x="36" y="41"/>
                      <a:pt x="36" y="40"/>
                      <a:pt x="36" y="39"/>
                    </a:cubicBezTo>
                    <a:cubicBezTo>
                      <a:pt x="34" y="41"/>
                      <a:pt x="35" y="39"/>
                      <a:pt x="33" y="41"/>
                    </a:cubicBezTo>
                    <a:cubicBezTo>
                      <a:pt x="32" y="40"/>
                      <a:pt x="34" y="39"/>
                      <a:pt x="35" y="39"/>
                    </a:cubicBezTo>
                    <a:cubicBezTo>
                      <a:pt x="33" y="39"/>
                      <a:pt x="34" y="38"/>
                      <a:pt x="33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7"/>
                      <a:pt x="33" y="36"/>
                      <a:pt x="31" y="37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5"/>
                      <a:pt x="29" y="38"/>
                      <a:pt x="30" y="36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0" y="36"/>
                      <a:pt x="32" y="34"/>
                      <a:pt x="30" y="35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0" y="34"/>
                      <a:pt x="30" y="34"/>
                      <a:pt x="28" y="34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1" y="32"/>
                      <a:pt x="28" y="34"/>
                      <a:pt x="29" y="33"/>
                    </a:cubicBezTo>
                    <a:cubicBezTo>
                      <a:pt x="29" y="33"/>
                      <a:pt x="29" y="32"/>
                      <a:pt x="30" y="32"/>
                    </a:cubicBezTo>
                    <a:cubicBezTo>
                      <a:pt x="28" y="33"/>
                      <a:pt x="28" y="32"/>
                      <a:pt x="28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8" y="29"/>
                      <a:pt x="27" y="27"/>
                      <a:pt x="24" y="26"/>
                    </a:cubicBezTo>
                    <a:cubicBezTo>
                      <a:pt x="26" y="24"/>
                      <a:pt x="26" y="26"/>
                      <a:pt x="27" y="24"/>
                    </a:cubicBezTo>
                    <a:cubicBezTo>
                      <a:pt x="25" y="26"/>
                      <a:pt x="26" y="24"/>
                      <a:pt x="25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5" y="24"/>
                      <a:pt x="26" y="23"/>
                      <a:pt x="25" y="23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7" y="21"/>
                      <a:pt x="25" y="23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3" y="23"/>
                      <a:pt x="26" y="21"/>
                      <a:pt x="24" y="22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0"/>
                      <a:pt x="22" y="22"/>
                      <a:pt x="23" y="21"/>
                    </a:cubicBezTo>
                    <a:cubicBezTo>
                      <a:pt x="23" y="20"/>
                      <a:pt x="22" y="20"/>
                      <a:pt x="20" y="21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1" y="19"/>
                      <a:pt x="20" y="17"/>
                      <a:pt x="17" y="17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6" y="17"/>
                      <a:pt x="19" y="13"/>
                      <a:pt x="15" y="1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4"/>
                      <a:pt x="15" y="13"/>
                      <a:pt x="13" y="14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2" y="14"/>
                      <a:pt x="12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5" y="9"/>
                      <a:pt x="16" y="6"/>
                      <a:pt x="11" y="6"/>
                    </a:cubicBezTo>
                    <a:cubicBezTo>
                      <a:pt x="11" y="6"/>
                      <a:pt x="13" y="4"/>
                      <a:pt x="13" y="4"/>
                    </a:cubicBezTo>
                    <a:cubicBezTo>
                      <a:pt x="9" y="4"/>
                      <a:pt x="13" y="0"/>
                      <a:pt x="7" y="1"/>
                    </a:cubicBezTo>
                    <a:cubicBezTo>
                      <a:pt x="6" y="0"/>
                      <a:pt x="0" y="2"/>
                      <a:pt x="0" y="2"/>
                    </a:cubicBezTo>
                    <a:cubicBezTo>
                      <a:pt x="3" y="4"/>
                      <a:pt x="3" y="8"/>
                      <a:pt x="1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43" name="Freeform 128"/>
              <p:cNvSpPr/>
              <p:nvPr>
                <p:custDataLst>
                  <p:tags r:id="rId337"/>
                </p:custDataLst>
              </p:nvPr>
            </p:nvSpPr>
            <p:spPr bwMode="auto">
              <a:xfrm>
                <a:off x="6120" y="1641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44" name="Freeform 129"/>
              <p:cNvSpPr/>
              <p:nvPr>
                <p:custDataLst>
                  <p:tags r:id="rId338"/>
                </p:custDataLst>
              </p:nvPr>
            </p:nvSpPr>
            <p:spPr bwMode="auto">
              <a:xfrm>
                <a:off x="6033" y="1508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45" name="Freeform 130"/>
              <p:cNvSpPr/>
              <p:nvPr>
                <p:custDataLst>
                  <p:tags r:id="rId339"/>
                </p:custDataLst>
              </p:nvPr>
            </p:nvSpPr>
            <p:spPr bwMode="auto">
              <a:xfrm>
                <a:off x="6016" y="1492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5 w 5"/>
                  <a:gd name="T3" fmla="*/ 0 h 2"/>
                  <a:gd name="T4" fmla="*/ 0 w 5"/>
                  <a:gd name="T5" fmla="*/ 2 h 2"/>
                  <a:gd name="T6" fmla="*/ 5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5" y="0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46" name="Freeform 131"/>
              <p:cNvSpPr/>
              <p:nvPr>
                <p:custDataLst>
                  <p:tags r:id="rId340"/>
                </p:custDataLst>
              </p:nvPr>
            </p:nvSpPr>
            <p:spPr bwMode="auto">
              <a:xfrm>
                <a:off x="6042" y="1506"/>
                <a:ext cx="5" cy="0"/>
              </a:xfrm>
              <a:custGeom>
                <a:avLst/>
                <a:gdLst>
                  <a:gd name="T0" fmla="*/ 2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47" name="Freeform 132"/>
              <p:cNvSpPr/>
              <p:nvPr>
                <p:custDataLst>
                  <p:tags r:id="rId341"/>
                </p:custDataLst>
              </p:nvPr>
            </p:nvSpPr>
            <p:spPr bwMode="auto">
              <a:xfrm>
                <a:off x="6094" y="16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48" name="Freeform 133"/>
              <p:cNvSpPr/>
              <p:nvPr>
                <p:custDataLst>
                  <p:tags r:id="rId342"/>
                </p:custDataLst>
              </p:nvPr>
            </p:nvSpPr>
            <p:spPr bwMode="auto">
              <a:xfrm>
                <a:off x="6045" y="1508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49" name="Freeform 134"/>
              <p:cNvSpPr/>
              <p:nvPr>
                <p:custDataLst>
                  <p:tags r:id="rId343"/>
                </p:custDataLst>
              </p:nvPr>
            </p:nvSpPr>
            <p:spPr bwMode="auto">
              <a:xfrm>
                <a:off x="6035" y="150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50" name="Freeform 135"/>
              <p:cNvSpPr/>
              <p:nvPr>
                <p:custDataLst>
                  <p:tags r:id="rId344"/>
                </p:custDataLst>
              </p:nvPr>
            </p:nvSpPr>
            <p:spPr bwMode="auto">
              <a:xfrm>
                <a:off x="6535" y="1518"/>
                <a:ext cx="12" cy="2"/>
              </a:xfrm>
              <a:custGeom>
                <a:avLst/>
                <a:gdLst>
                  <a:gd name="T0" fmla="*/ 1 w 5"/>
                  <a:gd name="T1" fmla="*/ 1 h 1"/>
                  <a:gd name="T2" fmla="*/ 0 w 5"/>
                  <a:gd name="T3" fmla="*/ 1 h 1"/>
                  <a:gd name="T4" fmla="*/ 2 w 5"/>
                  <a:gd name="T5" fmla="*/ 1 h 1"/>
                  <a:gd name="T6" fmla="*/ 3 w 5"/>
                  <a:gd name="T7" fmla="*/ 1 h 1"/>
                  <a:gd name="T8" fmla="*/ 5 w 5"/>
                  <a:gd name="T9" fmla="*/ 0 h 1"/>
                  <a:gd name="T10" fmla="*/ 1 w 5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4" y="1"/>
                      <a:pt x="3" y="1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4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51" name="Freeform 136"/>
              <p:cNvSpPr/>
              <p:nvPr>
                <p:custDataLst>
                  <p:tags r:id="rId345"/>
                </p:custDataLst>
              </p:nvPr>
            </p:nvSpPr>
            <p:spPr bwMode="auto">
              <a:xfrm>
                <a:off x="7185" y="1480"/>
                <a:ext cx="3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52" name="Freeform 137"/>
              <p:cNvSpPr/>
              <p:nvPr>
                <p:custDataLst>
                  <p:tags r:id="rId346"/>
                </p:custDataLst>
              </p:nvPr>
            </p:nvSpPr>
            <p:spPr bwMode="auto">
              <a:xfrm>
                <a:off x="7048" y="159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53" name="Freeform 138"/>
              <p:cNvSpPr/>
              <p:nvPr>
                <p:custDataLst>
                  <p:tags r:id="rId347"/>
                </p:custDataLst>
              </p:nvPr>
            </p:nvSpPr>
            <p:spPr bwMode="auto">
              <a:xfrm>
                <a:off x="7199" y="1475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54" name="Freeform 139"/>
              <p:cNvSpPr/>
              <p:nvPr>
                <p:custDataLst>
                  <p:tags r:id="rId348"/>
                </p:custDataLst>
              </p:nvPr>
            </p:nvSpPr>
            <p:spPr bwMode="auto">
              <a:xfrm>
                <a:off x="7202" y="1480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55" name="Freeform 140"/>
              <p:cNvSpPr/>
              <p:nvPr>
                <p:custDataLst>
                  <p:tags r:id="rId349"/>
                </p:custDataLst>
              </p:nvPr>
            </p:nvSpPr>
            <p:spPr bwMode="auto">
              <a:xfrm>
                <a:off x="7048" y="16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56" name="Freeform 141"/>
              <p:cNvSpPr/>
              <p:nvPr>
                <p:custDataLst>
                  <p:tags r:id="rId350"/>
                </p:custDataLst>
              </p:nvPr>
            </p:nvSpPr>
            <p:spPr bwMode="auto">
              <a:xfrm>
                <a:off x="7043" y="1593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57" name="Freeform 142"/>
              <p:cNvSpPr/>
              <p:nvPr>
                <p:custDataLst>
                  <p:tags r:id="rId351"/>
                </p:custDataLst>
              </p:nvPr>
            </p:nvSpPr>
            <p:spPr bwMode="auto">
              <a:xfrm>
                <a:off x="7048" y="1603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58" name="Freeform 143"/>
              <p:cNvSpPr/>
              <p:nvPr>
                <p:custDataLst>
                  <p:tags r:id="rId352"/>
                </p:custDataLst>
              </p:nvPr>
            </p:nvSpPr>
            <p:spPr bwMode="auto">
              <a:xfrm>
                <a:off x="7180" y="1487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59" name="Freeform 144"/>
              <p:cNvSpPr/>
              <p:nvPr>
                <p:custDataLst>
                  <p:tags r:id="rId353"/>
                </p:custDataLst>
              </p:nvPr>
            </p:nvSpPr>
            <p:spPr bwMode="auto">
              <a:xfrm>
                <a:off x="7211" y="1480"/>
                <a:ext cx="3" cy="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60" name="Freeform 145"/>
              <p:cNvSpPr/>
              <p:nvPr>
                <p:custDataLst>
                  <p:tags r:id="rId354"/>
                </p:custDataLst>
              </p:nvPr>
            </p:nvSpPr>
            <p:spPr bwMode="auto">
              <a:xfrm>
                <a:off x="7249" y="1496"/>
                <a:ext cx="3" cy="7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61" name="Freeform 146"/>
              <p:cNvSpPr/>
              <p:nvPr>
                <p:custDataLst>
                  <p:tags r:id="rId355"/>
                </p:custDataLst>
              </p:nvPr>
            </p:nvSpPr>
            <p:spPr bwMode="auto">
              <a:xfrm>
                <a:off x="7252" y="1499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62" name="Freeform 147"/>
              <p:cNvSpPr/>
              <p:nvPr>
                <p:custDataLst>
                  <p:tags r:id="rId356"/>
                </p:custDataLst>
              </p:nvPr>
            </p:nvSpPr>
            <p:spPr bwMode="auto">
              <a:xfrm>
                <a:off x="7218" y="1480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63" name="Freeform 148"/>
              <p:cNvSpPr/>
              <p:nvPr>
                <p:custDataLst>
                  <p:tags r:id="rId357"/>
                </p:custDataLst>
              </p:nvPr>
            </p:nvSpPr>
            <p:spPr bwMode="auto">
              <a:xfrm>
                <a:off x="7214" y="1475"/>
                <a:ext cx="4" cy="9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2 h 4"/>
                  <a:gd name="T4" fmla="*/ 0 w 2"/>
                  <a:gd name="T5" fmla="*/ 2 h 4"/>
                  <a:gd name="T6" fmla="*/ 0 w 2"/>
                  <a:gd name="T7" fmla="*/ 0 h 4"/>
                  <a:gd name="T8" fmla="*/ 2 w 2"/>
                  <a:gd name="T9" fmla="*/ 4 h 4"/>
                  <a:gd name="T10" fmla="*/ 2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1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64" name="Freeform 149"/>
              <p:cNvSpPr/>
              <p:nvPr>
                <p:custDataLst>
                  <p:tags r:id="rId358"/>
                </p:custDataLst>
              </p:nvPr>
            </p:nvSpPr>
            <p:spPr bwMode="auto">
              <a:xfrm>
                <a:off x="7216" y="1477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65" name="Freeform 150"/>
              <p:cNvSpPr/>
              <p:nvPr>
                <p:custDataLst>
                  <p:tags r:id="rId359"/>
                </p:custDataLst>
              </p:nvPr>
            </p:nvSpPr>
            <p:spPr bwMode="auto">
              <a:xfrm>
                <a:off x="6497" y="145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66" name="Freeform 151"/>
              <p:cNvSpPr/>
              <p:nvPr>
                <p:custDataLst>
                  <p:tags r:id="rId360"/>
                </p:custDataLst>
              </p:nvPr>
            </p:nvSpPr>
            <p:spPr bwMode="auto">
              <a:xfrm>
                <a:off x="7157" y="2082"/>
                <a:ext cx="5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67" name="Freeform 152"/>
              <p:cNvSpPr/>
              <p:nvPr>
                <p:custDataLst>
                  <p:tags r:id="rId361"/>
                </p:custDataLst>
              </p:nvPr>
            </p:nvSpPr>
            <p:spPr bwMode="auto">
              <a:xfrm>
                <a:off x="7159" y="207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68" name="Freeform 153"/>
              <p:cNvSpPr/>
              <p:nvPr>
                <p:custDataLst>
                  <p:tags r:id="rId362"/>
                </p:custDataLst>
              </p:nvPr>
            </p:nvSpPr>
            <p:spPr bwMode="auto">
              <a:xfrm>
                <a:off x="6538" y="1373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69" name="Freeform 154"/>
              <p:cNvSpPr/>
              <p:nvPr>
                <p:custDataLst>
                  <p:tags r:id="rId363"/>
                </p:custDataLst>
              </p:nvPr>
            </p:nvSpPr>
            <p:spPr bwMode="auto">
              <a:xfrm>
                <a:off x="6497" y="141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70" name="Rectangle 155"/>
              <p:cNvSpPr>
                <a:spLocks noChangeArrowheads="1"/>
              </p:cNvSpPr>
              <p:nvPr>
                <p:custDataLst>
                  <p:tags r:id="rId364"/>
                </p:custDataLst>
              </p:nvPr>
            </p:nvSpPr>
            <p:spPr bwMode="auto">
              <a:xfrm>
                <a:off x="7086" y="1560"/>
                <a:ext cx="1" cy="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71" name="Freeform 156"/>
              <p:cNvSpPr/>
              <p:nvPr>
                <p:custDataLst>
                  <p:tags r:id="rId365"/>
                </p:custDataLst>
              </p:nvPr>
            </p:nvSpPr>
            <p:spPr bwMode="auto">
              <a:xfrm>
                <a:off x="7247" y="150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72" name="Freeform 157"/>
              <p:cNvSpPr/>
              <p:nvPr>
                <p:custDataLst>
                  <p:tags r:id="rId366"/>
                </p:custDataLst>
              </p:nvPr>
            </p:nvSpPr>
            <p:spPr bwMode="auto">
              <a:xfrm>
                <a:off x="6540" y="13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73" name="Freeform 158"/>
              <p:cNvSpPr/>
              <p:nvPr>
                <p:custDataLst>
                  <p:tags r:id="rId367"/>
                </p:custDataLst>
              </p:nvPr>
            </p:nvSpPr>
            <p:spPr bwMode="auto">
              <a:xfrm>
                <a:off x="7109" y="15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74" name="Freeform 159"/>
              <p:cNvSpPr/>
              <p:nvPr>
                <p:custDataLst>
                  <p:tags r:id="rId368"/>
                </p:custDataLst>
              </p:nvPr>
            </p:nvSpPr>
            <p:spPr bwMode="auto">
              <a:xfrm>
                <a:off x="7157" y="156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75" name="Freeform 160"/>
              <p:cNvSpPr/>
              <p:nvPr>
                <p:custDataLst>
                  <p:tags r:id="rId369"/>
                </p:custDataLst>
              </p:nvPr>
            </p:nvSpPr>
            <p:spPr bwMode="auto">
              <a:xfrm>
                <a:off x="7033" y="1622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2 h 5"/>
                  <a:gd name="T4" fmla="*/ 5 w 5"/>
                  <a:gd name="T5" fmla="*/ 5 h 5"/>
                  <a:gd name="T6" fmla="*/ 0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0" y="2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76" name="Freeform 161"/>
              <p:cNvSpPr/>
              <p:nvPr>
                <p:custDataLst>
                  <p:tags r:id="rId370"/>
                </p:custDataLst>
              </p:nvPr>
            </p:nvSpPr>
            <p:spPr bwMode="auto">
              <a:xfrm>
                <a:off x="7064" y="15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77" name="Freeform 162"/>
              <p:cNvSpPr/>
              <p:nvPr>
                <p:custDataLst>
                  <p:tags r:id="rId371"/>
                </p:custDataLst>
              </p:nvPr>
            </p:nvSpPr>
            <p:spPr bwMode="auto">
              <a:xfrm>
                <a:off x="6958" y="1475"/>
                <a:ext cx="291" cy="265"/>
              </a:xfrm>
              <a:custGeom>
                <a:avLst/>
                <a:gdLst>
                  <a:gd name="T0" fmla="*/ 27 w 123"/>
                  <a:gd name="T1" fmla="*/ 92 h 112"/>
                  <a:gd name="T2" fmla="*/ 33 w 123"/>
                  <a:gd name="T3" fmla="*/ 85 h 112"/>
                  <a:gd name="T4" fmla="*/ 52 w 123"/>
                  <a:gd name="T5" fmla="*/ 57 h 112"/>
                  <a:gd name="T6" fmla="*/ 61 w 123"/>
                  <a:gd name="T7" fmla="*/ 52 h 112"/>
                  <a:gd name="T8" fmla="*/ 69 w 123"/>
                  <a:gd name="T9" fmla="*/ 49 h 112"/>
                  <a:gd name="T10" fmla="*/ 81 w 123"/>
                  <a:gd name="T11" fmla="*/ 39 h 112"/>
                  <a:gd name="T12" fmla="*/ 89 w 123"/>
                  <a:gd name="T13" fmla="*/ 34 h 112"/>
                  <a:gd name="T14" fmla="*/ 100 w 123"/>
                  <a:gd name="T15" fmla="*/ 25 h 112"/>
                  <a:gd name="T16" fmla="*/ 105 w 123"/>
                  <a:gd name="T17" fmla="*/ 17 h 112"/>
                  <a:gd name="T18" fmla="*/ 115 w 123"/>
                  <a:gd name="T19" fmla="*/ 15 h 112"/>
                  <a:gd name="T20" fmla="*/ 119 w 123"/>
                  <a:gd name="T21" fmla="*/ 14 h 112"/>
                  <a:gd name="T22" fmla="*/ 121 w 123"/>
                  <a:gd name="T23" fmla="*/ 8 h 112"/>
                  <a:gd name="T24" fmla="*/ 122 w 123"/>
                  <a:gd name="T25" fmla="*/ 7 h 112"/>
                  <a:gd name="T26" fmla="*/ 118 w 123"/>
                  <a:gd name="T27" fmla="*/ 7 h 112"/>
                  <a:gd name="T28" fmla="*/ 113 w 123"/>
                  <a:gd name="T29" fmla="*/ 5 h 112"/>
                  <a:gd name="T30" fmla="*/ 107 w 123"/>
                  <a:gd name="T31" fmla="*/ 4 h 112"/>
                  <a:gd name="T32" fmla="*/ 106 w 123"/>
                  <a:gd name="T33" fmla="*/ 3 h 112"/>
                  <a:gd name="T34" fmla="*/ 102 w 123"/>
                  <a:gd name="T35" fmla="*/ 4 h 112"/>
                  <a:gd name="T36" fmla="*/ 101 w 123"/>
                  <a:gd name="T37" fmla="*/ 4 h 112"/>
                  <a:gd name="T38" fmla="*/ 99 w 123"/>
                  <a:gd name="T39" fmla="*/ 2 h 112"/>
                  <a:gd name="T40" fmla="*/ 98 w 123"/>
                  <a:gd name="T41" fmla="*/ 9 h 112"/>
                  <a:gd name="T42" fmla="*/ 96 w 123"/>
                  <a:gd name="T43" fmla="*/ 8 h 112"/>
                  <a:gd name="T44" fmla="*/ 93 w 123"/>
                  <a:gd name="T45" fmla="*/ 7 h 112"/>
                  <a:gd name="T46" fmla="*/ 91 w 123"/>
                  <a:gd name="T47" fmla="*/ 7 h 112"/>
                  <a:gd name="T48" fmla="*/ 89 w 123"/>
                  <a:gd name="T49" fmla="*/ 10 h 112"/>
                  <a:gd name="T50" fmla="*/ 87 w 123"/>
                  <a:gd name="T51" fmla="*/ 10 h 112"/>
                  <a:gd name="T52" fmla="*/ 89 w 123"/>
                  <a:gd name="T53" fmla="*/ 18 h 112"/>
                  <a:gd name="T54" fmla="*/ 85 w 123"/>
                  <a:gd name="T55" fmla="*/ 12 h 112"/>
                  <a:gd name="T56" fmla="*/ 78 w 123"/>
                  <a:gd name="T57" fmla="*/ 16 h 112"/>
                  <a:gd name="T58" fmla="*/ 75 w 123"/>
                  <a:gd name="T59" fmla="*/ 18 h 112"/>
                  <a:gd name="T60" fmla="*/ 75 w 123"/>
                  <a:gd name="T61" fmla="*/ 24 h 112"/>
                  <a:gd name="T62" fmla="*/ 67 w 123"/>
                  <a:gd name="T63" fmla="*/ 25 h 112"/>
                  <a:gd name="T64" fmla="*/ 65 w 123"/>
                  <a:gd name="T65" fmla="*/ 29 h 112"/>
                  <a:gd name="T66" fmla="*/ 64 w 123"/>
                  <a:gd name="T67" fmla="*/ 29 h 112"/>
                  <a:gd name="T68" fmla="*/ 64 w 123"/>
                  <a:gd name="T69" fmla="*/ 32 h 112"/>
                  <a:gd name="T70" fmla="*/ 60 w 123"/>
                  <a:gd name="T71" fmla="*/ 30 h 112"/>
                  <a:gd name="T72" fmla="*/ 59 w 123"/>
                  <a:gd name="T73" fmla="*/ 34 h 112"/>
                  <a:gd name="T74" fmla="*/ 55 w 123"/>
                  <a:gd name="T75" fmla="*/ 39 h 112"/>
                  <a:gd name="T76" fmla="*/ 50 w 123"/>
                  <a:gd name="T77" fmla="*/ 39 h 112"/>
                  <a:gd name="T78" fmla="*/ 47 w 123"/>
                  <a:gd name="T79" fmla="*/ 43 h 112"/>
                  <a:gd name="T80" fmla="*/ 45 w 123"/>
                  <a:gd name="T81" fmla="*/ 45 h 112"/>
                  <a:gd name="T82" fmla="*/ 44 w 123"/>
                  <a:gd name="T83" fmla="*/ 45 h 112"/>
                  <a:gd name="T84" fmla="*/ 42 w 123"/>
                  <a:gd name="T85" fmla="*/ 48 h 112"/>
                  <a:gd name="T86" fmla="*/ 39 w 123"/>
                  <a:gd name="T87" fmla="*/ 54 h 112"/>
                  <a:gd name="T88" fmla="*/ 38 w 123"/>
                  <a:gd name="T89" fmla="*/ 56 h 112"/>
                  <a:gd name="T90" fmla="*/ 38 w 123"/>
                  <a:gd name="T91" fmla="*/ 63 h 112"/>
                  <a:gd name="T92" fmla="*/ 34 w 123"/>
                  <a:gd name="T93" fmla="*/ 65 h 112"/>
                  <a:gd name="T94" fmla="*/ 30 w 123"/>
                  <a:gd name="T95" fmla="*/ 69 h 112"/>
                  <a:gd name="T96" fmla="*/ 27 w 123"/>
                  <a:gd name="T97" fmla="*/ 71 h 112"/>
                  <a:gd name="T98" fmla="*/ 19 w 123"/>
                  <a:gd name="T99" fmla="*/ 78 h 112"/>
                  <a:gd name="T100" fmla="*/ 17 w 123"/>
                  <a:gd name="T101" fmla="*/ 80 h 112"/>
                  <a:gd name="T102" fmla="*/ 13 w 123"/>
                  <a:gd name="T103" fmla="*/ 88 h 112"/>
                  <a:gd name="T104" fmla="*/ 12 w 123"/>
                  <a:gd name="T105" fmla="*/ 9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3" h="112">
                    <a:moveTo>
                      <a:pt x="9" y="112"/>
                    </a:moveTo>
                    <a:cubicBezTo>
                      <a:pt x="9" y="108"/>
                      <a:pt x="13" y="106"/>
                      <a:pt x="17" y="105"/>
                    </a:cubicBezTo>
                    <a:cubicBezTo>
                      <a:pt x="17" y="104"/>
                      <a:pt x="17" y="102"/>
                      <a:pt x="18" y="102"/>
                    </a:cubicBezTo>
                    <a:cubicBezTo>
                      <a:pt x="20" y="98"/>
                      <a:pt x="27" y="98"/>
                      <a:pt x="28" y="93"/>
                    </a:cubicBezTo>
                    <a:cubicBezTo>
                      <a:pt x="27" y="93"/>
                      <a:pt x="27" y="92"/>
                      <a:pt x="26" y="91"/>
                    </a:cubicBezTo>
                    <a:cubicBezTo>
                      <a:pt x="27" y="92"/>
                      <a:pt x="27" y="92"/>
                      <a:pt x="27" y="92"/>
                    </a:cubicBezTo>
                    <a:cubicBezTo>
                      <a:pt x="26" y="91"/>
                      <a:pt x="26" y="91"/>
                      <a:pt x="26" y="91"/>
                    </a:cubicBezTo>
                    <a:cubicBezTo>
                      <a:pt x="26" y="90"/>
                      <a:pt x="28" y="92"/>
                      <a:pt x="28" y="92"/>
                    </a:cubicBezTo>
                    <a:cubicBezTo>
                      <a:pt x="29" y="91"/>
                      <a:pt x="29" y="89"/>
                      <a:pt x="31" y="88"/>
                    </a:cubicBezTo>
                    <a:cubicBezTo>
                      <a:pt x="29" y="86"/>
                      <a:pt x="31" y="87"/>
                      <a:pt x="29" y="85"/>
                    </a:cubicBezTo>
                    <a:cubicBezTo>
                      <a:pt x="30" y="86"/>
                      <a:pt x="30" y="86"/>
                      <a:pt x="30" y="86"/>
                    </a:cubicBezTo>
                    <a:cubicBezTo>
                      <a:pt x="30" y="84"/>
                      <a:pt x="30" y="84"/>
                      <a:pt x="33" y="85"/>
                    </a:cubicBezTo>
                    <a:cubicBezTo>
                      <a:pt x="38" y="83"/>
                      <a:pt x="40" y="79"/>
                      <a:pt x="43" y="76"/>
                    </a:cubicBezTo>
                    <a:cubicBezTo>
                      <a:pt x="46" y="72"/>
                      <a:pt x="48" y="68"/>
                      <a:pt x="52" y="64"/>
                    </a:cubicBezTo>
                    <a:cubicBezTo>
                      <a:pt x="50" y="61"/>
                      <a:pt x="52" y="61"/>
                      <a:pt x="50" y="59"/>
                    </a:cubicBezTo>
                    <a:cubicBezTo>
                      <a:pt x="51" y="59"/>
                      <a:pt x="51" y="59"/>
                      <a:pt x="51" y="59"/>
                    </a:cubicBezTo>
                    <a:cubicBezTo>
                      <a:pt x="51" y="58"/>
                      <a:pt x="52" y="59"/>
                      <a:pt x="54" y="59"/>
                    </a:cubicBezTo>
                    <a:cubicBezTo>
                      <a:pt x="53" y="58"/>
                      <a:pt x="54" y="59"/>
                      <a:pt x="52" y="57"/>
                    </a:cubicBezTo>
                    <a:cubicBezTo>
                      <a:pt x="51" y="56"/>
                      <a:pt x="55" y="59"/>
                      <a:pt x="54" y="58"/>
                    </a:cubicBezTo>
                    <a:cubicBezTo>
                      <a:pt x="55" y="59"/>
                      <a:pt x="53" y="57"/>
                      <a:pt x="54" y="58"/>
                    </a:cubicBezTo>
                    <a:cubicBezTo>
                      <a:pt x="53" y="55"/>
                      <a:pt x="55" y="59"/>
                      <a:pt x="57" y="59"/>
                    </a:cubicBezTo>
                    <a:cubicBezTo>
                      <a:pt x="58" y="57"/>
                      <a:pt x="58" y="54"/>
                      <a:pt x="61" y="54"/>
                    </a:cubicBezTo>
                    <a:cubicBezTo>
                      <a:pt x="61" y="54"/>
                      <a:pt x="60" y="52"/>
                      <a:pt x="60" y="52"/>
                    </a:cubicBezTo>
                    <a:cubicBezTo>
                      <a:pt x="62" y="55"/>
                      <a:pt x="60" y="51"/>
                      <a:pt x="61" y="52"/>
                    </a:cubicBezTo>
                    <a:cubicBezTo>
                      <a:pt x="62" y="53"/>
                      <a:pt x="62" y="53"/>
                      <a:pt x="62" y="53"/>
                    </a:cubicBezTo>
                    <a:cubicBezTo>
                      <a:pt x="63" y="54"/>
                      <a:pt x="63" y="51"/>
                      <a:pt x="64" y="52"/>
                    </a:cubicBezTo>
                    <a:cubicBezTo>
                      <a:pt x="64" y="50"/>
                      <a:pt x="67" y="52"/>
                      <a:pt x="66" y="50"/>
                    </a:cubicBezTo>
                    <a:cubicBezTo>
                      <a:pt x="67" y="52"/>
                      <a:pt x="67" y="51"/>
                      <a:pt x="68" y="51"/>
                    </a:cubicBezTo>
                    <a:cubicBezTo>
                      <a:pt x="66" y="48"/>
                      <a:pt x="70" y="51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71" y="48"/>
                      <a:pt x="73" y="47"/>
                      <a:pt x="74" y="44"/>
                    </a:cubicBezTo>
                    <a:cubicBezTo>
                      <a:pt x="75" y="43"/>
                      <a:pt x="78" y="45"/>
                      <a:pt x="79" y="42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78" y="41"/>
                      <a:pt x="79" y="42"/>
                      <a:pt x="79" y="42"/>
                    </a:cubicBezTo>
                    <a:cubicBezTo>
                      <a:pt x="79" y="40"/>
                      <a:pt x="81" y="41"/>
                      <a:pt x="81" y="41"/>
                    </a:cubicBezTo>
                    <a:cubicBezTo>
                      <a:pt x="81" y="40"/>
                      <a:pt x="81" y="40"/>
                      <a:pt x="81" y="39"/>
                    </a:cubicBezTo>
                    <a:cubicBezTo>
                      <a:pt x="83" y="41"/>
                      <a:pt x="82" y="37"/>
                      <a:pt x="84" y="38"/>
                    </a:cubicBezTo>
                    <a:cubicBezTo>
                      <a:pt x="82" y="36"/>
                      <a:pt x="84" y="37"/>
                      <a:pt x="84" y="36"/>
                    </a:cubicBezTo>
                    <a:cubicBezTo>
                      <a:pt x="84" y="36"/>
                      <a:pt x="84" y="36"/>
                      <a:pt x="85" y="37"/>
                    </a:cubicBezTo>
                    <a:cubicBezTo>
                      <a:pt x="85" y="36"/>
                      <a:pt x="85" y="36"/>
                      <a:pt x="87" y="36"/>
                    </a:cubicBezTo>
                    <a:cubicBezTo>
                      <a:pt x="87" y="36"/>
                      <a:pt x="86" y="34"/>
                      <a:pt x="87" y="34"/>
                    </a:cubicBezTo>
                    <a:cubicBezTo>
                      <a:pt x="88" y="36"/>
                      <a:pt x="88" y="34"/>
                      <a:pt x="89" y="34"/>
                    </a:cubicBezTo>
                    <a:cubicBezTo>
                      <a:pt x="87" y="32"/>
                      <a:pt x="87" y="31"/>
                      <a:pt x="88" y="31"/>
                    </a:cubicBezTo>
                    <a:cubicBezTo>
                      <a:pt x="89" y="34"/>
                      <a:pt x="89" y="34"/>
                      <a:pt x="89" y="34"/>
                    </a:cubicBezTo>
                    <a:cubicBezTo>
                      <a:pt x="90" y="31"/>
                      <a:pt x="93" y="33"/>
                      <a:pt x="93" y="29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5" y="28"/>
                      <a:pt x="98" y="29"/>
                      <a:pt x="98" y="25"/>
                    </a:cubicBezTo>
                    <a:cubicBezTo>
                      <a:pt x="99" y="25"/>
                      <a:pt x="100" y="26"/>
                      <a:pt x="100" y="25"/>
                    </a:cubicBezTo>
                    <a:cubicBezTo>
                      <a:pt x="100" y="24"/>
                      <a:pt x="101" y="24"/>
                      <a:pt x="100" y="22"/>
                    </a:cubicBezTo>
                    <a:cubicBezTo>
                      <a:pt x="100" y="21"/>
                      <a:pt x="101" y="22"/>
                      <a:pt x="101" y="23"/>
                    </a:cubicBezTo>
                    <a:cubicBezTo>
                      <a:pt x="102" y="23"/>
                      <a:pt x="104" y="25"/>
                      <a:pt x="103" y="22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4" y="22"/>
                      <a:pt x="104" y="20"/>
                      <a:pt x="106" y="21"/>
                    </a:cubicBezTo>
                    <a:cubicBezTo>
                      <a:pt x="105" y="19"/>
                      <a:pt x="106" y="19"/>
                      <a:pt x="105" y="17"/>
                    </a:cubicBezTo>
                    <a:cubicBezTo>
                      <a:pt x="105" y="17"/>
                      <a:pt x="106" y="19"/>
                      <a:pt x="106" y="18"/>
                    </a:cubicBezTo>
                    <a:cubicBezTo>
                      <a:pt x="106" y="20"/>
                      <a:pt x="106" y="20"/>
                      <a:pt x="106" y="20"/>
                    </a:cubicBezTo>
                    <a:cubicBezTo>
                      <a:pt x="108" y="20"/>
                      <a:pt x="109" y="18"/>
                      <a:pt x="110" y="16"/>
                    </a:cubicBezTo>
                    <a:cubicBezTo>
                      <a:pt x="112" y="19"/>
                      <a:pt x="112" y="16"/>
                      <a:pt x="113" y="17"/>
                    </a:cubicBezTo>
                    <a:cubicBezTo>
                      <a:pt x="113" y="15"/>
                      <a:pt x="115" y="17"/>
                      <a:pt x="114" y="14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5" y="15"/>
                      <a:pt x="116" y="15"/>
                      <a:pt x="117" y="15"/>
                    </a:cubicBezTo>
                    <a:cubicBezTo>
                      <a:pt x="118" y="16"/>
                      <a:pt x="118" y="14"/>
                      <a:pt x="118" y="13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8" y="13"/>
                      <a:pt x="118" y="11"/>
                      <a:pt x="118" y="9"/>
                    </a:cubicBezTo>
                    <a:cubicBezTo>
                      <a:pt x="119" y="10"/>
                      <a:pt x="118" y="9"/>
                      <a:pt x="119" y="10"/>
                    </a:cubicBezTo>
                    <a:cubicBezTo>
                      <a:pt x="119" y="11"/>
                      <a:pt x="119" y="13"/>
                      <a:pt x="119" y="14"/>
                    </a:cubicBezTo>
                    <a:cubicBezTo>
                      <a:pt x="120" y="15"/>
                      <a:pt x="119" y="11"/>
                      <a:pt x="120" y="13"/>
                    </a:cubicBezTo>
                    <a:cubicBezTo>
                      <a:pt x="121" y="14"/>
                      <a:pt x="121" y="13"/>
                      <a:pt x="121" y="11"/>
                    </a:cubicBezTo>
                    <a:cubicBezTo>
                      <a:pt x="121" y="12"/>
                      <a:pt x="121" y="12"/>
                      <a:pt x="121" y="13"/>
                    </a:cubicBezTo>
                    <a:cubicBezTo>
                      <a:pt x="122" y="13"/>
                      <a:pt x="122" y="13"/>
                      <a:pt x="122" y="12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22" y="10"/>
                      <a:pt x="122" y="10"/>
                      <a:pt x="121" y="8"/>
                    </a:cubicBezTo>
                    <a:cubicBezTo>
                      <a:pt x="121" y="9"/>
                      <a:pt x="121" y="9"/>
                      <a:pt x="121" y="9"/>
                    </a:cubicBezTo>
                    <a:cubicBezTo>
                      <a:pt x="121" y="7"/>
                      <a:pt x="121" y="7"/>
                      <a:pt x="122" y="8"/>
                    </a:cubicBezTo>
                    <a:cubicBezTo>
                      <a:pt x="122" y="10"/>
                      <a:pt x="122" y="11"/>
                      <a:pt x="122" y="11"/>
                    </a:cubicBezTo>
                    <a:cubicBezTo>
                      <a:pt x="123" y="7"/>
                      <a:pt x="123" y="7"/>
                      <a:pt x="123" y="7"/>
                    </a:cubicBezTo>
                    <a:cubicBezTo>
                      <a:pt x="123" y="9"/>
                      <a:pt x="122" y="8"/>
                      <a:pt x="122" y="6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22" y="6"/>
                      <a:pt x="122" y="6"/>
                      <a:pt x="122" y="6"/>
                    </a:cubicBezTo>
                    <a:cubicBezTo>
                      <a:pt x="121" y="7"/>
                      <a:pt x="120" y="5"/>
                      <a:pt x="120" y="7"/>
                    </a:cubicBezTo>
                    <a:cubicBezTo>
                      <a:pt x="120" y="8"/>
                      <a:pt x="120" y="8"/>
                      <a:pt x="120" y="8"/>
                    </a:cubicBezTo>
                    <a:cubicBezTo>
                      <a:pt x="120" y="8"/>
                      <a:pt x="120" y="11"/>
                      <a:pt x="119" y="9"/>
                    </a:cubicBezTo>
                    <a:cubicBezTo>
                      <a:pt x="119" y="7"/>
                      <a:pt x="119" y="7"/>
                      <a:pt x="119" y="7"/>
                    </a:cubicBezTo>
                    <a:cubicBezTo>
                      <a:pt x="119" y="7"/>
                      <a:pt x="119" y="8"/>
                      <a:pt x="118" y="7"/>
                    </a:cubicBezTo>
                    <a:cubicBezTo>
                      <a:pt x="118" y="5"/>
                      <a:pt x="118" y="5"/>
                      <a:pt x="118" y="5"/>
                    </a:cubicBezTo>
                    <a:cubicBezTo>
                      <a:pt x="119" y="8"/>
                      <a:pt x="117" y="6"/>
                      <a:pt x="117" y="7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6" y="6"/>
                      <a:pt x="117" y="8"/>
                      <a:pt x="117" y="8"/>
                    </a:cubicBezTo>
                    <a:cubicBezTo>
                      <a:pt x="117" y="8"/>
                      <a:pt x="116" y="5"/>
                      <a:pt x="115" y="4"/>
                    </a:cubicBezTo>
                    <a:cubicBezTo>
                      <a:pt x="115" y="5"/>
                      <a:pt x="114" y="7"/>
                      <a:pt x="113" y="5"/>
                    </a:cubicBezTo>
                    <a:cubicBezTo>
                      <a:pt x="112" y="6"/>
                      <a:pt x="112" y="7"/>
                      <a:pt x="112" y="8"/>
                    </a:cubicBezTo>
                    <a:cubicBezTo>
                      <a:pt x="111" y="8"/>
                      <a:pt x="111" y="6"/>
                      <a:pt x="111" y="7"/>
                    </a:cubicBezTo>
                    <a:cubicBezTo>
                      <a:pt x="111" y="6"/>
                      <a:pt x="110" y="5"/>
                      <a:pt x="110" y="4"/>
                    </a:cubicBezTo>
                    <a:cubicBezTo>
                      <a:pt x="110" y="5"/>
                      <a:pt x="109" y="4"/>
                      <a:pt x="110" y="7"/>
                    </a:cubicBezTo>
                    <a:cubicBezTo>
                      <a:pt x="109" y="6"/>
                      <a:pt x="108" y="6"/>
                      <a:pt x="107" y="7"/>
                    </a:cubicBezTo>
                    <a:cubicBezTo>
                      <a:pt x="108" y="7"/>
                      <a:pt x="107" y="5"/>
                      <a:pt x="107" y="4"/>
                    </a:cubicBezTo>
                    <a:cubicBezTo>
                      <a:pt x="107" y="6"/>
                      <a:pt x="106" y="7"/>
                      <a:pt x="106" y="7"/>
                    </a:cubicBezTo>
                    <a:cubicBezTo>
                      <a:pt x="106" y="9"/>
                      <a:pt x="106" y="9"/>
                      <a:pt x="107" y="10"/>
                    </a:cubicBezTo>
                    <a:cubicBezTo>
                      <a:pt x="107" y="10"/>
                      <a:pt x="107" y="11"/>
                      <a:pt x="107" y="11"/>
                    </a:cubicBezTo>
                    <a:cubicBezTo>
                      <a:pt x="106" y="9"/>
                      <a:pt x="105" y="7"/>
                      <a:pt x="104" y="7"/>
                    </a:cubicBezTo>
                    <a:cubicBezTo>
                      <a:pt x="104" y="4"/>
                      <a:pt x="106" y="7"/>
                      <a:pt x="104" y="4"/>
                    </a:cubicBezTo>
                    <a:cubicBezTo>
                      <a:pt x="104" y="2"/>
                      <a:pt x="105" y="2"/>
                      <a:pt x="106" y="3"/>
                    </a:cubicBezTo>
                    <a:cubicBezTo>
                      <a:pt x="105" y="1"/>
                      <a:pt x="105" y="3"/>
                      <a:pt x="104" y="1"/>
                    </a:cubicBezTo>
                    <a:cubicBezTo>
                      <a:pt x="104" y="1"/>
                      <a:pt x="104" y="2"/>
                      <a:pt x="103" y="3"/>
                    </a:cubicBezTo>
                    <a:cubicBezTo>
                      <a:pt x="104" y="4"/>
                      <a:pt x="104" y="4"/>
                      <a:pt x="104" y="5"/>
                    </a:cubicBezTo>
                    <a:cubicBezTo>
                      <a:pt x="105" y="8"/>
                      <a:pt x="103" y="4"/>
                      <a:pt x="103" y="4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2" y="2"/>
                      <a:pt x="102" y="4"/>
                      <a:pt x="102" y="4"/>
                    </a:cubicBezTo>
                    <a:cubicBezTo>
                      <a:pt x="100" y="1"/>
                      <a:pt x="102" y="3"/>
                      <a:pt x="102" y="1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0" y="0"/>
                      <a:pt x="101" y="2"/>
                      <a:pt x="100" y="2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3"/>
                      <a:pt x="101" y="4"/>
                      <a:pt x="101" y="4"/>
                    </a:cubicBezTo>
                    <a:cubicBezTo>
                      <a:pt x="102" y="7"/>
                      <a:pt x="101" y="4"/>
                      <a:pt x="101" y="5"/>
                    </a:cubicBezTo>
                    <a:cubicBezTo>
                      <a:pt x="101" y="7"/>
                      <a:pt x="101" y="5"/>
                      <a:pt x="102" y="7"/>
                    </a:cubicBezTo>
                    <a:cubicBezTo>
                      <a:pt x="102" y="8"/>
                      <a:pt x="102" y="8"/>
                      <a:pt x="102" y="9"/>
                    </a:cubicBezTo>
                    <a:cubicBezTo>
                      <a:pt x="101" y="9"/>
                      <a:pt x="101" y="7"/>
                      <a:pt x="100" y="6"/>
                    </a:cubicBezTo>
                    <a:cubicBezTo>
                      <a:pt x="100" y="6"/>
                      <a:pt x="100" y="5"/>
                      <a:pt x="101" y="6"/>
                    </a:cubicBezTo>
                    <a:cubicBezTo>
                      <a:pt x="101" y="4"/>
                      <a:pt x="99" y="3"/>
                      <a:pt x="99" y="2"/>
                    </a:cubicBezTo>
                    <a:cubicBezTo>
                      <a:pt x="98" y="1"/>
                      <a:pt x="99" y="4"/>
                      <a:pt x="99" y="4"/>
                    </a:cubicBezTo>
                    <a:cubicBezTo>
                      <a:pt x="99" y="3"/>
                      <a:pt x="99" y="5"/>
                      <a:pt x="100" y="6"/>
                    </a:cubicBezTo>
                    <a:cubicBezTo>
                      <a:pt x="101" y="11"/>
                      <a:pt x="98" y="3"/>
                      <a:pt x="97" y="4"/>
                    </a:cubicBezTo>
                    <a:cubicBezTo>
                      <a:pt x="99" y="7"/>
                      <a:pt x="98" y="8"/>
                      <a:pt x="100" y="11"/>
                    </a:cubicBezTo>
                    <a:cubicBezTo>
                      <a:pt x="100" y="12"/>
                      <a:pt x="100" y="13"/>
                      <a:pt x="100" y="12"/>
                    </a:cubicBezTo>
                    <a:cubicBezTo>
                      <a:pt x="99" y="10"/>
                      <a:pt x="99" y="11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7"/>
                      <a:pt x="98" y="7"/>
                      <a:pt x="98" y="7"/>
                    </a:cubicBezTo>
                    <a:cubicBezTo>
                      <a:pt x="97" y="5"/>
                      <a:pt x="95" y="4"/>
                      <a:pt x="95" y="4"/>
                    </a:cubicBezTo>
                    <a:cubicBezTo>
                      <a:pt x="95" y="5"/>
                      <a:pt x="96" y="5"/>
                      <a:pt x="96" y="6"/>
                    </a:cubicBezTo>
                    <a:cubicBezTo>
                      <a:pt x="95" y="5"/>
                      <a:pt x="95" y="4"/>
                      <a:pt x="94" y="4"/>
                    </a:cubicBezTo>
                    <a:cubicBezTo>
                      <a:pt x="95" y="5"/>
                      <a:pt x="96" y="7"/>
                      <a:pt x="96" y="8"/>
                    </a:cubicBezTo>
                    <a:cubicBezTo>
                      <a:pt x="95" y="8"/>
                      <a:pt x="94" y="6"/>
                      <a:pt x="94" y="6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4" y="6"/>
                      <a:pt x="93" y="3"/>
                      <a:pt x="93" y="4"/>
                    </a:cubicBezTo>
                    <a:cubicBezTo>
                      <a:pt x="93" y="5"/>
                      <a:pt x="94" y="7"/>
                      <a:pt x="94" y="8"/>
                    </a:cubicBezTo>
                    <a:cubicBezTo>
                      <a:pt x="94" y="9"/>
                      <a:pt x="94" y="8"/>
                      <a:pt x="94" y="8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3" y="7"/>
                      <a:pt x="92" y="4"/>
                      <a:pt x="92" y="5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2" y="6"/>
                      <a:pt x="92" y="6"/>
                      <a:pt x="91" y="5"/>
                    </a:cubicBezTo>
                    <a:cubicBezTo>
                      <a:pt x="92" y="6"/>
                      <a:pt x="91" y="6"/>
                      <a:pt x="92" y="6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6"/>
                      <a:pt x="92" y="9"/>
                      <a:pt x="91" y="7"/>
                    </a:cubicBezTo>
                    <a:cubicBezTo>
                      <a:pt x="92" y="9"/>
                      <a:pt x="91" y="7"/>
                      <a:pt x="92" y="8"/>
                    </a:cubicBezTo>
                    <a:cubicBezTo>
                      <a:pt x="93" y="9"/>
                      <a:pt x="92" y="9"/>
                      <a:pt x="92" y="10"/>
                    </a:cubicBezTo>
                    <a:cubicBezTo>
                      <a:pt x="91" y="7"/>
                      <a:pt x="91" y="10"/>
                      <a:pt x="91" y="10"/>
                    </a:cubicBezTo>
                    <a:cubicBezTo>
                      <a:pt x="91" y="9"/>
                      <a:pt x="90" y="9"/>
                      <a:pt x="90" y="8"/>
                    </a:cubicBezTo>
                    <a:cubicBezTo>
                      <a:pt x="91" y="10"/>
                      <a:pt x="91" y="10"/>
                      <a:pt x="91" y="10"/>
                    </a:cubicBezTo>
                    <a:cubicBezTo>
                      <a:pt x="89" y="7"/>
                      <a:pt x="90" y="11"/>
                      <a:pt x="89" y="10"/>
                    </a:cubicBezTo>
                    <a:cubicBezTo>
                      <a:pt x="89" y="9"/>
                      <a:pt x="88" y="8"/>
                      <a:pt x="88" y="7"/>
                    </a:cubicBezTo>
                    <a:cubicBezTo>
                      <a:pt x="90" y="10"/>
                      <a:pt x="89" y="11"/>
                      <a:pt x="90" y="12"/>
                    </a:cubicBezTo>
                    <a:cubicBezTo>
                      <a:pt x="89" y="12"/>
                      <a:pt x="88" y="9"/>
                      <a:pt x="87" y="8"/>
                    </a:cubicBezTo>
                    <a:cubicBezTo>
                      <a:pt x="88" y="10"/>
                      <a:pt x="86" y="7"/>
                      <a:pt x="87" y="9"/>
                    </a:cubicBezTo>
                    <a:cubicBezTo>
                      <a:pt x="88" y="10"/>
                      <a:pt x="88" y="11"/>
                      <a:pt x="88" y="12"/>
                    </a:cubicBezTo>
                    <a:cubicBezTo>
                      <a:pt x="88" y="12"/>
                      <a:pt x="88" y="11"/>
                      <a:pt x="87" y="10"/>
                    </a:cubicBezTo>
                    <a:cubicBezTo>
                      <a:pt x="87" y="10"/>
                      <a:pt x="88" y="12"/>
                      <a:pt x="88" y="13"/>
                    </a:cubicBezTo>
                    <a:cubicBezTo>
                      <a:pt x="88" y="13"/>
                      <a:pt x="89" y="15"/>
                      <a:pt x="88" y="14"/>
                    </a:cubicBezTo>
                    <a:cubicBezTo>
                      <a:pt x="87" y="12"/>
                      <a:pt x="88" y="13"/>
                      <a:pt x="87" y="12"/>
                    </a:cubicBezTo>
                    <a:cubicBezTo>
                      <a:pt x="86" y="12"/>
                      <a:pt x="89" y="16"/>
                      <a:pt x="88" y="16"/>
                    </a:cubicBezTo>
                    <a:cubicBezTo>
                      <a:pt x="89" y="17"/>
                      <a:pt x="90" y="20"/>
                      <a:pt x="90" y="21"/>
                    </a:cubicBezTo>
                    <a:cubicBezTo>
                      <a:pt x="89" y="21"/>
                      <a:pt x="90" y="20"/>
                      <a:pt x="89" y="18"/>
                    </a:cubicBezTo>
                    <a:cubicBezTo>
                      <a:pt x="89" y="18"/>
                      <a:pt x="89" y="18"/>
                      <a:pt x="89" y="18"/>
                    </a:cubicBezTo>
                    <a:cubicBezTo>
                      <a:pt x="87" y="16"/>
                      <a:pt x="87" y="14"/>
                      <a:pt x="86" y="12"/>
                    </a:cubicBezTo>
                    <a:cubicBezTo>
                      <a:pt x="86" y="13"/>
                      <a:pt x="86" y="13"/>
                      <a:pt x="86" y="13"/>
                    </a:cubicBezTo>
                    <a:cubicBezTo>
                      <a:pt x="85" y="12"/>
                      <a:pt x="85" y="11"/>
                      <a:pt x="84" y="10"/>
                    </a:cubicBezTo>
                    <a:cubicBezTo>
                      <a:pt x="85" y="12"/>
                      <a:pt x="84" y="11"/>
                      <a:pt x="84" y="11"/>
                    </a:cubicBezTo>
                    <a:cubicBezTo>
                      <a:pt x="85" y="13"/>
                      <a:pt x="84" y="11"/>
                      <a:pt x="85" y="12"/>
                    </a:cubicBezTo>
                    <a:cubicBezTo>
                      <a:pt x="84" y="13"/>
                      <a:pt x="86" y="15"/>
                      <a:pt x="85" y="15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2" y="11"/>
                      <a:pt x="84" y="14"/>
                      <a:pt x="83" y="13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1" y="13"/>
                      <a:pt x="80" y="14"/>
                      <a:pt x="81" y="18"/>
                    </a:cubicBezTo>
                    <a:cubicBezTo>
                      <a:pt x="80" y="17"/>
                      <a:pt x="79" y="17"/>
                      <a:pt x="78" y="16"/>
                    </a:cubicBezTo>
                    <a:cubicBezTo>
                      <a:pt x="78" y="17"/>
                      <a:pt x="79" y="18"/>
                      <a:pt x="79" y="18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6" y="16"/>
                      <a:pt x="77" y="18"/>
                      <a:pt x="77" y="19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75" y="17"/>
                      <a:pt x="76" y="19"/>
                      <a:pt x="76" y="19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6" y="20"/>
                      <a:pt x="76" y="20"/>
                      <a:pt x="74" y="19"/>
                    </a:cubicBezTo>
                    <a:cubicBezTo>
                      <a:pt x="75" y="19"/>
                      <a:pt x="75" y="19"/>
                      <a:pt x="75" y="20"/>
                    </a:cubicBezTo>
                    <a:cubicBezTo>
                      <a:pt x="74" y="19"/>
                      <a:pt x="73" y="20"/>
                      <a:pt x="73" y="21"/>
                    </a:cubicBezTo>
                    <a:cubicBezTo>
                      <a:pt x="74" y="21"/>
                      <a:pt x="74" y="21"/>
                      <a:pt x="75" y="23"/>
                    </a:cubicBezTo>
                    <a:cubicBezTo>
                      <a:pt x="76" y="25"/>
                      <a:pt x="74" y="22"/>
                      <a:pt x="75" y="24"/>
                    </a:cubicBezTo>
                    <a:cubicBezTo>
                      <a:pt x="74" y="23"/>
                      <a:pt x="74" y="22"/>
                      <a:pt x="73" y="22"/>
                    </a:cubicBezTo>
                    <a:cubicBezTo>
                      <a:pt x="71" y="20"/>
                      <a:pt x="71" y="22"/>
                      <a:pt x="70" y="23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68" y="22"/>
                      <a:pt x="69" y="25"/>
                      <a:pt x="68" y="24"/>
                    </a:cubicBezTo>
                    <a:cubicBezTo>
                      <a:pt x="68" y="25"/>
                      <a:pt x="70" y="28"/>
                      <a:pt x="69" y="28"/>
                    </a:cubicBezTo>
                    <a:cubicBezTo>
                      <a:pt x="70" y="30"/>
                      <a:pt x="68" y="26"/>
                      <a:pt x="67" y="25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7" y="27"/>
                      <a:pt x="67" y="28"/>
                      <a:pt x="66" y="27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66" y="27"/>
                      <a:pt x="65" y="26"/>
                      <a:pt x="64" y="27"/>
                    </a:cubicBezTo>
                    <a:cubicBezTo>
                      <a:pt x="65" y="28"/>
                      <a:pt x="64" y="28"/>
                      <a:pt x="65" y="29"/>
                    </a:cubicBezTo>
                    <a:cubicBezTo>
                      <a:pt x="65" y="28"/>
                      <a:pt x="65" y="28"/>
                      <a:pt x="65" y="28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3" y="27"/>
                      <a:pt x="64" y="29"/>
                      <a:pt x="65" y="30"/>
                    </a:cubicBezTo>
                    <a:cubicBezTo>
                      <a:pt x="65" y="31"/>
                      <a:pt x="64" y="30"/>
                      <a:pt x="64" y="29"/>
                    </a:cubicBezTo>
                    <a:cubicBezTo>
                      <a:pt x="63" y="29"/>
                      <a:pt x="64" y="30"/>
                      <a:pt x="64" y="29"/>
                    </a:cubicBezTo>
                    <a:cubicBezTo>
                      <a:pt x="63" y="28"/>
                      <a:pt x="63" y="29"/>
                      <a:pt x="63" y="28"/>
                    </a:cubicBezTo>
                    <a:cubicBezTo>
                      <a:pt x="63" y="28"/>
                      <a:pt x="64" y="30"/>
                      <a:pt x="63" y="30"/>
                    </a:cubicBezTo>
                    <a:cubicBezTo>
                      <a:pt x="63" y="30"/>
                      <a:pt x="63" y="31"/>
                      <a:pt x="62" y="29"/>
                    </a:cubicBezTo>
                    <a:cubicBezTo>
                      <a:pt x="62" y="30"/>
                      <a:pt x="62" y="30"/>
                      <a:pt x="62" y="31"/>
                    </a:cubicBezTo>
                    <a:cubicBezTo>
                      <a:pt x="63" y="31"/>
                      <a:pt x="63" y="31"/>
                      <a:pt x="64" y="32"/>
                    </a:cubicBezTo>
                    <a:cubicBezTo>
                      <a:pt x="64" y="32"/>
                      <a:pt x="64" y="33"/>
                      <a:pt x="63" y="3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2"/>
                      <a:pt x="64" y="33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3" y="33"/>
                      <a:pt x="62" y="33"/>
                      <a:pt x="62" y="33"/>
                    </a:cubicBezTo>
                    <a:cubicBezTo>
                      <a:pt x="61" y="32"/>
                      <a:pt x="60" y="30"/>
                      <a:pt x="60" y="30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0" y="32"/>
                      <a:pt x="60" y="32"/>
                      <a:pt x="59" y="31"/>
                    </a:cubicBezTo>
                    <a:cubicBezTo>
                      <a:pt x="58" y="31"/>
                      <a:pt x="61" y="36"/>
                      <a:pt x="60" y="35"/>
                    </a:cubicBezTo>
                    <a:cubicBezTo>
                      <a:pt x="59" y="33"/>
                      <a:pt x="59" y="33"/>
                      <a:pt x="58" y="33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59" y="35"/>
                      <a:pt x="58" y="33"/>
                      <a:pt x="59" y="34"/>
                    </a:cubicBezTo>
                    <a:cubicBezTo>
                      <a:pt x="60" y="34"/>
                      <a:pt x="59" y="34"/>
                      <a:pt x="59" y="35"/>
                    </a:cubicBezTo>
                    <a:cubicBezTo>
                      <a:pt x="56" y="32"/>
                      <a:pt x="57" y="35"/>
                      <a:pt x="55" y="34"/>
                    </a:cubicBezTo>
                    <a:cubicBezTo>
                      <a:pt x="56" y="36"/>
                      <a:pt x="55" y="35"/>
                      <a:pt x="55" y="36"/>
                    </a:cubicBezTo>
                    <a:cubicBezTo>
                      <a:pt x="54" y="34"/>
                      <a:pt x="55" y="37"/>
                      <a:pt x="54" y="36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4" y="37"/>
                      <a:pt x="57" y="41"/>
                      <a:pt x="55" y="39"/>
                    </a:cubicBezTo>
                    <a:cubicBezTo>
                      <a:pt x="54" y="39"/>
                      <a:pt x="54" y="38"/>
                      <a:pt x="53" y="37"/>
                    </a:cubicBezTo>
                    <a:cubicBezTo>
                      <a:pt x="51" y="35"/>
                      <a:pt x="54" y="40"/>
                      <a:pt x="52" y="38"/>
                    </a:cubicBezTo>
                    <a:cubicBezTo>
                      <a:pt x="52" y="38"/>
                      <a:pt x="53" y="40"/>
                      <a:pt x="54" y="41"/>
                    </a:cubicBezTo>
                    <a:cubicBezTo>
                      <a:pt x="53" y="40"/>
                      <a:pt x="51" y="39"/>
                      <a:pt x="51" y="39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49" y="39"/>
                      <a:pt x="50" y="40"/>
                      <a:pt x="50" y="41"/>
                    </a:cubicBezTo>
                    <a:cubicBezTo>
                      <a:pt x="49" y="39"/>
                      <a:pt x="48" y="41"/>
                      <a:pt x="47" y="40"/>
                    </a:cubicBezTo>
                    <a:cubicBezTo>
                      <a:pt x="49" y="42"/>
                      <a:pt x="46" y="40"/>
                      <a:pt x="48" y="43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8" y="43"/>
                      <a:pt x="49" y="44"/>
                      <a:pt x="49" y="45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6" y="41"/>
                      <a:pt x="47" y="43"/>
                      <a:pt x="46" y="42"/>
                    </a:cubicBezTo>
                    <a:cubicBezTo>
                      <a:pt x="47" y="43"/>
                      <a:pt x="45" y="42"/>
                      <a:pt x="46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5"/>
                      <a:pt x="47" y="45"/>
                      <a:pt x="47" y="46"/>
                    </a:cubicBezTo>
                    <a:cubicBezTo>
                      <a:pt x="47" y="46"/>
                      <a:pt x="45" y="44"/>
                      <a:pt x="45" y="44"/>
                    </a:cubicBezTo>
                    <a:cubicBezTo>
                      <a:pt x="45" y="44"/>
                      <a:pt x="45" y="44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3" y="44"/>
                      <a:pt x="43" y="45"/>
                      <a:pt x="44" y="46"/>
                    </a:cubicBezTo>
                    <a:cubicBezTo>
                      <a:pt x="42" y="46"/>
                      <a:pt x="42" y="48"/>
                      <a:pt x="42" y="49"/>
                    </a:cubicBezTo>
                    <a:cubicBezTo>
                      <a:pt x="42" y="49"/>
                      <a:pt x="41" y="48"/>
                      <a:pt x="42" y="48"/>
                    </a:cubicBezTo>
                    <a:cubicBezTo>
                      <a:pt x="42" y="49"/>
                      <a:pt x="42" y="50"/>
                      <a:pt x="42" y="49"/>
                    </a:cubicBezTo>
                    <a:cubicBezTo>
                      <a:pt x="42" y="50"/>
                      <a:pt x="41" y="48"/>
                      <a:pt x="40" y="49"/>
                    </a:cubicBezTo>
                    <a:cubicBezTo>
                      <a:pt x="40" y="48"/>
                      <a:pt x="41" y="50"/>
                      <a:pt x="41" y="50"/>
                    </a:cubicBezTo>
                    <a:cubicBezTo>
                      <a:pt x="39" y="48"/>
                      <a:pt x="41" y="52"/>
                      <a:pt x="39" y="51"/>
                    </a:cubicBezTo>
                    <a:cubicBezTo>
                      <a:pt x="40" y="52"/>
                      <a:pt x="39" y="51"/>
                      <a:pt x="39" y="50"/>
                    </a:cubicBezTo>
                    <a:cubicBezTo>
                      <a:pt x="39" y="51"/>
                      <a:pt x="38" y="52"/>
                      <a:pt x="39" y="54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4"/>
                    </a:cubicBezTo>
                    <a:cubicBezTo>
                      <a:pt x="39" y="55"/>
                      <a:pt x="40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7"/>
                      <a:pt x="39" y="57"/>
                    </a:cubicBezTo>
                    <a:cubicBezTo>
                      <a:pt x="38" y="57"/>
                      <a:pt x="39" y="57"/>
                      <a:pt x="38" y="56"/>
                    </a:cubicBezTo>
                    <a:cubicBezTo>
                      <a:pt x="36" y="54"/>
                      <a:pt x="36" y="56"/>
                      <a:pt x="36" y="56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8"/>
                      <a:pt x="36" y="56"/>
                      <a:pt x="36" y="56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0"/>
                      <a:pt x="37" y="59"/>
                      <a:pt x="36" y="58"/>
                    </a:cubicBezTo>
                    <a:cubicBezTo>
                      <a:pt x="36" y="59"/>
                      <a:pt x="37" y="61"/>
                      <a:pt x="38" y="63"/>
                    </a:cubicBezTo>
                    <a:cubicBezTo>
                      <a:pt x="38" y="63"/>
                      <a:pt x="38" y="64"/>
                      <a:pt x="38" y="64"/>
                    </a:cubicBezTo>
                    <a:cubicBezTo>
                      <a:pt x="37" y="63"/>
                      <a:pt x="38" y="64"/>
                      <a:pt x="37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2"/>
                      <a:pt x="34" y="61"/>
                      <a:pt x="34" y="60"/>
                    </a:cubicBezTo>
                    <a:cubicBezTo>
                      <a:pt x="34" y="61"/>
                      <a:pt x="33" y="61"/>
                      <a:pt x="32" y="61"/>
                    </a:cubicBezTo>
                    <a:cubicBezTo>
                      <a:pt x="34" y="63"/>
                      <a:pt x="32" y="63"/>
                      <a:pt x="34" y="65"/>
                    </a:cubicBezTo>
                    <a:cubicBezTo>
                      <a:pt x="34" y="65"/>
                      <a:pt x="32" y="63"/>
                      <a:pt x="32" y="63"/>
                    </a:cubicBezTo>
                    <a:cubicBezTo>
                      <a:pt x="32" y="64"/>
                      <a:pt x="31" y="64"/>
                      <a:pt x="31" y="65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30" y="66"/>
                      <a:pt x="29" y="66"/>
                      <a:pt x="30" y="68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28" y="67"/>
                      <a:pt x="32" y="69"/>
                      <a:pt x="30" y="69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30" y="69"/>
                      <a:pt x="28" y="68"/>
                      <a:pt x="29" y="70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8" y="69"/>
                      <a:pt x="28" y="69"/>
                      <a:pt x="28" y="71"/>
                    </a:cubicBezTo>
                    <a:cubicBezTo>
                      <a:pt x="27" y="69"/>
                      <a:pt x="27" y="69"/>
                      <a:pt x="27" y="69"/>
                    </a:cubicBezTo>
                    <a:cubicBezTo>
                      <a:pt x="26" y="69"/>
                      <a:pt x="28" y="71"/>
                      <a:pt x="27" y="71"/>
                    </a:cubicBezTo>
                    <a:cubicBezTo>
                      <a:pt x="27" y="71"/>
                      <a:pt x="26" y="71"/>
                      <a:pt x="26" y="70"/>
                    </a:cubicBezTo>
                    <a:cubicBezTo>
                      <a:pt x="27" y="71"/>
                      <a:pt x="26" y="72"/>
                      <a:pt x="27" y="72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3" y="73"/>
                      <a:pt x="21" y="75"/>
                      <a:pt x="21" y="78"/>
                    </a:cubicBezTo>
                    <a:cubicBezTo>
                      <a:pt x="19" y="77"/>
                      <a:pt x="20" y="77"/>
                      <a:pt x="19" y="76"/>
                    </a:cubicBezTo>
                    <a:cubicBezTo>
                      <a:pt x="20" y="77"/>
                      <a:pt x="19" y="77"/>
                      <a:pt x="19" y="78"/>
                    </a:cubicBez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8"/>
                      <a:pt x="18" y="77"/>
                      <a:pt x="18" y="78"/>
                    </a:cubicBezTo>
                    <a:cubicBezTo>
                      <a:pt x="18" y="78"/>
                      <a:pt x="18" y="78"/>
                      <a:pt x="18" y="78"/>
                    </a:cubicBezTo>
                    <a:cubicBezTo>
                      <a:pt x="19" y="80"/>
                      <a:pt x="16" y="77"/>
                      <a:pt x="18" y="79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8" y="80"/>
                      <a:pt x="15" y="78"/>
                      <a:pt x="17" y="80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5" y="79"/>
                      <a:pt x="18" y="82"/>
                      <a:pt x="16" y="81"/>
                    </a:cubicBezTo>
                    <a:cubicBezTo>
                      <a:pt x="16" y="82"/>
                      <a:pt x="16" y="83"/>
                      <a:pt x="17" y="84"/>
                    </a:cubicBezTo>
                    <a:cubicBezTo>
                      <a:pt x="15" y="82"/>
                      <a:pt x="15" y="82"/>
                      <a:pt x="15" y="82"/>
                    </a:cubicBezTo>
                    <a:cubicBezTo>
                      <a:pt x="15" y="85"/>
                      <a:pt x="13" y="86"/>
                      <a:pt x="14" y="89"/>
                    </a:cubicBezTo>
                    <a:cubicBezTo>
                      <a:pt x="13" y="88"/>
                      <a:pt x="13" y="88"/>
                      <a:pt x="13" y="88"/>
                    </a:cubicBezTo>
                    <a:cubicBezTo>
                      <a:pt x="14" y="90"/>
                      <a:pt x="10" y="89"/>
                      <a:pt x="13" y="92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2" y="92"/>
                      <a:pt x="12" y="92"/>
                      <a:pt x="12" y="92"/>
                    </a:cubicBezTo>
                    <a:cubicBezTo>
                      <a:pt x="13" y="93"/>
                      <a:pt x="11" y="93"/>
                      <a:pt x="13" y="94"/>
                    </a:cubicBezTo>
                    <a:cubicBezTo>
                      <a:pt x="12" y="94"/>
                      <a:pt x="12" y="93"/>
                      <a:pt x="12" y="93"/>
                    </a:cubicBezTo>
                    <a:cubicBezTo>
                      <a:pt x="11" y="93"/>
                      <a:pt x="13" y="95"/>
                      <a:pt x="12" y="95"/>
                    </a:cubicBezTo>
                    <a:cubicBezTo>
                      <a:pt x="11" y="95"/>
                      <a:pt x="11" y="95"/>
                      <a:pt x="11" y="95"/>
                    </a:cubicBezTo>
                    <a:cubicBezTo>
                      <a:pt x="8" y="95"/>
                      <a:pt x="4" y="96"/>
                      <a:pt x="6" y="100"/>
                    </a:cubicBezTo>
                    <a:cubicBezTo>
                      <a:pt x="6" y="101"/>
                      <a:pt x="4" y="99"/>
                      <a:pt x="4" y="99"/>
                    </a:cubicBezTo>
                    <a:cubicBezTo>
                      <a:pt x="6" y="103"/>
                      <a:pt x="0" y="102"/>
                      <a:pt x="3" y="107"/>
                    </a:cubicBezTo>
                    <a:cubicBezTo>
                      <a:pt x="4" y="109"/>
                      <a:pt x="9" y="112"/>
                      <a:pt x="9" y="1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78" name="Freeform 163"/>
              <p:cNvSpPr/>
              <p:nvPr>
                <p:custDataLst>
                  <p:tags r:id="rId372"/>
                </p:custDataLst>
              </p:nvPr>
            </p:nvSpPr>
            <p:spPr bwMode="auto">
              <a:xfrm>
                <a:off x="7195" y="2086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79" name="Freeform 164"/>
              <p:cNvSpPr/>
              <p:nvPr>
                <p:custDataLst>
                  <p:tags r:id="rId373"/>
                </p:custDataLst>
              </p:nvPr>
            </p:nvSpPr>
            <p:spPr bwMode="auto">
              <a:xfrm>
                <a:off x="6540" y="1413"/>
                <a:ext cx="3" cy="0"/>
              </a:xfrm>
              <a:custGeom>
                <a:avLst/>
                <a:gdLst>
                  <a:gd name="T0" fmla="*/ 3 w 3"/>
                  <a:gd name="T1" fmla="*/ 3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80" name="Freeform 165"/>
              <p:cNvSpPr/>
              <p:nvPr>
                <p:custDataLst>
                  <p:tags r:id="rId374"/>
                </p:custDataLst>
              </p:nvPr>
            </p:nvSpPr>
            <p:spPr bwMode="auto">
              <a:xfrm>
                <a:off x="5656" y="2392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0 h 5"/>
                  <a:gd name="T4" fmla="*/ 2 w 2"/>
                  <a:gd name="T5" fmla="*/ 5 h 5"/>
                  <a:gd name="T6" fmla="*/ 0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0" y="0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81" name="Freeform 166"/>
              <p:cNvSpPr/>
              <p:nvPr>
                <p:custDataLst>
                  <p:tags r:id="rId375"/>
                </p:custDataLst>
              </p:nvPr>
            </p:nvSpPr>
            <p:spPr bwMode="auto">
              <a:xfrm>
                <a:off x="5660" y="2376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82" name="Freeform 167"/>
              <p:cNvSpPr/>
              <p:nvPr>
                <p:custDataLst>
                  <p:tags r:id="rId376"/>
                </p:custDataLst>
              </p:nvPr>
            </p:nvSpPr>
            <p:spPr bwMode="auto">
              <a:xfrm>
                <a:off x="6123" y="1660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83" name="Freeform 168"/>
              <p:cNvSpPr/>
              <p:nvPr>
                <p:custDataLst>
                  <p:tags r:id="rId377"/>
                </p:custDataLst>
              </p:nvPr>
            </p:nvSpPr>
            <p:spPr bwMode="auto">
              <a:xfrm>
                <a:off x="5694" y="24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84" name="Freeform 169"/>
              <p:cNvSpPr/>
              <p:nvPr>
                <p:custDataLst>
                  <p:tags r:id="rId378"/>
                </p:custDataLst>
              </p:nvPr>
            </p:nvSpPr>
            <p:spPr bwMode="auto">
              <a:xfrm>
                <a:off x="5663" y="2376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85" name="Freeform 170"/>
              <p:cNvSpPr/>
              <p:nvPr>
                <p:custDataLst>
                  <p:tags r:id="rId379"/>
                </p:custDataLst>
              </p:nvPr>
            </p:nvSpPr>
            <p:spPr bwMode="auto">
              <a:xfrm>
                <a:off x="5663" y="23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86" name="Freeform 171"/>
              <p:cNvSpPr/>
              <p:nvPr>
                <p:custDataLst>
                  <p:tags r:id="rId380"/>
                </p:custDataLst>
              </p:nvPr>
            </p:nvSpPr>
            <p:spPr bwMode="auto">
              <a:xfrm>
                <a:off x="5663" y="2385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87" name="Freeform 172"/>
              <p:cNvSpPr/>
              <p:nvPr>
                <p:custDataLst>
                  <p:tags r:id="rId381"/>
                </p:custDataLst>
              </p:nvPr>
            </p:nvSpPr>
            <p:spPr bwMode="auto">
              <a:xfrm>
                <a:off x="5748" y="2352"/>
                <a:ext cx="2" cy="9"/>
              </a:xfrm>
              <a:custGeom>
                <a:avLst/>
                <a:gdLst>
                  <a:gd name="T0" fmla="*/ 1 w 1"/>
                  <a:gd name="T1" fmla="*/ 2 h 4"/>
                  <a:gd name="T2" fmla="*/ 1 w 1"/>
                  <a:gd name="T3" fmla="*/ 0 h 4"/>
                  <a:gd name="T4" fmla="*/ 1 w 1"/>
                  <a:gd name="T5" fmla="*/ 4 h 4"/>
                  <a:gd name="T6" fmla="*/ 1 w 1"/>
                  <a:gd name="T7" fmla="*/ 4 h 4"/>
                  <a:gd name="T8" fmla="*/ 1 w 1"/>
                  <a:gd name="T9" fmla="*/ 3 h 4"/>
                  <a:gd name="T10" fmla="*/ 1 w 1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1" y="2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88" name="Freeform 173"/>
              <p:cNvSpPr/>
              <p:nvPr>
                <p:custDataLst>
                  <p:tags r:id="rId382"/>
                </p:custDataLst>
              </p:nvPr>
            </p:nvSpPr>
            <p:spPr bwMode="auto">
              <a:xfrm>
                <a:off x="5750" y="2357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89" name="Freeform 174"/>
              <p:cNvSpPr/>
              <p:nvPr>
                <p:custDataLst>
                  <p:tags r:id="rId383"/>
                </p:custDataLst>
              </p:nvPr>
            </p:nvSpPr>
            <p:spPr bwMode="auto">
              <a:xfrm>
                <a:off x="5750" y="2359"/>
                <a:ext cx="0" cy="5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90" name="Freeform 175"/>
              <p:cNvSpPr/>
              <p:nvPr>
                <p:custDataLst>
                  <p:tags r:id="rId384"/>
                </p:custDataLst>
              </p:nvPr>
            </p:nvSpPr>
            <p:spPr bwMode="auto">
              <a:xfrm>
                <a:off x="5736" y="2345"/>
                <a:ext cx="0" cy="7"/>
              </a:xfrm>
              <a:custGeom>
                <a:avLst/>
                <a:gdLst>
                  <a:gd name="T0" fmla="*/ 2 h 3"/>
                  <a:gd name="T1" fmla="*/ 2 h 3"/>
                  <a:gd name="T2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91" name="Freeform 176"/>
              <p:cNvSpPr/>
              <p:nvPr>
                <p:custDataLst>
                  <p:tags r:id="rId385"/>
                </p:custDataLst>
              </p:nvPr>
            </p:nvSpPr>
            <p:spPr bwMode="auto">
              <a:xfrm>
                <a:off x="5753" y="239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92" name="Freeform 177"/>
              <p:cNvSpPr/>
              <p:nvPr>
                <p:custDataLst>
                  <p:tags r:id="rId386"/>
                </p:custDataLst>
              </p:nvPr>
            </p:nvSpPr>
            <p:spPr bwMode="auto">
              <a:xfrm>
                <a:off x="6047" y="22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93" name="Freeform 178"/>
              <p:cNvSpPr/>
              <p:nvPr>
                <p:custDataLst>
                  <p:tags r:id="rId387"/>
                </p:custDataLst>
              </p:nvPr>
            </p:nvSpPr>
            <p:spPr bwMode="auto">
              <a:xfrm>
                <a:off x="5743" y="2347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94" name="Freeform 179"/>
              <p:cNvSpPr/>
              <p:nvPr>
                <p:custDataLst>
                  <p:tags r:id="rId388"/>
                </p:custDataLst>
              </p:nvPr>
            </p:nvSpPr>
            <p:spPr bwMode="auto">
              <a:xfrm>
                <a:off x="5755" y="2387"/>
                <a:ext cx="3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95" name="Freeform 180"/>
              <p:cNvSpPr/>
              <p:nvPr>
                <p:custDataLst>
                  <p:tags r:id="rId389"/>
                </p:custDataLst>
              </p:nvPr>
            </p:nvSpPr>
            <p:spPr bwMode="auto">
              <a:xfrm>
                <a:off x="5874" y="2798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96" name="Freeform 181"/>
              <p:cNvSpPr/>
              <p:nvPr>
                <p:custDataLst>
                  <p:tags r:id="rId390"/>
                </p:custDataLst>
              </p:nvPr>
            </p:nvSpPr>
            <p:spPr bwMode="auto">
              <a:xfrm>
                <a:off x="5905" y="2769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97" name="Freeform 182"/>
              <p:cNvSpPr/>
              <p:nvPr>
                <p:custDataLst>
                  <p:tags r:id="rId391"/>
                </p:custDataLst>
              </p:nvPr>
            </p:nvSpPr>
            <p:spPr bwMode="auto">
              <a:xfrm>
                <a:off x="5755" y="2385"/>
                <a:ext cx="3" cy="7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98" name="Freeform 183"/>
              <p:cNvSpPr/>
              <p:nvPr>
                <p:custDataLst>
                  <p:tags r:id="rId392"/>
                </p:custDataLst>
              </p:nvPr>
            </p:nvSpPr>
            <p:spPr bwMode="auto">
              <a:xfrm>
                <a:off x="5817" y="2783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99" name="Freeform 184"/>
              <p:cNvSpPr/>
              <p:nvPr>
                <p:custDataLst>
                  <p:tags r:id="rId393"/>
                </p:custDataLst>
              </p:nvPr>
            </p:nvSpPr>
            <p:spPr bwMode="auto">
              <a:xfrm>
                <a:off x="5822" y="27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400" name="Freeform 185"/>
              <p:cNvSpPr/>
              <p:nvPr>
                <p:custDataLst>
                  <p:tags r:id="rId394"/>
                </p:custDataLst>
              </p:nvPr>
            </p:nvSpPr>
            <p:spPr bwMode="auto">
              <a:xfrm>
                <a:off x="5824" y="2793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401" name="Freeform 186"/>
              <p:cNvSpPr/>
              <p:nvPr>
                <p:custDataLst>
                  <p:tags r:id="rId395"/>
                </p:custDataLst>
              </p:nvPr>
            </p:nvSpPr>
            <p:spPr bwMode="auto">
              <a:xfrm>
                <a:off x="5822" y="279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402" name="Freeform 187"/>
              <p:cNvSpPr/>
              <p:nvPr>
                <p:custDataLst>
                  <p:tags r:id="rId396"/>
                </p:custDataLst>
              </p:nvPr>
            </p:nvSpPr>
            <p:spPr bwMode="auto">
              <a:xfrm>
                <a:off x="7325" y="203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403" name="Freeform 188"/>
              <p:cNvSpPr/>
              <p:nvPr>
                <p:custDataLst>
                  <p:tags r:id="rId397"/>
                </p:custDataLst>
              </p:nvPr>
            </p:nvSpPr>
            <p:spPr bwMode="auto">
              <a:xfrm>
                <a:off x="5715" y="2406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404" name="Freeform 189"/>
              <p:cNvSpPr/>
              <p:nvPr>
                <p:custDataLst>
                  <p:tags r:id="rId398"/>
                </p:custDataLst>
              </p:nvPr>
            </p:nvSpPr>
            <p:spPr bwMode="auto">
              <a:xfrm>
                <a:off x="5672" y="23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405" name="Freeform 190"/>
              <p:cNvSpPr/>
              <p:nvPr>
                <p:custDataLst>
                  <p:tags r:id="rId399"/>
                </p:custDataLst>
              </p:nvPr>
            </p:nvSpPr>
            <p:spPr bwMode="auto">
              <a:xfrm>
                <a:off x="5746" y="2357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406" name="Freeform 191"/>
              <p:cNvSpPr/>
              <p:nvPr>
                <p:custDataLst>
                  <p:tags r:id="rId400"/>
                </p:custDataLst>
              </p:nvPr>
            </p:nvSpPr>
            <p:spPr bwMode="auto">
              <a:xfrm>
                <a:off x="7192" y="2091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407" name="Freeform 192"/>
              <p:cNvSpPr/>
              <p:nvPr>
                <p:custDataLst>
                  <p:tags r:id="rId401"/>
                </p:custDataLst>
              </p:nvPr>
            </p:nvSpPr>
            <p:spPr bwMode="auto">
              <a:xfrm>
                <a:off x="5611" y="2345"/>
                <a:ext cx="147" cy="102"/>
              </a:xfrm>
              <a:custGeom>
                <a:avLst/>
                <a:gdLst>
                  <a:gd name="T0" fmla="*/ 46 w 62"/>
                  <a:gd name="T1" fmla="*/ 23 h 43"/>
                  <a:gd name="T2" fmla="*/ 51 w 62"/>
                  <a:gd name="T3" fmla="*/ 20 h 43"/>
                  <a:gd name="T4" fmla="*/ 54 w 62"/>
                  <a:gd name="T5" fmla="*/ 19 h 43"/>
                  <a:gd name="T6" fmla="*/ 58 w 62"/>
                  <a:gd name="T7" fmla="*/ 21 h 43"/>
                  <a:gd name="T8" fmla="*/ 60 w 62"/>
                  <a:gd name="T9" fmla="*/ 20 h 43"/>
                  <a:gd name="T10" fmla="*/ 61 w 62"/>
                  <a:gd name="T11" fmla="*/ 16 h 43"/>
                  <a:gd name="T12" fmla="*/ 62 w 62"/>
                  <a:gd name="T13" fmla="*/ 13 h 43"/>
                  <a:gd name="T14" fmla="*/ 62 w 62"/>
                  <a:gd name="T15" fmla="*/ 11 h 43"/>
                  <a:gd name="T16" fmla="*/ 58 w 62"/>
                  <a:gd name="T17" fmla="*/ 12 h 43"/>
                  <a:gd name="T18" fmla="*/ 56 w 62"/>
                  <a:gd name="T19" fmla="*/ 9 h 43"/>
                  <a:gd name="T20" fmla="*/ 57 w 62"/>
                  <a:gd name="T21" fmla="*/ 2 h 43"/>
                  <a:gd name="T22" fmla="*/ 56 w 62"/>
                  <a:gd name="T23" fmla="*/ 2 h 43"/>
                  <a:gd name="T24" fmla="*/ 55 w 62"/>
                  <a:gd name="T25" fmla="*/ 5 h 43"/>
                  <a:gd name="T26" fmla="*/ 54 w 62"/>
                  <a:gd name="T27" fmla="*/ 3 h 43"/>
                  <a:gd name="T28" fmla="*/ 53 w 62"/>
                  <a:gd name="T29" fmla="*/ 8 h 43"/>
                  <a:gd name="T30" fmla="*/ 51 w 62"/>
                  <a:gd name="T31" fmla="*/ 3 h 43"/>
                  <a:gd name="T32" fmla="*/ 51 w 62"/>
                  <a:gd name="T33" fmla="*/ 1 h 43"/>
                  <a:gd name="T34" fmla="*/ 50 w 62"/>
                  <a:gd name="T35" fmla="*/ 4 h 43"/>
                  <a:gd name="T36" fmla="*/ 49 w 62"/>
                  <a:gd name="T37" fmla="*/ 2 h 43"/>
                  <a:gd name="T38" fmla="*/ 48 w 62"/>
                  <a:gd name="T39" fmla="*/ 7 h 43"/>
                  <a:gd name="T40" fmla="*/ 47 w 62"/>
                  <a:gd name="T41" fmla="*/ 12 h 43"/>
                  <a:gd name="T42" fmla="*/ 46 w 62"/>
                  <a:gd name="T43" fmla="*/ 7 h 43"/>
                  <a:gd name="T44" fmla="*/ 43 w 62"/>
                  <a:gd name="T45" fmla="*/ 7 h 43"/>
                  <a:gd name="T46" fmla="*/ 42 w 62"/>
                  <a:gd name="T47" fmla="*/ 7 h 43"/>
                  <a:gd name="T48" fmla="*/ 40 w 62"/>
                  <a:gd name="T49" fmla="*/ 8 h 43"/>
                  <a:gd name="T50" fmla="*/ 37 w 62"/>
                  <a:gd name="T51" fmla="*/ 9 h 43"/>
                  <a:gd name="T52" fmla="*/ 36 w 62"/>
                  <a:gd name="T53" fmla="*/ 10 h 43"/>
                  <a:gd name="T54" fmla="*/ 36 w 62"/>
                  <a:gd name="T55" fmla="*/ 10 h 43"/>
                  <a:gd name="T56" fmla="*/ 35 w 62"/>
                  <a:gd name="T57" fmla="*/ 12 h 43"/>
                  <a:gd name="T58" fmla="*/ 34 w 62"/>
                  <a:gd name="T59" fmla="*/ 10 h 43"/>
                  <a:gd name="T60" fmla="*/ 33 w 62"/>
                  <a:gd name="T61" fmla="*/ 12 h 43"/>
                  <a:gd name="T62" fmla="*/ 30 w 62"/>
                  <a:gd name="T63" fmla="*/ 11 h 43"/>
                  <a:gd name="T64" fmla="*/ 28 w 62"/>
                  <a:gd name="T65" fmla="*/ 12 h 43"/>
                  <a:gd name="T66" fmla="*/ 26 w 62"/>
                  <a:gd name="T67" fmla="*/ 12 h 43"/>
                  <a:gd name="T68" fmla="*/ 26 w 62"/>
                  <a:gd name="T69" fmla="*/ 14 h 43"/>
                  <a:gd name="T70" fmla="*/ 25 w 62"/>
                  <a:gd name="T71" fmla="*/ 13 h 43"/>
                  <a:gd name="T72" fmla="*/ 24 w 62"/>
                  <a:gd name="T73" fmla="*/ 15 h 43"/>
                  <a:gd name="T74" fmla="*/ 22 w 62"/>
                  <a:gd name="T75" fmla="*/ 16 h 43"/>
                  <a:gd name="T76" fmla="*/ 21 w 62"/>
                  <a:gd name="T77" fmla="*/ 17 h 43"/>
                  <a:gd name="T78" fmla="*/ 22 w 62"/>
                  <a:gd name="T79" fmla="*/ 25 h 43"/>
                  <a:gd name="T80" fmla="*/ 19 w 62"/>
                  <a:gd name="T81" fmla="*/ 21 h 43"/>
                  <a:gd name="T82" fmla="*/ 17 w 62"/>
                  <a:gd name="T83" fmla="*/ 23 h 43"/>
                  <a:gd name="T84" fmla="*/ 16 w 62"/>
                  <a:gd name="T85" fmla="*/ 23 h 43"/>
                  <a:gd name="T86" fmla="*/ 11 w 62"/>
                  <a:gd name="T87" fmla="*/ 24 h 43"/>
                  <a:gd name="T88" fmla="*/ 10 w 62"/>
                  <a:gd name="T89" fmla="*/ 24 h 43"/>
                  <a:gd name="T90" fmla="*/ 8 w 62"/>
                  <a:gd name="T91" fmla="*/ 31 h 43"/>
                  <a:gd name="T92" fmla="*/ 7 w 62"/>
                  <a:gd name="T93" fmla="*/ 32 h 43"/>
                  <a:gd name="T94" fmla="*/ 12 w 62"/>
                  <a:gd name="T95" fmla="*/ 41 h 43"/>
                  <a:gd name="T96" fmla="*/ 18 w 62"/>
                  <a:gd name="T97" fmla="*/ 38 h 43"/>
                  <a:gd name="T98" fmla="*/ 28 w 62"/>
                  <a:gd name="T99" fmla="*/ 27 h 43"/>
                  <a:gd name="T100" fmla="*/ 31 w 62"/>
                  <a:gd name="T101" fmla="*/ 31 h 43"/>
                  <a:gd name="T102" fmla="*/ 36 w 62"/>
                  <a:gd name="T103" fmla="*/ 29 h 43"/>
                  <a:gd name="T104" fmla="*/ 41 w 62"/>
                  <a:gd name="T105" fmla="*/ 2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" h="43">
                    <a:moveTo>
                      <a:pt x="44" y="25"/>
                    </a:moveTo>
                    <a:cubicBezTo>
                      <a:pt x="44" y="25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5" y="27"/>
                    </a:cubicBezTo>
                    <a:cubicBezTo>
                      <a:pt x="45" y="26"/>
                      <a:pt x="45" y="25"/>
                      <a:pt x="45" y="25"/>
                    </a:cubicBezTo>
                    <a:cubicBezTo>
                      <a:pt x="46" y="27"/>
                      <a:pt x="46" y="25"/>
                      <a:pt x="46" y="26"/>
                    </a:cubicBezTo>
                    <a:cubicBezTo>
                      <a:pt x="46" y="24"/>
                      <a:pt x="46" y="22"/>
                      <a:pt x="46" y="23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7" y="24"/>
                      <a:pt x="48" y="27"/>
                      <a:pt x="48" y="23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9" y="23"/>
                      <a:pt x="50" y="25"/>
                      <a:pt x="50" y="22"/>
                    </a:cubicBezTo>
                    <a:cubicBezTo>
                      <a:pt x="50" y="23"/>
                      <a:pt x="51" y="23"/>
                      <a:pt x="51" y="23"/>
                    </a:cubicBezTo>
                    <a:cubicBezTo>
                      <a:pt x="51" y="22"/>
                      <a:pt x="51" y="22"/>
                      <a:pt x="51" y="20"/>
                    </a:cubicBezTo>
                    <a:cubicBezTo>
                      <a:pt x="51" y="20"/>
                      <a:pt x="52" y="21"/>
                      <a:pt x="52" y="21"/>
                    </a:cubicBezTo>
                    <a:cubicBezTo>
                      <a:pt x="52" y="22"/>
                      <a:pt x="52" y="24"/>
                      <a:pt x="52" y="22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3" y="22"/>
                      <a:pt x="53" y="20"/>
                      <a:pt x="53" y="21"/>
                    </a:cubicBezTo>
                    <a:cubicBezTo>
                      <a:pt x="54" y="20"/>
                      <a:pt x="54" y="20"/>
                      <a:pt x="54" y="18"/>
                    </a:cubicBezTo>
                    <a:cubicBezTo>
                      <a:pt x="54" y="18"/>
                      <a:pt x="54" y="20"/>
                      <a:pt x="54" y="19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5" y="20"/>
                      <a:pt x="56" y="19"/>
                    </a:cubicBezTo>
                    <a:cubicBezTo>
                      <a:pt x="56" y="22"/>
                      <a:pt x="56" y="19"/>
                      <a:pt x="57" y="21"/>
                    </a:cubicBezTo>
                    <a:cubicBezTo>
                      <a:pt x="57" y="19"/>
                      <a:pt x="57" y="21"/>
                      <a:pt x="58" y="18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8" y="20"/>
                      <a:pt x="58" y="20"/>
                      <a:pt x="58" y="21"/>
                    </a:cubicBezTo>
                    <a:cubicBezTo>
                      <a:pt x="58" y="21"/>
                      <a:pt x="59" y="19"/>
                      <a:pt x="59" y="18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59" y="19"/>
                      <a:pt x="60" y="17"/>
                      <a:pt x="60" y="15"/>
                    </a:cubicBezTo>
                    <a:cubicBezTo>
                      <a:pt x="60" y="16"/>
                      <a:pt x="60" y="15"/>
                      <a:pt x="60" y="16"/>
                    </a:cubicBezTo>
                    <a:cubicBezTo>
                      <a:pt x="60" y="17"/>
                      <a:pt x="59" y="19"/>
                      <a:pt x="59" y="20"/>
                    </a:cubicBezTo>
                    <a:cubicBezTo>
                      <a:pt x="59" y="21"/>
                      <a:pt x="60" y="18"/>
                      <a:pt x="60" y="20"/>
                    </a:cubicBezTo>
                    <a:cubicBezTo>
                      <a:pt x="60" y="20"/>
                      <a:pt x="60" y="20"/>
                      <a:pt x="60" y="18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0"/>
                      <a:pt x="60" y="20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2" y="15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5"/>
                      <a:pt x="62" y="14"/>
                      <a:pt x="62" y="16"/>
                    </a:cubicBezTo>
                    <a:cubicBezTo>
                      <a:pt x="61" y="17"/>
                      <a:pt x="61" y="18"/>
                      <a:pt x="61" y="19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6"/>
                      <a:pt x="62" y="16"/>
                      <a:pt x="62" y="14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2" y="14"/>
                      <a:pt x="62" y="12"/>
                      <a:pt x="61" y="14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1" y="15"/>
                      <a:pt x="60" y="17"/>
                      <a:pt x="61" y="15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13"/>
                      <a:pt x="61" y="14"/>
                      <a:pt x="61" y="14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61" y="15"/>
                      <a:pt x="61" y="12"/>
                      <a:pt x="60" y="13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11"/>
                      <a:pt x="60" y="14"/>
                      <a:pt x="60" y="14"/>
                    </a:cubicBezTo>
                    <a:cubicBezTo>
                      <a:pt x="60" y="13"/>
                      <a:pt x="61" y="11"/>
                      <a:pt x="61" y="10"/>
                    </a:cubicBezTo>
                    <a:cubicBezTo>
                      <a:pt x="60" y="10"/>
                      <a:pt x="59" y="12"/>
                      <a:pt x="59" y="10"/>
                    </a:cubicBezTo>
                    <a:cubicBezTo>
                      <a:pt x="59" y="10"/>
                      <a:pt x="59" y="11"/>
                      <a:pt x="58" y="12"/>
                    </a:cubicBezTo>
                    <a:cubicBezTo>
                      <a:pt x="58" y="12"/>
                      <a:pt x="59" y="9"/>
                      <a:pt x="58" y="11"/>
                    </a:cubicBezTo>
                    <a:cubicBezTo>
                      <a:pt x="58" y="10"/>
                      <a:pt x="58" y="9"/>
                      <a:pt x="59" y="8"/>
                    </a:cubicBezTo>
                    <a:cubicBezTo>
                      <a:pt x="58" y="9"/>
                      <a:pt x="58" y="8"/>
                      <a:pt x="58" y="10"/>
                    </a:cubicBezTo>
                    <a:cubicBezTo>
                      <a:pt x="58" y="9"/>
                      <a:pt x="57" y="9"/>
                      <a:pt x="57" y="9"/>
                    </a:cubicBezTo>
                    <a:cubicBezTo>
                      <a:pt x="57" y="9"/>
                      <a:pt x="57" y="8"/>
                      <a:pt x="57" y="7"/>
                    </a:cubicBezTo>
                    <a:cubicBezTo>
                      <a:pt x="57" y="8"/>
                      <a:pt x="56" y="9"/>
                      <a:pt x="56" y="9"/>
                    </a:cubicBezTo>
                    <a:cubicBezTo>
                      <a:pt x="56" y="11"/>
                      <a:pt x="56" y="11"/>
                      <a:pt x="56" y="12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6" y="11"/>
                      <a:pt x="56" y="9"/>
                      <a:pt x="56" y="9"/>
                    </a:cubicBezTo>
                    <a:cubicBezTo>
                      <a:pt x="56" y="6"/>
                      <a:pt x="56" y="9"/>
                      <a:pt x="56" y="6"/>
                    </a:cubicBezTo>
                    <a:cubicBezTo>
                      <a:pt x="56" y="4"/>
                      <a:pt x="57" y="4"/>
                      <a:pt x="57" y="5"/>
                    </a:cubicBezTo>
                    <a:cubicBezTo>
                      <a:pt x="58" y="3"/>
                      <a:pt x="57" y="5"/>
                      <a:pt x="57" y="2"/>
                    </a:cubicBezTo>
                    <a:cubicBezTo>
                      <a:pt x="57" y="3"/>
                      <a:pt x="57" y="4"/>
                      <a:pt x="56" y="4"/>
                    </a:cubicBezTo>
                    <a:cubicBezTo>
                      <a:pt x="56" y="5"/>
                      <a:pt x="56" y="6"/>
                      <a:pt x="56" y="7"/>
                    </a:cubicBezTo>
                    <a:cubicBezTo>
                      <a:pt x="56" y="9"/>
                      <a:pt x="56" y="5"/>
                      <a:pt x="56" y="5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6" y="3"/>
                      <a:pt x="55" y="5"/>
                      <a:pt x="55" y="5"/>
                    </a:cubicBezTo>
                    <a:cubicBezTo>
                      <a:pt x="55" y="1"/>
                      <a:pt x="56" y="4"/>
                      <a:pt x="56" y="2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5" y="0"/>
                      <a:pt x="56" y="3"/>
                      <a:pt x="55" y="2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3"/>
                      <a:pt x="55" y="4"/>
                      <a:pt x="55" y="4"/>
                    </a:cubicBezTo>
                    <a:cubicBezTo>
                      <a:pt x="55" y="7"/>
                      <a:pt x="55" y="5"/>
                      <a:pt x="55" y="5"/>
                    </a:cubicBezTo>
                    <a:cubicBezTo>
                      <a:pt x="54" y="7"/>
                      <a:pt x="55" y="5"/>
                      <a:pt x="55" y="7"/>
                    </a:cubicBezTo>
                    <a:cubicBezTo>
                      <a:pt x="55" y="8"/>
                      <a:pt x="54" y="9"/>
                      <a:pt x="54" y="9"/>
                    </a:cubicBezTo>
                    <a:cubicBezTo>
                      <a:pt x="54" y="9"/>
                      <a:pt x="54" y="7"/>
                      <a:pt x="54" y="6"/>
                    </a:cubicBezTo>
                    <a:cubicBezTo>
                      <a:pt x="54" y="5"/>
                      <a:pt x="54" y="5"/>
                      <a:pt x="54" y="6"/>
                    </a:cubicBezTo>
                    <a:cubicBezTo>
                      <a:pt x="55" y="4"/>
                      <a:pt x="54" y="3"/>
                      <a:pt x="55" y="1"/>
                    </a:cubicBezTo>
                    <a:cubicBezTo>
                      <a:pt x="54" y="0"/>
                      <a:pt x="54" y="2"/>
                      <a:pt x="54" y="3"/>
                    </a:cubicBezTo>
                    <a:cubicBezTo>
                      <a:pt x="54" y="3"/>
                      <a:pt x="54" y="5"/>
                      <a:pt x="54" y="5"/>
                    </a:cubicBezTo>
                    <a:cubicBezTo>
                      <a:pt x="54" y="10"/>
                      <a:pt x="54" y="2"/>
                      <a:pt x="53" y="3"/>
                    </a:cubicBezTo>
                    <a:cubicBezTo>
                      <a:pt x="53" y="6"/>
                      <a:pt x="53" y="7"/>
                      <a:pt x="53" y="10"/>
                    </a:cubicBezTo>
                    <a:cubicBezTo>
                      <a:pt x="53" y="11"/>
                      <a:pt x="53" y="12"/>
                      <a:pt x="53" y="11"/>
                    </a:cubicBezTo>
                    <a:cubicBezTo>
                      <a:pt x="53" y="9"/>
                      <a:pt x="53" y="10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4"/>
                      <a:pt x="52" y="2"/>
                      <a:pt x="52" y="1"/>
                    </a:cubicBezTo>
                    <a:cubicBezTo>
                      <a:pt x="52" y="2"/>
                      <a:pt x="52" y="3"/>
                      <a:pt x="52" y="4"/>
                    </a:cubicBezTo>
                    <a:cubicBezTo>
                      <a:pt x="52" y="3"/>
                      <a:pt x="52" y="2"/>
                      <a:pt x="52" y="2"/>
                    </a:cubicBezTo>
                    <a:cubicBezTo>
                      <a:pt x="52" y="3"/>
                      <a:pt x="52" y="5"/>
                      <a:pt x="52" y="5"/>
                    </a:cubicBezTo>
                    <a:cubicBezTo>
                      <a:pt x="52" y="5"/>
                      <a:pt x="51" y="3"/>
                      <a:pt x="51" y="3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3"/>
                      <a:pt x="52" y="0"/>
                      <a:pt x="51" y="1"/>
                    </a:cubicBezTo>
                    <a:cubicBezTo>
                      <a:pt x="51" y="2"/>
                      <a:pt x="51" y="4"/>
                      <a:pt x="51" y="5"/>
                    </a:cubicBezTo>
                    <a:cubicBezTo>
                      <a:pt x="51" y="6"/>
                      <a:pt x="51" y="4"/>
                      <a:pt x="51" y="5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4"/>
                      <a:pt x="51" y="0"/>
                      <a:pt x="51" y="1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2"/>
                      <a:pt x="51" y="2"/>
                      <a:pt x="51" y="1"/>
                    </a:cubicBezTo>
                    <a:cubicBezTo>
                      <a:pt x="51" y="2"/>
                      <a:pt x="50" y="2"/>
                      <a:pt x="50" y="2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2"/>
                      <a:pt x="50" y="4"/>
                      <a:pt x="50" y="2"/>
                    </a:cubicBezTo>
                    <a:cubicBezTo>
                      <a:pt x="50" y="5"/>
                      <a:pt x="50" y="2"/>
                      <a:pt x="50" y="4"/>
                    </a:cubicBezTo>
                    <a:cubicBezTo>
                      <a:pt x="51" y="5"/>
                      <a:pt x="50" y="5"/>
                      <a:pt x="50" y="6"/>
                    </a:cubicBezTo>
                    <a:cubicBezTo>
                      <a:pt x="50" y="3"/>
                      <a:pt x="50" y="5"/>
                      <a:pt x="50" y="5"/>
                    </a:cubicBezTo>
                    <a:cubicBezTo>
                      <a:pt x="50" y="4"/>
                      <a:pt x="49" y="4"/>
                      <a:pt x="49" y="3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9" y="2"/>
                      <a:pt x="49" y="6"/>
                      <a:pt x="49" y="5"/>
                    </a:cubicBezTo>
                    <a:cubicBezTo>
                      <a:pt x="49" y="4"/>
                      <a:pt x="49" y="2"/>
                      <a:pt x="49" y="2"/>
                    </a:cubicBezTo>
                    <a:cubicBezTo>
                      <a:pt x="49" y="4"/>
                      <a:pt x="49" y="5"/>
                      <a:pt x="49" y="7"/>
                    </a:cubicBezTo>
                    <a:cubicBezTo>
                      <a:pt x="48" y="6"/>
                      <a:pt x="49" y="4"/>
                      <a:pt x="48" y="2"/>
                    </a:cubicBezTo>
                    <a:cubicBezTo>
                      <a:pt x="48" y="4"/>
                      <a:pt x="48" y="0"/>
                      <a:pt x="48" y="3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5"/>
                      <a:pt x="48" y="4"/>
                    </a:cubicBezTo>
                    <a:cubicBezTo>
                      <a:pt x="48" y="4"/>
                      <a:pt x="48" y="6"/>
                      <a:pt x="48" y="7"/>
                    </a:cubicBezTo>
                    <a:cubicBezTo>
                      <a:pt x="48" y="6"/>
                      <a:pt x="48" y="9"/>
                      <a:pt x="47" y="7"/>
                    </a:cubicBezTo>
                    <a:cubicBezTo>
                      <a:pt x="47" y="6"/>
                      <a:pt x="48" y="7"/>
                      <a:pt x="48" y="5"/>
                    </a:cubicBezTo>
                    <a:cubicBezTo>
                      <a:pt x="47" y="5"/>
                      <a:pt x="48" y="9"/>
                      <a:pt x="47" y="10"/>
                    </a:cubicBezTo>
                    <a:cubicBezTo>
                      <a:pt x="48" y="11"/>
                      <a:pt x="48" y="14"/>
                      <a:pt x="48" y="15"/>
                    </a:cubicBezTo>
                    <a:cubicBezTo>
                      <a:pt x="47" y="14"/>
                      <a:pt x="48" y="14"/>
                      <a:pt x="47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9"/>
                      <a:pt x="47" y="7"/>
                      <a:pt x="47" y="5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7" y="5"/>
                      <a:pt x="46" y="3"/>
                      <a:pt x="46" y="4"/>
                    </a:cubicBezTo>
                    <a:cubicBezTo>
                      <a:pt x="46" y="6"/>
                      <a:pt x="46" y="3"/>
                      <a:pt x="46" y="5"/>
                    </a:cubicBezTo>
                    <a:cubicBezTo>
                      <a:pt x="46" y="5"/>
                      <a:pt x="47" y="8"/>
                      <a:pt x="46" y="7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6" y="3"/>
                      <a:pt x="46" y="6"/>
                      <a:pt x="46" y="5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5" y="4"/>
                      <a:pt x="44" y="4"/>
                      <a:pt x="44" y="8"/>
                    </a:cubicBezTo>
                    <a:cubicBezTo>
                      <a:pt x="44" y="6"/>
                      <a:pt x="43" y="6"/>
                      <a:pt x="43" y="5"/>
                    </a:cubicBezTo>
                    <a:cubicBezTo>
                      <a:pt x="43" y="6"/>
                      <a:pt x="43" y="7"/>
                      <a:pt x="43" y="7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2" y="4"/>
                      <a:pt x="42" y="6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4"/>
                      <a:pt x="42" y="7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8"/>
                      <a:pt x="42" y="8"/>
                      <a:pt x="41" y="6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6"/>
                      <a:pt x="41" y="6"/>
                      <a:pt x="40" y="7"/>
                    </a:cubicBezTo>
                    <a:cubicBezTo>
                      <a:pt x="41" y="7"/>
                      <a:pt x="41" y="8"/>
                      <a:pt x="41" y="9"/>
                    </a:cubicBezTo>
                    <a:cubicBezTo>
                      <a:pt x="41" y="12"/>
                      <a:pt x="41" y="9"/>
                      <a:pt x="41" y="10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5"/>
                      <a:pt x="39" y="7"/>
                      <a:pt x="39" y="7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8" y="6"/>
                      <a:pt x="38" y="8"/>
                      <a:pt x="38" y="8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13"/>
                      <a:pt x="38" y="9"/>
                      <a:pt x="37" y="8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7" y="10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6" y="9"/>
                      <a:pt x="36" y="8"/>
                      <a:pt x="36" y="8"/>
                    </a:cubicBezTo>
                    <a:cubicBezTo>
                      <a:pt x="36" y="10"/>
                      <a:pt x="36" y="9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8"/>
                      <a:pt x="36" y="10"/>
                      <a:pt x="36" y="11"/>
                    </a:cubicBezTo>
                    <a:cubicBezTo>
                      <a:pt x="36" y="12"/>
                      <a:pt x="36" y="11"/>
                      <a:pt x="35" y="10"/>
                    </a:cubicBezTo>
                    <a:cubicBezTo>
                      <a:pt x="35" y="9"/>
                      <a:pt x="36" y="10"/>
                      <a:pt x="36" y="10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5" y="10"/>
                    </a:cubicBezTo>
                    <a:cubicBezTo>
                      <a:pt x="35" y="10"/>
                      <a:pt x="35" y="10"/>
                      <a:pt x="35" y="9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1"/>
                      <a:pt x="35" y="11"/>
                      <a:pt x="35" y="12"/>
                    </a:cubicBezTo>
                    <a:cubicBezTo>
                      <a:pt x="35" y="12"/>
                      <a:pt x="35" y="13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4" y="11"/>
                      <a:pt x="34" y="9"/>
                      <a:pt x="33" y="9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1"/>
                      <a:pt x="33" y="10"/>
                      <a:pt x="33" y="9"/>
                    </a:cubicBezTo>
                    <a:cubicBezTo>
                      <a:pt x="33" y="8"/>
                      <a:pt x="34" y="14"/>
                      <a:pt x="33" y="13"/>
                    </a:cubicBezTo>
                    <a:cubicBezTo>
                      <a:pt x="33" y="11"/>
                      <a:pt x="33" y="10"/>
                      <a:pt x="32" y="10"/>
                    </a:cubicBezTo>
                    <a:cubicBezTo>
                      <a:pt x="33" y="10"/>
                      <a:pt x="33" y="11"/>
                      <a:pt x="33" y="11"/>
                    </a:cubicBezTo>
                    <a:cubicBezTo>
                      <a:pt x="33" y="12"/>
                      <a:pt x="32" y="10"/>
                      <a:pt x="33" y="11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2" y="8"/>
                      <a:pt x="32" y="11"/>
                      <a:pt x="31" y="9"/>
                    </a:cubicBezTo>
                    <a:cubicBezTo>
                      <a:pt x="31" y="12"/>
                      <a:pt x="31" y="10"/>
                      <a:pt x="31" y="11"/>
                    </a:cubicBezTo>
                    <a:cubicBezTo>
                      <a:pt x="30" y="9"/>
                      <a:pt x="31" y="12"/>
                      <a:pt x="30" y="10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0" y="11"/>
                      <a:pt x="32" y="16"/>
                      <a:pt x="31" y="13"/>
                    </a:cubicBezTo>
                    <a:cubicBezTo>
                      <a:pt x="30" y="13"/>
                      <a:pt x="30" y="12"/>
                      <a:pt x="30" y="11"/>
                    </a:cubicBezTo>
                    <a:cubicBezTo>
                      <a:pt x="29" y="9"/>
                      <a:pt x="30" y="14"/>
                      <a:pt x="29" y="11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29" y="12"/>
                      <a:pt x="29" y="11"/>
                    </a:cubicBezTo>
                    <a:cubicBezTo>
                      <a:pt x="29" y="12"/>
                      <a:pt x="29" y="13"/>
                      <a:pt x="29" y="12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0"/>
                      <a:pt x="28" y="11"/>
                      <a:pt x="28" y="12"/>
                    </a:cubicBezTo>
                    <a:cubicBezTo>
                      <a:pt x="28" y="11"/>
                      <a:pt x="28" y="12"/>
                      <a:pt x="27" y="11"/>
                    </a:cubicBezTo>
                    <a:cubicBezTo>
                      <a:pt x="28" y="13"/>
                      <a:pt x="26" y="10"/>
                      <a:pt x="27" y="13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3"/>
                      <a:pt x="28" y="15"/>
                      <a:pt x="28" y="15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6" y="11"/>
                      <a:pt x="27" y="13"/>
                      <a:pt x="26" y="12"/>
                    </a:cubicBezTo>
                    <a:cubicBezTo>
                      <a:pt x="27" y="13"/>
                      <a:pt x="26" y="12"/>
                      <a:pt x="26" y="13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6" y="15"/>
                      <a:pt x="26" y="13"/>
                      <a:pt x="26" y="13"/>
                    </a:cubicBezTo>
                    <a:cubicBezTo>
                      <a:pt x="25" y="12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5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4" y="11"/>
                      <a:pt x="25" y="13"/>
                      <a:pt x="25" y="13"/>
                    </a:cubicBezTo>
                    <a:cubicBezTo>
                      <a:pt x="24" y="12"/>
                      <a:pt x="24" y="14"/>
                      <a:pt x="24" y="15"/>
                    </a:cubicBezTo>
                    <a:cubicBezTo>
                      <a:pt x="24" y="15"/>
                      <a:pt x="24" y="14"/>
                      <a:pt x="24" y="14"/>
                    </a:cubicBezTo>
                    <a:cubicBezTo>
                      <a:pt x="24" y="15"/>
                      <a:pt x="24" y="16"/>
                      <a:pt x="24" y="15"/>
                    </a:cubicBezTo>
                    <a:cubicBezTo>
                      <a:pt x="24" y="16"/>
                      <a:pt x="23" y="14"/>
                      <a:pt x="23" y="14"/>
                    </a:cubicBezTo>
                    <a:cubicBezTo>
                      <a:pt x="23" y="14"/>
                      <a:pt x="24" y="15"/>
                      <a:pt x="24" y="15"/>
                    </a:cubicBezTo>
                    <a:cubicBezTo>
                      <a:pt x="23" y="13"/>
                      <a:pt x="23" y="17"/>
                      <a:pt x="23" y="15"/>
                    </a:cubicBezTo>
                    <a:cubicBezTo>
                      <a:pt x="23" y="15"/>
                      <a:pt x="22" y="14"/>
                      <a:pt x="22" y="14"/>
                    </a:cubicBezTo>
                    <a:cubicBezTo>
                      <a:pt x="22" y="15"/>
                      <a:pt x="22" y="16"/>
                      <a:pt x="23" y="17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7"/>
                    </a:cubicBezTo>
                    <a:cubicBezTo>
                      <a:pt x="23" y="18"/>
                      <a:pt x="23" y="20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20"/>
                      <a:pt x="22" y="19"/>
                    </a:cubicBezTo>
                    <a:cubicBezTo>
                      <a:pt x="21" y="16"/>
                      <a:pt x="21" y="17"/>
                      <a:pt x="21" y="17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7"/>
                      <a:pt x="21" y="17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1" y="20"/>
                      <a:pt x="21" y="19"/>
                    </a:cubicBezTo>
                    <a:cubicBezTo>
                      <a:pt x="21" y="20"/>
                      <a:pt x="22" y="22"/>
                      <a:pt x="22" y="24"/>
                    </a:cubicBezTo>
                    <a:cubicBezTo>
                      <a:pt x="22" y="24"/>
                      <a:pt x="22" y="25"/>
                      <a:pt x="22" y="25"/>
                    </a:cubicBezTo>
                    <a:cubicBezTo>
                      <a:pt x="21" y="24"/>
                      <a:pt x="22" y="25"/>
                      <a:pt x="22" y="24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0" y="20"/>
                      <a:pt x="20" y="19"/>
                    </a:cubicBezTo>
                    <a:cubicBezTo>
                      <a:pt x="20" y="20"/>
                      <a:pt x="19" y="19"/>
                      <a:pt x="19" y="19"/>
                    </a:cubicBezTo>
                    <a:cubicBezTo>
                      <a:pt x="20" y="22"/>
                      <a:pt x="19" y="21"/>
                      <a:pt x="20" y="23"/>
                    </a:cubicBezTo>
                    <a:cubicBezTo>
                      <a:pt x="20" y="24"/>
                      <a:pt x="19" y="21"/>
                      <a:pt x="19" y="21"/>
                    </a:cubicBezTo>
                    <a:cubicBezTo>
                      <a:pt x="19" y="22"/>
                      <a:pt x="18" y="21"/>
                      <a:pt x="18" y="22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7" y="21"/>
                      <a:pt x="18" y="2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9" y="25"/>
                      <a:pt x="18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4"/>
                      <a:pt x="16" y="22"/>
                      <a:pt x="17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6" y="23"/>
                      <a:pt x="17" y="25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2"/>
                      <a:pt x="17" y="25"/>
                      <a:pt x="16" y="24"/>
                    </a:cubicBezTo>
                    <a:cubicBezTo>
                      <a:pt x="16" y="24"/>
                      <a:pt x="16" y="23"/>
                      <a:pt x="16" y="23"/>
                    </a:cubicBezTo>
                    <a:cubicBezTo>
                      <a:pt x="16" y="24"/>
                      <a:pt x="16" y="24"/>
                      <a:pt x="16" y="25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4" y="23"/>
                      <a:pt x="13" y="23"/>
                      <a:pt x="13" y="26"/>
                    </a:cubicBezTo>
                    <a:cubicBezTo>
                      <a:pt x="11" y="24"/>
                      <a:pt x="12" y="24"/>
                      <a:pt x="11" y="23"/>
                    </a:cubicBezTo>
                    <a:cubicBezTo>
                      <a:pt x="12" y="25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5"/>
                      <a:pt x="11" y="23"/>
                      <a:pt x="11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6"/>
                      <a:pt x="10" y="22"/>
                      <a:pt x="11" y="25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6"/>
                      <a:pt x="9" y="23"/>
                      <a:pt x="10" y="25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9" y="24"/>
                      <a:pt x="11" y="27"/>
                      <a:pt x="10" y="25"/>
                    </a:cubicBezTo>
                    <a:cubicBezTo>
                      <a:pt x="10" y="26"/>
                      <a:pt x="10" y="26"/>
                      <a:pt x="11" y="28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8" y="27"/>
                      <a:pt x="9" y="30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9" y="31"/>
                      <a:pt x="6" y="27"/>
                      <a:pt x="8" y="31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2"/>
                      <a:pt x="7" y="31"/>
                      <a:pt x="8" y="32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8" y="33"/>
                      <a:pt x="8" y="33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5" y="30"/>
                      <a:pt x="2" y="29"/>
                      <a:pt x="4" y="33"/>
                    </a:cubicBezTo>
                    <a:cubicBezTo>
                      <a:pt x="4" y="33"/>
                      <a:pt x="3" y="31"/>
                      <a:pt x="3" y="31"/>
                    </a:cubicBezTo>
                    <a:cubicBezTo>
                      <a:pt x="4" y="34"/>
                      <a:pt x="0" y="30"/>
                      <a:pt x="2" y="35"/>
                    </a:cubicBezTo>
                    <a:cubicBezTo>
                      <a:pt x="3" y="36"/>
                      <a:pt x="6" y="41"/>
                      <a:pt x="6" y="41"/>
                    </a:cubicBezTo>
                    <a:cubicBezTo>
                      <a:pt x="6" y="39"/>
                      <a:pt x="9" y="40"/>
                      <a:pt x="11" y="42"/>
                    </a:cubicBezTo>
                    <a:cubicBezTo>
                      <a:pt x="11" y="41"/>
                      <a:pt x="11" y="40"/>
                      <a:pt x="12" y="41"/>
                    </a:cubicBezTo>
                    <a:cubicBezTo>
                      <a:pt x="13" y="40"/>
                      <a:pt x="17" y="43"/>
                      <a:pt x="17" y="40"/>
                    </a:cubicBezTo>
                    <a:cubicBezTo>
                      <a:pt x="17" y="40"/>
                      <a:pt x="16" y="39"/>
                      <a:pt x="16" y="38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37"/>
                      <a:pt x="17" y="39"/>
                      <a:pt x="17" y="39"/>
                    </a:cubicBezTo>
                    <a:cubicBezTo>
                      <a:pt x="17" y="39"/>
                      <a:pt x="18" y="38"/>
                      <a:pt x="18" y="38"/>
                    </a:cubicBezTo>
                    <a:cubicBezTo>
                      <a:pt x="18" y="36"/>
                      <a:pt x="19" y="38"/>
                      <a:pt x="18" y="36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6"/>
                      <a:pt x="18" y="35"/>
                      <a:pt x="20" y="38"/>
                    </a:cubicBezTo>
                    <a:cubicBezTo>
                      <a:pt x="22" y="39"/>
                      <a:pt x="23" y="37"/>
                      <a:pt x="25" y="37"/>
                    </a:cubicBezTo>
                    <a:cubicBezTo>
                      <a:pt x="26" y="35"/>
                      <a:pt x="27" y="33"/>
                      <a:pt x="29" y="32"/>
                    </a:cubicBezTo>
                    <a:cubicBezTo>
                      <a:pt x="28" y="28"/>
                      <a:pt x="29" y="30"/>
                      <a:pt x="28" y="27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8" y="26"/>
                      <a:pt x="29" y="28"/>
                      <a:pt x="30" y="29"/>
                    </a:cubicBezTo>
                    <a:cubicBezTo>
                      <a:pt x="29" y="28"/>
                      <a:pt x="30" y="29"/>
                      <a:pt x="29" y="27"/>
                    </a:cubicBezTo>
                    <a:cubicBezTo>
                      <a:pt x="29" y="25"/>
                      <a:pt x="30" y="30"/>
                      <a:pt x="30" y="29"/>
                    </a:cubicBezTo>
                    <a:cubicBezTo>
                      <a:pt x="30" y="29"/>
                      <a:pt x="30" y="27"/>
                      <a:pt x="30" y="28"/>
                    </a:cubicBezTo>
                    <a:cubicBezTo>
                      <a:pt x="30" y="26"/>
                      <a:pt x="30" y="29"/>
                      <a:pt x="31" y="31"/>
                    </a:cubicBezTo>
                    <a:cubicBezTo>
                      <a:pt x="32" y="30"/>
                      <a:pt x="32" y="28"/>
                      <a:pt x="33" y="29"/>
                    </a:cubicBezTo>
                    <a:cubicBezTo>
                      <a:pt x="33" y="29"/>
                      <a:pt x="33" y="27"/>
                      <a:pt x="33" y="27"/>
                    </a:cubicBezTo>
                    <a:cubicBezTo>
                      <a:pt x="34" y="30"/>
                      <a:pt x="33" y="26"/>
                      <a:pt x="33" y="27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4" y="30"/>
                      <a:pt x="34" y="28"/>
                      <a:pt x="35" y="29"/>
                    </a:cubicBezTo>
                    <a:cubicBezTo>
                      <a:pt x="35" y="28"/>
                      <a:pt x="36" y="30"/>
                      <a:pt x="36" y="29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6" y="26"/>
                      <a:pt x="37" y="31"/>
                      <a:pt x="37" y="2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8" y="29"/>
                      <a:pt x="39" y="29"/>
                      <a:pt x="40" y="27"/>
                    </a:cubicBezTo>
                    <a:cubicBezTo>
                      <a:pt x="40" y="27"/>
                      <a:pt x="41" y="30"/>
                      <a:pt x="41" y="28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8"/>
                      <a:pt x="42" y="28"/>
                    </a:cubicBezTo>
                    <a:cubicBezTo>
                      <a:pt x="42" y="27"/>
                      <a:pt x="42" y="28"/>
                      <a:pt x="43" y="28"/>
                    </a:cubicBezTo>
                    <a:cubicBezTo>
                      <a:pt x="43" y="28"/>
                      <a:pt x="43" y="27"/>
                      <a:pt x="42" y="27"/>
                    </a:cubicBezTo>
                    <a:cubicBezTo>
                      <a:pt x="43" y="29"/>
                      <a:pt x="43" y="26"/>
                      <a:pt x="44" y="27"/>
                    </a:cubicBezTo>
                    <a:cubicBezTo>
                      <a:pt x="43" y="24"/>
                      <a:pt x="44" y="26"/>
                      <a:pt x="44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408" name="Freeform 193"/>
              <p:cNvSpPr/>
              <p:nvPr>
                <p:custDataLst>
                  <p:tags r:id="rId402"/>
                </p:custDataLst>
              </p:nvPr>
            </p:nvSpPr>
            <p:spPr bwMode="auto">
              <a:xfrm>
                <a:off x="5734" y="2350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409" name="Freeform 194"/>
              <p:cNvSpPr/>
              <p:nvPr>
                <p:custDataLst>
                  <p:tags r:id="rId403"/>
                </p:custDataLst>
              </p:nvPr>
            </p:nvSpPr>
            <p:spPr bwMode="auto">
              <a:xfrm>
                <a:off x="5682" y="2369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410" name="Freeform 195"/>
              <p:cNvSpPr/>
              <p:nvPr>
                <p:custDataLst>
                  <p:tags r:id="rId404"/>
                </p:custDataLst>
              </p:nvPr>
            </p:nvSpPr>
            <p:spPr bwMode="auto">
              <a:xfrm>
                <a:off x="5814" y="2006"/>
                <a:ext cx="3" cy="5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0" y="1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411" name="Freeform 196"/>
              <p:cNvSpPr/>
              <p:nvPr>
                <p:custDataLst>
                  <p:tags r:id="rId405"/>
                </p:custDataLst>
              </p:nvPr>
            </p:nvSpPr>
            <p:spPr bwMode="auto">
              <a:xfrm>
                <a:off x="5753" y="198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412" name="Freeform 197"/>
              <p:cNvSpPr/>
              <p:nvPr>
                <p:custDataLst>
                  <p:tags r:id="rId406"/>
                </p:custDataLst>
              </p:nvPr>
            </p:nvSpPr>
            <p:spPr bwMode="auto">
              <a:xfrm>
                <a:off x="5902" y="2696"/>
                <a:ext cx="3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413" name="Freeform 198"/>
              <p:cNvSpPr/>
              <p:nvPr>
                <p:custDataLst>
                  <p:tags r:id="rId407"/>
                </p:custDataLst>
              </p:nvPr>
            </p:nvSpPr>
            <p:spPr bwMode="auto">
              <a:xfrm>
                <a:off x="5727" y="19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414" name="Freeform 199"/>
              <p:cNvSpPr/>
              <p:nvPr>
                <p:custDataLst>
                  <p:tags r:id="rId408"/>
                </p:custDataLst>
              </p:nvPr>
            </p:nvSpPr>
            <p:spPr bwMode="auto">
              <a:xfrm>
                <a:off x="5729" y="197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415" name="Freeform 200"/>
              <p:cNvSpPr/>
              <p:nvPr>
                <p:custDataLst>
                  <p:tags r:id="rId409"/>
                </p:custDataLst>
              </p:nvPr>
            </p:nvSpPr>
            <p:spPr bwMode="auto">
              <a:xfrm>
                <a:off x="5724" y="1985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416" name="Freeform 201"/>
              <p:cNvSpPr/>
              <p:nvPr>
                <p:custDataLst>
                  <p:tags r:id="rId410"/>
                </p:custDataLst>
              </p:nvPr>
            </p:nvSpPr>
            <p:spPr bwMode="auto">
              <a:xfrm>
                <a:off x="5912" y="2691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417" name="Freeform 202"/>
              <p:cNvSpPr/>
              <p:nvPr>
                <p:custDataLst>
                  <p:tags r:id="rId411"/>
                </p:custDataLst>
              </p:nvPr>
            </p:nvSpPr>
            <p:spPr bwMode="auto">
              <a:xfrm>
                <a:off x="5712" y="1982"/>
                <a:ext cx="3" cy="5"/>
              </a:xfrm>
              <a:custGeom>
                <a:avLst/>
                <a:gdLst>
                  <a:gd name="T0" fmla="*/ 3 w 3"/>
                  <a:gd name="T1" fmla="*/ 0 h 5"/>
                  <a:gd name="T2" fmla="*/ 3 w 3"/>
                  <a:gd name="T3" fmla="*/ 0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418" name="Freeform 203"/>
              <p:cNvSpPr/>
              <p:nvPr>
                <p:custDataLst>
                  <p:tags r:id="rId412"/>
                </p:custDataLst>
              </p:nvPr>
            </p:nvSpPr>
            <p:spPr bwMode="auto">
              <a:xfrm>
                <a:off x="6118" y="1672"/>
                <a:ext cx="10" cy="2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1 w 4"/>
                  <a:gd name="T5" fmla="*/ 1 h 1"/>
                  <a:gd name="T6" fmla="*/ 2 w 4"/>
                  <a:gd name="T7" fmla="*/ 0 h 1"/>
                  <a:gd name="T8" fmla="*/ 4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3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419" name="Freeform 204"/>
              <p:cNvSpPr/>
              <p:nvPr>
                <p:custDataLst>
                  <p:tags r:id="rId413"/>
                </p:custDataLst>
              </p:nvPr>
            </p:nvSpPr>
            <p:spPr bwMode="auto">
              <a:xfrm>
                <a:off x="6120" y="1674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301" name="Group 406"/>
            <p:cNvGrpSpPr/>
            <p:nvPr/>
          </p:nvGrpSpPr>
          <p:grpSpPr>
            <a:xfrm>
              <a:off x="906740" y="3122614"/>
              <a:ext cx="2593975" cy="2765425"/>
              <a:chOff x="5644" y="1669"/>
              <a:chExt cx="1634" cy="1742"/>
            </a:xfrm>
          </p:grpSpPr>
          <p:sp>
            <p:nvSpPr>
              <p:cNvPr id="20" name="Freeform 206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6116" y="1676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1" name="Freeform 207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6092" y="1703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1" y="1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2" name="Freeform 208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6092" y="1700"/>
                <a:ext cx="7" cy="3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1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3" name="Freeform 209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6118" y="1669"/>
                <a:ext cx="5" cy="3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4" name="Freeform 210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5644" y="1958"/>
                <a:ext cx="180" cy="98"/>
              </a:xfrm>
              <a:custGeom>
                <a:avLst/>
                <a:gdLst>
                  <a:gd name="T0" fmla="*/ 12 w 76"/>
                  <a:gd name="T1" fmla="*/ 18 h 41"/>
                  <a:gd name="T2" fmla="*/ 22 w 76"/>
                  <a:gd name="T3" fmla="*/ 26 h 41"/>
                  <a:gd name="T4" fmla="*/ 33 w 76"/>
                  <a:gd name="T5" fmla="*/ 25 h 41"/>
                  <a:gd name="T6" fmla="*/ 37 w 76"/>
                  <a:gd name="T7" fmla="*/ 28 h 41"/>
                  <a:gd name="T8" fmla="*/ 43 w 76"/>
                  <a:gd name="T9" fmla="*/ 32 h 41"/>
                  <a:gd name="T10" fmla="*/ 48 w 76"/>
                  <a:gd name="T11" fmla="*/ 35 h 41"/>
                  <a:gd name="T12" fmla="*/ 53 w 76"/>
                  <a:gd name="T13" fmla="*/ 33 h 41"/>
                  <a:gd name="T14" fmla="*/ 60 w 76"/>
                  <a:gd name="T15" fmla="*/ 35 h 41"/>
                  <a:gd name="T16" fmla="*/ 63 w 76"/>
                  <a:gd name="T17" fmla="*/ 36 h 41"/>
                  <a:gd name="T18" fmla="*/ 67 w 76"/>
                  <a:gd name="T19" fmla="*/ 40 h 41"/>
                  <a:gd name="T20" fmla="*/ 69 w 76"/>
                  <a:gd name="T21" fmla="*/ 40 h 41"/>
                  <a:gd name="T22" fmla="*/ 72 w 76"/>
                  <a:gd name="T23" fmla="*/ 38 h 41"/>
                  <a:gd name="T24" fmla="*/ 74 w 76"/>
                  <a:gd name="T25" fmla="*/ 36 h 41"/>
                  <a:gd name="T26" fmla="*/ 75 w 76"/>
                  <a:gd name="T27" fmla="*/ 34 h 41"/>
                  <a:gd name="T28" fmla="*/ 71 w 76"/>
                  <a:gd name="T29" fmla="*/ 33 h 41"/>
                  <a:gd name="T30" fmla="*/ 72 w 76"/>
                  <a:gd name="T31" fmla="*/ 31 h 41"/>
                  <a:gd name="T32" fmla="*/ 71 w 76"/>
                  <a:gd name="T33" fmla="*/ 29 h 41"/>
                  <a:gd name="T34" fmla="*/ 73 w 76"/>
                  <a:gd name="T35" fmla="*/ 25 h 41"/>
                  <a:gd name="T36" fmla="*/ 75 w 76"/>
                  <a:gd name="T37" fmla="*/ 22 h 41"/>
                  <a:gd name="T38" fmla="*/ 71 w 76"/>
                  <a:gd name="T39" fmla="*/ 25 h 41"/>
                  <a:gd name="T40" fmla="*/ 67 w 76"/>
                  <a:gd name="T41" fmla="*/ 28 h 41"/>
                  <a:gd name="T42" fmla="*/ 70 w 76"/>
                  <a:gd name="T43" fmla="*/ 22 h 41"/>
                  <a:gd name="T44" fmla="*/ 69 w 76"/>
                  <a:gd name="T45" fmla="*/ 23 h 41"/>
                  <a:gd name="T46" fmla="*/ 70 w 76"/>
                  <a:gd name="T47" fmla="*/ 20 h 41"/>
                  <a:gd name="T48" fmla="*/ 68 w 76"/>
                  <a:gd name="T49" fmla="*/ 20 h 41"/>
                  <a:gd name="T50" fmla="*/ 67 w 76"/>
                  <a:gd name="T51" fmla="*/ 19 h 41"/>
                  <a:gd name="T52" fmla="*/ 62 w 76"/>
                  <a:gd name="T53" fmla="*/ 24 h 41"/>
                  <a:gd name="T54" fmla="*/ 66 w 76"/>
                  <a:gd name="T55" fmla="*/ 18 h 41"/>
                  <a:gd name="T56" fmla="*/ 65 w 76"/>
                  <a:gd name="T57" fmla="*/ 18 h 41"/>
                  <a:gd name="T58" fmla="*/ 60 w 76"/>
                  <a:gd name="T59" fmla="*/ 17 h 41"/>
                  <a:gd name="T60" fmla="*/ 58 w 76"/>
                  <a:gd name="T61" fmla="*/ 17 h 41"/>
                  <a:gd name="T62" fmla="*/ 55 w 76"/>
                  <a:gd name="T63" fmla="*/ 15 h 41"/>
                  <a:gd name="T64" fmla="*/ 53 w 76"/>
                  <a:gd name="T65" fmla="*/ 16 h 41"/>
                  <a:gd name="T66" fmla="*/ 53 w 76"/>
                  <a:gd name="T67" fmla="*/ 15 h 41"/>
                  <a:gd name="T68" fmla="*/ 52 w 76"/>
                  <a:gd name="T69" fmla="*/ 14 h 41"/>
                  <a:gd name="T70" fmla="*/ 50 w 76"/>
                  <a:gd name="T71" fmla="*/ 16 h 41"/>
                  <a:gd name="T72" fmla="*/ 49 w 76"/>
                  <a:gd name="T73" fmla="*/ 13 h 41"/>
                  <a:gd name="T74" fmla="*/ 47 w 76"/>
                  <a:gd name="T75" fmla="*/ 12 h 41"/>
                  <a:gd name="T76" fmla="*/ 45 w 76"/>
                  <a:gd name="T77" fmla="*/ 12 h 41"/>
                  <a:gd name="T78" fmla="*/ 43 w 76"/>
                  <a:gd name="T79" fmla="*/ 11 h 41"/>
                  <a:gd name="T80" fmla="*/ 40 w 76"/>
                  <a:gd name="T81" fmla="*/ 13 h 41"/>
                  <a:gd name="T82" fmla="*/ 40 w 76"/>
                  <a:gd name="T83" fmla="*/ 11 h 41"/>
                  <a:gd name="T84" fmla="*/ 40 w 76"/>
                  <a:gd name="T85" fmla="*/ 11 h 41"/>
                  <a:gd name="T86" fmla="*/ 37 w 76"/>
                  <a:gd name="T87" fmla="*/ 10 h 41"/>
                  <a:gd name="T88" fmla="*/ 34 w 76"/>
                  <a:gd name="T89" fmla="*/ 13 h 41"/>
                  <a:gd name="T90" fmla="*/ 31 w 76"/>
                  <a:gd name="T91" fmla="*/ 14 h 41"/>
                  <a:gd name="T92" fmla="*/ 31 w 76"/>
                  <a:gd name="T93" fmla="*/ 10 h 41"/>
                  <a:gd name="T94" fmla="*/ 26 w 76"/>
                  <a:gd name="T95" fmla="*/ 12 h 41"/>
                  <a:gd name="T96" fmla="*/ 24 w 76"/>
                  <a:gd name="T97" fmla="*/ 12 h 41"/>
                  <a:gd name="T98" fmla="*/ 20 w 76"/>
                  <a:gd name="T99" fmla="*/ 9 h 41"/>
                  <a:gd name="T100" fmla="*/ 20 w 76"/>
                  <a:gd name="T101" fmla="*/ 7 h 41"/>
                  <a:gd name="T102" fmla="*/ 18 w 76"/>
                  <a:gd name="T103" fmla="*/ 6 h 41"/>
                  <a:gd name="T104" fmla="*/ 11 w 76"/>
                  <a:gd name="T105" fmla="*/ 8 h 41"/>
                  <a:gd name="T106" fmla="*/ 4 w 76"/>
                  <a:gd name="T107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6" h="41">
                    <a:moveTo>
                      <a:pt x="3" y="15"/>
                    </a:moveTo>
                    <a:cubicBezTo>
                      <a:pt x="4" y="15"/>
                      <a:pt x="5" y="15"/>
                      <a:pt x="5" y="16"/>
                    </a:cubicBezTo>
                    <a:cubicBezTo>
                      <a:pt x="7" y="16"/>
                      <a:pt x="8" y="22"/>
                      <a:pt x="11" y="21"/>
                    </a:cubicBezTo>
                    <a:cubicBezTo>
                      <a:pt x="11" y="20"/>
                      <a:pt x="11" y="19"/>
                      <a:pt x="12" y="19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8"/>
                      <a:pt x="12" y="20"/>
                      <a:pt x="11" y="20"/>
                    </a:cubicBezTo>
                    <a:cubicBezTo>
                      <a:pt x="12" y="21"/>
                      <a:pt x="13" y="20"/>
                      <a:pt x="14" y="21"/>
                    </a:cubicBezTo>
                    <a:cubicBezTo>
                      <a:pt x="15" y="19"/>
                      <a:pt x="15" y="21"/>
                      <a:pt x="15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19"/>
                      <a:pt x="16" y="19"/>
                      <a:pt x="16" y="22"/>
                    </a:cubicBezTo>
                    <a:cubicBezTo>
                      <a:pt x="17" y="25"/>
                      <a:pt x="20" y="24"/>
                      <a:pt x="22" y="26"/>
                    </a:cubicBezTo>
                    <a:cubicBezTo>
                      <a:pt x="24" y="27"/>
                      <a:pt x="27" y="26"/>
                      <a:pt x="30" y="26"/>
                    </a:cubicBezTo>
                    <a:cubicBezTo>
                      <a:pt x="31" y="23"/>
                      <a:pt x="31" y="25"/>
                      <a:pt x="33" y="22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3" y="22"/>
                      <a:pt x="33" y="24"/>
                      <a:pt x="33" y="25"/>
                    </a:cubicBezTo>
                    <a:cubicBezTo>
                      <a:pt x="33" y="24"/>
                      <a:pt x="33" y="25"/>
                      <a:pt x="34" y="23"/>
                    </a:cubicBezTo>
                    <a:cubicBezTo>
                      <a:pt x="34" y="22"/>
                      <a:pt x="33" y="26"/>
                      <a:pt x="33" y="25"/>
                    </a:cubicBezTo>
                    <a:cubicBezTo>
                      <a:pt x="33" y="26"/>
                      <a:pt x="34" y="24"/>
                      <a:pt x="34" y="24"/>
                    </a:cubicBezTo>
                    <a:cubicBezTo>
                      <a:pt x="35" y="23"/>
                      <a:pt x="33" y="25"/>
                      <a:pt x="33" y="28"/>
                    </a:cubicBezTo>
                    <a:cubicBezTo>
                      <a:pt x="34" y="27"/>
                      <a:pt x="36" y="26"/>
                      <a:pt x="37" y="27"/>
                    </a:cubicBezTo>
                    <a:cubicBezTo>
                      <a:pt x="36" y="28"/>
                      <a:pt x="37" y="26"/>
                      <a:pt x="37" y="26"/>
                    </a:cubicBezTo>
                    <a:cubicBezTo>
                      <a:pt x="36" y="29"/>
                      <a:pt x="38" y="25"/>
                      <a:pt x="37" y="27"/>
                    </a:cubicBezTo>
                    <a:cubicBezTo>
                      <a:pt x="37" y="27"/>
                      <a:pt x="37" y="27"/>
                      <a:pt x="37" y="28"/>
                    </a:cubicBezTo>
                    <a:cubicBezTo>
                      <a:pt x="37" y="29"/>
                      <a:pt x="38" y="27"/>
                      <a:pt x="38" y="29"/>
                    </a:cubicBezTo>
                    <a:cubicBezTo>
                      <a:pt x="39" y="28"/>
                      <a:pt x="38" y="31"/>
                      <a:pt x="39" y="29"/>
                    </a:cubicBezTo>
                    <a:cubicBezTo>
                      <a:pt x="38" y="31"/>
                      <a:pt x="39" y="30"/>
                      <a:pt x="38" y="31"/>
                    </a:cubicBezTo>
                    <a:cubicBezTo>
                      <a:pt x="40" y="28"/>
                      <a:pt x="38" y="33"/>
                      <a:pt x="40" y="30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1" y="31"/>
                      <a:pt x="41" y="33"/>
                      <a:pt x="43" y="32"/>
                    </a:cubicBezTo>
                    <a:cubicBezTo>
                      <a:pt x="44" y="31"/>
                      <a:pt x="43" y="35"/>
                      <a:pt x="44" y="34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2"/>
                      <a:pt x="45" y="33"/>
                      <a:pt x="45" y="34"/>
                    </a:cubicBezTo>
                    <a:cubicBezTo>
                      <a:pt x="46" y="33"/>
                      <a:pt x="45" y="34"/>
                      <a:pt x="46" y="35"/>
                    </a:cubicBezTo>
                    <a:cubicBezTo>
                      <a:pt x="46" y="34"/>
                      <a:pt x="46" y="34"/>
                      <a:pt x="47" y="33"/>
                    </a:cubicBezTo>
                    <a:cubicBezTo>
                      <a:pt x="46" y="36"/>
                      <a:pt x="48" y="33"/>
                      <a:pt x="48" y="35"/>
                    </a:cubicBezTo>
                    <a:cubicBezTo>
                      <a:pt x="49" y="32"/>
                      <a:pt x="49" y="33"/>
                      <a:pt x="49" y="33"/>
                    </a:cubicBezTo>
                    <a:cubicBezTo>
                      <a:pt x="49" y="33"/>
                      <a:pt x="49" y="34"/>
                      <a:pt x="48" y="34"/>
                    </a:cubicBezTo>
                    <a:cubicBezTo>
                      <a:pt x="49" y="34"/>
                      <a:pt x="49" y="34"/>
                      <a:pt x="49" y="35"/>
                    </a:cubicBezTo>
                    <a:cubicBezTo>
                      <a:pt x="50" y="35"/>
                      <a:pt x="51" y="33"/>
                      <a:pt x="50" y="34"/>
                    </a:cubicBezTo>
                    <a:cubicBezTo>
                      <a:pt x="49" y="36"/>
                      <a:pt x="51" y="34"/>
                      <a:pt x="51" y="35"/>
                    </a:cubicBezTo>
                    <a:cubicBezTo>
                      <a:pt x="52" y="33"/>
                      <a:pt x="53" y="32"/>
                      <a:pt x="53" y="33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3" y="34"/>
                      <a:pt x="52" y="37"/>
                      <a:pt x="55" y="35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6" y="35"/>
                      <a:pt x="55" y="38"/>
                      <a:pt x="58" y="35"/>
                    </a:cubicBezTo>
                    <a:cubicBezTo>
                      <a:pt x="57" y="36"/>
                      <a:pt x="57" y="37"/>
                      <a:pt x="57" y="37"/>
                    </a:cubicBezTo>
                    <a:cubicBezTo>
                      <a:pt x="58" y="36"/>
                      <a:pt x="58" y="36"/>
                      <a:pt x="60" y="35"/>
                    </a:cubicBezTo>
                    <a:cubicBezTo>
                      <a:pt x="60" y="35"/>
                      <a:pt x="59" y="36"/>
                      <a:pt x="59" y="36"/>
                    </a:cubicBezTo>
                    <a:cubicBezTo>
                      <a:pt x="59" y="37"/>
                      <a:pt x="58" y="39"/>
                      <a:pt x="60" y="37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60" y="37"/>
                      <a:pt x="62" y="36"/>
                      <a:pt x="61" y="38"/>
                    </a:cubicBezTo>
                    <a:cubicBezTo>
                      <a:pt x="62" y="37"/>
                      <a:pt x="62" y="36"/>
                      <a:pt x="63" y="35"/>
                    </a:cubicBezTo>
                    <a:cubicBezTo>
                      <a:pt x="64" y="35"/>
                      <a:pt x="62" y="37"/>
                      <a:pt x="63" y="36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2" y="38"/>
                      <a:pt x="63" y="38"/>
                      <a:pt x="64" y="38"/>
                    </a:cubicBezTo>
                    <a:cubicBezTo>
                      <a:pt x="63" y="40"/>
                      <a:pt x="65" y="38"/>
                      <a:pt x="65" y="39"/>
                    </a:cubicBezTo>
                    <a:cubicBezTo>
                      <a:pt x="66" y="38"/>
                      <a:pt x="65" y="40"/>
                      <a:pt x="67" y="38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9"/>
                      <a:pt x="67" y="40"/>
                      <a:pt x="67" y="40"/>
                    </a:cubicBezTo>
                    <a:cubicBezTo>
                      <a:pt x="67" y="41"/>
                      <a:pt x="68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8" y="39"/>
                      <a:pt x="70" y="38"/>
                      <a:pt x="71" y="37"/>
                    </a:cubicBezTo>
                    <a:cubicBezTo>
                      <a:pt x="71" y="38"/>
                      <a:pt x="71" y="37"/>
                      <a:pt x="71" y="38"/>
                    </a:cubicBezTo>
                    <a:cubicBezTo>
                      <a:pt x="70" y="38"/>
                      <a:pt x="69" y="39"/>
                      <a:pt x="68" y="41"/>
                    </a:cubicBezTo>
                    <a:cubicBezTo>
                      <a:pt x="67" y="41"/>
                      <a:pt x="70" y="39"/>
                      <a:pt x="69" y="40"/>
                    </a:cubicBezTo>
                    <a:cubicBezTo>
                      <a:pt x="69" y="41"/>
                      <a:pt x="69" y="41"/>
                      <a:pt x="70" y="39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9" y="41"/>
                      <a:pt x="69" y="41"/>
                      <a:pt x="70" y="40"/>
                    </a:cubicBezTo>
                    <a:cubicBezTo>
                      <a:pt x="70" y="41"/>
                      <a:pt x="70" y="40"/>
                      <a:pt x="70" y="40"/>
                    </a:cubicBezTo>
                    <a:cubicBezTo>
                      <a:pt x="71" y="39"/>
                      <a:pt x="71" y="39"/>
                      <a:pt x="73" y="38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73" y="37"/>
                      <a:pt x="74" y="37"/>
                      <a:pt x="73" y="38"/>
                    </a:cubicBezTo>
                    <a:cubicBezTo>
                      <a:pt x="72" y="39"/>
                      <a:pt x="71" y="40"/>
                      <a:pt x="70" y="40"/>
                    </a:cubicBezTo>
                    <a:cubicBezTo>
                      <a:pt x="74" y="38"/>
                      <a:pt x="74" y="38"/>
                      <a:pt x="74" y="38"/>
                    </a:cubicBezTo>
                    <a:cubicBezTo>
                      <a:pt x="73" y="39"/>
                      <a:pt x="73" y="38"/>
                      <a:pt x="74" y="37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4" y="36"/>
                      <a:pt x="74" y="36"/>
                      <a:pt x="74" y="36"/>
                    </a:cubicBezTo>
                    <a:cubicBezTo>
                      <a:pt x="74" y="37"/>
                      <a:pt x="75" y="35"/>
                      <a:pt x="73" y="36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2" y="37"/>
                      <a:pt x="71" y="39"/>
                      <a:pt x="72" y="37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72" y="37"/>
                      <a:pt x="73" y="35"/>
                      <a:pt x="73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4" y="34"/>
                      <a:pt x="72" y="36"/>
                      <a:pt x="72" y="36"/>
                    </a:cubicBezTo>
                    <a:cubicBezTo>
                      <a:pt x="72" y="35"/>
                      <a:pt x="74" y="33"/>
                      <a:pt x="75" y="33"/>
                    </a:cubicBezTo>
                    <a:cubicBezTo>
                      <a:pt x="74" y="32"/>
                      <a:pt x="72" y="33"/>
                      <a:pt x="73" y="32"/>
                    </a:cubicBezTo>
                    <a:cubicBezTo>
                      <a:pt x="73" y="32"/>
                      <a:pt x="72" y="32"/>
                      <a:pt x="71" y="33"/>
                    </a:cubicBezTo>
                    <a:cubicBezTo>
                      <a:pt x="71" y="33"/>
                      <a:pt x="73" y="31"/>
                      <a:pt x="72" y="32"/>
                    </a:cubicBezTo>
                    <a:cubicBezTo>
                      <a:pt x="73" y="30"/>
                      <a:pt x="74" y="29"/>
                      <a:pt x="75" y="28"/>
                    </a:cubicBezTo>
                    <a:cubicBezTo>
                      <a:pt x="75" y="28"/>
                      <a:pt x="76" y="27"/>
                      <a:pt x="75" y="27"/>
                    </a:cubicBezTo>
                    <a:cubicBezTo>
                      <a:pt x="76" y="27"/>
                      <a:pt x="76" y="26"/>
                      <a:pt x="76" y="26"/>
                    </a:cubicBezTo>
                    <a:cubicBezTo>
                      <a:pt x="75" y="27"/>
                      <a:pt x="74" y="28"/>
                      <a:pt x="74" y="29"/>
                    </a:cubicBezTo>
                    <a:cubicBezTo>
                      <a:pt x="73" y="31"/>
                      <a:pt x="74" y="29"/>
                      <a:pt x="72" y="31"/>
                    </a:cubicBezTo>
                    <a:cubicBezTo>
                      <a:pt x="72" y="30"/>
                      <a:pt x="72" y="30"/>
                      <a:pt x="71" y="30"/>
                    </a:cubicBezTo>
                    <a:cubicBezTo>
                      <a:pt x="71" y="30"/>
                      <a:pt x="72" y="29"/>
                      <a:pt x="73" y="28"/>
                    </a:cubicBezTo>
                    <a:cubicBezTo>
                      <a:pt x="72" y="29"/>
                      <a:pt x="71" y="30"/>
                      <a:pt x="71" y="29"/>
                    </a:cubicBezTo>
                    <a:cubicBezTo>
                      <a:pt x="70" y="31"/>
                      <a:pt x="70" y="31"/>
                      <a:pt x="69" y="32"/>
                    </a:cubicBezTo>
                    <a:cubicBezTo>
                      <a:pt x="68" y="32"/>
                      <a:pt x="68" y="33"/>
                      <a:pt x="68" y="33"/>
                    </a:cubicBezTo>
                    <a:cubicBezTo>
                      <a:pt x="69" y="31"/>
                      <a:pt x="71" y="29"/>
                      <a:pt x="71" y="29"/>
                    </a:cubicBezTo>
                    <a:cubicBezTo>
                      <a:pt x="72" y="27"/>
                      <a:pt x="71" y="29"/>
                      <a:pt x="72" y="27"/>
                    </a:cubicBezTo>
                    <a:cubicBezTo>
                      <a:pt x="74" y="25"/>
                      <a:pt x="75" y="26"/>
                      <a:pt x="74" y="27"/>
                    </a:cubicBezTo>
                    <a:cubicBezTo>
                      <a:pt x="76" y="25"/>
                      <a:pt x="74" y="26"/>
                      <a:pt x="75" y="25"/>
                    </a:cubicBezTo>
                    <a:cubicBezTo>
                      <a:pt x="75" y="25"/>
                      <a:pt x="74" y="25"/>
                      <a:pt x="73" y="26"/>
                    </a:cubicBezTo>
                    <a:cubicBezTo>
                      <a:pt x="73" y="26"/>
                      <a:pt x="73" y="27"/>
                      <a:pt x="72" y="27"/>
                    </a:cubicBezTo>
                    <a:cubicBezTo>
                      <a:pt x="70" y="29"/>
                      <a:pt x="73" y="26"/>
                      <a:pt x="73" y="25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74" y="24"/>
                      <a:pt x="72" y="26"/>
                      <a:pt x="72" y="25"/>
                    </a:cubicBezTo>
                    <a:cubicBezTo>
                      <a:pt x="74" y="23"/>
                      <a:pt x="73" y="25"/>
                      <a:pt x="74" y="24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75" y="21"/>
                      <a:pt x="74" y="24"/>
                      <a:pt x="74" y="23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3" y="23"/>
                      <a:pt x="72" y="25"/>
                      <a:pt x="73" y="25"/>
                    </a:cubicBezTo>
                    <a:cubicBezTo>
                      <a:pt x="70" y="27"/>
                      <a:pt x="72" y="25"/>
                      <a:pt x="71" y="25"/>
                    </a:cubicBezTo>
                    <a:cubicBezTo>
                      <a:pt x="70" y="27"/>
                      <a:pt x="72" y="25"/>
                      <a:pt x="71" y="27"/>
                    </a:cubicBezTo>
                    <a:cubicBezTo>
                      <a:pt x="70" y="28"/>
                      <a:pt x="69" y="28"/>
                      <a:pt x="69" y="28"/>
                    </a:cubicBezTo>
                    <a:cubicBezTo>
                      <a:pt x="69" y="28"/>
                      <a:pt x="70" y="26"/>
                      <a:pt x="71" y="25"/>
                    </a:cubicBezTo>
                    <a:cubicBezTo>
                      <a:pt x="71" y="25"/>
                      <a:pt x="71" y="25"/>
                      <a:pt x="71" y="26"/>
                    </a:cubicBezTo>
                    <a:cubicBezTo>
                      <a:pt x="72" y="25"/>
                      <a:pt x="73" y="23"/>
                      <a:pt x="74" y="22"/>
                    </a:cubicBezTo>
                    <a:cubicBezTo>
                      <a:pt x="74" y="21"/>
                      <a:pt x="72" y="24"/>
                      <a:pt x="72" y="23"/>
                    </a:cubicBezTo>
                    <a:cubicBezTo>
                      <a:pt x="73" y="23"/>
                      <a:pt x="71" y="24"/>
                      <a:pt x="71" y="25"/>
                    </a:cubicBezTo>
                    <a:cubicBezTo>
                      <a:pt x="68" y="29"/>
                      <a:pt x="73" y="22"/>
                      <a:pt x="72" y="22"/>
                    </a:cubicBezTo>
                    <a:cubicBezTo>
                      <a:pt x="70" y="25"/>
                      <a:pt x="69" y="25"/>
                      <a:pt x="67" y="28"/>
                    </a:cubicBezTo>
                    <a:cubicBezTo>
                      <a:pt x="67" y="29"/>
                      <a:pt x="66" y="29"/>
                      <a:pt x="66" y="29"/>
                    </a:cubicBezTo>
                    <a:cubicBezTo>
                      <a:pt x="68" y="27"/>
                      <a:pt x="67" y="27"/>
                      <a:pt x="69" y="26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71" y="23"/>
                      <a:pt x="71" y="21"/>
                      <a:pt x="72" y="21"/>
                    </a:cubicBezTo>
                    <a:cubicBezTo>
                      <a:pt x="71" y="21"/>
                      <a:pt x="71" y="22"/>
                      <a:pt x="70" y="22"/>
                    </a:cubicBezTo>
                    <a:cubicBezTo>
                      <a:pt x="71" y="22"/>
                      <a:pt x="71" y="21"/>
                      <a:pt x="71" y="21"/>
                    </a:cubicBezTo>
                    <a:cubicBezTo>
                      <a:pt x="71" y="22"/>
                      <a:pt x="69" y="23"/>
                      <a:pt x="69" y="23"/>
                    </a:cubicBezTo>
                    <a:cubicBezTo>
                      <a:pt x="69" y="23"/>
                      <a:pt x="70" y="22"/>
                      <a:pt x="70" y="21"/>
                    </a:cubicBezTo>
                    <a:cubicBezTo>
                      <a:pt x="71" y="20"/>
                      <a:pt x="71" y="20"/>
                      <a:pt x="71" y="20"/>
                    </a:cubicBezTo>
                    <a:cubicBezTo>
                      <a:pt x="70" y="21"/>
                      <a:pt x="72" y="19"/>
                      <a:pt x="71" y="20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8" y="23"/>
                      <a:pt x="69" y="22"/>
                      <a:pt x="69" y="22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69" y="22"/>
                      <a:pt x="71" y="19"/>
                      <a:pt x="71" y="19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71" y="19"/>
                      <a:pt x="71" y="19"/>
                      <a:pt x="71" y="19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20"/>
                      <a:pt x="68" y="22"/>
                      <a:pt x="69" y="20"/>
                    </a:cubicBezTo>
                    <a:cubicBezTo>
                      <a:pt x="68" y="22"/>
                      <a:pt x="69" y="20"/>
                      <a:pt x="69" y="21"/>
                    </a:cubicBezTo>
                    <a:cubicBezTo>
                      <a:pt x="68" y="23"/>
                      <a:pt x="68" y="22"/>
                      <a:pt x="67" y="22"/>
                    </a:cubicBezTo>
                    <a:cubicBezTo>
                      <a:pt x="69" y="20"/>
                      <a:pt x="67" y="22"/>
                      <a:pt x="67" y="22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67" y="22"/>
                      <a:pt x="67" y="22"/>
                      <a:pt x="67" y="22"/>
                    </a:cubicBezTo>
                    <a:cubicBezTo>
                      <a:pt x="69" y="19"/>
                      <a:pt x="66" y="22"/>
                      <a:pt x="67" y="21"/>
                    </a:cubicBezTo>
                    <a:cubicBezTo>
                      <a:pt x="67" y="20"/>
                      <a:pt x="68" y="19"/>
                      <a:pt x="68" y="18"/>
                    </a:cubicBezTo>
                    <a:cubicBezTo>
                      <a:pt x="67" y="21"/>
                      <a:pt x="66" y="21"/>
                      <a:pt x="65" y="23"/>
                    </a:cubicBezTo>
                    <a:cubicBezTo>
                      <a:pt x="66" y="22"/>
                      <a:pt x="67" y="20"/>
                      <a:pt x="68" y="18"/>
                    </a:cubicBezTo>
                    <a:cubicBezTo>
                      <a:pt x="67" y="20"/>
                      <a:pt x="69" y="17"/>
                      <a:pt x="67" y="19"/>
                    </a:cubicBezTo>
                    <a:cubicBezTo>
                      <a:pt x="67" y="20"/>
                      <a:pt x="66" y="20"/>
                      <a:pt x="65" y="21"/>
                    </a:cubicBezTo>
                    <a:cubicBezTo>
                      <a:pt x="65" y="21"/>
                      <a:pt x="66" y="20"/>
                      <a:pt x="66" y="19"/>
                    </a:cubicBezTo>
                    <a:cubicBezTo>
                      <a:pt x="66" y="20"/>
                      <a:pt x="65" y="21"/>
                      <a:pt x="65" y="22"/>
                    </a:cubicBezTo>
                    <a:cubicBezTo>
                      <a:pt x="65" y="21"/>
                      <a:pt x="63" y="23"/>
                      <a:pt x="64" y="22"/>
                    </a:cubicBezTo>
                    <a:cubicBezTo>
                      <a:pt x="65" y="21"/>
                      <a:pt x="65" y="22"/>
                      <a:pt x="65" y="20"/>
                    </a:cubicBezTo>
                    <a:cubicBezTo>
                      <a:pt x="65" y="20"/>
                      <a:pt x="63" y="24"/>
                      <a:pt x="62" y="24"/>
                    </a:cubicBezTo>
                    <a:cubicBezTo>
                      <a:pt x="62" y="25"/>
                      <a:pt x="60" y="27"/>
                      <a:pt x="60" y="28"/>
                    </a:cubicBezTo>
                    <a:cubicBezTo>
                      <a:pt x="60" y="27"/>
                      <a:pt x="60" y="27"/>
                      <a:pt x="61" y="25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2" y="23"/>
                      <a:pt x="64" y="22"/>
                      <a:pt x="65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5" y="19"/>
                      <a:pt x="65" y="18"/>
                      <a:pt x="65" y="18"/>
                    </a:cubicBezTo>
                    <a:cubicBezTo>
                      <a:pt x="64" y="20"/>
                      <a:pt x="65" y="18"/>
                      <a:pt x="65" y="19"/>
                    </a:cubicBezTo>
                    <a:cubicBezTo>
                      <a:pt x="64" y="19"/>
                      <a:pt x="63" y="22"/>
                      <a:pt x="63" y="21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5" y="17"/>
                      <a:pt x="64" y="20"/>
                      <a:pt x="64" y="19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4" y="17"/>
                      <a:pt x="63" y="17"/>
                      <a:pt x="60" y="20"/>
                    </a:cubicBezTo>
                    <a:cubicBezTo>
                      <a:pt x="61" y="19"/>
                      <a:pt x="61" y="18"/>
                      <a:pt x="61" y="17"/>
                    </a:cubicBezTo>
                    <a:cubicBezTo>
                      <a:pt x="61" y="18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1" y="16"/>
                      <a:pt x="60" y="17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1" y="16"/>
                      <a:pt x="59" y="18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8" y="19"/>
                      <a:pt x="58" y="18"/>
                      <a:pt x="60" y="16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6"/>
                      <a:pt x="59" y="16"/>
                      <a:pt x="58" y="17"/>
                    </a:cubicBezTo>
                    <a:cubicBezTo>
                      <a:pt x="58" y="17"/>
                      <a:pt x="58" y="18"/>
                      <a:pt x="57" y="19"/>
                    </a:cubicBezTo>
                    <a:cubicBezTo>
                      <a:pt x="56" y="21"/>
                      <a:pt x="57" y="19"/>
                      <a:pt x="56" y="20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9" y="15"/>
                      <a:pt x="57" y="17"/>
                      <a:pt x="56" y="16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7" y="15"/>
                      <a:pt x="55" y="17"/>
                      <a:pt x="55" y="15"/>
                    </a:cubicBezTo>
                    <a:cubicBezTo>
                      <a:pt x="55" y="16"/>
                      <a:pt x="53" y="19"/>
                      <a:pt x="53" y="19"/>
                    </a:cubicBezTo>
                    <a:cubicBezTo>
                      <a:pt x="52" y="20"/>
                      <a:pt x="54" y="16"/>
                      <a:pt x="55" y="15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6"/>
                      <a:pt x="53" y="17"/>
                      <a:pt x="53" y="16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3" y="16"/>
                      <a:pt x="54" y="14"/>
                      <a:pt x="53" y="15"/>
                    </a:cubicBezTo>
                    <a:cubicBezTo>
                      <a:pt x="52" y="16"/>
                      <a:pt x="53" y="15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3" y="14"/>
                      <a:pt x="52" y="16"/>
                      <a:pt x="51" y="17"/>
                    </a:cubicBezTo>
                    <a:cubicBezTo>
                      <a:pt x="51" y="18"/>
                      <a:pt x="51" y="16"/>
                      <a:pt x="51" y="16"/>
                    </a:cubicBezTo>
                    <a:cubicBezTo>
                      <a:pt x="52" y="15"/>
                      <a:pt x="51" y="16"/>
                      <a:pt x="52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52" y="14"/>
                      <a:pt x="51" y="16"/>
                      <a:pt x="51" y="16"/>
                    </a:cubicBezTo>
                    <a:cubicBezTo>
                      <a:pt x="51" y="15"/>
                      <a:pt x="51" y="16"/>
                      <a:pt x="52" y="14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6"/>
                      <a:pt x="51" y="16"/>
                      <a:pt x="50" y="17"/>
                    </a:cubicBezTo>
                    <a:cubicBezTo>
                      <a:pt x="50" y="17"/>
                      <a:pt x="49" y="18"/>
                      <a:pt x="50" y="17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17"/>
                      <a:pt x="50" y="16"/>
                      <a:pt x="49" y="1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50" y="15"/>
                      <a:pt x="51" y="14"/>
                      <a:pt x="51" y="13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49" y="15"/>
                      <a:pt x="50" y="14"/>
                      <a:pt x="50" y="14"/>
                    </a:cubicBezTo>
                    <a:cubicBezTo>
                      <a:pt x="50" y="12"/>
                      <a:pt x="47" y="18"/>
                      <a:pt x="48" y="16"/>
                    </a:cubicBezTo>
                    <a:cubicBezTo>
                      <a:pt x="49" y="14"/>
                      <a:pt x="49" y="14"/>
                      <a:pt x="49" y="13"/>
                    </a:cubicBezTo>
                    <a:cubicBezTo>
                      <a:pt x="49" y="14"/>
                      <a:pt x="48" y="14"/>
                      <a:pt x="48" y="14"/>
                    </a:cubicBezTo>
                    <a:cubicBezTo>
                      <a:pt x="48" y="15"/>
                      <a:pt x="49" y="13"/>
                      <a:pt x="49" y="14"/>
                    </a:cubicBezTo>
                    <a:cubicBezTo>
                      <a:pt x="48" y="16"/>
                      <a:pt x="48" y="15"/>
                      <a:pt x="48" y="15"/>
                    </a:cubicBezTo>
                    <a:cubicBezTo>
                      <a:pt x="50" y="11"/>
                      <a:pt x="47" y="14"/>
                      <a:pt x="48" y="12"/>
                    </a:cubicBezTo>
                    <a:cubicBezTo>
                      <a:pt x="47" y="14"/>
                      <a:pt x="47" y="12"/>
                      <a:pt x="47" y="13"/>
                    </a:cubicBezTo>
                    <a:cubicBezTo>
                      <a:pt x="48" y="11"/>
                      <a:pt x="46" y="13"/>
                      <a:pt x="47" y="12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3"/>
                      <a:pt x="44" y="18"/>
                      <a:pt x="45" y="15"/>
                    </a:cubicBezTo>
                    <a:cubicBezTo>
                      <a:pt x="45" y="14"/>
                      <a:pt x="46" y="13"/>
                      <a:pt x="46" y="13"/>
                    </a:cubicBezTo>
                    <a:cubicBezTo>
                      <a:pt x="47" y="10"/>
                      <a:pt x="44" y="14"/>
                      <a:pt x="46" y="12"/>
                    </a:cubicBezTo>
                    <a:cubicBezTo>
                      <a:pt x="45" y="12"/>
                      <a:pt x="44" y="14"/>
                      <a:pt x="44" y="15"/>
                    </a:cubicBezTo>
                    <a:cubicBezTo>
                      <a:pt x="44" y="14"/>
                      <a:pt x="44" y="12"/>
                      <a:pt x="45" y="12"/>
                    </a:cubicBezTo>
                    <a:cubicBezTo>
                      <a:pt x="44" y="12"/>
                      <a:pt x="44" y="13"/>
                      <a:pt x="44" y="12"/>
                    </a:cubicBezTo>
                    <a:cubicBezTo>
                      <a:pt x="44" y="11"/>
                      <a:pt x="45" y="11"/>
                      <a:pt x="45" y="11"/>
                    </a:cubicBezTo>
                    <a:cubicBezTo>
                      <a:pt x="45" y="10"/>
                      <a:pt x="44" y="11"/>
                      <a:pt x="44" y="12"/>
                    </a:cubicBezTo>
                    <a:cubicBezTo>
                      <a:pt x="44" y="10"/>
                      <a:pt x="43" y="11"/>
                      <a:pt x="44" y="10"/>
                    </a:cubicBezTo>
                    <a:cubicBezTo>
                      <a:pt x="42" y="12"/>
                      <a:pt x="44" y="9"/>
                      <a:pt x="42" y="12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2" y="12"/>
                      <a:pt x="41" y="13"/>
                      <a:pt x="41" y="13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3" y="9"/>
                      <a:pt x="42" y="11"/>
                      <a:pt x="42" y="10"/>
                    </a:cubicBezTo>
                    <a:cubicBezTo>
                      <a:pt x="42" y="11"/>
                      <a:pt x="42" y="10"/>
                      <a:pt x="42" y="11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0" y="13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0" y="11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0" y="10"/>
                      <a:pt x="40" y="11"/>
                    </a:cubicBezTo>
                    <a:cubicBezTo>
                      <a:pt x="40" y="9"/>
                      <a:pt x="39" y="10"/>
                      <a:pt x="38" y="11"/>
                    </a:cubicBezTo>
                    <a:cubicBezTo>
                      <a:pt x="38" y="11"/>
                      <a:pt x="39" y="10"/>
                      <a:pt x="39" y="10"/>
                    </a:cubicBezTo>
                    <a:cubicBezTo>
                      <a:pt x="38" y="10"/>
                      <a:pt x="38" y="12"/>
                      <a:pt x="38" y="11"/>
                    </a:cubicBezTo>
                    <a:cubicBezTo>
                      <a:pt x="38" y="11"/>
                      <a:pt x="38" y="10"/>
                      <a:pt x="38" y="9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8"/>
                      <a:pt x="36" y="12"/>
                      <a:pt x="37" y="10"/>
                    </a:cubicBezTo>
                    <a:cubicBezTo>
                      <a:pt x="36" y="10"/>
                      <a:pt x="37" y="9"/>
                      <a:pt x="37" y="9"/>
                    </a:cubicBezTo>
                    <a:cubicBezTo>
                      <a:pt x="37" y="9"/>
                      <a:pt x="36" y="10"/>
                      <a:pt x="35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5" y="10"/>
                      <a:pt x="35" y="11"/>
                    </a:cubicBezTo>
                    <a:cubicBezTo>
                      <a:pt x="34" y="12"/>
                      <a:pt x="34" y="13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3" y="12"/>
                      <a:pt x="33" y="13"/>
                      <a:pt x="33" y="13"/>
                    </a:cubicBezTo>
                    <a:cubicBezTo>
                      <a:pt x="33" y="12"/>
                      <a:pt x="33" y="13"/>
                      <a:pt x="34" y="12"/>
                    </a:cubicBezTo>
                    <a:cubicBezTo>
                      <a:pt x="35" y="10"/>
                      <a:pt x="34" y="10"/>
                      <a:pt x="34" y="10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2"/>
                      <a:pt x="34" y="10"/>
                      <a:pt x="33" y="1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2" y="12"/>
                      <a:pt x="32" y="11"/>
                    </a:cubicBezTo>
                    <a:cubicBezTo>
                      <a:pt x="32" y="12"/>
                      <a:pt x="30" y="14"/>
                      <a:pt x="29" y="15"/>
                    </a:cubicBezTo>
                    <a:cubicBezTo>
                      <a:pt x="30" y="15"/>
                      <a:pt x="29" y="16"/>
                      <a:pt x="29" y="16"/>
                    </a:cubicBezTo>
                    <a:cubicBezTo>
                      <a:pt x="29" y="15"/>
                      <a:pt x="29" y="16"/>
                      <a:pt x="29" y="15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31" y="11"/>
                      <a:pt x="31" y="10"/>
                    </a:cubicBezTo>
                    <a:cubicBezTo>
                      <a:pt x="31" y="11"/>
                      <a:pt x="31" y="10"/>
                      <a:pt x="30" y="10"/>
                    </a:cubicBezTo>
                    <a:cubicBezTo>
                      <a:pt x="29" y="12"/>
                      <a:pt x="29" y="11"/>
                      <a:pt x="28" y="13"/>
                    </a:cubicBezTo>
                    <a:cubicBezTo>
                      <a:pt x="28" y="13"/>
                      <a:pt x="29" y="11"/>
                      <a:pt x="29" y="11"/>
                    </a:cubicBezTo>
                    <a:cubicBezTo>
                      <a:pt x="28" y="11"/>
                      <a:pt x="28" y="10"/>
                      <a:pt x="28" y="11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1"/>
                      <a:pt x="27" y="10"/>
                      <a:pt x="26" y="12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0"/>
                      <a:pt x="25" y="14"/>
                      <a:pt x="26" y="12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2"/>
                      <a:pt x="26" y="10"/>
                      <a:pt x="25" y="11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1"/>
                      <a:pt x="25" y="10"/>
                      <a:pt x="24" y="12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6" y="9"/>
                      <a:pt x="24" y="12"/>
                      <a:pt x="24" y="11"/>
                    </a:cubicBezTo>
                    <a:cubicBezTo>
                      <a:pt x="24" y="11"/>
                      <a:pt x="25" y="10"/>
                      <a:pt x="25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3" y="8"/>
                      <a:pt x="22" y="8"/>
                      <a:pt x="20" y="9"/>
                    </a:cubicBezTo>
                    <a:cubicBezTo>
                      <a:pt x="21" y="7"/>
                      <a:pt x="21" y="8"/>
                      <a:pt x="22" y="6"/>
                    </a:cubicBezTo>
                    <a:cubicBezTo>
                      <a:pt x="21" y="8"/>
                      <a:pt x="21" y="7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0" y="7"/>
                      <a:pt x="21" y="6"/>
                      <a:pt x="20" y="6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8"/>
                      <a:pt x="21" y="4"/>
                      <a:pt x="20" y="7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9" y="7"/>
                      <a:pt x="20" y="4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5"/>
                      <a:pt x="18" y="8"/>
                      <a:pt x="18" y="6"/>
                    </a:cubicBezTo>
                    <a:cubicBezTo>
                      <a:pt x="18" y="6"/>
                      <a:pt x="18" y="7"/>
                      <a:pt x="17" y="8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7"/>
                      <a:pt x="16" y="6"/>
                      <a:pt x="14" y="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8"/>
                      <a:pt x="15" y="4"/>
                      <a:pt x="12" y="8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8"/>
                      <a:pt x="12" y="7"/>
                      <a:pt x="11" y="8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0" y="9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4"/>
                      <a:pt x="11" y="1"/>
                      <a:pt x="8" y="5"/>
                    </a:cubicBezTo>
                    <a:cubicBezTo>
                      <a:pt x="7" y="5"/>
                      <a:pt x="9" y="2"/>
                      <a:pt x="9" y="3"/>
                    </a:cubicBezTo>
                    <a:cubicBezTo>
                      <a:pt x="6" y="5"/>
                      <a:pt x="8" y="0"/>
                      <a:pt x="4" y="4"/>
                    </a:cubicBezTo>
                    <a:cubicBezTo>
                      <a:pt x="3" y="5"/>
                      <a:pt x="0" y="10"/>
                      <a:pt x="0" y="10"/>
                    </a:cubicBezTo>
                    <a:cubicBezTo>
                      <a:pt x="3" y="9"/>
                      <a:pt x="3" y="12"/>
                      <a:pt x="3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5" name="Freeform 211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5817" y="2022"/>
                <a:ext cx="5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1" y="0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6" name="Freeform 212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5817" y="2015"/>
                <a:ext cx="2" cy="5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7" name="Freeform 213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5810" y="2008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8" name="Freeform 214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5810" y="2051"/>
                <a:ext cx="4" cy="7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0 h 3"/>
                  <a:gd name="T4" fmla="*/ 0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9" name="Freeform 215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5819" y="2025"/>
                <a:ext cx="3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0" name="Freeform 216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5810" y="2053"/>
                <a:ext cx="4" cy="5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2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0"/>
                      <a:pt x="1" y="2"/>
                      <a:pt x="1" y="2"/>
                    </a:cubicBezTo>
                    <a:cubicBezTo>
                      <a:pt x="0" y="2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1" name="Freeform 217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7237" y="20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2" name="Freeform 218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5758" y="2039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3" name="Freeform 219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5731" y="1977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4" name="Freeform 220"/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5822" y="2025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5" name="Freeform 221"/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5731" y="2027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6" name="Freeform 222"/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7278" y="2008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7" name="Freeform 223"/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5741" y="19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8" name="Freeform 224"/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5822" y="2013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9" name="Freeform 225"/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6348" y="3295"/>
                <a:ext cx="7" cy="10"/>
              </a:xfrm>
              <a:custGeom>
                <a:avLst/>
                <a:gdLst>
                  <a:gd name="T0" fmla="*/ 3 w 3"/>
                  <a:gd name="T1" fmla="*/ 0 h 4"/>
                  <a:gd name="T2" fmla="*/ 1 w 3"/>
                  <a:gd name="T3" fmla="*/ 1 h 4"/>
                  <a:gd name="T4" fmla="*/ 1 w 3"/>
                  <a:gd name="T5" fmla="*/ 3 h 4"/>
                  <a:gd name="T6" fmla="*/ 0 w 3"/>
                  <a:gd name="T7" fmla="*/ 4 h 4"/>
                  <a:gd name="T8" fmla="*/ 2 w 3"/>
                  <a:gd name="T9" fmla="*/ 1 h 4"/>
                  <a:gd name="T10" fmla="*/ 3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ubicBezTo>
                      <a:pt x="1" y="4"/>
                      <a:pt x="2" y="2"/>
                      <a:pt x="2" y="1"/>
                    </a:cubicBezTo>
                    <a:cubicBezTo>
                      <a:pt x="3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40" name="Freeform 226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6623" y="33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41" name="Freeform 227"/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6348" y="329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42" name="Rectangle 228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6355" y="3305"/>
                <a:ext cx="5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43" name="Freeform 229"/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6350" y="3170"/>
                <a:ext cx="3" cy="11"/>
              </a:xfrm>
              <a:custGeom>
                <a:avLst/>
                <a:gdLst>
                  <a:gd name="T0" fmla="*/ 0 w 1"/>
                  <a:gd name="T1" fmla="*/ 2 h 5"/>
                  <a:gd name="T2" fmla="*/ 1 w 1"/>
                  <a:gd name="T3" fmla="*/ 3 h 5"/>
                  <a:gd name="T4" fmla="*/ 0 w 1"/>
                  <a:gd name="T5" fmla="*/ 5 h 5"/>
                  <a:gd name="T6" fmla="*/ 1 w 1"/>
                  <a:gd name="T7" fmla="*/ 1 h 5"/>
                  <a:gd name="T8" fmla="*/ 1 w 1"/>
                  <a:gd name="T9" fmla="*/ 0 h 5"/>
                  <a:gd name="T10" fmla="*/ 0 w 1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5">
                    <a:moveTo>
                      <a:pt x="0" y="2"/>
                    </a:moveTo>
                    <a:cubicBezTo>
                      <a:pt x="0" y="2"/>
                      <a:pt x="0" y="4"/>
                      <a:pt x="1" y="3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1" y="4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44" name="Freeform 230"/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6350" y="3293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45" name="Freeform 231"/>
              <p:cNvSpPr/>
              <p:nvPr>
                <p:custDataLst>
                  <p:tags r:id="rId39"/>
                </p:custDataLst>
              </p:nvPr>
            </p:nvSpPr>
            <p:spPr bwMode="auto">
              <a:xfrm>
                <a:off x="6348" y="3167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46" name="Freeform 232"/>
              <p:cNvSpPr/>
              <p:nvPr>
                <p:custDataLst>
                  <p:tags r:id="rId40"/>
                </p:custDataLst>
              </p:nvPr>
            </p:nvSpPr>
            <p:spPr bwMode="auto">
              <a:xfrm>
                <a:off x="6381" y="3331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0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47" name="Freeform 233"/>
              <p:cNvSpPr/>
              <p:nvPr>
                <p:custDataLst>
                  <p:tags r:id="rId41"/>
                </p:custDataLst>
              </p:nvPr>
            </p:nvSpPr>
            <p:spPr bwMode="auto">
              <a:xfrm>
                <a:off x="6519" y="338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48" name="Freeform 234"/>
              <p:cNvSpPr/>
              <p:nvPr>
                <p:custDataLst>
                  <p:tags r:id="rId42"/>
                </p:custDataLst>
              </p:nvPr>
            </p:nvSpPr>
            <p:spPr bwMode="auto">
              <a:xfrm>
                <a:off x="6192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49" name="Freeform 235"/>
              <p:cNvSpPr/>
              <p:nvPr>
                <p:custDataLst>
                  <p:tags r:id="rId43"/>
                </p:custDataLst>
              </p:nvPr>
            </p:nvSpPr>
            <p:spPr bwMode="auto">
              <a:xfrm>
                <a:off x="6348" y="317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50" name="Freeform 236"/>
              <p:cNvSpPr/>
              <p:nvPr>
                <p:custDataLst>
                  <p:tags r:id="rId44"/>
                </p:custDataLst>
              </p:nvPr>
            </p:nvSpPr>
            <p:spPr bwMode="auto">
              <a:xfrm>
                <a:off x="6192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51" name="Freeform 237"/>
              <p:cNvSpPr/>
              <p:nvPr>
                <p:custDataLst>
                  <p:tags r:id="rId45"/>
                </p:custDataLst>
              </p:nvPr>
            </p:nvSpPr>
            <p:spPr bwMode="auto">
              <a:xfrm>
                <a:off x="6362" y="3319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52" name="Oval 238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6192" y="1973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53" name="Freeform 239"/>
              <p:cNvSpPr/>
              <p:nvPr>
                <p:custDataLst>
                  <p:tags r:id="rId47"/>
                </p:custDataLst>
              </p:nvPr>
            </p:nvSpPr>
            <p:spPr bwMode="auto">
              <a:xfrm>
                <a:off x="6550" y="3165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54" name="Freeform 240"/>
              <p:cNvSpPr/>
              <p:nvPr>
                <p:custDataLst>
                  <p:tags r:id="rId48"/>
                </p:custDataLst>
              </p:nvPr>
            </p:nvSpPr>
            <p:spPr bwMode="auto">
              <a:xfrm>
                <a:off x="6609" y="31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55" name="Freeform 241"/>
              <p:cNvSpPr/>
              <p:nvPr>
                <p:custDataLst>
                  <p:tags r:id="rId49"/>
                </p:custDataLst>
              </p:nvPr>
            </p:nvSpPr>
            <p:spPr bwMode="auto">
              <a:xfrm>
                <a:off x="6585" y="31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56" name="Freeform 242"/>
              <p:cNvSpPr/>
              <p:nvPr>
                <p:custDataLst>
                  <p:tags r:id="rId50"/>
                </p:custDataLst>
              </p:nvPr>
            </p:nvSpPr>
            <p:spPr bwMode="auto">
              <a:xfrm>
                <a:off x="6329" y="3020"/>
                <a:ext cx="446" cy="178"/>
              </a:xfrm>
              <a:custGeom>
                <a:avLst/>
                <a:gdLst>
                  <a:gd name="T0" fmla="*/ 11 w 188"/>
                  <a:gd name="T1" fmla="*/ 59 h 75"/>
                  <a:gd name="T2" fmla="*/ 17 w 188"/>
                  <a:gd name="T3" fmla="*/ 64 h 75"/>
                  <a:gd name="T4" fmla="*/ 14 w 188"/>
                  <a:gd name="T5" fmla="*/ 70 h 75"/>
                  <a:gd name="T6" fmla="*/ 17 w 188"/>
                  <a:gd name="T7" fmla="*/ 71 h 75"/>
                  <a:gd name="T8" fmla="*/ 21 w 188"/>
                  <a:gd name="T9" fmla="*/ 69 h 75"/>
                  <a:gd name="T10" fmla="*/ 22 w 188"/>
                  <a:gd name="T11" fmla="*/ 71 h 75"/>
                  <a:gd name="T12" fmla="*/ 27 w 188"/>
                  <a:gd name="T13" fmla="*/ 67 h 75"/>
                  <a:gd name="T14" fmla="*/ 30 w 188"/>
                  <a:gd name="T15" fmla="*/ 72 h 75"/>
                  <a:gd name="T16" fmla="*/ 31 w 188"/>
                  <a:gd name="T17" fmla="*/ 74 h 75"/>
                  <a:gd name="T18" fmla="*/ 33 w 188"/>
                  <a:gd name="T19" fmla="*/ 72 h 75"/>
                  <a:gd name="T20" fmla="*/ 37 w 188"/>
                  <a:gd name="T21" fmla="*/ 74 h 75"/>
                  <a:gd name="T22" fmla="*/ 40 w 188"/>
                  <a:gd name="T23" fmla="*/ 69 h 75"/>
                  <a:gd name="T24" fmla="*/ 43 w 188"/>
                  <a:gd name="T25" fmla="*/ 64 h 75"/>
                  <a:gd name="T26" fmla="*/ 45 w 188"/>
                  <a:gd name="T27" fmla="*/ 69 h 75"/>
                  <a:gd name="T28" fmla="*/ 54 w 188"/>
                  <a:gd name="T29" fmla="*/ 69 h 75"/>
                  <a:gd name="T30" fmla="*/ 58 w 188"/>
                  <a:gd name="T31" fmla="*/ 69 h 75"/>
                  <a:gd name="T32" fmla="*/ 62 w 188"/>
                  <a:gd name="T33" fmla="*/ 68 h 75"/>
                  <a:gd name="T34" fmla="*/ 73 w 188"/>
                  <a:gd name="T35" fmla="*/ 66 h 75"/>
                  <a:gd name="T36" fmla="*/ 76 w 188"/>
                  <a:gd name="T37" fmla="*/ 65 h 75"/>
                  <a:gd name="T38" fmla="*/ 77 w 188"/>
                  <a:gd name="T39" fmla="*/ 64 h 75"/>
                  <a:gd name="T40" fmla="*/ 80 w 188"/>
                  <a:gd name="T41" fmla="*/ 62 h 75"/>
                  <a:gd name="T42" fmla="*/ 83 w 188"/>
                  <a:gd name="T43" fmla="*/ 63 h 75"/>
                  <a:gd name="T44" fmla="*/ 86 w 188"/>
                  <a:gd name="T45" fmla="*/ 61 h 75"/>
                  <a:gd name="T46" fmla="*/ 94 w 188"/>
                  <a:gd name="T47" fmla="*/ 61 h 75"/>
                  <a:gd name="T48" fmla="*/ 100 w 188"/>
                  <a:gd name="T49" fmla="*/ 59 h 75"/>
                  <a:gd name="T50" fmla="*/ 105 w 188"/>
                  <a:gd name="T51" fmla="*/ 59 h 75"/>
                  <a:gd name="T52" fmla="*/ 108 w 188"/>
                  <a:gd name="T53" fmla="*/ 57 h 75"/>
                  <a:gd name="T54" fmla="*/ 109 w 188"/>
                  <a:gd name="T55" fmla="*/ 57 h 75"/>
                  <a:gd name="T56" fmla="*/ 114 w 188"/>
                  <a:gd name="T57" fmla="*/ 54 h 75"/>
                  <a:gd name="T58" fmla="*/ 120 w 188"/>
                  <a:gd name="T59" fmla="*/ 53 h 75"/>
                  <a:gd name="T60" fmla="*/ 124 w 188"/>
                  <a:gd name="T61" fmla="*/ 50 h 75"/>
                  <a:gd name="T62" fmla="*/ 127 w 188"/>
                  <a:gd name="T63" fmla="*/ 41 h 75"/>
                  <a:gd name="T64" fmla="*/ 133 w 188"/>
                  <a:gd name="T65" fmla="*/ 44 h 75"/>
                  <a:gd name="T66" fmla="*/ 139 w 188"/>
                  <a:gd name="T67" fmla="*/ 41 h 75"/>
                  <a:gd name="T68" fmla="*/ 144 w 188"/>
                  <a:gd name="T69" fmla="*/ 39 h 75"/>
                  <a:gd name="T70" fmla="*/ 156 w 188"/>
                  <a:gd name="T71" fmla="*/ 34 h 75"/>
                  <a:gd name="T72" fmla="*/ 160 w 188"/>
                  <a:gd name="T73" fmla="*/ 33 h 75"/>
                  <a:gd name="T74" fmla="*/ 170 w 188"/>
                  <a:gd name="T75" fmla="*/ 21 h 75"/>
                  <a:gd name="T76" fmla="*/ 173 w 188"/>
                  <a:gd name="T77" fmla="*/ 18 h 75"/>
                  <a:gd name="T78" fmla="*/ 169 w 188"/>
                  <a:gd name="T79" fmla="*/ 9 h 75"/>
                  <a:gd name="T80" fmla="*/ 149 w 188"/>
                  <a:gd name="T81" fmla="*/ 20 h 75"/>
                  <a:gd name="T82" fmla="*/ 110 w 188"/>
                  <a:gd name="T83" fmla="*/ 42 h 75"/>
                  <a:gd name="T84" fmla="*/ 103 w 188"/>
                  <a:gd name="T85" fmla="*/ 39 h 75"/>
                  <a:gd name="T86" fmla="*/ 88 w 188"/>
                  <a:gd name="T87" fmla="*/ 44 h 75"/>
                  <a:gd name="T88" fmla="*/ 69 w 188"/>
                  <a:gd name="T89" fmla="*/ 48 h 75"/>
                  <a:gd name="T90" fmla="*/ 59 w 188"/>
                  <a:gd name="T91" fmla="*/ 49 h 75"/>
                  <a:gd name="T92" fmla="*/ 44 w 188"/>
                  <a:gd name="T93" fmla="*/ 52 h 75"/>
                  <a:gd name="T94" fmla="*/ 29 w 188"/>
                  <a:gd name="T95" fmla="*/ 53 h 75"/>
                  <a:gd name="T96" fmla="*/ 19 w 188"/>
                  <a:gd name="T97" fmla="*/ 53 h 75"/>
                  <a:gd name="T98" fmla="*/ 10 w 188"/>
                  <a:gd name="T99" fmla="*/ 49 h 75"/>
                  <a:gd name="T100" fmla="*/ 7 w 188"/>
                  <a:gd name="T101" fmla="*/ 47 h 75"/>
                  <a:gd name="T102" fmla="*/ 5 w 188"/>
                  <a:gd name="T103" fmla="*/ 47 h 75"/>
                  <a:gd name="T104" fmla="*/ 3 w 188"/>
                  <a:gd name="T105" fmla="*/ 5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8" h="75">
                    <a:moveTo>
                      <a:pt x="5" y="55"/>
                    </a:moveTo>
                    <a:cubicBezTo>
                      <a:pt x="5" y="55"/>
                      <a:pt x="5" y="55"/>
                      <a:pt x="5" y="55"/>
                    </a:cubicBezTo>
                    <a:cubicBezTo>
                      <a:pt x="5" y="57"/>
                      <a:pt x="5" y="54"/>
                      <a:pt x="6" y="54"/>
                    </a:cubicBezTo>
                    <a:cubicBezTo>
                      <a:pt x="6" y="55"/>
                      <a:pt x="4" y="57"/>
                      <a:pt x="4" y="58"/>
                    </a:cubicBezTo>
                    <a:cubicBezTo>
                      <a:pt x="5" y="58"/>
                      <a:pt x="7" y="58"/>
                      <a:pt x="7" y="60"/>
                    </a:cubicBezTo>
                    <a:cubicBezTo>
                      <a:pt x="8" y="60"/>
                      <a:pt x="10" y="59"/>
                      <a:pt x="11" y="59"/>
                    </a:cubicBezTo>
                    <a:cubicBezTo>
                      <a:pt x="12" y="59"/>
                      <a:pt x="10" y="61"/>
                      <a:pt x="11" y="60"/>
                    </a:cubicBezTo>
                    <a:cubicBezTo>
                      <a:pt x="11" y="61"/>
                      <a:pt x="10" y="62"/>
                      <a:pt x="10" y="63"/>
                    </a:cubicBezTo>
                    <a:cubicBezTo>
                      <a:pt x="10" y="62"/>
                      <a:pt x="11" y="64"/>
                      <a:pt x="12" y="61"/>
                    </a:cubicBezTo>
                    <a:cubicBezTo>
                      <a:pt x="12" y="62"/>
                      <a:pt x="14" y="63"/>
                      <a:pt x="15" y="63"/>
                    </a:cubicBezTo>
                    <a:cubicBezTo>
                      <a:pt x="14" y="63"/>
                      <a:pt x="14" y="64"/>
                      <a:pt x="14" y="65"/>
                    </a:cubicBezTo>
                    <a:cubicBezTo>
                      <a:pt x="15" y="64"/>
                      <a:pt x="16" y="63"/>
                      <a:pt x="17" y="64"/>
                    </a:cubicBezTo>
                    <a:cubicBezTo>
                      <a:pt x="17" y="62"/>
                      <a:pt x="17" y="62"/>
                      <a:pt x="18" y="60"/>
                    </a:cubicBezTo>
                    <a:cubicBezTo>
                      <a:pt x="18" y="60"/>
                      <a:pt x="18" y="59"/>
                      <a:pt x="18" y="60"/>
                    </a:cubicBezTo>
                    <a:cubicBezTo>
                      <a:pt x="18" y="61"/>
                      <a:pt x="17" y="64"/>
                      <a:pt x="18" y="64"/>
                    </a:cubicBezTo>
                    <a:cubicBezTo>
                      <a:pt x="17" y="67"/>
                      <a:pt x="17" y="64"/>
                      <a:pt x="16" y="67"/>
                    </a:cubicBezTo>
                    <a:cubicBezTo>
                      <a:pt x="15" y="69"/>
                      <a:pt x="14" y="68"/>
                      <a:pt x="14" y="67"/>
                    </a:cubicBezTo>
                    <a:cubicBezTo>
                      <a:pt x="12" y="69"/>
                      <a:pt x="14" y="67"/>
                      <a:pt x="14" y="70"/>
                    </a:cubicBezTo>
                    <a:cubicBezTo>
                      <a:pt x="14" y="70"/>
                      <a:pt x="15" y="68"/>
                      <a:pt x="16" y="68"/>
                    </a:cubicBezTo>
                    <a:cubicBezTo>
                      <a:pt x="17" y="67"/>
                      <a:pt x="16" y="67"/>
                      <a:pt x="17" y="66"/>
                    </a:cubicBezTo>
                    <a:cubicBezTo>
                      <a:pt x="19" y="64"/>
                      <a:pt x="18" y="68"/>
                      <a:pt x="18" y="68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8" y="70"/>
                      <a:pt x="18" y="68"/>
                      <a:pt x="19" y="69"/>
                    </a:cubicBezTo>
                    <a:cubicBezTo>
                      <a:pt x="19" y="72"/>
                      <a:pt x="18" y="69"/>
                      <a:pt x="17" y="71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18" y="74"/>
                      <a:pt x="18" y="70"/>
                      <a:pt x="19" y="72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0" y="71"/>
                      <a:pt x="20" y="69"/>
                      <a:pt x="19" y="69"/>
                    </a:cubicBezTo>
                    <a:cubicBezTo>
                      <a:pt x="20" y="66"/>
                      <a:pt x="20" y="69"/>
                      <a:pt x="21" y="69"/>
                    </a:cubicBezTo>
                    <a:cubicBezTo>
                      <a:pt x="22" y="67"/>
                      <a:pt x="21" y="69"/>
                      <a:pt x="21" y="67"/>
                    </a:cubicBezTo>
                    <a:cubicBezTo>
                      <a:pt x="21" y="65"/>
                      <a:pt x="22" y="65"/>
                      <a:pt x="22" y="65"/>
                    </a:cubicBezTo>
                    <a:cubicBezTo>
                      <a:pt x="23" y="65"/>
                      <a:pt x="22" y="67"/>
                      <a:pt x="22" y="68"/>
                    </a:cubicBezTo>
                    <a:cubicBezTo>
                      <a:pt x="22" y="69"/>
                      <a:pt x="22" y="69"/>
                      <a:pt x="22" y="68"/>
                    </a:cubicBezTo>
                    <a:cubicBezTo>
                      <a:pt x="21" y="69"/>
                      <a:pt x="22" y="71"/>
                      <a:pt x="21" y="73"/>
                    </a:cubicBezTo>
                    <a:cubicBezTo>
                      <a:pt x="21" y="74"/>
                      <a:pt x="22" y="72"/>
                      <a:pt x="22" y="71"/>
                    </a:cubicBezTo>
                    <a:cubicBezTo>
                      <a:pt x="22" y="71"/>
                      <a:pt x="23" y="69"/>
                      <a:pt x="22" y="69"/>
                    </a:cubicBezTo>
                    <a:cubicBezTo>
                      <a:pt x="25" y="64"/>
                      <a:pt x="23" y="72"/>
                      <a:pt x="24" y="72"/>
                    </a:cubicBezTo>
                    <a:cubicBezTo>
                      <a:pt x="24" y="69"/>
                      <a:pt x="26" y="68"/>
                      <a:pt x="26" y="64"/>
                    </a:cubicBezTo>
                    <a:cubicBezTo>
                      <a:pt x="26" y="64"/>
                      <a:pt x="27" y="63"/>
                      <a:pt x="27" y="63"/>
                    </a:cubicBezTo>
                    <a:cubicBezTo>
                      <a:pt x="26" y="65"/>
                      <a:pt x="27" y="65"/>
                      <a:pt x="26" y="67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6" y="69"/>
                      <a:pt x="26" y="69"/>
                      <a:pt x="26" y="69"/>
                    </a:cubicBezTo>
                    <a:cubicBezTo>
                      <a:pt x="26" y="71"/>
                      <a:pt x="27" y="72"/>
                      <a:pt x="27" y="73"/>
                    </a:cubicBezTo>
                    <a:cubicBezTo>
                      <a:pt x="28" y="73"/>
                      <a:pt x="27" y="71"/>
                      <a:pt x="28" y="71"/>
                    </a:cubicBezTo>
                    <a:cubicBezTo>
                      <a:pt x="27" y="72"/>
                      <a:pt x="28" y="73"/>
                      <a:pt x="28" y="73"/>
                    </a:cubicBezTo>
                    <a:cubicBezTo>
                      <a:pt x="27" y="72"/>
                      <a:pt x="28" y="70"/>
                      <a:pt x="29" y="70"/>
                    </a:cubicBezTo>
                    <a:cubicBezTo>
                      <a:pt x="29" y="70"/>
                      <a:pt x="30" y="72"/>
                      <a:pt x="30" y="72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2"/>
                      <a:pt x="29" y="75"/>
                      <a:pt x="29" y="74"/>
                    </a:cubicBezTo>
                    <a:cubicBezTo>
                      <a:pt x="30" y="73"/>
                      <a:pt x="30" y="71"/>
                      <a:pt x="30" y="70"/>
                    </a:cubicBezTo>
                    <a:cubicBezTo>
                      <a:pt x="31" y="69"/>
                      <a:pt x="31" y="71"/>
                      <a:pt x="31" y="70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31" y="71"/>
                      <a:pt x="30" y="75"/>
                      <a:pt x="31" y="74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32" y="73"/>
                      <a:pt x="32" y="73"/>
                      <a:pt x="33" y="73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3"/>
                      <a:pt x="34" y="71"/>
                      <a:pt x="34" y="73"/>
                    </a:cubicBezTo>
                    <a:cubicBezTo>
                      <a:pt x="34" y="70"/>
                      <a:pt x="33" y="73"/>
                      <a:pt x="33" y="72"/>
                    </a:cubicBezTo>
                    <a:cubicBezTo>
                      <a:pt x="33" y="70"/>
                      <a:pt x="34" y="70"/>
                      <a:pt x="34" y="70"/>
                    </a:cubicBezTo>
                    <a:cubicBezTo>
                      <a:pt x="34" y="72"/>
                      <a:pt x="35" y="70"/>
                      <a:pt x="35" y="70"/>
                    </a:cubicBezTo>
                    <a:cubicBezTo>
                      <a:pt x="35" y="71"/>
                      <a:pt x="35" y="72"/>
                      <a:pt x="36" y="72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36" y="74"/>
                      <a:pt x="37" y="70"/>
                      <a:pt x="37" y="71"/>
                    </a:cubicBezTo>
                    <a:cubicBezTo>
                      <a:pt x="37" y="72"/>
                      <a:pt x="37" y="73"/>
                      <a:pt x="37" y="74"/>
                    </a:cubicBezTo>
                    <a:cubicBezTo>
                      <a:pt x="37" y="71"/>
                      <a:pt x="38" y="70"/>
                      <a:pt x="38" y="69"/>
                    </a:cubicBezTo>
                    <a:cubicBezTo>
                      <a:pt x="39" y="70"/>
                      <a:pt x="38" y="72"/>
                      <a:pt x="38" y="74"/>
                    </a:cubicBezTo>
                    <a:cubicBezTo>
                      <a:pt x="38" y="72"/>
                      <a:pt x="39" y="75"/>
                      <a:pt x="39" y="73"/>
                    </a:cubicBezTo>
                    <a:cubicBezTo>
                      <a:pt x="39" y="72"/>
                      <a:pt x="39" y="71"/>
                      <a:pt x="39" y="70"/>
                    </a:cubicBezTo>
                    <a:cubicBezTo>
                      <a:pt x="40" y="70"/>
                      <a:pt x="39" y="71"/>
                      <a:pt x="40" y="72"/>
                    </a:cubicBezTo>
                    <a:cubicBezTo>
                      <a:pt x="40" y="72"/>
                      <a:pt x="41" y="69"/>
                      <a:pt x="40" y="69"/>
                    </a:cubicBezTo>
                    <a:cubicBezTo>
                      <a:pt x="41" y="69"/>
                      <a:pt x="41" y="67"/>
                      <a:pt x="42" y="68"/>
                    </a:cubicBezTo>
                    <a:cubicBezTo>
                      <a:pt x="42" y="70"/>
                      <a:pt x="41" y="69"/>
                      <a:pt x="41" y="70"/>
                    </a:cubicBezTo>
                    <a:cubicBezTo>
                      <a:pt x="42" y="70"/>
                      <a:pt x="41" y="66"/>
                      <a:pt x="42" y="66"/>
                    </a:cubicBezTo>
                    <a:cubicBezTo>
                      <a:pt x="42" y="65"/>
                      <a:pt x="42" y="62"/>
                      <a:pt x="43" y="61"/>
                    </a:cubicBezTo>
                    <a:cubicBezTo>
                      <a:pt x="44" y="62"/>
                      <a:pt x="42" y="62"/>
                      <a:pt x="43" y="64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4" y="67"/>
                      <a:pt x="42" y="68"/>
                      <a:pt x="43" y="71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1"/>
                      <a:pt x="44" y="72"/>
                      <a:pt x="44" y="72"/>
                    </a:cubicBezTo>
                    <a:cubicBezTo>
                      <a:pt x="44" y="70"/>
                      <a:pt x="44" y="72"/>
                      <a:pt x="44" y="71"/>
                    </a:cubicBezTo>
                    <a:cubicBezTo>
                      <a:pt x="44" y="71"/>
                      <a:pt x="45" y="68"/>
                      <a:pt x="45" y="69"/>
                    </a:cubicBezTo>
                    <a:cubicBezTo>
                      <a:pt x="45" y="70"/>
                      <a:pt x="46" y="71"/>
                      <a:pt x="45" y="72"/>
                    </a:cubicBezTo>
                    <a:cubicBezTo>
                      <a:pt x="46" y="73"/>
                      <a:pt x="45" y="70"/>
                      <a:pt x="46" y="71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8" y="72"/>
                      <a:pt x="50" y="72"/>
                      <a:pt x="52" y="68"/>
                    </a:cubicBezTo>
                    <a:cubicBezTo>
                      <a:pt x="52" y="70"/>
                      <a:pt x="53" y="70"/>
                      <a:pt x="54" y="71"/>
                    </a:cubicBezTo>
                    <a:cubicBezTo>
                      <a:pt x="53" y="70"/>
                      <a:pt x="54" y="69"/>
                      <a:pt x="54" y="69"/>
                    </a:cubicBezTo>
                    <a:cubicBezTo>
                      <a:pt x="55" y="71"/>
                      <a:pt x="55" y="71"/>
                      <a:pt x="55" y="71"/>
                    </a:cubicBezTo>
                    <a:cubicBezTo>
                      <a:pt x="56" y="72"/>
                      <a:pt x="56" y="70"/>
                      <a:pt x="57" y="69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8" y="71"/>
                      <a:pt x="57" y="69"/>
                      <a:pt x="58" y="69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8" y="69"/>
                      <a:pt x="58" y="69"/>
                      <a:pt x="58" y="69"/>
                    </a:cubicBezTo>
                    <a:cubicBezTo>
                      <a:pt x="59" y="68"/>
                      <a:pt x="59" y="68"/>
                      <a:pt x="59" y="70"/>
                    </a:cubicBezTo>
                    <a:cubicBezTo>
                      <a:pt x="60" y="70"/>
                      <a:pt x="60" y="69"/>
                      <a:pt x="59" y="69"/>
                    </a:cubicBezTo>
                    <a:cubicBezTo>
                      <a:pt x="60" y="70"/>
                      <a:pt x="61" y="70"/>
                      <a:pt x="62" y="69"/>
                    </a:cubicBezTo>
                    <a:cubicBezTo>
                      <a:pt x="62" y="68"/>
                      <a:pt x="62" y="68"/>
                      <a:pt x="62" y="66"/>
                    </a:cubicBezTo>
                    <a:cubicBezTo>
                      <a:pt x="61" y="64"/>
                      <a:pt x="62" y="67"/>
                      <a:pt x="62" y="65"/>
                    </a:cubicBezTo>
                    <a:cubicBezTo>
                      <a:pt x="62" y="66"/>
                      <a:pt x="63" y="67"/>
                      <a:pt x="62" y="68"/>
                    </a:cubicBezTo>
                    <a:cubicBezTo>
                      <a:pt x="64" y="71"/>
                      <a:pt x="65" y="68"/>
                      <a:pt x="67" y="68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8" y="69"/>
                      <a:pt x="69" y="67"/>
                      <a:pt x="70" y="67"/>
                    </a:cubicBezTo>
                    <a:cubicBezTo>
                      <a:pt x="70" y="66"/>
                      <a:pt x="70" y="64"/>
                      <a:pt x="71" y="64"/>
                    </a:cubicBezTo>
                    <a:cubicBezTo>
                      <a:pt x="71" y="61"/>
                      <a:pt x="71" y="66"/>
                      <a:pt x="72" y="67"/>
                    </a:cubicBezTo>
                    <a:cubicBezTo>
                      <a:pt x="72" y="66"/>
                      <a:pt x="73" y="66"/>
                      <a:pt x="73" y="66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3" y="65"/>
                      <a:pt x="73" y="65"/>
                      <a:pt x="74" y="65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74" y="66"/>
                      <a:pt x="75" y="67"/>
                      <a:pt x="75" y="67"/>
                    </a:cubicBezTo>
                    <a:cubicBezTo>
                      <a:pt x="75" y="65"/>
                      <a:pt x="76" y="66"/>
                      <a:pt x="76" y="64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77" y="64"/>
                      <a:pt x="77" y="64"/>
                      <a:pt x="77" y="64"/>
                    </a:cubicBezTo>
                    <a:cubicBezTo>
                      <a:pt x="77" y="66"/>
                      <a:pt x="77" y="66"/>
                      <a:pt x="77" y="66"/>
                    </a:cubicBezTo>
                    <a:cubicBezTo>
                      <a:pt x="78" y="67"/>
                      <a:pt x="77" y="64"/>
                      <a:pt x="77" y="63"/>
                    </a:cubicBezTo>
                    <a:cubicBezTo>
                      <a:pt x="77" y="62"/>
                      <a:pt x="78" y="64"/>
                      <a:pt x="78" y="64"/>
                    </a:cubicBezTo>
                    <a:cubicBezTo>
                      <a:pt x="78" y="65"/>
                      <a:pt x="78" y="64"/>
                      <a:pt x="77" y="64"/>
                    </a:cubicBezTo>
                    <a:cubicBezTo>
                      <a:pt x="77" y="66"/>
                      <a:pt x="78" y="65"/>
                      <a:pt x="78" y="66"/>
                    </a:cubicBezTo>
                    <a:cubicBezTo>
                      <a:pt x="78" y="66"/>
                      <a:pt x="78" y="64"/>
                      <a:pt x="78" y="64"/>
                    </a:cubicBezTo>
                    <a:cubicBezTo>
                      <a:pt x="79" y="64"/>
                      <a:pt x="79" y="64"/>
                      <a:pt x="80" y="65"/>
                    </a:cubicBezTo>
                    <a:cubicBezTo>
                      <a:pt x="80" y="64"/>
                      <a:pt x="80" y="65"/>
                      <a:pt x="80" y="64"/>
                    </a:cubicBezTo>
                    <a:cubicBezTo>
                      <a:pt x="80" y="64"/>
                      <a:pt x="79" y="63"/>
                      <a:pt x="79" y="62"/>
                    </a:cubicBezTo>
                    <a:cubicBezTo>
                      <a:pt x="79" y="62"/>
                      <a:pt x="80" y="61"/>
                      <a:pt x="80" y="62"/>
                    </a:cubicBezTo>
                    <a:cubicBezTo>
                      <a:pt x="80" y="63"/>
                      <a:pt x="80" y="63"/>
                      <a:pt x="80" y="63"/>
                    </a:cubicBezTo>
                    <a:cubicBezTo>
                      <a:pt x="80" y="62"/>
                      <a:pt x="81" y="62"/>
                      <a:pt x="80" y="61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1" y="62"/>
                      <a:pt x="81" y="62"/>
                      <a:pt x="82" y="61"/>
                    </a:cubicBezTo>
                    <a:cubicBezTo>
                      <a:pt x="82" y="63"/>
                      <a:pt x="82" y="65"/>
                      <a:pt x="83" y="65"/>
                    </a:cubicBezTo>
                    <a:cubicBezTo>
                      <a:pt x="83" y="63"/>
                      <a:pt x="83" y="63"/>
                      <a:pt x="83" y="63"/>
                    </a:cubicBezTo>
                    <a:cubicBezTo>
                      <a:pt x="84" y="63"/>
                      <a:pt x="84" y="64"/>
                      <a:pt x="84" y="65"/>
                    </a:cubicBezTo>
                    <a:cubicBezTo>
                      <a:pt x="85" y="65"/>
                      <a:pt x="84" y="60"/>
                      <a:pt x="85" y="61"/>
                    </a:cubicBezTo>
                    <a:cubicBezTo>
                      <a:pt x="85" y="63"/>
                      <a:pt x="86" y="63"/>
                      <a:pt x="86" y="64"/>
                    </a:cubicBezTo>
                    <a:cubicBezTo>
                      <a:pt x="86" y="63"/>
                      <a:pt x="86" y="63"/>
                      <a:pt x="86" y="62"/>
                    </a:cubicBezTo>
                    <a:cubicBezTo>
                      <a:pt x="86" y="62"/>
                      <a:pt x="86" y="64"/>
                      <a:pt x="86" y="63"/>
                    </a:cubicBezTo>
                    <a:cubicBezTo>
                      <a:pt x="85" y="61"/>
                      <a:pt x="86" y="62"/>
                      <a:pt x="86" y="61"/>
                    </a:cubicBezTo>
                    <a:cubicBezTo>
                      <a:pt x="88" y="65"/>
                      <a:pt x="89" y="62"/>
                      <a:pt x="91" y="64"/>
                    </a:cubicBezTo>
                    <a:cubicBezTo>
                      <a:pt x="90" y="61"/>
                      <a:pt x="91" y="63"/>
                      <a:pt x="91" y="62"/>
                    </a:cubicBezTo>
                    <a:cubicBezTo>
                      <a:pt x="92" y="64"/>
                      <a:pt x="92" y="61"/>
                      <a:pt x="93" y="63"/>
                    </a:cubicBezTo>
                    <a:cubicBezTo>
                      <a:pt x="92" y="60"/>
                      <a:pt x="92" y="60"/>
                      <a:pt x="92" y="60"/>
                    </a:cubicBezTo>
                    <a:cubicBezTo>
                      <a:pt x="93" y="61"/>
                      <a:pt x="92" y="56"/>
                      <a:pt x="94" y="59"/>
                    </a:cubicBezTo>
                    <a:cubicBezTo>
                      <a:pt x="94" y="60"/>
                      <a:pt x="94" y="61"/>
                      <a:pt x="94" y="61"/>
                    </a:cubicBezTo>
                    <a:cubicBezTo>
                      <a:pt x="95" y="64"/>
                      <a:pt x="95" y="59"/>
                      <a:pt x="96" y="62"/>
                    </a:cubicBezTo>
                    <a:cubicBezTo>
                      <a:pt x="96" y="61"/>
                      <a:pt x="95" y="59"/>
                      <a:pt x="96" y="58"/>
                    </a:cubicBezTo>
                    <a:cubicBezTo>
                      <a:pt x="96" y="59"/>
                      <a:pt x="98" y="60"/>
                      <a:pt x="98" y="60"/>
                    </a:cubicBezTo>
                    <a:cubicBezTo>
                      <a:pt x="98" y="60"/>
                      <a:pt x="98" y="59"/>
                      <a:pt x="98" y="60"/>
                    </a:cubicBezTo>
                    <a:cubicBezTo>
                      <a:pt x="99" y="61"/>
                      <a:pt x="98" y="61"/>
                      <a:pt x="98" y="61"/>
                    </a:cubicBezTo>
                    <a:cubicBezTo>
                      <a:pt x="99" y="62"/>
                      <a:pt x="99" y="60"/>
                      <a:pt x="100" y="59"/>
                    </a:cubicBezTo>
                    <a:cubicBezTo>
                      <a:pt x="101" y="61"/>
                      <a:pt x="101" y="60"/>
                      <a:pt x="102" y="61"/>
                    </a:cubicBezTo>
                    <a:cubicBezTo>
                      <a:pt x="102" y="58"/>
                      <a:pt x="104" y="61"/>
                      <a:pt x="103" y="58"/>
                    </a:cubicBezTo>
                    <a:cubicBezTo>
                      <a:pt x="103" y="59"/>
                      <a:pt x="103" y="59"/>
                      <a:pt x="103" y="59"/>
                    </a:cubicBezTo>
                    <a:cubicBezTo>
                      <a:pt x="104" y="58"/>
                      <a:pt x="103" y="56"/>
                      <a:pt x="104" y="56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5" y="61"/>
                      <a:pt x="105" y="58"/>
                      <a:pt x="105" y="59"/>
                    </a:cubicBezTo>
                    <a:cubicBezTo>
                      <a:pt x="105" y="58"/>
                      <a:pt x="106" y="59"/>
                      <a:pt x="106" y="58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7" y="55"/>
                      <a:pt x="107" y="58"/>
                      <a:pt x="107" y="58"/>
                    </a:cubicBezTo>
                    <a:cubicBezTo>
                      <a:pt x="107" y="59"/>
                      <a:pt x="108" y="58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9" y="57"/>
                    </a:cubicBezTo>
                    <a:cubicBezTo>
                      <a:pt x="109" y="57"/>
                      <a:pt x="109" y="57"/>
                      <a:pt x="109" y="57"/>
                    </a:cubicBezTo>
                    <a:cubicBezTo>
                      <a:pt x="109" y="57"/>
                      <a:pt x="109" y="57"/>
                      <a:pt x="109" y="58"/>
                    </a:cubicBezTo>
                    <a:cubicBezTo>
                      <a:pt x="109" y="59"/>
                      <a:pt x="109" y="59"/>
                      <a:pt x="109" y="59"/>
                    </a:cubicBezTo>
                    <a:cubicBezTo>
                      <a:pt x="110" y="59"/>
                      <a:pt x="110" y="57"/>
                      <a:pt x="110" y="57"/>
                    </a:cubicBezTo>
                    <a:cubicBezTo>
                      <a:pt x="111" y="58"/>
                      <a:pt x="113" y="56"/>
                      <a:pt x="113" y="55"/>
                    </a:cubicBezTo>
                    <a:cubicBezTo>
                      <a:pt x="113" y="55"/>
                      <a:pt x="113" y="56"/>
                      <a:pt x="113" y="55"/>
                    </a:cubicBezTo>
                    <a:cubicBezTo>
                      <a:pt x="114" y="55"/>
                      <a:pt x="114" y="53"/>
                      <a:pt x="114" y="54"/>
                    </a:cubicBezTo>
                    <a:cubicBezTo>
                      <a:pt x="114" y="54"/>
                      <a:pt x="115" y="55"/>
                      <a:pt x="115" y="55"/>
                    </a:cubicBezTo>
                    <a:cubicBezTo>
                      <a:pt x="115" y="56"/>
                      <a:pt x="115" y="54"/>
                      <a:pt x="115" y="54"/>
                    </a:cubicBezTo>
                    <a:cubicBezTo>
                      <a:pt x="116" y="56"/>
                      <a:pt x="116" y="52"/>
                      <a:pt x="118" y="53"/>
                    </a:cubicBezTo>
                    <a:cubicBezTo>
                      <a:pt x="118" y="53"/>
                      <a:pt x="118" y="54"/>
                      <a:pt x="118" y="55"/>
                    </a:cubicBezTo>
                    <a:cubicBezTo>
                      <a:pt x="119" y="54"/>
                      <a:pt x="119" y="53"/>
                      <a:pt x="120" y="51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20" y="52"/>
                      <a:pt x="121" y="52"/>
                      <a:pt x="121" y="51"/>
                    </a:cubicBezTo>
                    <a:cubicBezTo>
                      <a:pt x="120" y="50"/>
                      <a:pt x="120" y="48"/>
                      <a:pt x="121" y="49"/>
                    </a:cubicBezTo>
                    <a:cubicBezTo>
                      <a:pt x="121" y="49"/>
                      <a:pt x="121" y="49"/>
                      <a:pt x="121" y="49"/>
                    </a:cubicBezTo>
                    <a:cubicBezTo>
                      <a:pt x="122" y="48"/>
                      <a:pt x="122" y="48"/>
                      <a:pt x="122" y="48"/>
                    </a:cubicBezTo>
                    <a:cubicBezTo>
                      <a:pt x="122" y="48"/>
                      <a:pt x="122" y="48"/>
                      <a:pt x="122" y="49"/>
                    </a:cubicBezTo>
                    <a:cubicBezTo>
                      <a:pt x="123" y="51"/>
                      <a:pt x="124" y="50"/>
                      <a:pt x="124" y="50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8"/>
                      <a:pt x="125" y="50"/>
                      <a:pt x="125" y="50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5" y="45"/>
                      <a:pt x="126" y="47"/>
                      <a:pt x="126" y="48"/>
                    </a:cubicBezTo>
                    <a:cubicBezTo>
                      <a:pt x="127" y="47"/>
                      <a:pt x="126" y="44"/>
                      <a:pt x="126" y="42"/>
                    </a:cubicBezTo>
                    <a:cubicBezTo>
                      <a:pt x="127" y="43"/>
                      <a:pt x="127" y="41"/>
                      <a:pt x="127" y="41"/>
                    </a:cubicBezTo>
                    <a:cubicBezTo>
                      <a:pt x="128" y="42"/>
                      <a:pt x="127" y="41"/>
                      <a:pt x="127" y="42"/>
                    </a:cubicBezTo>
                    <a:cubicBezTo>
                      <a:pt x="128" y="43"/>
                      <a:pt x="128" y="43"/>
                      <a:pt x="128" y="43"/>
                    </a:cubicBezTo>
                    <a:cubicBezTo>
                      <a:pt x="128" y="44"/>
                      <a:pt x="129" y="46"/>
                      <a:pt x="129" y="47"/>
                    </a:cubicBezTo>
                    <a:cubicBezTo>
                      <a:pt x="129" y="46"/>
                      <a:pt x="131" y="46"/>
                      <a:pt x="132" y="46"/>
                    </a:cubicBezTo>
                    <a:cubicBezTo>
                      <a:pt x="130" y="44"/>
                      <a:pt x="132" y="45"/>
                      <a:pt x="132" y="42"/>
                    </a:cubicBezTo>
                    <a:cubicBezTo>
                      <a:pt x="132" y="41"/>
                      <a:pt x="133" y="44"/>
                      <a:pt x="133" y="44"/>
                    </a:cubicBezTo>
                    <a:cubicBezTo>
                      <a:pt x="134" y="43"/>
                      <a:pt x="135" y="44"/>
                      <a:pt x="136" y="43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6" y="42"/>
                      <a:pt x="138" y="43"/>
                      <a:pt x="138" y="40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9" y="42"/>
                      <a:pt x="137" y="39"/>
                      <a:pt x="139" y="40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39" y="40"/>
                      <a:pt x="140" y="42"/>
                      <a:pt x="140" y="39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41" y="40"/>
                      <a:pt x="142" y="40"/>
                      <a:pt x="142" y="38"/>
                    </a:cubicBezTo>
                    <a:cubicBezTo>
                      <a:pt x="142" y="40"/>
                      <a:pt x="142" y="40"/>
                      <a:pt x="142" y="40"/>
                    </a:cubicBezTo>
                    <a:cubicBezTo>
                      <a:pt x="143" y="41"/>
                      <a:pt x="142" y="38"/>
                      <a:pt x="143" y="38"/>
                    </a:cubicBezTo>
                    <a:cubicBezTo>
                      <a:pt x="143" y="38"/>
                      <a:pt x="144" y="39"/>
                      <a:pt x="144" y="39"/>
                    </a:cubicBezTo>
                    <a:cubicBezTo>
                      <a:pt x="143" y="38"/>
                      <a:pt x="144" y="38"/>
                      <a:pt x="144" y="37"/>
                    </a:cubicBezTo>
                    <a:cubicBezTo>
                      <a:pt x="146" y="39"/>
                      <a:pt x="146" y="39"/>
                      <a:pt x="146" y="39"/>
                    </a:cubicBezTo>
                    <a:cubicBezTo>
                      <a:pt x="149" y="37"/>
                      <a:pt x="152" y="36"/>
                      <a:pt x="154" y="33"/>
                    </a:cubicBezTo>
                    <a:cubicBezTo>
                      <a:pt x="156" y="35"/>
                      <a:pt x="154" y="35"/>
                      <a:pt x="155" y="36"/>
                    </a:cubicBezTo>
                    <a:cubicBezTo>
                      <a:pt x="154" y="34"/>
                      <a:pt x="155" y="35"/>
                      <a:pt x="156" y="34"/>
                    </a:cubicBezTo>
                    <a:cubicBezTo>
                      <a:pt x="156" y="34"/>
                      <a:pt x="156" y="34"/>
                      <a:pt x="156" y="34"/>
                    </a:cubicBezTo>
                    <a:cubicBezTo>
                      <a:pt x="156" y="34"/>
                      <a:pt x="157" y="35"/>
                      <a:pt x="157" y="34"/>
                    </a:cubicBezTo>
                    <a:cubicBezTo>
                      <a:pt x="157" y="34"/>
                      <a:pt x="157" y="34"/>
                      <a:pt x="157" y="34"/>
                    </a:cubicBezTo>
                    <a:cubicBezTo>
                      <a:pt x="157" y="32"/>
                      <a:pt x="159" y="36"/>
                      <a:pt x="158" y="33"/>
                    </a:cubicBezTo>
                    <a:cubicBezTo>
                      <a:pt x="159" y="34"/>
                      <a:pt x="159" y="34"/>
                      <a:pt x="159" y="34"/>
                    </a:cubicBezTo>
                    <a:cubicBezTo>
                      <a:pt x="158" y="32"/>
                      <a:pt x="160" y="35"/>
                      <a:pt x="160" y="33"/>
                    </a:cubicBezTo>
                    <a:cubicBezTo>
                      <a:pt x="160" y="33"/>
                      <a:pt x="160" y="33"/>
                      <a:pt x="160" y="33"/>
                    </a:cubicBezTo>
                    <a:cubicBezTo>
                      <a:pt x="161" y="34"/>
                      <a:pt x="160" y="30"/>
                      <a:pt x="161" y="32"/>
                    </a:cubicBezTo>
                    <a:cubicBezTo>
                      <a:pt x="162" y="31"/>
                      <a:pt x="162" y="30"/>
                      <a:pt x="161" y="28"/>
                    </a:cubicBezTo>
                    <a:cubicBezTo>
                      <a:pt x="162" y="30"/>
                      <a:pt x="162" y="30"/>
                      <a:pt x="162" y="30"/>
                    </a:cubicBezTo>
                    <a:cubicBezTo>
                      <a:pt x="164" y="28"/>
                      <a:pt x="167" y="27"/>
                      <a:pt x="167" y="24"/>
                    </a:cubicBezTo>
                    <a:cubicBezTo>
                      <a:pt x="168" y="25"/>
                      <a:pt x="168" y="25"/>
                      <a:pt x="168" y="25"/>
                    </a:cubicBezTo>
                    <a:cubicBezTo>
                      <a:pt x="167" y="22"/>
                      <a:pt x="171" y="25"/>
                      <a:pt x="170" y="21"/>
                    </a:cubicBezTo>
                    <a:cubicBezTo>
                      <a:pt x="169" y="19"/>
                      <a:pt x="169" y="19"/>
                      <a:pt x="169" y="19"/>
                    </a:cubicBezTo>
                    <a:cubicBezTo>
                      <a:pt x="171" y="21"/>
                      <a:pt x="171" y="21"/>
                      <a:pt x="171" y="21"/>
                    </a:cubicBezTo>
                    <a:cubicBezTo>
                      <a:pt x="170" y="20"/>
                      <a:pt x="172" y="20"/>
                      <a:pt x="171" y="19"/>
                    </a:cubicBezTo>
                    <a:cubicBezTo>
                      <a:pt x="171" y="19"/>
                      <a:pt x="171" y="19"/>
                      <a:pt x="172" y="20"/>
                    </a:cubicBezTo>
                    <a:cubicBezTo>
                      <a:pt x="172" y="20"/>
                      <a:pt x="171" y="17"/>
                      <a:pt x="172" y="17"/>
                    </a:cubicBezTo>
                    <a:cubicBezTo>
                      <a:pt x="173" y="18"/>
                      <a:pt x="173" y="18"/>
                      <a:pt x="173" y="18"/>
                    </a:cubicBezTo>
                    <a:cubicBezTo>
                      <a:pt x="177" y="19"/>
                      <a:pt x="182" y="18"/>
                      <a:pt x="181" y="13"/>
                    </a:cubicBezTo>
                    <a:cubicBezTo>
                      <a:pt x="181" y="12"/>
                      <a:pt x="183" y="14"/>
                      <a:pt x="183" y="14"/>
                    </a:cubicBezTo>
                    <a:cubicBezTo>
                      <a:pt x="182" y="10"/>
                      <a:pt x="188" y="11"/>
                      <a:pt x="186" y="6"/>
                    </a:cubicBezTo>
                    <a:cubicBezTo>
                      <a:pt x="186" y="4"/>
                      <a:pt x="182" y="0"/>
                      <a:pt x="182" y="0"/>
                    </a:cubicBezTo>
                    <a:cubicBezTo>
                      <a:pt x="180" y="4"/>
                      <a:pt x="176" y="5"/>
                      <a:pt x="171" y="6"/>
                    </a:cubicBezTo>
                    <a:cubicBezTo>
                      <a:pt x="171" y="7"/>
                      <a:pt x="170" y="9"/>
                      <a:pt x="169" y="9"/>
                    </a:cubicBezTo>
                    <a:cubicBezTo>
                      <a:pt x="165" y="12"/>
                      <a:pt x="158" y="11"/>
                      <a:pt x="154" y="16"/>
                    </a:cubicBezTo>
                    <a:cubicBezTo>
                      <a:pt x="155" y="16"/>
                      <a:pt x="155" y="18"/>
                      <a:pt x="155" y="18"/>
                    </a:cubicBezTo>
                    <a:cubicBezTo>
                      <a:pt x="155" y="18"/>
                      <a:pt x="155" y="18"/>
                      <a:pt x="155" y="18"/>
                    </a:cubicBezTo>
                    <a:cubicBezTo>
                      <a:pt x="155" y="19"/>
                      <a:pt x="155" y="19"/>
                      <a:pt x="155" y="19"/>
                    </a:cubicBezTo>
                    <a:cubicBezTo>
                      <a:pt x="155" y="19"/>
                      <a:pt x="154" y="18"/>
                      <a:pt x="154" y="17"/>
                    </a:cubicBezTo>
                    <a:cubicBezTo>
                      <a:pt x="153" y="19"/>
                      <a:pt x="151" y="20"/>
                      <a:pt x="149" y="20"/>
                    </a:cubicBezTo>
                    <a:cubicBezTo>
                      <a:pt x="150" y="22"/>
                      <a:pt x="148" y="21"/>
                      <a:pt x="149" y="23"/>
                    </a:cubicBezTo>
                    <a:cubicBezTo>
                      <a:pt x="148" y="22"/>
                      <a:pt x="148" y="22"/>
                      <a:pt x="148" y="22"/>
                    </a:cubicBezTo>
                    <a:cubicBezTo>
                      <a:pt x="147" y="24"/>
                      <a:pt x="147" y="24"/>
                      <a:pt x="145" y="22"/>
                    </a:cubicBezTo>
                    <a:cubicBezTo>
                      <a:pt x="139" y="23"/>
                      <a:pt x="134" y="27"/>
                      <a:pt x="128" y="28"/>
                    </a:cubicBezTo>
                    <a:cubicBezTo>
                      <a:pt x="123" y="30"/>
                      <a:pt x="118" y="35"/>
                      <a:pt x="112" y="37"/>
                    </a:cubicBezTo>
                    <a:cubicBezTo>
                      <a:pt x="112" y="40"/>
                      <a:pt x="110" y="39"/>
                      <a:pt x="110" y="4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9" y="43"/>
                      <a:pt x="109" y="41"/>
                      <a:pt x="107" y="40"/>
                    </a:cubicBezTo>
                    <a:cubicBezTo>
                      <a:pt x="107" y="42"/>
                      <a:pt x="107" y="41"/>
                      <a:pt x="107" y="43"/>
                    </a:cubicBezTo>
                    <a:cubicBezTo>
                      <a:pt x="107" y="45"/>
                      <a:pt x="106" y="40"/>
                      <a:pt x="106" y="41"/>
                    </a:cubicBezTo>
                    <a:cubicBezTo>
                      <a:pt x="105" y="41"/>
                      <a:pt x="106" y="42"/>
                      <a:pt x="106" y="42"/>
                    </a:cubicBezTo>
                    <a:cubicBezTo>
                      <a:pt x="105" y="45"/>
                      <a:pt x="106" y="41"/>
                      <a:pt x="103" y="39"/>
                    </a:cubicBezTo>
                    <a:cubicBezTo>
                      <a:pt x="101" y="41"/>
                      <a:pt x="98" y="44"/>
                      <a:pt x="95" y="43"/>
                    </a:cubicBezTo>
                    <a:cubicBezTo>
                      <a:pt x="95" y="43"/>
                      <a:pt x="96" y="44"/>
                      <a:pt x="96" y="44"/>
                    </a:cubicBezTo>
                    <a:cubicBezTo>
                      <a:pt x="95" y="41"/>
                      <a:pt x="95" y="46"/>
                      <a:pt x="94" y="44"/>
                    </a:cubicBezTo>
                    <a:cubicBezTo>
                      <a:pt x="94" y="44"/>
                      <a:pt x="94" y="43"/>
                      <a:pt x="94" y="43"/>
                    </a:cubicBezTo>
                    <a:cubicBezTo>
                      <a:pt x="93" y="42"/>
                      <a:pt x="92" y="44"/>
                      <a:pt x="91" y="43"/>
                    </a:cubicBezTo>
                    <a:cubicBezTo>
                      <a:pt x="90" y="45"/>
                      <a:pt x="88" y="42"/>
                      <a:pt x="88" y="44"/>
                    </a:cubicBezTo>
                    <a:cubicBezTo>
                      <a:pt x="88" y="43"/>
                      <a:pt x="87" y="43"/>
                      <a:pt x="87" y="43"/>
                    </a:cubicBezTo>
                    <a:cubicBezTo>
                      <a:pt x="87" y="47"/>
                      <a:pt x="84" y="42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1" y="45"/>
                      <a:pt x="77" y="45"/>
                      <a:pt x="75" y="47"/>
                    </a:cubicBezTo>
                    <a:cubicBezTo>
                      <a:pt x="73" y="47"/>
                      <a:pt x="70" y="44"/>
                      <a:pt x="69" y="46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68" y="48"/>
                      <a:pt x="69" y="47"/>
                      <a:pt x="68" y="46"/>
                    </a:cubicBezTo>
                    <a:cubicBezTo>
                      <a:pt x="68" y="48"/>
                      <a:pt x="66" y="47"/>
                      <a:pt x="65" y="47"/>
                    </a:cubicBezTo>
                    <a:cubicBezTo>
                      <a:pt x="65" y="47"/>
                      <a:pt x="65" y="48"/>
                      <a:pt x="65" y="49"/>
                    </a:cubicBezTo>
                    <a:cubicBezTo>
                      <a:pt x="63" y="46"/>
                      <a:pt x="62" y="50"/>
                      <a:pt x="60" y="48"/>
                    </a:cubicBezTo>
                    <a:cubicBezTo>
                      <a:pt x="61" y="51"/>
                      <a:pt x="60" y="50"/>
                      <a:pt x="59" y="51"/>
                    </a:cubicBezTo>
                    <a:cubicBezTo>
                      <a:pt x="59" y="51"/>
                      <a:pt x="59" y="50"/>
                      <a:pt x="59" y="49"/>
                    </a:cubicBezTo>
                    <a:cubicBezTo>
                      <a:pt x="58" y="50"/>
                      <a:pt x="57" y="50"/>
                      <a:pt x="56" y="49"/>
                    </a:cubicBezTo>
                    <a:cubicBezTo>
                      <a:pt x="56" y="49"/>
                      <a:pt x="56" y="51"/>
                      <a:pt x="55" y="51"/>
                    </a:cubicBezTo>
                    <a:cubicBezTo>
                      <a:pt x="54" y="49"/>
                      <a:pt x="54" y="51"/>
                      <a:pt x="53" y="50"/>
                    </a:cubicBezTo>
                    <a:cubicBezTo>
                      <a:pt x="54" y="52"/>
                      <a:pt x="52" y="54"/>
                      <a:pt x="52" y="53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0" y="52"/>
                      <a:pt x="47" y="49"/>
                      <a:pt x="44" y="52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42" y="53"/>
                      <a:pt x="39" y="51"/>
                      <a:pt x="37" y="54"/>
                    </a:cubicBezTo>
                    <a:cubicBezTo>
                      <a:pt x="36" y="53"/>
                      <a:pt x="35" y="52"/>
                      <a:pt x="35" y="52"/>
                    </a:cubicBezTo>
                    <a:cubicBezTo>
                      <a:pt x="34" y="53"/>
                      <a:pt x="33" y="53"/>
                      <a:pt x="32" y="55"/>
                    </a:cubicBezTo>
                    <a:cubicBezTo>
                      <a:pt x="32" y="56"/>
                      <a:pt x="32" y="54"/>
                      <a:pt x="32" y="54"/>
                    </a:cubicBezTo>
                    <a:cubicBezTo>
                      <a:pt x="31" y="53"/>
                      <a:pt x="30" y="51"/>
                      <a:pt x="29" y="53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8" y="53"/>
                      <a:pt x="27" y="55"/>
                      <a:pt x="26" y="53"/>
                    </a:cubicBezTo>
                    <a:cubicBezTo>
                      <a:pt x="25" y="54"/>
                      <a:pt x="24" y="55"/>
                      <a:pt x="25" y="56"/>
                    </a:cubicBezTo>
                    <a:cubicBezTo>
                      <a:pt x="24" y="56"/>
                      <a:pt x="25" y="54"/>
                      <a:pt x="24" y="55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3" y="52"/>
                      <a:pt x="21" y="53"/>
                      <a:pt x="19" y="53"/>
                    </a:cubicBezTo>
                    <a:cubicBezTo>
                      <a:pt x="19" y="51"/>
                      <a:pt x="17" y="53"/>
                      <a:pt x="16" y="51"/>
                    </a:cubicBezTo>
                    <a:cubicBezTo>
                      <a:pt x="15" y="52"/>
                      <a:pt x="15" y="50"/>
                      <a:pt x="13" y="53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3" y="51"/>
                      <a:pt x="12" y="51"/>
                      <a:pt x="11" y="49"/>
                    </a:cubicBezTo>
                    <a:cubicBezTo>
                      <a:pt x="11" y="49"/>
                      <a:pt x="10" y="50"/>
                      <a:pt x="9" y="51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9" y="50"/>
                      <a:pt x="7" y="51"/>
                      <a:pt x="6" y="52"/>
                    </a:cubicBezTo>
                    <a:cubicBezTo>
                      <a:pt x="6" y="51"/>
                      <a:pt x="6" y="52"/>
                      <a:pt x="6" y="51"/>
                    </a:cubicBezTo>
                    <a:cubicBezTo>
                      <a:pt x="7" y="51"/>
                      <a:pt x="8" y="50"/>
                      <a:pt x="9" y="48"/>
                    </a:cubicBezTo>
                    <a:cubicBezTo>
                      <a:pt x="9" y="48"/>
                      <a:pt x="6" y="50"/>
                      <a:pt x="7" y="48"/>
                    </a:cubicBezTo>
                    <a:cubicBezTo>
                      <a:pt x="7" y="47"/>
                      <a:pt x="7" y="47"/>
                      <a:pt x="5" y="49"/>
                    </a:cubicBezTo>
                    <a:cubicBezTo>
                      <a:pt x="6" y="48"/>
                      <a:pt x="6" y="48"/>
                      <a:pt x="7" y="47"/>
                    </a:cubicBezTo>
                    <a:cubicBezTo>
                      <a:pt x="6" y="47"/>
                      <a:pt x="6" y="47"/>
                      <a:pt x="5" y="47"/>
                    </a:cubicBezTo>
                    <a:cubicBezTo>
                      <a:pt x="6" y="47"/>
                      <a:pt x="5" y="47"/>
                      <a:pt x="5" y="48"/>
                    </a:cubicBezTo>
                    <a:cubicBezTo>
                      <a:pt x="4" y="48"/>
                      <a:pt x="4" y="48"/>
                      <a:pt x="2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2" y="50"/>
                      <a:pt x="1" y="50"/>
                      <a:pt x="2" y="49"/>
                    </a:cubicBezTo>
                    <a:cubicBezTo>
                      <a:pt x="3" y="48"/>
                      <a:pt x="4" y="48"/>
                      <a:pt x="5" y="47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2" y="48"/>
                      <a:pt x="2" y="49"/>
                      <a:pt x="1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" y="51"/>
                      <a:pt x="1" y="52"/>
                      <a:pt x="2" y="52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4" y="51"/>
                      <a:pt x="5" y="50"/>
                      <a:pt x="5" y="52"/>
                    </a:cubicBezTo>
                    <a:cubicBezTo>
                      <a:pt x="4" y="52"/>
                      <a:pt x="4" y="53"/>
                      <a:pt x="3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5" y="52"/>
                      <a:pt x="4" y="55"/>
                      <a:pt x="5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57" name="Freeform 243"/>
              <p:cNvSpPr/>
              <p:nvPr>
                <p:custDataLst>
                  <p:tags r:id="rId51"/>
                </p:custDataLst>
              </p:nvPr>
            </p:nvSpPr>
            <p:spPr bwMode="auto">
              <a:xfrm>
                <a:off x="6642" y="3122"/>
                <a:ext cx="3" cy="5"/>
              </a:xfrm>
              <a:custGeom>
                <a:avLst/>
                <a:gdLst>
                  <a:gd name="T0" fmla="*/ 3 w 3"/>
                  <a:gd name="T1" fmla="*/ 5 h 5"/>
                  <a:gd name="T2" fmla="*/ 3 w 3"/>
                  <a:gd name="T3" fmla="*/ 5 h 5"/>
                  <a:gd name="T4" fmla="*/ 0 w 3"/>
                  <a:gd name="T5" fmla="*/ 0 h 5"/>
                  <a:gd name="T6" fmla="*/ 3 w 3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3" y="5"/>
                    </a:lnTo>
                    <a:lnTo>
                      <a:pt x="0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58" name="Freeform 244"/>
              <p:cNvSpPr/>
              <p:nvPr>
                <p:custDataLst>
                  <p:tags r:id="rId52"/>
                </p:custDataLst>
              </p:nvPr>
            </p:nvSpPr>
            <p:spPr bwMode="auto">
              <a:xfrm>
                <a:off x="6614" y="313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59" name="Freeform 245"/>
              <p:cNvSpPr/>
              <p:nvPr>
                <p:custDataLst>
                  <p:tags r:id="rId53"/>
                </p:custDataLst>
              </p:nvPr>
            </p:nvSpPr>
            <p:spPr bwMode="auto">
              <a:xfrm>
                <a:off x="6616" y="31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60" name="Freeform 246"/>
              <p:cNvSpPr/>
              <p:nvPr>
                <p:custDataLst>
                  <p:tags r:id="rId54"/>
                </p:custDataLst>
              </p:nvPr>
            </p:nvSpPr>
            <p:spPr bwMode="auto">
              <a:xfrm>
                <a:off x="6355" y="3174"/>
                <a:ext cx="5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61" name="Freeform 247"/>
              <p:cNvSpPr/>
              <p:nvPr>
                <p:custDataLst>
                  <p:tags r:id="rId55"/>
                </p:custDataLst>
              </p:nvPr>
            </p:nvSpPr>
            <p:spPr bwMode="auto">
              <a:xfrm>
                <a:off x="6614" y="3148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1" y="2"/>
                    </a:cubicBezTo>
                    <a:cubicBezTo>
                      <a:pt x="1" y="2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62" name="Freeform 248"/>
              <p:cNvSpPr/>
              <p:nvPr>
                <p:custDataLst>
                  <p:tags r:id="rId56"/>
                </p:custDataLst>
              </p:nvPr>
            </p:nvSpPr>
            <p:spPr bwMode="auto">
              <a:xfrm>
                <a:off x="6365" y="3186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63" name="Freeform 249"/>
              <p:cNvSpPr/>
              <p:nvPr>
                <p:custDataLst>
                  <p:tags r:id="rId57"/>
                </p:custDataLst>
              </p:nvPr>
            </p:nvSpPr>
            <p:spPr bwMode="auto">
              <a:xfrm>
                <a:off x="6386" y="3191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64" name="Freeform 250"/>
              <p:cNvSpPr/>
              <p:nvPr>
                <p:custDataLst>
                  <p:tags r:id="rId58"/>
                </p:custDataLst>
              </p:nvPr>
            </p:nvSpPr>
            <p:spPr bwMode="auto">
              <a:xfrm>
                <a:off x="6367" y="3181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65" name="Freeform 251"/>
              <p:cNvSpPr/>
              <p:nvPr>
                <p:custDataLst>
                  <p:tags r:id="rId59"/>
                </p:custDataLst>
              </p:nvPr>
            </p:nvSpPr>
            <p:spPr bwMode="auto">
              <a:xfrm>
                <a:off x="6516" y="3378"/>
                <a:ext cx="5" cy="10"/>
              </a:xfrm>
              <a:custGeom>
                <a:avLst/>
                <a:gdLst>
                  <a:gd name="T0" fmla="*/ 2 w 2"/>
                  <a:gd name="T1" fmla="*/ 0 h 4"/>
                  <a:gd name="T2" fmla="*/ 1 w 2"/>
                  <a:gd name="T3" fmla="*/ 1 h 4"/>
                  <a:gd name="T4" fmla="*/ 1 w 2"/>
                  <a:gd name="T5" fmla="*/ 2 h 4"/>
                  <a:gd name="T6" fmla="*/ 0 w 2"/>
                  <a:gd name="T7" fmla="*/ 4 h 4"/>
                  <a:gd name="T8" fmla="*/ 2 w 2"/>
                  <a:gd name="T9" fmla="*/ 1 h 4"/>
                  <a:gd name="T10" fmla="*/ 2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1" y="3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66" name="Freeform 252"/>
              <p:cNvSpPr/>
              <p:nvPr>
                <p:custDataLst>
                  <p:tags r:id="rId60"/>
                </p:custDataLst>
              </p:nvPr>
            </p:nvSpPr>
            <p:spPr bwMode="auto">
              <a:xfrm>
                <a:off x="6398" y="319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67" name="Freeform 253"/>
              <p:cNvSpPr/>
              <p:nvPr>
                <p:custDataLst>
                  <p:tags r:id="rId61"/>
                </p:custDataLst>
              </p:nvPr>
            </p:nvSpPr>
            <p:spPr bwMode="auto">
              <a:xfrm>
                <a:off x="6583" y="33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68" name="Freeform 254"/>
              <p:cNvSpPr>
                <a:spLocks noEditPoint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6519" y="3305"/>
                <a:ext cx="171" cy="106"/>
              </a:xfrm>
              <a:custGeom>
                <a:avLst/>
                <a:gdLst>
                  <a:gd name="T0" fmla="*/ 54 w 72"/>
                  <a:gd name="T1" fmla="*/ 4 h 45"/>
                  <a:gd name="T2" fmla="*/ 55 w 72"/>
                  <a:gd name="T3" fmla="*/ 8 h 45"/>
                  <a:gd name="T4" fmla="*/ 44 w 72"/>
                  <a:gd name="T5" fmla="*/ 20 h 45"/>
                  <a:gd name="T6" fmla="*/ 38 w 72"/>
                  <a:gd name="T7" fmla="*/ 21 h 45"/>
                  <a:gd name="T8" fmla="*/ 35 w 72"/>
                  <a:gd name="T9" fmla="*/ 21 h 45"/>
                  <a:gd name="T10" fmla="*/ 30 w 72"/>
                  <a:gd name="T11" fmla="*/ 22 h 45"/>
                  <a:gd name="T12" fmla="*/ 27 w 72"/>
                  <a:gd name="T13" fmla="*/ 22 h 45"/>
                  <a:gd name="T14" fmla="*/ 21 w 72"/>
                  <a:gd name="T15" fmla="*/ 23 h 45"/>
                  <a:gd name="T16" fmla="*/ 16 w 72"/>
                  <a:gd name="T17" fmla="*/ 23 h 45"/>
                  <a:gd name="T18" fmla="*/ 11 w 72"/>
                  <a:gd name="T19" fmla="*/ 23 h 45"/>
                  <a:gd name="T20" fmla="*/ 9 w 72"/>
                  <a:gd name="T21" fmla="*/ 21 h 45"/>
                  <a:gd name="T22" fmla="*/ 8 w 72"/>
                  <a:gd name="T23" fmla="*/ 20 h 45"/>
                  <a:gd name="T24" fmla="*/ 7 w 72"/>
                  <a:gd name="T25" fmla="*/ 20 h 45"/>
                  <a:gd name="T26" fmla="*/ 4 w 72"/>
                  <a:gd name="T27" fmla="*/ 22 h 45"/>
                  <a:gd name="T28" fmla="*/ 2 w 72"/>
                  <a:gd name="T29" fmla="*/ 25 h 45"/>
                  <a:gd name="T30" fmla="*/ 2 w 72"/>
                  <a:gd name="T31" fmla="*/ 31 h 45"/>
                  <a:gd name="T32" fmla="*/ 8 w 72"/>
                  <a:gd name="T33" fmla="*/ 29 h 45"/>
                  <a:gd name="T34" fmla="*/ 4 w 72"/>
                  <a:gd name="T35" fmla="*/ 34 h 45"/>
                  <a:gd name="T36" fmla="*/ 3 w 72"/>
                  <a:gd name="T37" fmla="*/ 39 h 45"/>
                  <a:gd name="T38" fmla="*/ 8 w 72"/>
                  <a:gd name="T39" fmla="*/ 33 h 45"/>
                  <a:gd name="T40" fmla="*/ 6 w 72"/>
                  <a:gd name="T41" fmla="*/ 39 h 45"/>
                  <a:gd name="T42" fmla="*/ 7 w 72"/>
                  <a:gd name="T43" fmla="*/ 41 h 45"/>
                  <a:gd name="T44" fmla="*/ 8 w 72"/>
                  <a:gd name="T45" fmla="*/ 42 h 45"/>
                  <a:gd name="T46" fmla="*/ 9 w 72"/>
                  <a:gd name="T47" fmla="*/ 43 h 45"/>
                  <a:gd name="T48" fmla="*/ 12 w 72"/>
                  <a:gd name="T49" fmla="*/ 40 h 45"/>
                  <a:gd name="T50" fmla="*/ 13 w 72"/>
                  <a:gd name="T51" fmla="*/ 44 h 45"/>
                  <a:gd name="T52" fmla="*/ 15 w 72"/>
                  <a:gd name="T53" fmla="*/ 40 h 45"/>
                  <a:gd name="T54" fmla="*/ 16 w 72"/>
                  <a:gd name="T55" fmla="*/ 40 h 45"/>
                  <a:gd name="T56" fmla="*/ 17 w 72"/>
                  <a:gd name="T57" fmla="*/ 42 h 45"/>
                  <a:gd name="T58" fmla="*/ 23 w 72"/>
                  <a:gd name="T59" fmla="*/ 41 h 45"/>
                  <a:gd name="T60" fmla="*/ 24 w 72"/>
                  <a:gd name="T61" fmla="*/ 41 h 45"/>
                  <a:gd name="T62" fmla="*/ 28 w 72"/>
                  <a:gd name="T63" fmla="*/ 41 h 45"/>
                  <a:gd name="T64" fmla="*/ 31 w 72"/>
                  <a:gd name="T65" fmla="*/ 40 h 45"/>
                  <a:gd name="T66" fmla="*/ 33 w 72"/>
                  <a:gd name="T67" fmla="*/ 39 h 45"/>
                  <a:gd name="T68" fmla="*/ 34 w 72"/>
                  <a:gd name="T69" fmla="*/ 40 h 45"/>
                  <a:gd name="T70" fmla="*/ 34 w 72"/>
                  <a:gd name="T71" fmla="*/ 37 h 45"/>
                  <a:gd name="T72" fmla="*/ 37 w 72"/>
                  <a:gd name="T73" fmla="*/ 38 h 45"/>
                  <a:gd name="T74" fmla="*/ 41 w 72"/>
                  <a:gd name="T75" fmla="*/ 39 h 45"/>
                  <a:gd name="T76" fmla="*/ 43 w 72"/>
                  <a:gd name="T77" fmla="*/ 35 h 45"/>
                  <a:gd name="T78" fmla="*/ 46 w 72"/>
                  <a:gd name="T79" fmla="*/ 35 h 45"/>
                  <a:gd name="T80" fmla="*/ 47 w 72"/>
                  <a:gd name="T81" fmla="*/ 34 h 45"/>
                  <a:gd name="T82" fmla="*/ 49 w 72"/>
                  <a:gd name="T83" fmla="*/ 34 h 45"/>
                  <a:gd name="T84" fmla="*/ 50 w 72"/>
                  <a:gd name="T85" fmla="*/ 36 h 45"/>
                  <a:gd name="T86" fmla="*/ 51 w 72"/>
                  <a:gd name="T87" fmla="*/ 32 h 45"/>
                  <a:gd name="T88" fmla="*/ 52 w 72"/>
                  <a:gd name="T89" fmla="*/ 27 h 45"/>
                  <a:gd name="T90" fmla="*/ 54 w 72"/>
                  <a:gd name="T91" fmla="*/ 28 h 45"/>
                  <a:gd name="T92" fmla="*/ 54 w 72"/>
                  <a:gd name="T93" fmla="*/ 23 h 45"/>
                  <a:gd name="T94" fmla="*/ 58 w 72"/>
                  <a:gd name="T95" fmla="*/ 23 h 45"/>
                  <a:gd name="T96" fmla="*/ 59 w 72"/>
                  <a:gd name="T97" fmla="*/ 21 h 45"/>
                  <a:gd name="T98" fmla="*/ 61 w 72"/>
                  <a:gd name="T99" fmla="*/ 20 h 45"/>
                  <a:gd name="T100" fmla="*/ 65 w 72"/>
                  <a:gd name="T101" fmla="*/ 17 h 45"/>
                  <a:gd name="T102" fmla="*/ 65 w 72"/>
                  <a:gd name="T103" fmla="*/ 13 h 45"/>
                  <a:gd name="T104" fmla="*/ 67 w 72"/>
                  <a:gd name="T105" fmla="*/ 8 h 45"/>
                  <a:gd name="T106" fmla="*/ 61 w 72"/>
                  <a:gd name="T107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" h="45">
                    <a:moveTo>
                      <a:pt x="68" y="4"/>
                    </a:moveTo>
                    <a:cubicBezTo>
                      <a:pt x="67" y="4"/>
                      <a:pt x="70" y="3"/>
                      <a:pt x="70" y="3"/>
                    </a:cubicBezTo>
                    <a:cubicBezTo>
                      <a:pt x="66" y="4"/>
                      <a:pt x="69" y="0"/>
                      <a:pt x="65" y="3"/>
                    </a:cubicBezTo>
                    <a:cubicBezTo>
                      <a:pt x="64" y="3"/>
                      <a:pt x="63" y="5"/>
                      <a:pt x="63" y="6"/>
                    </a:cubicBezTo>
                    <a:cubicBezTo>
                      <a:pt x="62" y="6"/>
                      <a:pt x="61" y="6"/>
                      <a:pt x="61" y="6"/>
                    </a:cubicBezTo>
                    <a:cubicBezTo>
                      <a:pt x="59" y="4"/>
                      <a:pt x="51" y="2"/>
                      <a:pt x="54" y="4"/>
                    </a:cubicBezTo>
                    <a:cubicBezTo>
                      <a:pt x="55" y="4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7" y="6"/>
                      <a:pt x="55" y="5"/>
                      <a:pt x="55" y="4"/>
                    </a:cubicBezTo>
                    <a:cubicBezTo>
                      <a:pt x="55" y="5"/>
                      <a:pt x="55" y="6"/>
                      <a:pt x="54" y="6"/>
                    </a:cubicBezTo>
                    <a:cubicBezTo>
                      <a:pt x="55" y="7"/>
                      <a:pt x="54" y="6"/>
                      <a:pt x="55" y="8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8"/>
                      <a:pt x="55" y="8"/>
                      <a:pt x="53" y="7"/>
                    </a:cubicBezTo>
                    <a:cubicBezTo>
                      <a:pt x="50" y="7"/>
                      <a:pt x="49" y="9"/>
                      <a:pt x="47" y="10"/>
                    </a:cubicBezTo>
                    <a:cubicBezTo>
                      <a:pt x="46" y="12"/>
                      <a:pt x="45" y="14"/>
                      <a:pt x="43" y="16"/>
                    </a:cubicBezTo>
                    <a:cubicBezTo>
                      <a:pt x="44" y="19"/>
                      <a:pt x="43" y="18"/>
                      <a:pt x="44" y="21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4" y="22"/>
                      <a:pt x="43" y="20"/>
                      <a:pt x="42" y="19"/>
                    </a:cubicBezTo>
                    <a:cubicBezTo>
                      <a:pt x="43" y="21"/>
                      <a:pt x="42" y="20"/>
                      <a:pt x="43" y="22"/>
                    </a:cubicBezTo>
                    <a:cubicBezTo>
                      <a:pt x="44" y="23"/>
                      <a:pt x="41" y="19"/>
                      <a:pt x="42" y="20"/>
                    </a:cubicBezTo>
                    <a:cubicBezTo>
                      <a:pt x="41" y="20"/>
                      <a:pt x="42" y="21"/>
                      <a:pt x="42" y="21"/>
                    </a:cubicBezTo>
                    <a:cubicBezTo>
                      <a:pt x="42" y="23"/>
                      <a:pt x="41" y="20"/>
                      <a:pt x="40" y="18"/>
                    </a:cubicBezTo>
                    <a:cubicBezTo>
                      <a:pt x="39" y="19"/>
                      <a:pt x="39" y="22"/>
                      <a:pt x="38" y="21"/>
                    </a:cubicBezTo>
                    <a:cubicBezTo>
                      <a:pt x="38" y="21"/>
                      <a:pt x="38" y="22"/>
                      <a:pt x="38" y="22"/>
                    </a:cubicBezTo>
                    <a:cubicBezTo>
                      <a:pt x="37" y="19"/>
                      <a:pt x="38" y="23"/>
                      <a:pt x="38" y="22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6" y="20"/>
                      <a:pt x="37" y="22"/>
                      <a:pt x="36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23"/>
                      <a:pt x="35" y="20"/>
                      <a:pt x="35" y="21"/>
                    </a:cubicBezTo>
                    <a:cubicBezTo>
                      <a:pt x="35" y="20"/>
                      <a:pt x="35" y="21"/>
                      <a:pt x="35" y="20"/>
                    </a:cubicBezTo>
                    <a:cubicBezTo>
                      <a:pt x="36" y="24"/>
                      <a:pt x="34" y="19"/>
                      <a:pt x="34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1"/>
                      <a:pt x="34" y="20"/>
                      <a:pt x="32" y="22"/>
                    </a:cubicBezTo>
                    <a:cubicBezTo>
                      <a:pt x="32" y="22"/>
                      <a:pt x="31" y="19"/>
                      <a:pt x="30" y="21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30" y="21"/>
                      <a:pt x="30" y="21"/>
                    </a:cubicBezTo>
                    <a:cubicBezTo>
                      <a:pt x="30" y="22"/>
                      <a:pt x="30" y="20"/>
                      <a:pt x="29" y="20"/>
                    </a:cubicBezTo>
                    <a:cubicBezTo>
                      <a:pt x="29" y="21"/>
                      <a:pt x="29" y="21"/>
                      <a:pt x="29" y="22"/>
                    </a:cubicBezTo>
                    <a:cubicBezTo>
                      <a:pt x="29" y="20"/>
                      <a:pt x="28" y="23"/>
                      <a:pt x="27" y="21"/>
                    </a:cubicBezTo>
                    <a:cubicBezTo>
                      <a:pt x="27" y="25"/>
                      <a:pt x="27" y="23"/>
                      <a:pt x="27" y="24"/>
                    </a:cubicBezTo>
                    <a:cubicBezTo>
                      <a:pt x="27" y="24"/>
                      <a:pt x="27" y="23"/>
                      <a:pt x="27" y="22"/>
                    </a:cubicBezTo>
                    <a:cubicBezTo>
                      <a:pt x="26" y="22"/>
                      <a:pt x="26" y="22"/>
                      <a:pt x="26" y="21"/>
                    </a:cubicBezTo>
                    <a:cubicBezTo>
                      <a:pt x="26" y="22"/>
                      <a:pt x="25" y="24"/>
                      <a:pt x="25" y="23"/>
                    </a:cubicBezTo>
                    <a:cubicBezTo>
                      <a:pt x="25" y="21"/>
                      <a:pt x="25" y="23"/>
                      <a:pt x="25" y="22"/>
                    </a:cubicBezTo>
                    <a:cubicBezTo>
                      <a:pt x="24" y="24"/>
                      <a:pt x="24" y="25"/>
                      <a:pt x="24" y="25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3"/>
                      <a:pt x="23" y="20"/>
                      <a:pt x="21" y="2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0" y="23"/>
                      <a:pt x="20" y="21"/>
                      <a:pt x="18" y="24"/>
                    </a:cubicBezTo>
                    <a:cubicBezTo>
                      <a:pt x="18" y="23"/>
                      <a:pt x="18" y="22"/>
                      <a:pt x="18" y="22"/>
                    </a:cubicBezTo>
                    <a:cubicBezTo>
                      <a:pt x="17" y="24"/>
                      <a:pt x="17" y="23"/>
                      <a:pt x="16" y="25"/>
                    </a:cubicBezTo>
                    <a:cubicBezTo>
                      <a:pt x="16" y="25"/>
                      <a:pt x="16" y="24"/>
                      <a:pt x="16" y="24"/>
                    </a:cubicBezTo>
                    <a:cubicBezTo>
                      <a:pt x="16" y="23"/>
                      <a:pt x="17" y="21"/>
                      <a:pt x="16" y="23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5" y="23"/>
                      <a:pt x="14" y="24"/>
                      <a:pt x="15" y="23"/>
                    </a:cubicBezTo>
                    <a:cubicBezTo>
                      <a:pt x="14" y="24"/>
                      <a:pt x="13" y="24"/>
                      <a:pt x="13" y="26"/>
                    </a:cubicBezTo>
                    <a:cubicBezTo>
                      <a:pt x="12" y="26"/>
                      <a:pt x="14" y="23"/>
                      <a:pt x="13" y="25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2"/>
                      <a:pt x="12" y="23"/>
                      <a:pt x="11" y="23"/>
                    </a:cubicBezTo>
                    <a:cubicBezTo>
                      <a:pt x="12" y="21"/>
                      <a:pt x="10" y="23"/>
                      <a:pt x="11" y="22"/>
                    </a:cubicBezTo>
                    <a:cubicBezTo>
                      <a:pt x="10" y="23"/>
                      <a:pt x="11" y="21"/>
                      <a:pt x="9" y="23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0"/>
                      <a:pt x="8" y="21"/>
                      <a:pt x="8" y="22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8" y="21"/>
                      <a:pt x="6" y="22"/>
                      <a:pt x="5" y="23"/>
                    </a:cubicBezTo>
                    <a:cubicBezTo>
                      <a:pt x="6" y="22"/>
                      <a:pt x="5" y="23"/>
                      <a:pt x="5" y="22"/>
                    </a:cubicBezTo>
                    <a:cubicBezTo>
                      <a:pt x="6" y="22"/>
                      <a:pt x="8" y="21"/>
                      <a:pt x="9" y="20"/>
                    </a:cubicBezTo>
                    <a:cubicBezTo>
                      <a:pt x="10" y="20"/>
                      <a:pt x="6" y="21"/>
                      <a:pt x="8" y="20"/>
                    </a:cubicBezTo>
                    <a:cubicBezTo>
                      <a:pt x="9" y="20"/>
                      <a:pt x="8" y="20"/>
                      <a:pt x="6" y="21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5" y="21"/>
                      <a:pt x="5" y="20"/>
                      <a:pt x="3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2"/>
                      <a:pt x="2" y="22"/>
                      <a:pt x="3" y="21"/>
                    </a:cubicBezTo>
                    <a:cubicBezTo>
                      <a:pt x="5" y="20"/>
                      <a:pt x="6" y="20"/>
                      <a:pt x="7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0"/>
                      <a:pt x="3" y="21"/>
                      <a:pt x="2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2" y="22"/>
                      <a:pt x="1" y="23"/>
                      <a:pt x="2" y="23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21"/>
                      <a:pt x="4" y="2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4" y="23"/>
                      <a:pt x="2" y="25"/>
                      <a:pt x="3" y="24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6"/>
                      <a:pt x="4" y="24"/>
                      <a:pt x="4" y="24"/>
                    </a:cubicBezTo>
                    <a:cubicBezTo>
                      <a:pt x="4" y="24"/>
                      <a:pt x="1" y="26"/>
                      <a:pt x="1" y="27"/>
                    </a:cubicBezTo>
                    <a:cubicBezTo>
                      <a:pt x="1" y="27"/>
                      <a:pt x="3" y="26"/>
                      <a:pt x="2" y="28"/>
                    </a:cubicBezTo>
                    <a:cubicBezTo>
                      <a:pt x="2" y="28"/>
                      <a:pt x="4" y="28"/>
                      <a:pt x="5" y="27"/>
                    </a:cubicBezTo>
                    <a:cubicBezTo>
                      <a:pt x="5" y="28"/>
                      <a:pt x="3" y="29"/>
                      <a:pt x="4" y="29"/>
                    </a:cubicBezTo>
                    <a:cubicBezTo>
                      <a:pt x="3" y="29"/>
                      <a:pt x="2" y="30"/>
                      <a:pt x="2" y="31"/>
                    </a:cubicBezTo>
                    <a:cubicBezTo>
                      <a:pt x="3" y="30"/>
                      <a:pt x="2" y="32"/>
                      <a:pt x="4" y="30"/>
                    </a:cubicBezTo>
                    <a:cubicBezTo>
                      <a:pt x="4" y="30"/>
                      <a:pt x="4" y="31"/>
                      <a:pt x="5" y="31"/>
                    </a:cubicBezTo>
                    <a:cubicBezTo>
                      <a:pt x="4" y="31"/>
                      <a:pt x="3" y="33"/>
                      <a:pt x="3" y="33"/>
                    </a:cubicBezTo>
                    <a:cubicBezTo>
                      <a:pt x="4" y="32"/>
                      <a:pt x="5" y="32"/>
                      <a:pt x="5" y="32"/>
                    </a:cubicBezTo>
                    <a:cubicBezTo>
                      <a:pt x="6" y="31"/>
                      <a:pt x="6" y="31"/>
                      <a:pt x="7" y="29"/>
                    </a:cubicBezTo>
                    <a:cubicBezTo>
                      <a:pt x="7" y="29"/>
                      <a:pt x="8" y="28"/>
                      <a:pt x="8" y="29"/>
                    </a:cubicBezTo>
                    <a:cubicBezTo>
                      <a:pt x="7" y="30"/>
                      <a:pt x="5" y="32"/>
                      <a:pt x="6" y="33"/>
                    </a:cubicBezTo>
                    <a:cubicBezTo>
                      <a:pt x="4" y="35"/>
                      <a:pt x="5" y="32"/>
                      <a:pt x="4" y="34"/>
                    </a:cubicBezTo>
                    <a:cubicBezTo>
                      <a:pt x="2" y="36"/>
                      <a:pt x="2" y="36"/>
                      <a:pt x="2" y="35"/>
                    </a:cubicBezTo>
                    <a:cubicBezTo>
                      <a:pt x="0" y="36"/>
                      <a:pt x="2" y="35"/>
                      <a:pt x="1" y="37"/>
                    </a:cubicBezTo>
                    <a:cubicBezTo>
                      <a:pt x="1" y="37"/>
                      <a:pt x="2" y="36"/>
                      <a:pt x="3" y="36"/>
                    </a:cubicBezTo>
                    <a:cubicBezTo>
                      <a:pt x="4" y="35"/>
                      <a:pt x="4" y="35"/>
                      <a:pt x="4" y="34"/>
                    </a:cubicBezTo>
                    <a:cubicBezTo>
                      <a:pt x="6" y="32"/>
                      <a:pt x="4" y="36"/>
                      <a:pt x="4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7"/>
                      <a:pt x="4" y="36"/>
                      <a:pt x="4" y="36"/>
                    </a:cubicBezTo>
                    <a:cubicBezTo>
                      <a:pt x="3" y="39"/>
                      <a:pt x="4" y="36"/>
                      <a:pt x="3" y="38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2" y="41"/>
                      <a:pt x="3" y="38"/>
                      <a:pt x="3" y="39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4" y="38"/>
                      <a:pt x="5" y="37"/>
                      <a:pt x="4" y="37"/>
                    </a:cubicBezTo>
                    <a:cubicBezTo>
                      <a:pt x="6" y="34"/>
                      <a:pt x="5" y="37"/>
                      <a:pt x="6" y="36"/>
                    </a:cubicBezTo>
                    <a:cubicBezTo>
                      <a:pt x="7" y="35"/>
                      <a:pt x="5" y="36"/>
                      <a:pt x="6" y="35"/>
                    </a:cubicBezTo>
                    <a:cubicBezTo>
                      <a:pt x="7" y="33"/>
                      <a:pt x="7" y="34"/>
                      <a:pt x="8" y="33"/>
                    </a:cubicBezTo>
                    <a:cubicBezTo>
                      <a:pt x="8" y="34"/>
                      <a:pt x="7" y="35"/>
                      <a:pt x="6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5" y="37"/>
                      <a:pt x="5" y="39"/>
                      <a:pt x="4" y="40"/>
                    </a:cubicBezTo>
                    <a:cubicBezTo>
                      <a:pt x="4" y="41"/>
                      <a:pt x="5" y="38"/>
                      <a:pt x="5" y="39"/>
                    </a:cubicBezTo>
                    <a:cubicBezTo>
                      <a:pt x="5" y="39"/>
                      <a:pt x="6" y="37"/>
                      <a:pt x="6" y="37"/>
                    </a:cubicBezTo>
                    <a:cubicBezTo>
                      <a:pt x="9" y="33"/>
                      <a:pt x="5" y="40"/>
                      <a:pt x="6" y="39"/>
                    </a:cubicBezTo>
                    <a:cubicBezTo>
                      <a:pt x="7" y="37"/>
                      <a:pt x="9" y="36"/>
                      <a:pt x="10" y="33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0" y="34"/>
                      <a:pt x="10" y="34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7" y="39"/>
                      <a:pt x="7" y="40"/>
                      <a:pt x="7" y="41"/>
                    </a:cubicBezTo>
                    <a:cubicBezTo>
                      <a:pt x="8" y="41"/>
                      <a:pt x="8" y="40"/>
                      <a:pt x="8" y="39"/>
                    </a:cubicBezTo>
                    <a:cubicBezTo>
                      <a:pt x="8" y="40"/>
                      <a:pt x="7" y="41"/>
                      <a:pt x="8" y="41"/>
                    </a:cubicBezTo>
                    <a:cubicBezTo>
                      <a:pt x="8" y="40"/>
                      <a:pt x="9" y="38"/>
                      <a:pt x="9" y="38"/>
                    </a:cubicBezTo>
                    <a:cubicBezTo>
                      <a:pt x="10" y="38"/>
                      <a:pt x="9" y="40"/>
                      <a:pt x="9" y="4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9" y="41"/>
                      <a:pt x="8" y="43"/>
                      <a:pt x="8" y="42"/>
                    </a:cubicBezTo>
                    <a:cubicBezTo>
                      <a:pt x="9" y="41"/>
                      <a:pt x="9" y="40"/>
                      <a:pt x="10" y="38"/>
                    </a:cubicBezTo>
                    <a:cubicBezTo>
                      <a:pt x="11" y="38"/>
                      <a:pt x="10" y="40"/>
                      <a:pt x="10" y="39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10" y="40"/>
                      <a:pt x="8" y="43"/>
                      <a:pt x="9" y="43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2"/>
                      <a:pt x="11" y="40"/>
                      <a:pt x="11" y="42"/>
                    </a:cubicBezTo>
                    <a:cubicBezTo>
                      <a:pt x="12" y="40"/>
                      <a:pt x="11" y="42"/>
                      <a:pt x="11" y="41"/>
                    </a:cubicBezTo>
                    <a:cubicBezTo>
                      <a:pt x="11" y="39"/>
                      <a:pt x="12" y="39"/>
                      <a:pt x="12" y="39"/>
                    </a:cubicBezTo>
                    <a:cubicBezTo>
                      <a:pt x="11" y="42"/>
                      <a:pt x="12" y="39"/>
                      <a:pt x="12" y="40"/>
                    </a:cubicBezTo>
                    <a:cubicBezTo>
                      <a:pt x="12" y="41"/>
                      <a:pt x="12" y="41"/>
                      <a:pt x="12" y="42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2" y="43"/>
                      <a:pt x="13" y="39"/>
                      <a:pt x="13" y="41"/>
                    </a:cubicBezTo>
                    <a:cubicBezTo>
                      <a:pt x="13" y="42"/>
                      <a:pt x="12" y="43"/>
                      <a:pt x="12" y="43"/>
                    </a:cubicBezTo>
                    <a:cubicBezTo>
                      <a:pt x="13" y="41"/>
                      <a:pt x="14" y="40"/>
                      <a:pt x="14" y="39"/>
                    </a:cubicBezTo>
                    <a:cubicBezTo>
                      <a:pt x="14" y="40"/>
                      <a:pt x="13" y="42"/>
                      <a:pt x="13" y="44"/>
                    </a:cubicBezTo>
                    <a:cubicBezTo>
                      <a:pt x="14" y="42"/>
                      <a:pt x="13" y="45"/>
                      <a:pt x="14" y="43"/>
                    </a:cubicBezTo>
                    <a:cubicBezTo>
                      <a:pt x="14" y="42"/>
                      <a:pt x="14" y="41"/>
                      <a:pt x="15" y="40"/>
                    </a:cubicBezTo>
                    <a:cubicBezTo>
                      <a:pt x="15" y="40"/>
                      <a:pt x="14" y="41"/>
                      <a:pt x="14" y="42"/>
                    </a:cubicBezTo>
                    <a:cubicBezTo>
                      <a:pt x="14" y="42"/>
                      <a:pt x="15" y="40"/>
                      <a:pt x="15" y="39"/>
                    </a:cubicBezTo>
                    <a:cubicBezTo>
                      <a:pt x="15" y="39"/>
                      <a:pt x="16" y="37"/>
                      <a:pt x="16" y="39"/>
                    </a:cubicBezTo>
                    <a:cubicBezTo>
                      <a:pt x="16" y="40"/>
                      <a:pt x="15" y="39"/>
                      <a:pt x="15" y="40"/>
                    </a:cubicBezTo>
                    <a:cubicBezTo>
                      <a:pt x="16" y="41"/>
                      <a:pt x="17" y="37"/>
                      <a:pt x="17" y="36"/>
                    </a:cubicBezTo>
                    <a:cubicBezTo>
                      <a:pt x="17" y="35"/>
                      <a:pt x="18" y="32"/>
                      <a:pt x="19" y="31"/>
                    </a:cubicBezTo>
                    <a:cubicBezTo>
                      <a:pt x="19" y="32"/>
                      <a:pt x="18" y="32"/>
                      <a:pt x="18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7"/>
                      <a:pt x="16" y="39"/>
                      <a:pt x="16" y="41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1"/>
                      <a:pt x="16" y="43"/>
                      <a:pt x="16" y="42"/>
                    </a:cubicBezTo>
                    <a:cubicBezTo>
                      <a:pt x="17" y="41"/>
                      <a:pt x="16" y="43"/>
                      <a:pt x="16" y="41"/>
                    </a:cubicBezTo>
                    <a:cubicBezTo>
                      <a:pt x="17" y="41"/>
                      <a:pt x="18" y="38"/>
                      <a:pt x="18" y="39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7" y="43"/>
                      <a:pt x="17" y="41"/>
                      <a:pt x="17" y="42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8" y="43"/>
                      <a:pt x="19" y="43"/>
                      <a:pt x="21" y="39"/>
                    </a:cubicBezTo>
                    <a:cubicBezTo>
                      <a:pt x="21" y="41"/>
                      <a:pt x="21" y="41"/>
                      <a:pt x="21" y="42"/>
                    </a:cubicBezTo>
                    <a:cubicBezTo>
                      <a:pt x="21" y="42"/>
                      <a:pt x="22" y="41"/>
                      <a:pt x="22" y="41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2" y="44"/>
                      <a:pt x="23" y="42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4"/>
                      <a:pt x="23" y="41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0"/>
                      <a:pt x="24" y="41"/>
                      <a:pt x="24" y="43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3"/>
                      <a:pt x="25" y="43"/>
                      <a:pt x="26" y="42"/>
                    </a:cubicBezTo>
                    <a:cubicBezTo>
                      <a:pt x="25" y="42"/>
                      <a:pt x="25" y="41"/>
                      <a:pt x="26" y="39"/>
                    </a:cubicBezTo>
                    <a:cubicBezTo>
                      <a:pt x="26" y="37"/>
                      <a:pt x="26" y="40"/>
                      <a:pt x="26" y="39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6" y="44"/>
                      <a:pt x="27" y="42"/>
                      <a:pt x="28" y="42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3"/>
                      <a:pt x="29" y="41"/>
                      <a:pt x="30" y="42"/>
                    </a:cubicBezTo>
                    <a:cubicBezTo>
                      <a:pt x="30" y="41"/>
                      <a:pt x="30" y="38"/>
                      <a:pt x="30" y="38"/>
                    </a:cubicBezTo>
                    <a:cubicBezTo>
                      <a:pt x="30" y="36"/>
                      <a:pt x="30" y="41"/>
                      <a:pt x="30" y="42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0"/>
                      <a:pt x="31" y="39"/>
                      <a:pt x="31" y="40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2" y="42"/>
                      <a:pt x="32" y="42"/>
                    </a:cubicBezTo>
                    <a:cubicBezTo>
                      <a:pt x="32" y="40"/>
                      <a:pt x="33" y="41"/>
                      <a:pt x="33" y="39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3" y="42"/>
                      <a:pt x="33" y="40"/>
                      <a:pt x="33" y="39"/>
                    </a:cubicBezTo>
                    <a:cubicBezTo>
                      <a:pt x="33" y="38"/>
                      <a:pt x="33" y="39"/>
                      <a:pt x="33" y="40"/>
                    </a:cubicBezTo>
                    <a:cubicBezTo>
                      <a:pt x="33" y="41"/>
                      <a:pt x="33" y="40"/>
                      <a:pt x="33" y="40"/>
                    </a:cubicBezTo>
                    <a:cubicBezTo>
                      <a:pt x="33" y="41"/>
                      <a:pt x="33" y="40"/>
                      <a:pt x="33" y="41"/>
                    </a:cubicBezTo>
                    <a:cubicBezTo>
                      <a:pt x="33" y="41"/>
                      <a:pt x="33" y="39"/>
                      <a:pt x="34" y="40"/>
                    </a:cubicBezTo>
                    <a:cubicBezTo>
                      <a:pt x="34" y="40"/>
                      <a:pt x="34" y="40"/>
                      <a:pt x="34" y="41"/>
                    </a:cubicBezTo>
                    <a:cubicBezTo>
                      <a:pt x="34" y="40"/>
                      <a:pt x="34" y="40"/>
                      <a:pt x="35" y="40"/>
                    </a:cubicBezTo>
                    <a:cubicBezTo>
                      <a:pt x="34" y="39"/>
                      <a:pt x="34" y="39"/>
                      <a:pt x="34" y="38"/>
                    </a:cubicBezTo>
                    <a:cubicBezTo>
                      <a:pt x="34" y="38"/>
                      <a:pt x="34" y="37"/>
                      <a:pt x="34" y="38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38"/>
                      <a:pt x="35" y="39"/>
                      <a:pt x="34" y="37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9"/>
                      <a:pt x="35" y="41"/>
                      <a:pt x="36" y="42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6" y="40"/>
                      <a:pt x="37" y="40"/>
                      <a:pt x="37" y="41"/>
                    </a:cubicBezTo>
                    <a:cubicBezTo>
                      <a:pt x="38" y="42"/>
                      <a:pt x="37" y="36"/>
                      <a:pt x="37" y="38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8" y="40"/>
                      <a:pt x="38" y="39"/>
                      <a:pt x="38" y="39"/>
                    </a:cubicBezTo>
                    <a:cubicBezTo>
                      <a:pt x="38" y="38"/>
                      <a:pt x="38" y="41"/>
                      <a:pt x="38" y="39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9" y="42"/>
                      <a:pt x="40" y="38"/>
                      <a:pt x="41" y="40"/>
                    </a:cubicBezTo>
                    <a:cubicBezTo>
                      <a:pt x="40" y="38"/>
                      <a:pt x="41" y="39"/>
                      <a:pt x="41" y="39"/>
                    </a:cubicBezTo>
                    <a:cubicBezTo>
                      <a:pt x="42" y="41"/>
                      <a:pt x="41" y="38"/>
                      <a:pt x="42" y="39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2" y="38"/>
                      <a:pt x="40" y="33"/>
                      <a:pt x="42" y="36"/>
                    </a:cubicBezTo>
                    <a:cubicBezTo>
                      <a:pt x="42" y="37"/>
                      <a:pt x="42" y="38"/>
                      <a:pt x="42" y="38"/>
                    </a:cubicBezTo>
                    <a:cubicBezTo>
                      <a:pt x="44" y="41"/>
                      <a:pt x="42" y="36"/>
                      <a:pt x="44" y="38"/>
                    </a:cubicBezTo>
                    <a:cubicBezTo>
                      <a:pt x="43" y="37"/>
                      <a:pt x="43" y="36"/>
                      <a:pt x="43" y="35"/>
                    </a:cubicBezTo>
                    <a:cubicBezTo>
                      <a:pt x="43" y="36"/>
                      <a:pt x="44" y="37"/>
                      <a:pt x="44" y="37"/>
                    </a:cubicBezTo>
                    <a:cubicBezTo>
                      <a:pt x="44" y="37"/>
                      <a:pt x="44" y="36"/>
                      <a:pt x="44" y="37"/>
                    </a:cubicBezTo>
                    <a:cubicBezTo>
                      <a:pt x="45" y="37"/>
                      <a:pt x="45" y="38"/>
                      <a:pt x="45" y="38"/>
                    </a:cubicBezTo>
                    <a:cubicBezTo>
                      <a:pt x="45" y="38"/>
                      <a:pt x="45" y="37"/>
                      <a:pt x="45" y="36"/>
                    </a:cubicBezTo>
                    <a:cubicBezTo>
                      <a:pt x="46" y="38"/>
                      <a:pt x="46" y="37"/>
                      <a:pt x="47" y="38"/>
                    </a:cubicBezTo>
                    <a:cubicBezTo>
                      <a:pt x="46" y="35"/>
                      <a:pt x="48" y="38"/>
                      <a:pt x="46" y="35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6" y="35"/>
                      <a:pt x="46" y="34"/>
                      <a:pt x="46" y="33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8" y="37"/>
                      <a:pt x="47" y="35"/>
                      <a:pt x="48" y="37"/>
                    </a:cubicBezTo>
                    <a:cubicBezTo>
                      <a:pt x="47" y="35"/>
                      <a:pt x="48" y="36"/>
                      <a:pt x="47" y="35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4"/>
                      <a:pt x="47" y="33"/>
                      <a:pt x="47" y="33"/>
                    </a:cubicBezTo>
                    <a:cubicBezTo>
                      <a:pt x="47" y="33"/>
                      <a:pt x="48" y="35"/>
                      <a:pt x="48" y="35"/>
                    </a:cubicBezTo>
                    <a:cubicBezTo>
                      <a:pt x="49" y="36"/>
                      <a:pt x="49" y="35"/>
                      <a:pt x="48" y="35"/>
                    </a:cubicBezTo>
                    <a:cubicBezTo>
                      <a:pt x="48" y="35"/>
                      <a:pt x="48" y="35"/>
                      <a:pt x="48" y="34"/>
                    </a:cubicBezTo>
                    <a:cubicBezTo>
                      <a:pt x="48" y="34"/>
                      <a:pt x="48" y="35"/>
                      <a:pt x="48" y="35"/>
                    </a:cubicBezTo>
                    <a:cubicBezTo>
                      <a:pt x="48" y="34"/>
                      <a:pt x="48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5"/>
                      <a:pt x="49" y="34"/>
                    </a:cubicBezTo>
                    <a:cubicBezTo>
                      <a:pt x="50" y="35"/>
                      <a:pt x="50" y="33"/>
                      <a:pt x="50" y="32"/>
                    </a:cubicBezTo>
                    <a:cubicBezTo>
                      <a:pt x="50" y="33"/>
                      <a:pt x="51" y="34"/>
                      <a:pt x="50" y="33"/>
                    </a:cubicBezTo>
                    <a:cubicBezTo>
                      <a:pt x="50" y="33"/>
                      <a:pt x="50" y="31"/>
                      <a:pt x="50" y="32"/>
                    </a:cubicBezTo>
                    <a:cubicBezTo>
                      <a:pt x="50" y="32"/>
                      <a:pt x="51" y="33"/>
                      <a:pt x="51" y="33"/>
                    </a:cubicBezTo>
                    <a:cubicBezTo>
                      <a:pt x="52" y="33"/>
                      <a:pt x="51" y="32"/>
                      <a:pt x="51" y="32"/>
                    </a:cubicBezTo>
                    <a:cubicBezTo>
                      <a:pt x="52" y="34"/>
                      <a:pt x="51" y="30"/>
                      <a:pt x="52" y="31"/>
                    </a:cubicBezTo>
                    <a:cubicBezTo>
                      <a:pt x="52" y="31"/>
                      <a:pt x="53" y="32"/>
                      <a:pt x="53" y="33"/>
                    </a:cubicBezTo>
                    <a:cubicBezTo>
                      <a:pt x="53" y="32"/>
                      <a:pt x="53" y="31"/>
                      <a:pt x="52" y="29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0"/>
                      <a:pt x="53" y="29"/>
                    </a:cubicBezTo>
                    <a:cubicBezTo>
                      <a:pt x="52" y="28"/>
                      <a:pt x="51" y="27"/>
                      <a:pt x="52" y="27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27"/>
                      <a:pt x="52" y="27"/>
                      <a:pt x="53" y="28"/>
                    </a:cubicBezTo>
                    <a:cubicBezTo>
                      <a:pt x="54" y="30"/>
                      <a:pt x="54" y="29"/>
                      <a:pt x="54" y="29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27"/>
                      <a:pt x="54" y="29"/>
                      <a:pt x="54" y="28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4" y="26"/>
                      <a:pt x="54" y="27"/>
                    </a:cubicBezTo>
                    <a:cubicBezTo>
                      <a:pt x="54" y="26"/>
                      <a:pt x="53" y="24"/>
                      <a:pt x="52" y="22"/>
                    </a:cubicBezTo>
                    <a:cubicBezTo>
                      <a:pt x="52" y="22"/>
                      <a:pt x="52" y="21"/>
                      <a:pt x="52" y="21"/>
                    </a:cubicBezTo>
                    <a:cubicBezTo>
                      <a:pt x="53" y="22"/>
                      <a:pt x="52" y="21"/>
                      <a:pt x="53" y="22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4" y="23"/>
                      <a:pt x="55" y="25"/>
                      <a:pt x="55" y="26"/>
                    </a:cubicBezTo>
                    <a:cubicBezTo>
                      <a:pt x="55" y="25"/>
                      <a:pt x="56" y="26"/>
                      <a:pt x="57" y="26"/>
                    </a:cubicBezTo>
                    <a:cubicBezTo>
                      <a:pt x="55" y="23"/>
                      <a:pt x="56" y="24"/>
                      <a:pt x="55" y="22"/>
                    </a:cubicBezTo>
                    <a:cubicBezTo>
                      <a:pt x="55" y="22"/>
                      <a:pt x="56" y="24"/>
                      <a:pt x="57" y="24"/>
                    </a:cubicBezTo>
                    <a:cubicBezTo>
                      <a:pt x="56" y="23"/>
                      <a:pt x="57" y="23"/>
                      <a:pt x="57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7" y="23"/>
                      <a:pt x="58" y="23"/>
                      <a:pt x="57" y="21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9" y="22"/>
                      <a:pt x="56" y="19"/>
                      <a:pt x="57" y="20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20"/>
                      <a:pt x="59" y="22"/>
                      <a:pt x="58" y="20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9" y="21"/>
                      <a:pt x="59" y="21"/>
                      <a:pt x="58" y="19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0" y="22"/>
                      <a:pt x="58" y="19"/>
                      <a:pt x="59" y="19"/>
                    </a:cubicBezTo>
                    <a:cubicBezTo>
                      <a:pt x="59" y="19"/>
                      <a:pt x="60" y="20"/>
                      <a:pt x="60" y="20"/>
                    </a:cubicBezTo>
                    <a:cubicBezTo>
                      <a:pt x="59" y="19"/>
                      <a:pt x="60" y="19"/>
                      <a:pt x="60" y="19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62" y="19"/>
                      <a:pt x="64" y="18"/>
                      <a:pt x="63" y="16"/>
                    </a:cubicBezTo>
                    <a:cubicBezTo>
                      <a:pt x="65" y="17"/>
                      <a:pt x="64" y="17"/>
                      <a:pt x="65" y="18"/>
                    </a:cubicBezTo>
                    <a:cubicBezTo>
                      <a:pt x="64" y="17"/>
                      <a:pt x="65" y="18"/>
                      <a:pt x="65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7"/>
                      <a:pt x="66" y="18"/>
                      <a:pt x="66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4" y="15"/>
                      <a:pt x="68" y="18"/>
                      <a:pt x="66" y="16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5" y="15"/>
                      <a:pt x="68" y="17"/>
                      <a:pt x="66" y="16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8" y="17"/>
                      <a:pt x="65" y="14"/>
                      <a:pt x="67" y="15"/>
                    </a:cubicBezTo>
                    <a:cubicBezTo>
                      <a:pt x="67" y="15"/>
                      <a:pt x="66" y="14"/>
                      <a:pt x="65" y="13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3"/>
                      <a:pt x="68" y="12"/>
                      <a:pt x="66" y="10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5" y="9"/>
                      <a:pt x="70" y="11"/>
                      <a:pt x="66" y="8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6" y="8"/>
                      <a:pt x="67" y="8"/>
                      <a:pt x="66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8"/>
                      <a:pt x="65" y="6"/>
                      <a:pt x="65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9" y="7"/>
                      <a:pt x="72" y="3"/>
                      <a:pt x="68" y="4"/>
                    </a:cubicBezTo>
                    <a:close/>
                    <a:moveTo>
                      <a:pt x="61" y="9"/>
                    </a:moveTo>
                    <a:cubicBezTo>
                      <a:pt x="60" y="9"/>
                      <a:pt x="61" y="7"/>
                      <a:pt x="62" y="6"/>
                    </a:cubicBezTo>
                    <a:cubicBezTo>
                      <a:pt x="62" y="8"/>
                      <a:pt x="61" y="9"/>
                      <a:pt x="61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69" name="Freeform 255"/>
              <p:cNvSpPr/>
              <p:nvPr>
                <p:custDataLst>
                  <p:tags r:id="rId63"/>
                </p:custDataLst>
              </p:nvPr>
            </p:nvSpPr>
            <p:spPr bwMode="auto">
              <a:xfrm>
                <a:off x="6649" y="3359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0 w 5"/>
                  <a:gd name="T3" fmla="*/ 0 h 5"/>
                  <a:gd name="T4" fmla="*/ 3 w 5"/>
                  <a:gd name="T5" fmla="*/ 5 h 5"/>
                  <a:gd name="T6" fmla="*/ 5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70" name="Freeform 256"/>
              <p:cNvSpPr/>
              <p:nvPr>
                <p:custDataLst>
                  <p:tags r:id="rId64"/>
                </p:custDataLst>
              </p:nvPr>
            </p:nvSpPr>
            <p:spPr bwMode="auto">
              <a:xfrm>
                <a:off x="6538" y="340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71" name="Freeform 257"/>
              <p:cNvSpPr/>
              <p:nvPr>
                <p:custDataLst>
                  <p:tags r:id="rId65"/>
                </p:custDataLst>
              </p:nvPr>
            </p:nvSpPr>
            <p:spPr bwMode="auto">
              <a:xfrm>
                <a:off x="6633" y="338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72" name="Oval 258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6184" y="1975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73" name="Freeform 259"/>
              <p:cNvSpPr/>
              <p:nvPr>
                <p:custDataLst>
                  <p:tags r:id="rId67"/>
                </p:custDataLst>
              </p:nvPr>
            </p:nvSpPr>
            <p:spPr bwMode="auto">
              <a:xfrm>
                <a:off x="6187" y="197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74" name="Freeform 260"/>
              <p:cNvSpPr/>
              <p:nvPr>
                <p:custDataLst>
                  <p:tags r:id="rId68"/>
                </p:custDataLst>
              </p:nvPr>
            </p:nvSpPr>
            <p:spPr bwMode="auto">
              <a:xfrm>
                <a:off x="6545" y="31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75" name="Freeform 261"/>
              <p:cNvSpPr/>
              <p:nvPr>
                <p:custDataLst>
                  <p:tags r:id="rId69"/>
                </p:custDataLst>
              </p:nvPr>
            </p:nvSpPr>
            <p:spPr bwMode="auto">
              <a:xfrm>
                <a:off x="6552" y="3331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76" name="Freeform 262"/>
              <p:cNvSpPr/>
              <p:nvPr>
                <p:custDataLst>
                  <p:tags r:id="rId70"/>
                </p:custDataLst>
              </p:nvPr>
            </p:nvSpPr>
            <p:spPr bwMode="auto">
              <a:xfrm>
                <a:off x="6621" y="331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77" name="Freeform 263"/>
              <p:cNvSpPr/>
              <p:nvPr>
                <p:custDataLst>
                  <p:tags r:id="rId71"/>
                </p:custDataLst>
              </p:nvPr>
            </p:nvSpPr>
            <p:spPr bwMode="auto">
              <a:xfrm>
                <a:off x="6524" y="339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78" name="Rectangle 264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6652" y="3293"/>
                <a:ext cx="1" cy="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79" name="Freeform 265"/>
              <p:cNvSpPr/>
              <p:nvPr>
                <p:custDataLst>
                  <p:tags r:id="rId73"/>
                </p:custDataLst>
              </p:nvPr>
            </p:nvSpPr>
            <p:spPr bwMode="auto">
              <a:xfrm>
                <a:off x="6528" y="3350"/>
                <a:ext cx="7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80" name="Freeform 266"/>
              <p:cNvSpPr/>
              <p:nvPr>
                <p:custDataLst>
                  <p:tags r:id="rId74"/>
                </p:custDataLst>
              </p:nvPr>
            </p:nvSpPr>
            <p:spPr bwMode="auto">
              <a:xfrm>
                <a:off x="6531" y="3350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81" name="Freeform 267"/>
              <p:cNvSpPr/>
              <p:nvPr>
                <p:custDataLst>
                  <p:tags r:id="rId75"/>
                </p:custDataLst>
              </p:nvPr>
            </p:nvSpPr>
            <p:spPr bwMode="auto">
              <a:xfrm>
                <a:off x="6521" y="3383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82" name="Freeform 268"/>
              <p:cNvSpPr/>
              <p:nvPr>
                <p:custDataLst>
                  <p:tags r:id="rId76"/>
                </p:custDataLst>
              </p:nvPr>
            </p:nvSpPr>
            <p:spPr bwMode="auto">
              <a:xfrm>
                <a:off x="6521" y="3395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83" name="Freeform 269"/>
              <p:cNvSpPr/>
              <p:nvPr>
                <p:custDataLst>
                  <p:tags r:id="rId77"/>
                </p:custDataLst>
              </p:nvPr>
            </p:nvSpPr>
            <p:spPr bwMode="auto">
              <a:xfrm>
                <a:off x="6618" y="3395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84" name="Freeform 270"/>
              <p:cNvSpPr/>
              <p:nvPr>
                <p:custDataLst>
                  <p:tags r:id="rId78"/>
                </p:custDataLst>
              </p:nvPr>
            </p:nvSpPr>
            <p:spPr bwMode="auto">
              <a:xfrm>
                <a:off x="6189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85" name="Freeform 271"/>
              <p:cNvSpPr/>
              <p:nvPr>
                <p:custDataLst>
                  <p:tags r:id="rId79"/>
                </p:custDataLst>
              </p:nvPr>
            </p:nvSpPr>
            <p:spPr bwMode="auto">
              <a:xfrm>
                <a:off x="6531" y="340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86" name="Freeform 272"/>
              <p:cNvSpPr/>
              <p:nvPr>
                <p:custDataLst>
                  <p:tags r:id="rId80"/>
                </p:custDataLst>
              </p:nvPr>
            </p:nvSpPr>
            <p:spPr bwMode="auto">
              <a:xfrm>
                <a:off x="6894" y="2707"/>
                <a:ext cx="4" cy="3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87" name="Freeform 273"/>
              <p:cNvSpPr/>
              <p:nvPr>
                <p:custDataLst>
                  <p:tags r:id="rId81"/>
                </p:custDataLst>
              </p:nvPr>
            </p:nvSpPr>
            <p:spPr bwMode="auto">
              <a:xfrm>
                <a:off x="6519" y="3378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88" name="Freeform 274"/>
              <p:cNvSpPr/>
              <p:nvPr>
                <p:custDataLst>
                  <p:tags r:id="rId82"/>
                </p:custDataLst>
              </p:nvPr>
            </p:nvSpPr>
            <p:spPr bwMode="auto">
              <a:xfrm>
                <a:off x="6645" y="33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89" name="Freeform 275"/>
              <p:cNvSpPr/>
              <p:nvPr>
                <p:custDataLst>
                  <p:tags r:id="rId83"/>
                </p:custDataLst>
              </p:nvPr>
            </p:nvSpPr>
            <p:spPr bwMode="auto">
              <a:xfrm>
                <a:off x="6187" y="19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90" name="Freeform 276"/>
              <p:cNvSpPr/>
              <p:nvPr>
                <p:custDataLst>
                  <p:tags r:id="rId84"/>
                </p:custDataLst>
              </p:nvPr>
            </p:nvSpPr>
            <p:spPr bwMode="auto">
              <a:xfrm>
                <a:off x="6642" y="3371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91" name="Freeform 277"/>
              <p:cNvSpPr/>
              <p:nvPr>
                <p:custDataLst>
                  <p:tags r:id="rId85"/>
                </p:custDataLst>
              </p:nvPr>
            </p:nvSpPr>
            <p:spPr bwMode="auto">
              <a:xfrm>
                <a:off x="6645" y="33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92" name="Freeform 278"/>
              <p:cNvSpPr/>
              <p:nvPr>
                <p:custDataLst>
                  <p:tags r:id="rId86"/>
                </p:custDataLst>
              </p:nvPr>
            </p:nvSpPr>
            <p:spPr bwMode="auto">
              <a:xfrm>
                <a:off x="6187" y="197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93" name="Freeform 279"/>
              <p:cNvSpPr/>
              <p:nvPr>
                <p:custDataLst>
                  <p:tags r:id="rId87"/>
                </p:custDataLst>
              </p:nvPr>
            </p:nvSpPr>
            <p:spPr bwMode="auto">
              <a:xfrm>
                <a:off x="6187" y="197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0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94" name="Freeform 280"/>
              <p:cNvSpPr/>
              <p:nvPr>
                <p:custDataLst>
                  <p:tags r:id="rId88"/>
                </p:custDataLst>
              </p:nvPr>
            </p:nvSpPr>
            <p:spPr bwMode="auto">
              <a:xfrm>
                <a:off x="6647" y="338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95" name="Freeform 281"/>
              <p:cNvSpPr/>
              <p:nvPr>
                <p:custDataLst>
                  <p:tags r:id="rId89"/>
                </p:custDataLst>
              </p:nvPr>
            </p:nvSpPr>
            <p:spPr bwMode="auto">
              <a:xfrm>
                <a:off x="6192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96" name="Freeform 282"/>
              <p:cNvSpPr/>
              <p:nvPr>
                <p:custDataLst>
                  <p:tags r:id="rId90"/>
                </p:custDataLst>
              </p:nvPr>
            </p:nvSpPr>
            <p:spPr bwMode="auto">
              <a:xfrm>
                <a:off x="6557" y="2025"/>
                <a:ext cx="5" cy="9"/>
              </a:xfrm>
              <a:custGeom>
                <a:avLst/>
                <a:gdLst>
                  <a:gd name="T0" fmla="*/ 2 w 2"/>
                  <a:gd name="T1" fmla="*/ 1 h 4"/>
                  <a:gd name="T2" fmla="*/ 1 w 2"/>
                  <a:gd name="T3" fmla="*/ 4 h 4"/>
                  <a:gd name="T4" fmla="*/ 2 w 2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0" y="1"/>
                      <a:pt x="1" y="4"/>
                    </a:cubicBezTo>
                    <a:cubicBezTo>
                      <a:pt x="1" y="0"/>
                      <a:pt x="2" y="4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97" name="Freeform 283"/>
              <p:cNvSpPr/>
              <p:nvPr>
                <p:custDataLst>
                  <p:tags r:id="rId91"/>
                </p:custDataLst>
              </p:nvPr>
            </p:nvSpPr>
            <p:spPr bwMode="auto">
              <a:xfrm>
                <a:off x="6286" y="1700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5 w 5"/>
                  <a:gd name="T3" fmla="*/ 0 h 5"/>
                  <a:gd name="T4" fmla="*/ 0 w 5"/>
                  <a:gd name="T5" fmla="*/ 3 h 5"/>
                  <a:gd name="T6" fmla="*/ 0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98" name="Freeform 284"/>
              <p:cNvSpPr/>
              <p:nvPr>
                <p:custDataLst>
                  <p:tags r:id="rId92"/>
                </p:custDataLst>
              </p:nvPr>
            </p:nvSpPr>
            <p:spPr bwMode="auto">
              <a:xfrm>
                <a:off x="6732" y="1705"/>
                <a:ext cx="10" cy="5"/>
              </a:xfrm>
              <a:custGeom>
                <a:avLst/>
                <a:gdLst>
                  <a:gd name="T0" fmla="*/ 2 w 4"/>
                  <a:gd name="T1" fmla="*/ 2 h 2"/>
                  <a:gd name="T2" fmla="*/ 1 w 4"/>
                  <a:gd name="T3" fmla="*/ 0 h 2"/>
                  <a:gd name="T4" fmla="*/ 2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2" y="2"/>
                      <a:pt x="3" y="1"/>
                      <a:pt x="1" y="0"/>
                    </a:cubicBezTo>
                    <a:cubicBezTo>
                      <a:pt x="4" y="2"/>
                      <a:pt x="0" y="1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99" name="Freeform 285"/>
              <p:cNvSpPr/>
              <p:nvPr>
                <p:custDataLst>
                  <p:tags r:id="rId93"/>
                </p:custDataLst>
              </p:nvPr>
            </p:nvSpPr>
            <p:spPr bwMode="auto">
              <a:xfrm>
                <a:off x="6161" y="2072"/>
                <a:ext cx="2" cy="24"/>
              </a:xfrm>
              <a:custGeom>
                <a:avLst/>
                <a:gdLst>
                  <a:gd name="T0" fmla="*/ 0 w 1"/>
                  <a:gd name="T1" fmla="*/ 0 h 10"/>
                  <a:gd name="T2" fmla="*/ 1 w 1"/>
                  <a:gd name="T3" fmla="*/ 10 h 10"/>
                  <a:gd name="T4" fmla="*/ 0 w 1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cubicBezTo>
                      <a:pt x="0" y="4"/>
                      <a:pt x="0" y="10"/>
                      <a:pt x="1" y="1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0" name="Freeform 286"/>
              <p:cNvSpPr>
                <a:spLocks noEditPoints="1"/>
              </p:cNvSpPr>
              <p:nvPr>
                <p:custDataLst>
                  <p:tags r:id="rId94"/>
                </p:custDataLst>
              </p:nvPr>
            </p:nvSpPr>
            <p:spPr bwMode="auto">
              <a:xfrm>
                <a:off x="6144" y="1918"/>
                <a:ext cx="85" cy="102"/>
              </a:xfrm>
              <a:custGeom>
                <a:avLst/>
                <a:gdLst>
                  <a:gd name="T0" fmla="*/ 32 w 36"/>
                  <a:gd name="T1" fmla="*/ 19 h 43"/>
                  <a:gd name="T2" fmla="*/ 27 w 36"/>
                  <a:gd name="T3" fmla="*/ 2 h 43"/>
                  <a:gd name="T4" fmla="*/ 8 w 36"/>
                  <a:gd name="T5" fmla="*/ 14 h 43"/>
                  <a:gd name="T6" fmla="*/ 16 w 36"/>
                  <a:gd name="T7" fmla="*/ 25 h 43"/>
                  <a:gd name="T8" fmla="*/ 16 w 36"/>
                  <a:gd name="T9" fmla="*/ 24 h 43"/>
                  <a:gd name="T10" fmla="*/ 17 w 36"/>
                  <a:gd name="T11" fmla="*/ 24 h 43"/>
                  <a:gd name="T12" fmla="*/ 17 w 36"/>
                  <a:gd name="T13" fmla="*/ 23 h 43"/>
                  <a:gd name="T14" fmla="*/ 17 w 36"/>
                  <a:gd name="T15" fmla="*/ 24 h 43"/>
                  <a:gd name="T16" fmla="*/ 19 w 36"/>
                  <a:gd name="T17" fmla="*/ 23 h 43"/>
                  <a:gd name="T18" fmla="*/ 18 w 36"/>
                  <a:gd name="T19" fmla="*/ 24 h 43"/>
                  <a:gd name="T20" fmla="*/ 17 w 36"/>
                  <a:gd name="T21" fmla="*/ 24 h 43"/>
                  <a:gd name="T22" fmla="*/ 19 w 36"/>
                  <a:gd name="T23" fmla="*/ 23 h 43"/>
                  <a:gd name="T24" fmla="*/ 20 w 36"/>
                  <a:gd name="T25" fmla="*/ 23 h 43"/>
                  <a:gd name="T26" fmla="*/ 21 w 36"/>
                  <a:gd name="T27" fmla="*/ 24 h 43"/>
                  <a:gd name="T28" fmla="*/ 21 w 36"/>
                  <a:gd name="T29" fmla="*/ 23 h 43"/>
                  <a:gd name="T30" fmla="*/ 21 w 36"/>
                  <a:gd name="T31" fmla="*/ 23 h 43"/>
                  <a:gd name="T32" fmla="*/ 21 w 36"/>
                  <a:gd name="T33" fmla="*/ 23 h 43"/>
                  <a:gd name="T34" fmla="*/ 21 w 36"/>
                  <a:gd name="T35" fmla="*/ 24 h 43"/>
                  <a:gd name="T36" fmla="*/ 22 w 36"/>
                  <a:gd name="T37" fmla="*/ 24 h 43"/>
                  <a:gd name="T38" fmla="*/ 22 w 36"/>
                  <a:gd name="T39" fmla="*/ 24 h 43"/>
                  <a:gd name="T40" fmla="*/ 22 w 36"/>
                  <a:gd name="T41" fmla="*/ 19 h 43"/>
                  <a:gd name="T42" fmla="*/ 22 w 36"/>
                  <a:gd name="T43" fmla="*/ 19 h 43"/>
                  <a:gd name="T44" fmla="*/ 23 w 36"/>
                  <a:gd name="T45" fmla="*/ 23 h 43"/>
                  <a:gd name="T46" fmla="*/ 27 w 36"/>
                  <a:gd name="T47" fmla="*/ 24 h 43"/>
                  <a:gd name="T48" fmla="*/ 25 w 36"/>
                  <a:gd name="T49" fmla="*/ 24 h 43"/>
                  <a:gd name="T50" fmla="*/ 25 w 36"/>
                  <a:gd name="T51" fmla="*/ 24 h 43"/>
                  <a:gd name="T52" fmla="*/ 26 w 36"/>
                  <a:gd name="T53" fmla="*/ 23 h 43"/>
                  <a:gd name="T54" fmla="*/ 25 w 36"/>
                  <a:gd name="T55" fmla="*/ 24 h 43"/>
                  <a:gd name="T56" fmla="*/ 24 w 36"/>
                  <a:gd name="T57" fmla="*/ 24 h 43"/>
                  <a:gd name="T58" fmla="*/ 24 w 36"/>
                  <a:gd name="T59" fmla="*/ 22 h 43"/>
                  <a:gd name="T60" fmla="*/ 24 w 36"/>
                  <a:gd name="T61" fmla="*/ 24 h 43"/>
                  <a:gd name="T62" fmla="*/ 23 w 36"/>
                  <a:gd name="T63" fmla="*/ 24 h 43"/>
                  <a:gd name="T64" fmla="*/ 23 w 36"/>
                  <a:gd name="T65" fmla="*/ 24 h 43"/>
                  <a:gd name="T66" fmla="*/ 24 w 36"/>
                  <a:gd name="T67" fmla="*/ 24 h 43"/>
                  <a:gd name="T68" fmla="*/ 24 w 36"/>
                  <a:gd name="T69" fmla="*/ 24 h 43"/>
                  <a:gd name="T70" fmla="*/ 25 w 36"/>
                  <a:gd name="T71" fmla="*/ 24 h 43"/>
                  <a:gd name="T72" fmla="*/ 29 w 36"/>
                  <a:gd name="T73" fmla="*/ 24 h 43"/>
                  <a:gd name="T74" fmla="*/ 26 w 36"/>
                  <a:gd name="T75" fmla="*/ 24 h 43"/>
                  <a:gd name="T76" fmla="*/ 24 w 36"/>
                  <a:gd name="T77" fmla="*/ 22 h 43"/>
                  <a:gd name="T78" fmla="*/ 23 w 36"/>
                  <a:gd name="T79" fmla="*/ 21 h 43"/>
                  <a:gd name="T80" fmla="*/ 24 w 36"/>
                  <a:gd name="T81" fmla="*/ 21 h 43"/>
                  <a:gd name="T82" fmla="*/ 24 w 36"/>
                  <a:gd name="T83" fmla="*/ 21 h 43"/>
                  <a:gd name="T84" fmla="*/ 23 w 36"/>
                  <a:gd name="T85" fmla="*/ 20 h 43"/>
                  <a:gd name="T86" fmla="*/ 22 w 36"/>
                  <a:gd name="T87" fmla="*/ 19 h 43"/>
                  <a:gd name="T88" fmla="*/ 22 w 36"/>
                  <a:gd name="T89" fmla="*/ 20 h 43"/>
                  <a:gd name="T90" fmla="*/ 21 w 36"/>
                  <a:gd name="T91" fmla="*/ 19 h 43"/>
                  <a:gd name="T92" fmla="*/ 22 w 36"/>
                  <a:gd name="T93" fmla="*/ 21 h 43"/>
                  <a:gd name="T94" fmla="*/ 20 w 36"/>
                  <a:gd name="T95" fmla="*/ 21 h 43"/>
                  <a:gd name="T96" fmla="*/ 17 w 36"/>
                  <a:gd name="T97" fmla="*/ 20 h 43"/>
                  <a:gd name="T98" fmla="*/ 20 w 36"/>
                  <a:gd name="T99" fmla="*/ 19 h 43"/>
                  <a:gd name="T100" fmla="*/ 18 w 36"/>
                  <a:gd name="T101" fmla="*/ 18 h 43"/>
                  <a:gd name="T102" fmla="*/ 19 w 36"/>
                  <a:gd name="T103" fmla="*/ 18 h 43"/>
                  <a:gd name="T104" fmla="*/ 20 w 36"/>
                  <a:gd name="T105" fmla="*/ 18 h 43"/>
                  <a:gd name="T106" fmla="*/ 21 w 36"/>
                  <a:gd name="T107" fmla="*/ 19 h 43"/>
                  <a:gd name="T108" fmla="*/ 20 w 36"/>
                  <a:gd name="T109" fmla="*/ 18 h 43"/>
                  <a:gd name="T110" fmla="*/ 18 w 36"/>
                  <a:gd name="T111" fmla="*/ 18 h 43"/>
                  <a:gd name="T112" fmla="*/ 18 w 36"/>
                  <a:gd name="T113" fmla="*/ 18 h 43"/>
                  <a:gd name="T114" fmla="*/ 15 w 36"/>
                  <a:gd name="T115" fmla="*/ 18 h 43"/>
                  <a:gd name="T116" fmla="*/ 18 w 36"/>
                  <a:gd name="T117" fmla="*/ 18 h 43"/>
                  <a:gd name="T118" fmla="*/ 18 w 36"/>
                  <a:gd name="T119" fmla="*/ 18 h 43"/>
                  <a:gd name="T120" fmla="*/ 17 w 36"/>
                  <a:gd name="T121" fmla="*/ 19 h 43"/>
                  <a:gd name="T122" fmla="*/ 16 w 36"/>
                  <a:gd name="T123" fmla="*/ 25 h 43"/>
                  <a:gd name="T124" fmla="*/ 14 w 36"/>
                  <a:gd name="T125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6" h="43">
                    <a:moveTo>
                      <a:pt x="5" y="16"/>
                    </a:moveTo>
                    <a:cubicBezTo>
                      <a:pt x="6" y="19"/>
                      <a:pt x="3" y="20"/>
                      <a:pt x="0" y="23"/>
                    </a:cubicBezTo>
                    <a:cubicBezTo>
                      <a:pt x="0" y="23"/>
                      <a:pt x="1" y="25"/>
                      <a:pt x="1" y="28"/>
                    </a:cubicBezTo>
                    <a:cubicBezTo>
                      <a:pt x="5" y="39"/>
                      <a:pt x="13" y="43"/>
                      <a:pt x="19" y="41"/>
                    </a:cubicBezTo>
                    <a:cubicBezTo>
                      <a:pt x="18" y="40"/>
                      <a:pt x="18" y="39"/>
                      <a:pt x="19" y="39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9"/>
                      <a:pt x="19" y="40"/>
                    </a:cubicBezTo>
                    <a:cubicBezTo>
                      <a:pt x="20" y="39"/>
                      <a:pt x="21" y="39"/>
                      <a:pt x="23" y="39"/>
                    </a:cubicBezTo>
                    <a:cubicBezTo>
                      <a:pt x="22" y="36"/>
                      <a:pt x="23" y="38"/>
                      <a:pt x="23" y="36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6"/>
                      <a:pt x="23" y="36"/>
                      <a:pt x="25" y="38"/>
                    </a:cubicBezTo>
                    <a:cubicBezTo>
                      <a:pt x="29" y="38"/>
                      <a:pt x="31" y="35"/>
                      <a:pt x="33" y="33"/>
                    </a:cubicBezTo>
                    <a:cubicBezTo>
                      <a:pt x="36" y="30"/>
                      <a:pt x="36" y="26"/>
                      <a:pt x="36" y="21"/>
                    </a:cubicBezTo>
                    <a:cubicBezTo>
                      <a:pt x="33" y="20"/>
                      <a:pt x="35" y="19"/>
                      <a:pt x="32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1" y="18"/>
                      <a:pt x="33" y="18"/>
                      <a:pt x="34" y="17"/>
                    </a:cubicBezTo>
                    <a:cubicBezTo>
                      <a:pt x="33" y="17"/>
                      <a:pt x="34" y="17"/>
                      <a:pt x="32" y="17"/>
                    </a:cubicBezTo>
                    <a:cubicBezTo>
                      <a:pt x="30" y="17"/>
                      <a:pt x="35" y="17"/>
                      <a:pt x="34" y="16"/>
                    </a:cubicBezTo>
                    <a:cubicBezTo>
                      <a:pt x="34" y="16"/>
                      <a:pt x="33" y="17"/>
                      <a:pt x="33" y="16"/>
                    </a:cubicBezTo>
                    <a:cubicBezTo>
                      <a:pt x="31" y="16"/>
                      <a:pt x="34" y="17"/>
                      <a:pt x="36" y="15"/>
                    </a:cubicBezTo>
                    <a:cubicBezTo>
                      <a:pt x="35" y="13"/>
                      <a:pt x="32" y="12"/>
                      <a:pt x="33" y="10"/>
                    </a:cubicBezTo>
                    <a:cubicBezTo>
                      <a:pt x="33" y="11"/>
                      <a:pt x="32" y="11"/>
                      <a:pt x="32" y="11"/>
                    </a:cubicBezTo>
                    <a:cubicBezTo>
                      <a:pt x="35" y="9"/>
                      <a:pt x="31" y="11"/>
                      <a:pt x="32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4" y="9"/>
                      <a:pt x="32" y="9"/>
                      <a:pt x="32" y="7"/>
                    </a:cubicBezTo>
                    <a:cubicBezTo>
                      <a:pt x="30" y="7"/>
                      <a:pt x="32" y="5"/>
                      <a:pt x="30" y="5"/>
                    </a:cubicBezTo>
                    <a:cubicBezTo>
                      <a:pt x="31" y="5"/>
                      <a:pt x="30" y="4"/>
                      <a:pt x="30" y="4"/>
                    </a:cubicBezTo>
                    <a:cubicBezTo>
                      <a:pt x="27" y="6"/>
                      <a:pt x="29" y="1"/>
                      <a:pt x="27" y="3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5" y="1"/>
                      <a:pt x="21" y="0"/>
                      <a:pt x="18" y="3"/>
                    </a:cubicBezTo>
                    <a:cubicBezTo>
                      <a:pt x="16" y="3"/>
                      <a:pt x="12" y="1"/>
                      <a:pt x="13" y="3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4"/>
                      <a:pt x="12" y="3"/>
                    </a:cubicBezTo>
                    <a:cubicBezTo>
                      <a:pt x="13" y="5"/>
                      <a:pt x="11" y="4"/>
                      <a:pt x="11" y="4"/>
                    </a:cubicBezTo>
                    <a:cubicBezTo>
                      <a:pt x="11" y="5"/>
                      <a:pt x="11" y="5"/>
                      <a:pt x="11" y="6"/>
                    </a:cubicBezTo>
                    <a:cubicBezTo>
                      <a:pt x="9" y="4"/>
                      <a:pt x="11" y="8"/>
                      <a:pt x="9" y="7"/>
                    </a:cubicBezTo>
                    <a:cubicBezTo>
                      <a:pt x="12" y="9"/>
                      <a:pt x="10" y="8"/>
                      <a:pt x="10" y="9"/>
                    </a:cubicBezTo>
                    <a:cubicBezTo>
                      <a:pt x="10" y="9"/>
                      <a:pt x="10" y="9"/>
                      <a:pt x="9" y="8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8" y="9"/>
                      <a:pt x="10" y="10"/>
                      <a:pt x="9" y="10"/>
                    </a:cubicBezTo>
                    <a:cubicBezTo>
                      <a:pt x="7" y="9"/>
                      <a:pt x="9" y="11"/>
                      <a:pt x="8" y="10"/>
                    </a:cubicBezTo>
                    <a:cubicBezTo>
                      <a:pt x="10" y="11"/>
                      <a:pt x="11" y="13"/>
                      <a:pt x="10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9" y="12"/>
                      <a:pt x="5" y="12"/>
                      <a:pt x="8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8" y="15"/>
                      <a:pt x="6" y="15"/>
                      <a:pt x="8" y="17"/>
                    </a:cubicBezTo>
                    <a:cubicBezTo>
                      <a:pt x="8" y="17"/>
                      <a:pt x="7" y="17"/>
                      <a:pt x="7" y="17"/>
                    </a:cubicBezTo>
                    <a:cubicBezTo>
                      <a:pt x="6" y="17"/>
                      <a:pt x="5" y="16"/>
                      <a:pt x="5" y="16"/>
                    </a:cubicBezTo>
                    <a:close/>
                    <a:moveTo>
                      <a:pt x="16" y="26"/>
                    </a:move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7"/>
                      <a:pt x="16" y="27"/>
                      <a:pt x="16" y="26"/>
                    </a:cubicBezTo>
                    <a:close/>
                    <a:moveTo>
                      <a:pt x="17" y="24"/>
                    </a:moveTo>
                    <a:cubicBezTo>
                      <a:pt x="17" y="25"/>
                      <a:pt x="16" y="25"/>
                      <a:pt x="17" y="27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7" y="24"/>
                    </a:cubicBezTo>
                    <a:cubicBezTo>
                      <a:pt x="17" y="25"/>
                      <a:pt x="17" y="25"/>
                      <a:pt x="17" y="24"/>
                    </a:cubicBezTo>
                    <a:close/>
                    <a:moveTo>
                      <a:pt x="16" y="25"/>
                    </a:move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5"/>
                      <a:pt x="17" y="23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6" y="25"/>
                      <a:pt x="17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8" y="25"/>
                      <a:pt x="17" y="24"/>
                      <a:pt x="17" y="24"/>
                    </a:cubicBezTo>
                    <a:close/>
                    <a:moveTo>
                      <a:pt x="18" y="24"/>
                    </a:move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lose/>
                    <a:moveTo>
                      <a:pt x="20" y="23"/>
                    </a:move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19" y="23"/>
                      <a:pt x="19" y="23"/>
                    </a:cubicBezTo>
                    <a:cubicBezTo>
                      <a:pt x="19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8" y="25"/>
                      <a:pt x="19" y="26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3"/>
                      <a:pt x="17" y="23"/>
                    </a:cubicBezTo>
                    <a:cubicBezTo>
                      <a:pt x="17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2"/>
                      <a:pt x="17" y="22"/>
                      <a:pt x="17" y="22"/>
                    </a:cubicBezTo>
                    <a:cubicBezTo>
                      <a:pt x="18" y="22"/>
                      <a:pt x="18" y="23"/>
                      <a:pt x="18" y="23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3"/>
                      <a:pt x="19" y="23"/>
                    </a:cubicBezTo>
                    <a:cubicBezTo>
                      <a:pt x="19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1" y="24"/>
                      <a:pt x="21" y="24"/>
                      <a:pt x="21" y="25"/>
                    </a:cubicBezTo>
                    <a:lnTo>
                      <a:pt x="20" y="24"/>
                    </a:ln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2" y="25"/>
                    </a:cubicBezTo>
                    <a:lnTo>
                      <a:pt x="21" y="24"/>
                    </a:lnTo>
                    <a:close/>
                    <a:moveTo>
                      <a:pt x="22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lnTo>
                      <a:pt x="22" y="23"/>
                    </a:ln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3" y="24"/>
                      <a:pt x="22" y="24"/>
                    </a:cubicBezTo>
                    <a:close/>
                    <a:moveTo>
                      <a:pt x="22" y="22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2" y="22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2" y="20"/>
                      <a:pt x="22" y="20"/>
                    </a:cubicBezTo>
                    <a:cubicBezTo>
                      <a:pt x="22" y="20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3" y="23"/>
                    </a:moveTo>
                    <a:cubicBezTo>
                      <a:pt x="23" y="23"/>
                      <a:pt x="23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23" y="22"/>
                      <a:pt x="23" y="22"/>
                    </a:cubicBezTo>
                    <a:close/>
                    <a:moveTo>
                      <a:pt x="27" y="24"/>
                    </a:moveTo>
                    <a:cubicBezTo>
                      <a:pt x="26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5" y="24"/>
                    </a:cubicBezTo>
                    <a:cubicBezTo>
                      <a:pt x="26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3"/>
                    </a:move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6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6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5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6" y="23"/>
                    </a:cubicBezTo>
                    <a:cubicBezTo>
                      <a:pt x="25" y="23"/>
                      <a:pt x="25" y="23"/>
                      <a:pt x="25" y="23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lnTo>
                      <a:pt x="24" y="22"/>
                    </a:ln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4" y="22"/>
                      <a:pt x="24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3"/>
                      <a:pt x="23" y="23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4"/>
                    </a:move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5"/>
                      <a:pt x="27" y="25"/>
                      <a:pt x="27" y="25"/>
                    </a:cubicBezTo>
                    <a:cubicBezTo>
                      <a:pt x="26" y="24"/>
                      <a:pt x="25" y="24"/>
                      <a:pt x="24" y="24"/>
                    </a:cubicBezTo>
                    <a:close/>
                    <a:moveTo>
                      <a:pt x="27" y="25"/>
                    </a:move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8" y="24"/>
                      <a:pt x="28" y="24"/>
                      <a:pt x="27" y="24"/>
                    </a:cubicBezTo>
                    <a:close/>
                    <a:moveTo>
                      <a:pt x="29" y="24"/>
                    </a:moveTo>
                    <a:cubicBezTo>
                      <a:pt x="29" y="24"/>
                      <a:pt x="26" y="24"/>
                      <a:pt x="27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6" y="24"/>
                    </a:cubicBezTo>
                    <a:lnTo>
                      <a:pt x="29" y="24"/>
                    </a:lnTo>
                    <a:close/>
                    <a:moveTo>
                      <a:pt x="27" y="24"/>
                    </a:move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2"/>
                    </a:moveTo>
                    <a:cubicBezTo>
                      <a:pt x="26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6" y="22"/>
                      <a:pt x="26" y="22"/>
                    </a:cubicBezTo>
                    <a:close/>
                    <a:moveTo>
                      <a:pt x="25" y="22"/>
                    </a:move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2"/>
                      <a:pt x="25" y="22"/>
                    </a:cubicBezTo>
                    <a:cubicBezTo>
                      <a:pt x="25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4" y="22"/>
                      <a:pt x="24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2" y="21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4" y="21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lose/>
                    <a:moveTo>
                      <a:pt x="23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3" y="21"/>
                      <a:pt x="23" y="21"/>
                      <a:pt x="23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5" y="21"/>
                    </a:cubicBezTo>
                    <a:cubicBezTo>
                      <a:pt x="25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5" y="21"/>
                      <a:pt x="25" y="21"/>
                      <a:pt x="25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19"/>
                      <a:pt x="23" y="19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2" y="19"/>
                      <a:pt x="22" y="18"/>
                      <a:pt x="22" y="18"/>
                    </a:cubicBezTo>
                    <a:cubicBezTo>
                      <a:pt x="21" y="17"/>
                      <a:pt x="22" y="18"/>
                      <a:pt x="23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19"/>
                    </a:cubicBezTo>
                    <a:close/>
                    <a:moveTo>
                      <a:pt x="22" y="21"/>
                    </a:move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2" y="21"/>
                    </a:cubicBezTo>
                    <a:close/>
                    <a:moveTo>
                      <a:pt x="22" y="21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2" y="21"/>
                      <a:pt x="22" y="21"/>
                    </a:cubicBezTo>
                    <a:close/>
                    <a:moveTo>
                      <a:pt x="20" y="21"/>
                    </a:moveTo>
                    <a:cubicBezTo>
                      <a:pt x="20" y="21"/>
                      <a:pt x="20" y="22"/>
                      <a:pt x="20" y="2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8" y="21"/>
                      <a:pt x="18" y="20"/>
                      <a:pt x="17" y="21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7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7" y="20"/>
                      <a:pt x="17" y="20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7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19" y="19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8"/>
                      <a:pt x="19" y="21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20" y="20"/>
                    </a:cubicBezTo>
                    <a:cubicBezTo>
                      <a:pt x="20" y="20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1"/>
                      <a:pt x="20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0" y="21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8" y="18"/>
                    </a:cubicBezTo>
                    <a:cubicBezTo>
                      <a:pt x="19" y="18"/>
                      <a:pt x="19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ubicBezTo>
                      <a:pt x="18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8"/>
                    </a:cubicBezTo>
                    <a:cubicBezTo>
                      <a:pt x="20" y="19"/>
                      <a:pt x="20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9"/>
                      <a:pt x="20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1" y="19"/>
                    </a:cubicBezTo>
                    <a:lnTo>
                      <a:pt x="20" y="18"/>
                    </a:lnTo>
                    <a:close/>
                    <a:moveTo>
                      <a:pt x="19" y="18"/>
                    </a:move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9"/>
                      <a:pt x="18" y="18"/>
                      <a:pt x="16" y="18"/>
                    </a:cubicBezTo>
                    <a:cubicBezTo>
                      <a:pt x="18" y="18"/>
                      <a:pt x="16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8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7" y="18"/>
                      <a:pt x="18" y="18"/>
                    </a:cubicBezTo>
                    <a:cubicBezTo>
                      <a:pt x="17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7" y="18"/>
                      <a:pt x="17" y="19"/>
                    </a:cubicBezTo>
                    <a:cubicBezTo>
                      <a:pt x="16" y="19"/>
                      <a:pt x="17" y="18"/>
                      <a:pt x="18" y="18"/>
                    </a:cubicBezTo>
                    <a:cubicBezTo>
                      <a:pt x="16" y="19"/>
                      <a:pt x="17" y="18"/>
                      <a:pt x="16" y="19"/>
                    </a:cubicBezTo>
                    <a:cubicBezTo>
                      <a:pt x="16" y="19"/>
                      <a:pt x="17" y="19"/>
                      <a:pt x="17" y="19"/>
                    </a:cubicBezTo>
                    <a:cubicBezTo>
                      <a:pt x="17" y="19"/>
                      <a:pt x="19" y="18"/>
                      <a:pt x="17" y="1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9" y="18"/>
                    </a:cubicBezTo>
                    <a:cubicBezTo>
                      <a:pt x="18" y="18"/>
                      <a:pt x="18" y="19"/>
                      <a:pt x="18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5" y="18"/>
                      <a:pt x="15" y="18"/>
                    </a:cubicBezTo>
                    <a:cubicBezTo>
                      <a:pt x="16" y="18"/>
                      <a:pt x="16" y="18"/>
                      <a:pt x="16" y="19"/>
                    </a:cubicBezTo>
                    <a:cubicBezTo>
                      <a:pt x="18" y="18"/>
                      <a:pt x="15" y="19"/>
                      <a:pt x="18" y="18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4"/>
                    </a:cubicBezTo>
                    <a:cubicBezTo>
                      <a:pt x="16" y="24"/>
                      <a:pt x="15" y="24"/>
                      <a:pt x="15" y="23"/>
                    </a:cubicBezTo>
                    <a:cubicBezTo>
                      <a:pt x="16" y="23"/>
                      <a:pt x="16" y="24"/>
                      <a:pt x="17" y="24"/>
                    </a:cubicBezTo>
                    <a:close/>
                    <a:moveTo>
                      <a:pt x="15" y="26"/>
                    </a:moveTo>
                    <a:cubicBezTo>
                      <a:pt x="15" y="26"/>
                      <a:pt x="15" y="26"/>
                      <a:pt x="15" y="26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6"/>
                      <a:pt x="15" y="26"/>
                      <a:pt x="15" y="27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lose/>
                    <a:moveTo>
                      <a:pt x="15" y="26"/>
                    </a:moveTo>
                    <a:cubicBezTo>
                      <a:pt x="14" y="27"/>
                      <a:pt x="15" y="26"/>
                      <a:pt x="14" y="27"/>
                    </a:cubicBezTo>
                    <a:cubicBezTo>
                      <a:pt x="14" y="27"/>
                      <a:pt x="14" y="27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lose/>
                    <a:moveTo>
                      <a:pt x="15" y="29"/>
                    </a:moveTo>
                    <a:cubicBezTo>
                      <a:pt x="14" y="30"/>
                      <a:pt x="14" y="30"/>
                      <a:pt x="14" y="29"/>
                    </a:cubicBezTo>
                    <a:cubicBezTo>
                      <a:pt x="14" y="29"/>
                      <a:pt x="14" y="29"/>
                      <a:pt x="15" y="29"/>
                    </a:cubicBezTo>
                    <a:close/>
                    <a:moveTo>
                      <a:pt x="13" y="28"/>
                    </a:moveTo>
                    <a:cubicBezTo>
                      <a:pt x="13" y="28"/>
                      <a:pt x="13" y="27"/>
                      <a:pt x="13" y="27"/>
                    </a:cubicBezTo>
                    <a:cubicBezTo>
                      <a:pt x="13" y="27"/>
                      <a:pt x="13" y="28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2" y="28"/>
                      <a:pt x="12" y="29"/>
                    </a:cubicBezTo>
                    <a:lnTo>
                      <a:pt x="13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1" name="Freeform 287"/>
              <p:cNvSpPr/>
              <p:nvPr>
                <p:custDataLst>
                  <p:tags r:id="rId95"/>
                </p:custDataLst>
              </p:nvPr>
            </p:nvSpPr>
            <p:spPr bwMode="auto">
              <a:xfrm>
                <a:off x="6199" y="2068"/>
                <a:ext cx="4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1 w 2"/>
                  <a:gd name="T5" fmla="*/ 3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2" name="Freeform 288"/>
              <p:cNvSpPr/>
              <p:nvPr>
                <p:custDataLst>
                  <p:tags r:id="rId96"/>
                </p:custDataLst>
              </p:nvPr>
            </p:nvSpPr>
            <p:spPr bwMode="auto">
              <a:xfrm>
                <a:off x="6763" y="1710"/>
                <a:ext cx="5" cy="4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1" y="2"/>
                      <a:pt x="2" y="2"/>
                    </a:cubicBezTo>
                    <a:cubicBezTo>
                      <a:pt x="0" y="0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3" name="Freeform 289"/>
              <p:cNvSpPr/>
              <p:nvPr>
                <p:custDataLst>
                  <p:tags r:id="rId97"/>
                </p:custDataLst>
              </p:nvPr>
            </p:nvSpPr>
            <p:spPr bwMode="auto">
              <a:xfrm>
                <a:off x="6182" y="19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4" name="Freeform 290"/>
              <p:cNvSpPr/>
              <p:nvPr>
                <p:custDataLst>
                  <p:tags r:id="rId98"/>
                </p:custDataLst>
              </p:nvPr>
            </p:nvSpPr>
            <p:spPr bwMode="auto">
              <a:xfrm>
                <a:off x="6917" y="1868"/>
                <a:ext cx="5" cy="5"/>
              </a:xfrm>
              <a:custGeom>
                <a:avLst/>
                <a:gdLst>
                  <a:gd name="T0" fmla="*/ 0 w 5"/>
                  <a:gd name="T1" fmla="*/ 3 h 5"/>
                  <a:gd name="T2" fmla="*/ 3 w 5"/>
                  <a:gd name="T3" fmla="*/ 5 h 5"/>
                  <a:gd name="T4" fmla="*/ 5 w 5"/>
                  <a:gd name="T5" fmla="*/ 0 h 5"/>
                  <a:gd name="T6" fmla="*/ 0 w 5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3"/>
                    </a:moveTo>
                    <a:lnTo>
                      <a:pt x="3" y="5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5" name="Freeform 291"/>
              <p:cNvSpPr/>
              <p:nvPr>
                <p:custDataLst>
                  <p:tags r:id="rId99"/>
                </p:custDataLst>
              </p:nvPr>
            </p:nvSpPr>
            <p:spPr bwMode="auto">
              <a:xfrm>
                <a:off x="6614" y="265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6" name="Freeform 292"/>
              <p:cNvSpPr/>
              <p:nvPr>
                <p:custDataLst>
                  <p:tags r:id="rId100"/>
                </p:custDataLst>
              </p:nvPr>
            </p:nvSpPr>
            <p:spPr bwMode="auto">
              <a:xfrm>
                <a:off x="6614" y="2670"/>
                <a:ext cx="4" cy="4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0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7" name="Freeform 293"/>
              <p:cNvSpPr/>
              <p:nvPr>
                <p:custDataLst>
                  <p:tags r:id="rId101"/>
                </p:custDataLst>
              </p:nvPr>
            </p:nvSpPr>
            <p:spPr bwMode="auto">
              <a:xfrm>
                <a:off x="6706" y="2454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8" name="Freeform 294"/>
              <p:cNvSpPr/>
              <p:nvPr>
                <p:custDataLst>
                  <p:tags r:id="rId102"/>
                </p:custDataLst>
              </p:nvPr>
            </p:nvSpPr>
            <p:spPr bwMode="auto">
              <a:xfrm>
                <a:off x="6818" y="2395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1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9" name="Freeform 295"/>
              <p:cNvSpPr/>
              <p:nvPr>
                <p:custDataLst>
                  <p:tags r:id="rId103"/>
                </p:custDataLst>
              </p:nvPr>
            </p:nvSpPr>
            <p:spPr bwMode="auto">
              <a:xfrm>
                <a:off x="6820" y="2326"/>
                <a:ext cx="5" cy="2"/>
              </a:xfrm>
              <a:custGeom>
                <a:avLst/>
                <a:gdLst>
                  <a:gd name="T0" fmla="*/ 5 w 5"/>
                  <a:gd name="T1" fmla="*/ 2 h 2"/>
                  <a:gd name="T2" fmla="*/ 5 w 5"/>
                  <a:gd name="T3" fmla="*/ 0 h 2"/>
                  <a:gd name="T4" fmla="*/ 0 w 5"/>
                  <a:gd name="T5" fmla="*/ 2 h 2"/>
                  <a:gd name="T6" fmla="*/ 5 w 5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lnTo>
                      <a:pt x="5" y="0"/>
                    </a:lnTo>
                    <a:lnTo>
                      <a:pt x="0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10" name="Freeform 296"/>
              <p:cNvSpPr/>
              <p:nvPr>
                <p:custDataLst>
                  <p:tags r:id="rId104"/>
                </p:custDataLst>
              </p:nvPr>
            </p:nvSpPr>
            <p:spPr bwMode="auto">
              <a:xfrm>
                <a:off x="6196" y="1968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11" name="Oval 297"/>
              <p:cNvSpPr>
                <a:spLocks noChangeArrowheads="1"/>
              </p:cNvSpPr>
              <p:nvPr>
                <p:custDataLst>
                  <p:tags r:id="rId105"/>
                </p:custDataLst>
              </p:nvPr>
            </p:nvSpPr>
            <p:spPr bwMode="auto">
              <a:xfrm>
                <a:off x="6187" y="1966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12" name="Oval 298"/>
              <p:cNvSpPr>
                <a:spLocks noChangeArrowheads="1"/>
              </p:cNvSpPr>
              <p:nvPr>
                <p:custDataLst>
                  <p:tags r:id="rId106"/>
                </p:custDataLst>
              </p:nvPr>
            </p:nvSpPr>
            <p:spPr bwMode="auto">
              <a:xfrm>
                <a:off x="6189" y="1966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13" name="Freeform 299"/>
              <p:cNvSpPr/>
              <p:nvPr>
                <p:custDataLst>
                  <p:tags r:id="rId107"/>
                </p:custDataLst>
              </p:nvPr>
            </p:nvSpPr>
            <p:spPr bwMode="auto">
              <a:xfrm>
                <a:off x="6187" y="1966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w 1"/>
                  <a:gd name="T5" fmla="*/ 1 w 1"/>
                  <a:gd name="T6" fmla="*/ 1 w 1"/>
                  <a:gd name="T7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14" name="Oval 300"/>
              <p:cNvSpPr>
                <a:spLocks noChangeArrowheads="1"/>
              </p:cNvSpPr>
              <p:nvPr>
                <p:custDataLst>
                  <p:tags r:id="rId108"/>
                </p:custDataLst>
              </p:nvPr>
            </p:nvSpPr>
            <p:spPr bwMode="auto">
              <a:xfrm>
                <a:off x="6192" y="1968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15" name="Freeform 301"/>
              <p:cNvSpPr/>
              <p:nvPr>
                <p:custDataLst>
                  <p:tags r:id="rId109"/>
                </p:custDataLst>
              </p:nvPr>
            </p:nvSpPr>
            <p:spPr bwMode="auto">
              <a:xfrm>
                <a:off x="6192" y="1966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16" name="Freeform 302"/>
              <p:cNvSpPr/>
              <p:nvPr>
                <p:custDataLst>
                  <p:tags r:id="rId110"/>
                </p:custDataLst>
              </p:nvPr>
            </p:nvSpPr>
            <p:spPr bwMode="auto">
              <a:xfrm>
                <a:off x="6192" y="196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17" name="Oval 303"/>
              <p:cNvSpPr>
                <a:spLocks noChangeArrowheads="1"/>
              </p:cNvSpPr>
              <p:nvPr>
                <p:custDataLst>
                  <p:tags r:id="rId111"/>
                </p:custDataLst>
              </p:nvPr>
            </p:nvSpPr>
            <p:spPr bwMode="auto">
              <a:xfrm>
                <a:off x="6182" y="1963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18" name="Freeform 304"/>
              <p:cNvSpPr/>
              <p:nvPr>
                <p:custDataLst>
                  <p:tags r:id="rId112"/>
                </p:custDataLst>
              </p:nvPr>
            </p:nvSpPr>
            <p:spPr bwMode="auto">
              <a:xfrm>
                <a:off x="6187" y="1963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19" name="Freeform 305"/>
              <p:cNvSpPr/>
              <p:nvPr>
                <p:custDataLst>
                  <p:tags r:id="rId113"/>
                </p:custDataLst>
              </p:nvPr>
            </p:nvSpPr>
            <p:spPr bwMode="auto">
              <a:xfrm>
                <a:off x="6187" y="196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20" name="Oval 306"/>
              <p:cNvSpPr>
                <a:spLocks noChangeArrowheads="1"/>
              </p:cNvSpPr>
              <p:nvPr>
                <p:custDataLst>
                  <p:tags r:id="rId114"/>
                </p:custDataLst>
              </p:nvPr>
            </p:nvSpPr>
            <p:spPr bwMode="auto">
              <a:xfrm>
                <a:off x="6203" y="1970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21" name="Freeform 307"/>
              <p:cNvSpPr/>
              <p:nvPr>
                <p:custDataLst>
                  <p:tags r:id="rId115"/>
                </p:custDataLst>
              </p:nvPr>
            </p:nvSpPr>
            <p:spPr bwMode="auto">
              <a:xfrm>
                <a:off x="6611" y="2705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22" name="Freeform 308"/>
              <p:cNvSpPr/>
              <p:nvPr>
                <p:custDataLst>
                  <p:tags r:id="rId116"/>
                </p:custDataLst>
              </p:nvPr>
            </p:nvSpPr>
            <p:spPr bwMode="auto">
              <a:xfrm>
                <a:off x="6184" y="1961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23" name="Freeform 309"/>
              <p:cNvSpPr/>
              <p:nvPr>
                <p:custDataLst>
                  <p:tags r:id="rId117"/>
                </p:custDataLst>
              </p:nvPr>
            </p:nvSpPr>
            <p:spPr bwMode="auto">
              <a:xfrm>
                <a:off x="6187" y="1963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24" name="Freeform 310"/>
              <p:cNvSpPr/>
              <p:nvPr>
                <p:custDataLst>
                  <p:tags r:id="rId118"/>
                </p:custDataLst>
              </p:nvPr>
            </p:nvSpPr>
            <p:spPr bwMode="auto">
              <a:xfrm>
                <a:off x="6599" y="271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25" name="Freeform 311"/>
              <p:cNvSpPr/>
              <p:nvPr>
                <p:custDataLst>
                  <p:tags r:id="rId119"/>
                </p:custDataLst>
              </p:nvPr>
            </p:nvSpPr>
            <p:spPr bwMode="auto">
              <a:xfrm>
                <a:off x="6441" y="2470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26" name="Freeform 312"/>
              <p:cNvSpPr/>
              <p:nvPr>
                <p:custDataLst>
                  <p:tags r:id="rId120"/>
                </p:custDataLst>
              </p:nvPr>
            </p:nvSpPr>
            <p:spPr bwMode="auto">
              <a:xfrm>
                <a:off x="6424" y="2470"/>
                <a:ext cx="9" cy="3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27" name="Freeform 313"/>
              <p:cNvSpPr/>
              <p:nvPr>
                <p:custDataLst>
                  <p:tags r:id="rId121"/>
                </p:custDataLst>
              </p:nvPr>
            </p:nvSpPr>
            <p:spPr bwMode="auto">
              <a:xfrm>
                <a:off x="6452" y="2478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28" name="Freeform 314"/>
              <p:cNvSpPr/>
              <p:nvPr>
                <p:custDataLst>
                  <p:tags r:id="rId122"/>
                </p:custDataLst>
              </p:nvPr>
            </p:nvSpPr>
            <p:spPr bwMode="auto">
              <a:xfrm>
                <a:off x="6450" y="2470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1" y="2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29" name="Freeform 315"/>
              <p:cNvSpPr/>
              <p:nvPr>
                <p:custDataLst>
                  <p:tags r:id="rId123"/>
                </p:custDataLst>
              </p:nvPr>
            </p:nvSpPr>
            <p:spPr bwMode="auto">
              <a:xfrm>
                <a:off x="6450" y="2537"/>
                <a:ext cx="10" cy="2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4 w 4"/>
                  <a:gd name="T5" fmla="*/ 0 h 1"/>
                  <a:gd name="T6" fmla="*/ 3 w 4"/>
                  <a:gd name="T7" fmla="*/ 0 h 1"/>
                  <a:gd name="T8" fmla="*/ 2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1" y="1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2" y="0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30" name="Freeform 316"/>
              <p:cNvSpPr/>
              <p:nvPr>
                <p:custDataLst>
                  <p:tags r:id="rId124"/>
                </p:custDataLst>
              </p:nvPr>
            </p:nvSpPr>
            <p:spPr bwMode="auto">
              <a:xfrm>
                <a:off x="6455" y="2539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31" name="Freeform 317"/>
              <p:cNvSpPr/>
              <p:nvPr>
                <p:custDataLst>
                  <p:tags r:id="rId125"/>
                </p:custDataLst>
              </p:nvPr>
            </p:nvSpPr>
            <p:spPr bwMode="auto">
              <a:xfrm>
                <a:off x="6457" y="2537"/>
                <a:ext cx="5" cy="0"/>
              </a:xfrm>
              <a:custGeom>
                <a:avLst/>
                <a:gdLst>
                  <a:gd name="T0" fmla="*/ 1 w 2"/>
                  <a:gd name="T1" fmla="*/ 0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32" name="Freeform 318"/>
              <p:cNvSpPr/>
              <p:nvPr>
                <p:custDataLst>
                  <p:tags r:id="rId126"/>
                </p:custDataLst>
              </p:nvPr>
            </p:nvSpPr>
            <p:spPr bwMode="auto">
              <a:xfrm>
                <a:off x="6443" y="2470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33" name="Freeform 319"/>
              <p:cNvSpPr/>
              <p:nvPr>
                <p:custDataLst>
                  <p:tags r:id="rId127"/>
                </p:custDataLst>
              </p:nvPr>
            </p:nvSpPr>
            <p:spPr bwMode="auto">
              <a:xfrm>
                <a:off x="6334" y="3127"/>
                <a:ext cx="7" cy="5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34" name="Freeform 320"/>
              <p:cNvSpPr/>
              <p:nvPr>
                <p:custDataLst>
                  <p:tags r:id="rId128"/>
                </p:custDataLst>
              </p:nvPr>
            </p:nvSpPr>
            <p:spPr bwMode="auto">
              <a:xfrm>
                <a:off x="6336" y="3125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35" name="Freeform 321"/>
              <p:cNvSpPr/>
              <p:nvPr>
                <p:custDataLst>
                  <p:tags r:id="rId129"/>
                </p:custDataLst>
              </p:nvPr>
            </p:nvSpPr>
            <p:spPr bwMode="auto">
              <a:xfrm>
                <a:off x="6521" y="3089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36" name="Freeform 322"/>
              <p:cNvSpPr/>
              <p:nvPr>
                <p:custDataLst>
                  <p:tags r:id="rId130"/>
                </p:custDataLst>
              </p:nvPr>
            </p:nvSpPr>
            <p:spPr bwMode="auto">
              <a:xfrm>
                <a:off x="6645" y="3053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5 h 5"/>
                  <a:gd name="T4" fmla="*/ 0 w 2"/>
                  <a:gd name="T5" fmla="*/ 0 h 5"/>
                  <a:gd name="T6" fmla="*/ 2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37" name="Freeform 323"/>
              <p:cNvSpPr/>
              <p:nvPr>
                <p:custDataLst>
                  <p:tags r:id="rId131"/>
                </p:custDataLst>
              </p:nvPr>
            </p:nvSpPr>
            <p:spPr bwMode="auto">
              <a:xfrm>
                <a:off x="6604" y="3080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1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38" name="Freeform 324"/>
              <p:cNvSpPr/>
              <p:nvPr>
                <p:custDataLst>
                  <p:tags r:id="rId132"/>
                </p:custDataLst>
              </p:nvPr>
            </p:nvSpPr>
            <p:spPr bwMode="auto">
              <a:xfrm>
                <a:off x="6602" y="2731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39" name="Freeform 325"/>
              <p:cNvSpPr/>
              <p:nvPr>
                <p:custDataLst>
                  <p:tags r:id="rId133"/>
                </p:custDataLst>
              </p:nvPr>
            </p:nvSpPr>
            <p:spPr bwMode="auto">
              <a:xfrm>
                <a:off x="6469" y="31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40" name="Freeform 326"/>
              <p:cNvSpPr/>
              <p:nvPr>
                <p:custDataLst>
                  <p:tags r:id="rId134"/>
                </p:custDataLst>
              </p:nvPr>
            </p:nvSpPr>
            <p:spPr bwMode="auto">
              <a:xfrm>
                <a:off x="6265" y="2238"/>
                <a:ext cx="10" cy="19"/>
              </a:xfrm>
              <a:custGeom>
                <a:avLst/>
                <a:gdLst>
                  <a:gd name="T0" fmla="*/ 4 w 4"/>
                  <a:gd name="T1" fmla="*/ 0 h 8"/>
                  <a:gd name="T2" fmla="*/ 0 w 4"/>
                  <a:gd name="T3" fmla="*/ 6 h 8"/>
                  <a:gd name="T4" fmla="*/ 4 w 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2" y="1"/>
                      <a:pt x="1" y="5"/>
                      <a:pt x="0" y="6"/>
                    </a:cubicBezTo>
                    <a:cubicBezTo>
                      <a:pt x="1" y="8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41" name="Freeform 327"/>
              <p:cNvSpPr/>
              <p:nvPr>
                <p:custDataLst>
                  <p:tags r:id="rId135"/>
                </p:custDataLst>
              </p:nvPr>
            </p:nvSpPr>
            <p:spPr bwMode="auto">
              <a:xfrm>
                <a:off x="6455" y="2537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42" name="Freeform 328"/>
              <p:cNvSpPr/>
              <p:nvPr>
                <p:custDataLst>
                  <p:tags r:id="rId136"/>
                </p:custDataLst>
              </p:nvPr>
            </p:nvSpPr>
            <p:spPr bwMode="auto">
              <a:xfrm>
                <a:off x="6597" y="2734"/>
                <a:ext cx="5" cy="2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43" name="Freeform 329"/>
              <p:cNvSpPr/>
              <p:nvPr>
                <p:custDataLst>
                  <p:tags r:id="rId137"/>
                </p:custDataLst>
              </p:nvPr>
            </p:nvSpPr>
            <p:spPr bwMode="auto">
              <a:xfrm>
                <a:off x="6607" y="2703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44" name="Freeform 330"/>
              <p:cNvSpPr/>
              <p:nvPr>
                <p:custDataLst>
                  <p:tags r:id="rId138"/>
                </p:custDataLst>
              </p:nvPr>
            </p:nvSpPr>
            <p:spPr bwMode="auto">
              <a:xfrm>
                <a:off x="6597" y="2726"/>
                <a:ext cx="12" cy="5"/>
              </a:xfrm>
              <a:custGeom>
                <a:avLst/>
                <a:gdLst>
                  <a:gd name="T0" fmla="*/ 5 w 5"/>
                  <a:gd name="T1" fmla="*/ 1 h 2"/>
                  <a:gd name="T2" fmla="*/ 1 w 5"/>
                  <a:gd name="T3" fmla="*/ 2 h 2"/>
                  <a:gd name="T4" fmla="*/ 0 w 5"/>
                  <a:gd name="T5" fmla="*/ 2 h 2"/>
                  <a:gd name="T6" fmla="*/ 2 w 5"/>
                  <a:gd name="T7" fmla="*/ 2 h 2"/>
                  <a:gd name="T8" fmla="*/ 3 w 5"/>
                  <a:gd name="T9" fmla="*/ 1 h 2"/>
                  <a:gd name="T10" fmla="*/ 5 w 5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cubicBezTo>
                      <a:pt x="4" y="0"/>
                      <a:pt x="2" y="1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4" y="2"/>
                      <a:pt x="3" y="1"/>
                    </a:cubicBezTo>
                    <a:cubicBezTo>
                      <a:pt x="4" y="1"/>
                      <a:pt x="5" y="1"/>
                      <a:pt x="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45" name="Freeform 331"/>
              <p:cNvSpPr/>
              <p:nvPr>
                <p:custDataLst>
                  <p:tags r:id="rId139"/>
                </p:custDataLst>
              </p:nvPr>
            </p:nvSpPr>
            <p:spPr bwMode="auto">
              <a:xfrm>
                <a:off x="6452" y="2700"/>
                <a:ext cx="5" cy="0"/>
              </a:xfrm>
              <a:custGeom>
                <a:avLst/>
                <a:gdLst>
                  <a:gd name="T0" fmla="*/ 0 w 2"/>
                  <a:gd name="T1" fmla="*/ 1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46" name="Freeform 332"/>
              <p:cNvSpPr/>
              <p:nvPr>
                <p:custDataLst>
                  <p:tags r:id="rId140"/>
                </p:custDataLst>
              </p:nvPr>
            </p:nvSpPr>
            <p:spPr bwMode="auto">
              <a:xfrm>
                <a:off x="6445" y="2556"/>
                <a:ext cx="5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47" name="Freeform 333"/>
              <p:cNvSpPr/>
              <p:nvPr>
                <p:custDataLst>
                  <p:tags r:id="rId141"/>
                </p:custDataLst>
              </p:nvPr>
            </p:nvSpPr>
            <p:spPr bwMode="auto">
              <a:xfrm>
                <a:off x="6448" y="254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48" name="Freeform 334"/>
              <p:cNvSpPr/>
              <p:nvPr>
                <p:custDataLst>
                  <p:tags r:id="rId142"/>
                </p:custDataLst>
              </p:nvPr>
            </p:nvSpPr>
            <p:spPr bwMode="auto">
              <a:xfrm>
                <a:off x="6469" y="2719"/>
                <a:ext cx="5" cy="3"/>
              </a:xfrm>
              <a:custGeom>
                <a:avLst/>
                <a:gdLst>
                  <a:gd name="T0" fmla="*/ 0 w 5"/>
                  <a:gd name="T1" fmla="*/ 3 h 3"/>
                  <a:gd name="T2" fmla="*/ 0 w 5"/>
                  <a:gd name="T3" fmla="*/ 3 h 3"/>
                  <a:gd name="T4" fmla="*/ 5 w 5"/>
                  <a:gd name="T5" fmla="*/ 0 h 3"/>
                  <a:gd name="T6" fmla="*/ 0 w 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0" y="3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49" name="Freeform 335"/>
              <p:cNvSpPr/>
              <p:nvPr>
                <p:custDataLst>
                  <p:tags r:id="rId143"/>
                </p:custDataLst>
              </p:nvPr>
            </p:nvSpPr>
            <p:spPr bwMode="auto">
              <a:xfrm>
                <a:off x="6452" y="2546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0" name="Rectangle 336"/>
              <p:cNvSpPr>
                <a:spLocks noChangeArrowheads="1"/>
              </p:cNvSpPr>
              <p:nvPr>
                <p:custDataLst>
                  <p:tags r:id="rId144"/>
                </p:custDataLst>
              </p:nvPr>
            </p:nvSpPr>
            <p:spPr bwMode="auto">
              <a:xfrm>
                <a:off x="6452" y="2655"/>
                <a:ext cx="3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1" name="Freeform 337"/>
              <p:cNvSpPr/>
              <p:nvPr>
                <p:custDataLst>
                  <p:tags r:id="rId145"/>
                </p:custDataLst>
              </p:nvPr>
            </p:nvSpPr>
            <p:spPr bwMode="auto">
              <a:xfrm>
                <a:off x="6448" y="2560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2" name="Freeform 338"/>
              <p:cNvSpPr/>
              <p:nvPr>
                <p:custDataLst>
                  <p:tags r:id="rId146"/>
                </p:custDataLst>
              </p:nvPr>
            </p:nvSpPr>
            <p:spPr bwMode="auto">
              <a:xfrm>
                <a:off x="6192" y="197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3" name="Freeform 339"/>
              <p:cNvSpPr/>
              <p:nvPr>
                <p:custDataLst>
                  <p:tags r:id="rId147"/>
                </p:custDataLst>
              </p:nvPr>
            </p:nvSpPr>
            <p:spPr bwMode="auto">
              <a:xfrm>
                <a:off x="6531" y="24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4" name="Freeform 340"/>
              <p:cNvSpPr/>
              <p:nvPr>
                <p:custDataLst>
                  <p:tags r:id="rId148"/>
                </p:custDataLst>
              </p:nvPr>
            </p:nvSpPr>
            <p:spPr bwMode="auto">
              <a:xfrm>
                <a:off x="6388" y="3264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5" name="Freeform 341"/>
              <p:cNvSpPr/>
              <p:nvPr>
                <p:custDataLst>
                  <p:tags r:id="rId149"/>
                </p:custDataLst>
              </p:nvPr>
            </p:nvSpPr>
            <p:spPr bwMode="auto">
              <a:xfrm>
                <a:off x="6353" y="3094"/>
                <a:ext cx="446" cy="187"/>
              </a:xfrm>
              <a:custGeom>
                <a:avLst/>
                <a:gdLst>
                  <a:gd name="T0" fmla="*/ 154 w 188"/>
                  <a:gd name="T1" fmla="*/ 20 h 79"/>
                  <a:gd name="T2" fmla="*/ 145 w 188"/>
                  <a:gd name="T3" fmla="*/ 25 h 79"/>
                  <a:gd name="T4" fmla="*/ 108 w 188"/>
                  <a:gd name="T5" fmla="*/ 47 h 79"/>
                  <a:gd name="T6" fmla="*/ 94 w 188"/>
                  <a:gd name="T7" fmla="*/ 49 h 79"/>
                  <a:gd name="T8" fmla="*/ 84 w 188"/>
                  <a:gd name="T9" fmla="*/ 48 h 79"/>
                  <a:gd name="T10" fmla="*/ 64 w 188"/>
                  <a:gd name="T11" fmla="*/ 52 h 79"/>
                  <a:gd name="T12" fmla="*/ 52 w 188"/>
                  <a:gd name="T13" fmla="*/ 54 h 79"/>
                  <a:gd name="T14" fmla="*/ 33 w 188"/>
                  <a:gd name="T15" fmla="*/ 56 h 79"/>
                  <a:gd name="T16" fmla="*/ 23 w 188"/>
                  <a:gd name="T17" fmla="*/ 60 h 79"/>
                  <a:gd name="T18" fmla="*/ 12 w 188"/>
                  <a:gd name="T19" fmla="*/ 55 h 79"/>
                  <a:gd name="T20" fmla="*/ 5 w 188"/>
                  <a:gd name="T21" fmla="*/ 55 h 79"/>
                  <a:gd name="T22" fmla="*/ 5 w 188"/>
                  <a:gd name="T23" fmla="*/ 53 h 79"/>
                  <a:gd name="T24" fmla="*/ 4 w 188"/>
                  <a:gd name="T25" fmla="*/ 51 h 79"/>
                  <a:gd name="T26" fmla="*/ 3 w 188"/>
                  <a:gd name="T27" fmla="*/ 53 h 79"/>
                  <a:gd name="T28" fmla="*/ 3 w 188"/>
                  <a:gd name="T29" fmla="*/ 56 h 79"/>
                  <a:gd name="T30" fmla="*/ 0 w 188"/>
                  <a:gd name="T31" fmla="*/ 58 h 79"/>
                  <a:gd name="T32" fmla="*/ 2 w 188"/>
                  <a:gd name="T33" fmla="*/ 61 h 79"/>
                  <a:gd name="T34" fmla="*/ 13 w 188"/>
                  <a:gd name="T35" fmla="*/ 66 h 79"/>
                  <a:gd name="T36" fmla="*/ 15 w 188"/>
                  <a:gd name="T37" fmla="*/ 70 h 79"/>
                  <a:gd name="T38" fmla="*/ 16 w 188"/>
                  <a:gd name="T39" fmla="*/ 72 h 79"/>
                  <a:gd name="T40" fmla="*/ 18 w 188"/>
                  <a:gd name="T41" fmla="*/ 76 h 79"/>
                  <a:gd name="T42" fmla="*/ 21 w 188"/>
                  <a:gd name="T43" fmla="*/ 71 h 79"/>
                  <a:gd name="T44" fmla="*/ 26 w 188"/>
                  <a:gd name="T45" fmla="*/ 67 h 79"/>
                  <a:gd name="T46" fmla="*/ 27 w 188"/>
                  <a:gd name="T47" fmla="*/ 76 h 79"/>
                  <a:gd name="T48" fmla="*/ 30 w 188"/>
                  <a:gd name="T49" fmla="*/ 74 h 79"/>
                  <a:gd name="T50" fmla="*/ 31 w 188"/>
                  <a:gd name="T51" fmla="*/ 78 h 79"/>
                  <a:gd name="T52" fmla="*/ 35 w 188"/>
                  <a:gd name="T53" fmla="*/ 74 h 79"/>
                  <a:gd name="T54" fmla="*/ 38 w 188"/>
                  <a:gd name="T55" fmla="*/ 73 h 79"/>
                  <a:gd name="T56" fmla="*/ 42 w 188"/>
                  <a:gd name="T57" fmla="*/ 64 h 79"/>
                  <a:gd name="T58" fmla="*/ 43 w 188"/>
                  <a:gd name="T59" fmla="*/ 76 h 79"/>
                  <a:gd name="T60" fmla="*/ 51 w 188"/>
                  <a:gd name="T61" fmla="*/ 72 h 79"/>
                  <a:gd name="T62" fmla="*/ 57 w 188"/>
                  <a:gd name="T63" fmla="*/ 72 h 79"/>
                  <a:gd name="T64" fmla="*/ 61 w 188"/>
                  <a:gd name="T65" fmla="*/ 70 h 79"/>
                  <a:gd name="T66" fmla="*/ 70 w 188"/>
                  <a:gd name="T67" fmla="*/ 68 h 79"/>
                  <a:gd name="T68" fmla="*/ 75 w 188"/>
                  <a:gd name="T69" fmla="*/ 71 h 79"/>
                  <a:gd name="T70" fmla="*/ 77 w 188"/>
                  <a:gd name="T71" fmla="*/ 68 h 79"/>
                  <a:gd name="T72" fmla="*/ 80 w 188"/>
                  <a:gd name="T73" fmla="*/ 68 h 79"/>
                  <a:gd name="T74" fmla="*/ 81 w 188"/>
                  <a:gd name="T75" fmla="*/ 66 h 79"/>
                  <a:gd name="T76" fmla="*/ 86 w 188"/>
                  <a:gd name="T77" fmla="*/ 67 h 79"/>
                  <a:gd name="T78" fmla="*/ 92 w 188"/>
                  <a:gd name="T79" fmla="*/ 65 h 79"/>
                  <a:gd name="T80" fmla="*/ 98 w 188"/>
                  <a:gd name="T81" fmla="*/ 64 h 79"/>
                  <a:gd name="T82" fmla="*/ 104 w 188"/>
                  <a:gd name="T83" fmla="*/ 60 h 79"/>
                  <a:gd name="T84" fmla="*/ 107 w 188"/>
                  <a:gd name="T85" fmla="*/ 62 h 79"/>
                  <a:gd name="T86" fmla="*/ 108 w 188"/>
                  <a:gd name="T87" fmla="*/ 62 h 79"/>
                  <a:gd name="T88" fmla="*/ 114 w 188"/>
                  <a:gd name="T89" fmla="*/ 59 h 79"/>
                  <a:gd name="T90" fmla="*/ 119 w 188"/>
                  <a:gd name="T91" fmla="*/ 59 h 79"/>
                  <a:gd name="T92" fmla="*/ 122 w 188"/>
                  <a:gd name="T93" fmla="*/ 52 h 79"/>
                  <a:gd name="T94" fmla="*/ 126 w 188"/>
                  <a:gd name="T95" fmla="*/ 52 h 79"/>
                  <a:gd name="T96" fmla="*/ 132 w 188"/>
                  <a:gd name="T97" fmla="*/ 50 h 79"/>
                  <a:gd name="T98" fmla="*/ 139 w 188"/>
                  <a:gd name="T99" fmla="*/ 45 h 79"/>
                  <a:gd name="T100" fmla="*/ 143 w 188"/>
                  <a:gd name="T101" fmla="*/ 43 h 79"/>
                  <a:gd name="T102" fmla="*/ 156 w 188"/>
                  <a:gd name="T103" fmla="*/ 39 h 79"/>
                  <a:gd name="T104" fmla="*/ 160 w 188"/>
                  <a:gd name="T105" fmla="*/ 37 h 79"/>
                  <a:gd name="T106" fmla="*/ 167 w 188"/>
                  <a:gd name="T107" fmla="*/ 26 h 79"/>
                  <a:gd name="T108" fmla="*/ 172 w 188"/>
                  <a:gd name="T109" fmla="*/ 21 h 79"/>
                  <a:gd name="T110" fmla="*/ 180 w 188"/>
                  <a:gd name="T11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8" h="79">
                    <a:moveTo>
                      <a:pt x="180" y="0"/>
                    </a:moveTo>
                    <a:cubicBezTo>
                      <a:pt x="179" y="5"/>
                      <a:pt x="175" y="6"/>
                      <a:pt x="171" y="7"/>
                    </a:cubicBezTo>
                    <a:cubicBezTo>
                      <a:pt x="170" y="8"/>
                      <a:pt x="169" y="10"/>
                      <a:pt x="168" y="10"/>
                    </a:cubicBezTo>
                    <a:cubicBezTo>
                      <a:pt x="164" y="15"/>
                      <a:pt x="157" y="14"/>
                      <a:pt x="154" y="19"/>
                    </a:cubicBezTo>
                    <a:cubicBezTo>
                      <a:pt x="155" y="19"/>
                      <a:pt x="155" y="20"/>
                      <a:pt x="155" y="21"/>
                    </a:cubicBezTo>
                    <a:cubicBezTo>
                      <a:pt x="154" y="20"/>
                      <a:pt x="154" y="20"/>
                      <a:pt x="154" y="20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4" y="20"/>
                      <a:pt x="154" y="20"/>
                    </a:cubicBezTo>
                    <a:cubicBezTo>
                      <a:pt x="152" y="21"/>
                      <a:pt x="151" y="23"/>
                      <a:pt x="149" y="23"/>
                    </a:cubicBezTo>
                    <a:cubicBezTo>
                      <a:pt x="149" y="25"/>
                      <a:pt x="148" y="24"/>
                      <a:pt x="149" y="26"/>
                    </a:cubicBezTo>
                    <a:cubicBezTo>
                      <a:pt x="148" y="25"/>
                      <a:pt x="148" y="25"/>
                      <a:pt x="148" y="25"/>
                    </a:cubicBezTo>
                    <a:cubicBezTo>
                      <a:pt x="147" y="27"/>
                      <a:pt x="147" y="27"/>
                      <a:pt x="145" y="25"/>
                    </a:cubicBezTo>
                    <a:cubicBezTo>
                      <a:pt x="139" y="27"/>
                      <a:pt x="134" y="30"/>
                      <a:pt x="128" y="32"/>
                    </a:cubicBezTo>
                    <a:cubicBezTo>
                      <a:pt x="123" y="34"/>
                      <a:pt x="118" y="39"/>
                      <a:pt x="112" y="41"/>
                    </a:cubicBezTo>
                    <a:cubicBezTo>
                      <a:pt x="112" y="45"/>
                      <a:pt x="111" y="43"/>
                      <a:pt x="110" y="47"/>
                    </a:cubicBezTo>
                    <a:cubicBezTo>
                      <a:pt x="110" y="46"/>
                      <a:pt x="110" y="46"/>
                      <a:pt x="110" y="46"/>
                    </a:cubicBezTo>
                    <a:cubicBezTo>
                      <a:pt x="110" y="47"/>
                      <a:pt x="109" y="46"/>
                      <a:pt x="107" y="45"/>
                    </a:cubicBezTo>
                    <a:cubicBezTo>
                      <a:pt x="108" y="46"/>
                      <a:pt x="107" y="45"/>
                      <a:pt x="108" y="47"/>
                    </a:cubicBezTo>
                    <a:cubicBezTo>
                      <a:pt x="108" y="49"/>
                      <a:pt x="106" y="45"/>
                      <a:pt x="106" y="46"/>
                    </a:cubicBezTo>
                    <a:cubicBezTo>
                      <a:pt x="105" y="45"/>
                      <a:pt x="106" y="47"/>
                      <a:pt x="106" y="46"/>
                    </a:cubicBezTo>
                    <a:cubicBezTo>
                      <a:pt x="105" y="49"/>
                      <a:pt x="106" y="45"/>
                      <a:pt x="103" y="44"/>
                    </a:cubicBezTo>
                    <a:cubicBezTo>
                      <a:pt x="101" y="45"/>
                      <a:pt x="98" y="48"/>
                      <a:pt x="95" y="47"/>
                    </a:cubicBezTo>
                    <a:cubicBezTo>
                      <a:pt x="95" y="47"/>
                      <a:pt x="96" y="49"/>
                      <a:pt x="96" y="49"/>
                    </a:cubicBezTo>
                    <a:cubicBezTo>
                      <a:pt x="95" y="46"/>
                      <a:pt x="95" y="50"/>
                      <a:pt x="94" y="49"/>
                    </a:cubicBezTo>
                    <a:cubicBezTo>
                      <a:pt x="94" y="48"/>
                      <a:pt x="94" y="48"/>
                      <a:pt x="94" y="48"/>
                    </a:cubicBezTo>
                    <a:cubicBezTo>
                      <a:pt x="93" y="47"/>
                      <a:pt x="92" y="49"/>
                      <a:pt x="91" y="48"/>
                    </a:cubicBezTo>
                    <a:cubicBezTo>
                      <a:pt x="90" y="49"/>
                      <a:pt x="88" y="47"/>
                      <a:pt x="88" y="49"/>
                    </a:cubicBezTo>
                    <a:cubicBezTo>
                      <a:pt x="88" y="47"/>
                      <a:pt x="87" y="48"/>
                      <a:pt x="87" y="47"/>
                    </a:cubicBezTo>
                    <a:cubicBezTo>
                      <a:pt x="87" y="51"/>
                      <a:pt x="84" y="46"/>
                      <a:pt x="84" y="49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1" y="49"/>
                      <a:pt x="77" y="49"/>
                      <a:pt x="74" y="51"/>
                    </a:cubicBezTo>
                    <a:cubicBezTo>
                      <a:pt x="73" y="52"/>
                      <a:pt x="70" y="48"/>
                      <a:pt x="69" y="50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68" y="52"/>
                      <a:pt x="68" y="51"/>
                      <a:pt x="68" y="51"/>
                    </a:cubicBezTo>
                    <a:cubicBezTo>
                      <a:pt x="67" y="52"/>
                      <a:pt x="66" y="51"/>
                      <a:pt x="65" y="51"/>
                    </a:cubicBezTo>
                    <a:cubicBezTo>
                      <a:pt x="65" y="51"/>
                      <a:pt x="64" y="52"/>
                      <a:pt x="64" y="52"/>
                    </a:cubicBezTo>
                    <a:cubicBezTo>
                      <a:pt x="63" y="50"/>
                      <a:pt x="61" y="54"/>
                      <a:pt x="60" y="52"/>
                    </a:cubicBezTo>
                    <a:cubicBezTo>
                      <a:pt x="61" y="55"/>
                      <a:pt x="59" y="54"/>
                      <a:pt x="59" y="55"/>
                    </a:cubicBezTo>
                    <a:cubicBezTo>
                      <a:pt x="58" y="55"/>
                      <a:pt x="58" y="54"/>
                      <a:pt x="58" y="53"/>
                    </a:cubicBezTo>
                    <a:cubicBezTo>
                      <a:pt x="57" y="53"/>
                      <a:pt x="57" y="54"/>
                      <a:pt x="56" y="53"/>
                    </a:cubicBezTo>
                    <a:cubicBezTo>
                      <a:pt x="55" y="53"/>
                      <a:pt x="55" y="55"/>
                      <a:pt x="54" y="55"/>
                    </a:cubicBezTo>
                    <a:cubicBezTo>
                      <a:pt x="54" y="52"/>
                      <a:pt x="53" y="54"/>
                      <a:pt x="52" y="54"/>
                    </a:cubicBezTo>
                    <a:cubicBezTo>
                      <a:pt x="52" y="56"/>
                      <a:pt x="52" y="57"/>
                      <a:pt x="51" y="56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49" y="56"/>
                      <a:pt x="46" y="53"/>
                      <a:pt x="43" y="56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1" y="56"/>
                      <a:pt x="38" y="54"/>
                      <a:pt x="36" y="57"/>
                    </a:cubicBezTo>
                    <a:cubicBezTo>
                      <a:pt x="35" y="56"/>
                      <a:pt x="34" y="56"/>
                      <a:pt x="33" y="56"/>
                    </a:cubicBezTo>
                    <a:cubicBezTo>
                      <a:pt x="32" y="57"/>
                      <a:pt x="32" y="57"/>
                      <a:pt x="31" y="59"/>
                    </a:cubicBezTo>
                    <a:cubicBezTo>
                      <a:pt x="31" y="59"/>
                      <a:pt x="31" y="58"/>
                      <a:pt x="31" y="57"/>
                    </a:cubicBezTo>
                    <a:cubicBezTo>
                      <a:pt x="30" y="57"/>
                      <a:pt x="29" y="54"/>
                      <a:pt x="28" y="57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7" y="57"/>
                      <a:pt x="25" y="58"/>
                      <a:pt x="25" y="57"/>
                    </a:cubicBezTo>
                    <a:cubicBezTo>
                      <a:pt x="24" y="58"/>
                      <a:pt x="23" y="58"/>
                      <a:pt x="23" y="60"/>
                    </a:cubicBezTo>
                    <a:cubicBezTo>
                      <a:pt x="23" y="60"/>
                      <a:pt x="23" y="57"/>
                      <a:pt x="23" y="59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1" y="56"/>
                      <a:pt x="19" y="56"/>
                      <a:pt x="17" y="57"/>
                    </a:cubicBezTo>
                    <a:cubicBezTo>
                      <a:pt x="17" y="55"/>
                      <a:pt x="15" y="57"/>
                      <a:pt x="14" y="55"/>
                    </a:cubicBezTo>
                    <a:cubicBezTo>
                      <a:pt x="13" y="56"/>
                      <a:pt x="13" y="54"/>
                      <a:pt x="11" y="56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1" y="54"/>
                      <a:pt x="10" y="54"/>
                      <a:pt x="9" y="53"/>
                    </a:cubicBezTo>
                    <a:cubicBezTo>
                      <a:pt x="9" y="52"/>
                      <a:pt x="8" y="54"/>
                      <a:pt x="7" y="54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8" y="53"/>
                      <a:pt x="7" y="54"/>
                      <a:pt x="6" y="55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5" y="55"/>
                      <a:pt x="5" y="56"/>
                      <a:pt x="5" y="56"/>
                    </a:cubicBezTo>
                    <a:cubicBezTo>
                      <a:pt x="5" y="55"/>
                      <a:pt x="4" y="56"/>
                      <a:pt x="4" y="54"/>
                    </a:cubicBezTo>
                    <a:cubicBezTo>
                      <a:pt x="5" y="54"/>
                      <a:pt x="7" y="53"/>
                      <a:pt x="8" y="52"/>
                    </a:cubicBezTo>
                    <a:cubicBezTo>
                      <a:pt x="8" y="51"/>
                      <a:pt x="5" y="53"/>
                      <a:pt x="6" y="52"/>
                    </a:cubicBezTo>
                    <a:cubicBezTo>
                      <a:pt x="6" y="51"/>
                      <a:pt x="6" y="51"/>
                      <a:pt x="5" y="51"/>
                    </a:cubicBezTo>
                    <a:cubicBezTo>
                      <a:pt x="5" y="52"/>
                      <a:pt x="5" y="52"/>
                      <a:pt x="5" y="53"/>
                    </a:cubicBezTo>
                    <a:cubicBezTo>
                      <a:pt x="5" y="53"/>
                      <a:pt x="5" y="52"/>
                      <a:pt x="5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5" y="52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3" y="51"/>
                      <a:pt x="3" y="51"/>
                      <a:pt x="2" y="50"/>
                    </a:cubicBezTo>
                    <a:cubicBezTo>
                      <a:pt x="1" y="52"/>
                      <a:pt x="4" y="46"/>
                      <a:pt x="0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4"/>
                      <a:pt x="3" y="54"/>
                      <a:pt x="3" y="54"/>
                    </a:cubicBezTo>
                    <a:cubicBezTo>
                      <a:pt x="3" y="54"/>
                      <a:pt x="3" y="53"/>
                      <a:pt x="3" y="53"/>
                    </a:cubicBezTo>
                    <a:cubicBezTo>
                      <a:pt x="3" y="53"/>
                      <a:pt x="3" y="54"/>
                      <a:pt x="3" y="53"/>
                    </a:cubicBezTo>
                    <a:cubicBezTo>
                      <a:pt x="3" y="52"/>
                      <a:pt x="4" y="51"/>
                      <a:pt x="4" y="53"/>
                    </a:cubicBezTo>
                    <a:cubicBezTo>
                      <a:pt x="4" y="54"/>
                      <a:pt x="4" y="54"/>
                      <a:pt x="4" y="55"/>
                    </a:cubicBezTo>
                    <a:cubicBezTo>
                      <a:pt x="4" y="55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5"/>
                      <a:pt x="3" y="55"/>
                    </a:cubicBezTo>
                    <a:cubicBezTo>
                      <a:pt x="2" y="55"/>
                      <a:pt x="2" y="56"/>
                      <a:pt x="1" y="56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2" y="57"/>
                      <a:pt x="2" y="57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60"/>
                      <a:pt x="4" y="57"/>
                      <a:pt x="4" y="58"/>
                    </a:cubicBezTo>
                    <a:cubicBezTo>
                      <a:pt x="4" y="58"/>
                      <a:pt x="2" y="60"/>
                      <a:pt x="2" y="61"/>
                    </a:cubicBezTo>
                    <a:cubicBezTo>
                      <a:pt x="3" y="62"/>
                      <a:pt x="6" y="61"/>
                      <a:pt x="6" y="63"/>
                    </a:cubicBezTo>
                    <a:cubicBezTo>
                      <a:pt x="7" y="63"/>
                      <a:pt x="8" y="63"/>
                      <a:pt x="9" y="62"/>
                    </a:cubicBezTo>
                    <a:cubicBezTo>
                      <a:pt x="10" y="62"/>
                      <a:pt x="8" y="65"/>
                      <a:pt x="9" y="64"/>
                    </a:cubicBezTo>
                    <a:cubicBezTo>
                      <a:pt x="9" y="65"/>
                      <a:pt x="9" y="66"/>
                      <a:pt x="8" y="66"/>
                    </a:cubicBezTo>
                    <a:cubicBezTo>
                      <a:pt x="9" y="66"/>
                      <a:pt x="10" y="67"/>
                      <a:pt x="10" y="65"/>
                    </a:cubicBezTo>
                    <a:cubicBezTo>
                      <a:pt x="11" y="66"/>
                      <a:pt x="12" y="67"/>
                      <a:pt x="13" y="66"/>
                    </a:cubicBezTo>
                    <a:cubicBezTo>
                      <a:pt x="13" y="66"/>
                      <a:pt x="12" y="68"/>
                      <a:pt x="12" y="69"/>
                    </a:cubicBezTo>
                    <a:cubicBezTo>
                      <a:pt x="13" y="67"/>
                      <a:pt x="15" y="67"/>
                      <a:pt x="15" y="67"/>
                    </a:cubicBezTo>
                    <a:cubicBezTo>
                      <a:pt x="16" y="66"/>
                      <a:pt x="16" y="66"/>
                      <a:pt x="16" y="64"/>
                    </a:cubicBezTo>
                    <a:cubicBezTo>
                      <a:pt x="16" y="64"/>
                      <a:pt x="17" y="63"/>
                      <a:pt x="17" y="63"/>
                    </a:cubicBezTo>
                    <a:cubicBezTo>
                      <a:pt x="17" y="65"/>
                      <a:pt x="16" y="68"/>
                      <a:pt x="17" y="68"/>
                    </a:cubicBezTo>
                    <a:cubicBezTo>
                      <a:pt x="16" y="71"/>
                      <a:pt x="15" y="67"/>
                      <a:pt x="15" y="70"/>
                    </a:cubicBezTo>
                    <a:cubicBezTo>
                      <a:pt x="14" y="72"/>
                      <a:pt x="12" y="72"/>
                      <a:pt x="12" y="70"/>
                    </a:cubicBezTo>
                    <a:cubicBezTo>
                      <a:pt x="11" y="73"/>
                      <a:pt x="13" y="71"/>
                      <a:pt x="12" y="73"/>
                    </a:cubicBezTo>
                    <a:cubicBezTo>
                      <a:pt x="13" y="73"/>
                      <a:pt x="14" y="72"/>
                      <a:pt x="15" y="72"/>
                    </a:cubicBezTo>
                    <a:cubicBezTo>
                      <a:pt x="15" y="71"/>
                      <a:pt x="15" y="70"/>
                      <a:pt x="16" y="70"/>
                    </a:cubicBezTo>
                    <a:cubicBezTo>
                      <a:pt x="17" y="67"/>
                      <a:pt x="16" y="72"/>
                      <a:pt x="17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3"/>
                      <a:pt x="17" y="72"/>
                      <a:pt x="18" y="72"/>
                    </a:cubicBezTo>
                    <a:cubicBezTo>
                      <a:pt x="17" y="75"/>
                      <a:pt x="17" y="72"/>
                      <a:pt x="16" y="74"/>
                    </a:cubicBezTo>
                    <a:cubicBezTo>
                      <a:pt x="16" y="76"/>
                      <a:pt x="16" y="76"/>
                      <a:pt x="16" y="76"/>
                    </a:cubicBezTo>
                    <a:cubicBezTo>
                      <a:pt x="17" y="77"/>
                      <a:pt x="17" y="74"/>
                      <a:pt x="18" y="75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8" y="74"/>
                      <a:pt x="19" y="73"/>
                      <a:pt x="18" y="73"/>
                    </a:cubicBezTo>
                    <a:cubicBezTo>
                      <a:pt x="19" y="70"/>
                      <a:pt x="19" y="72"/>
                      <a:pt x="20" y="72"/>
                    </a:cubicBezTo>
                    <a:cubicBezTo>
                      <a:pt x="20" y="70"/>
                      <a:pt x="19" y="72"/>
                      <a:pt x="20" y="70"/>
                    </a:cubicBezTo>
                    <a:cubicBezTo>
                      <a:pt x="20" y="69"/>
                      <a:pt x="20" y="69"/>
                      <a:pt x="21" y="69"/>
                    </a:cubicBezTo>
                    <a:cubicBezTo>
                      <a:pt x="22" y="69"/>
                      <a:pt x="21" y="71"/>
                      <a:pt x="21" y="72"/>
                    </a:cubicBezTo>
                    <a:cubicBezTo>
                      <a:pt x="21" y="72"/>
                      <a:pt x="20" y="72"/>
                      <a:pt x="21" y="71"/>
                    </a:cubicBezTo>
                    <a:cubicBezTo>
                      <a:pt x="19" y="73"/>
                      <a:pt x="20" y="75"/>
                      <a:pt x="19" y="76"/>
                    </a:cubicBezTo>
                    <a:cubicBezTo>
                      <a:pt x="20" y="77"/>
                      <a:pt x="20" y="75"/>
                      <a:pt x="21" y="75"/>
                    </a:cubicBezTo>
                    <a:cubicBezTo>
                      <a:pt x="21" y="74"/>
                      <a:pt x="21" y="73"/>
                      <a:pt x="21" y="72"/>
                    </a:cubicBezTo>
                    <a:cubicBezTo>
                      <a:pt x="23" y="68"/>
                      <a:pt x="21" y="76"/>
                      <a:pt x="23" y="75"/>
                    </a:cubicBezTo>
                    <a:cubicBezTo>
                      <a:pt x="23" y="72"/>
                      <a:pt x="25" y="71"/>
                      <a:pt x="25" y="68"/>
                    </a:cubicBezTo>
                    <a:cubicBezTo>
                      <a:pt x="25" y="67"/>
                      <a:pt x="25" y="66"/>
                      <a:pt x="26" y="67"/>
                    </a:cubicBezTo>
                    <a:cubicBezTo>
                      <a:pt x="25" y="69"/>
                      <a:pt x="26" y="68"/>
                      <a:pt x="25" y="70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5" y="74"/>
                      <a:pt x="25" y="76"/>
                      <a:pt x="26" y="77"/>
                    </a:cubicBezTo>
                    <a:cubicBezTo>
                      <a:pt x="26" y="76"/>
                      <a:pt x="26" y="75"/>
                      <a:pt x="26" y="74"/>
                    </a:cubicBezTo>
                    <a:cubicBezTo>
                      <a:pt x="26" y="75"/>
                      <a:pt x="26" y="76"/>
                      <a:pt x="27" y="76"/>
                    </a:cubicBezTo>
                    <a:cubicBezTo>
                      <a:pt x="26" y="76"/>
                      <a:pt x="27" y="74"/>
                      <a:pt x="27" y="73"/>
                    </a:cubicBezTo>
                    <a:cubicBezTo>
                      <a:pt x="28" y="73"/>
                      <a:pt x="28" y="75"/>
                      <a:pt x="28" y="76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8" y="76"/>
                      <a:pt x="28" y="78"/>
                      <a:pt x="28" y="78"/>
                    </a:cubicBezTo>
                    <a:cubicBezTo>
                      <a:pt x="28" y="76"/>
                      <a:pt x="29" y="75"/>
                      <a:pt x="29" y="73"/>
                    </a:cubicBezTo>
                    <a:cubicBezTo>
                      <a:pt x="30" y="73"/>
                      <a:pt x="30" y="74"/>
                      <a:pt x="30" y="74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0" y="75"/>
                      <a:pt x="29" y="78"/>
                      <a:pt x="30" y="78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1" y="77"/>
                      <a:pt x="31" y="77"/>
                      <a:pt x="31" y="76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32" y="77"/>
                      <a:pt x="32" y="75"/>
                      <a:pt x="33" y="77"/>
                    </a:cubicBezTo>
                    <a:cubicBezTo>
                      <a:pt x="32" y="74"/>
                      <a:pt x="32" y="77"/>
                      <a:pt x="32" y="75"/>
                    </a:cubicBezTo>
                    <a:cubicBezTo>
                      <a:pt x="31" y="73"/>
                      <a:pt x="32" y="74"/>
                      <a:pt x="33" y="73"/>
                    </a:cubicBezTo>
                    <a:cubicBezTo>
                      <a:pt x="32" y="76"/>
                      <a:pt x="33" y="74"/>
                      <a:pt x="34" y="74"/>
                    </a:cubicBezTo>
                    <a:cubicBezTo>
                      <a:pt x="34" y="75"/>
                      <a:pt x="34" y="75"/>
                      <a:pt x="34" y="76"/>
                    </a:cubicBezTo>
                    <a:cubicBezTo>
                      <a:pt x="35" y="74"/>
                      <a:pt x="35" y="74"/>
                      <a:pt x="35" y="74"/>
                    </a:cubicBezTo>
                    <a:cubicBezTo>
                      <a:pt x="35" y="78"/>
                      <a:pt x="36" y="73"/>
                      <a:pt x="36" y="74"/>
                    </a:cubicBezTo>
                    <a:cubicBezTo>
                      <a:pt x="36" y="75"/>
                      <a:pt x="36" y="77"/>
                      <a:pt x="36" y="77"/>
                    </a:cubicBezTo>
                    <a:cubicBezTo>
                      <a:pt x="36" y="75"/>
                      <a:pt x="37" y="74"/>
                      <a:pt x="37" y="72"/>
                    </a:cubicBezTo>
                    <a:cubicBezTo>
                      <a:pt x="38" y="73"/>
                      <a:pt x="36" y="76"/>
                      <a:pt x="37" y="78"/>
                    </a:cubicBezTo>
                    <a:cubicBezTo>
                      <a:pt x="37" y="75"/>
                      <a:pt x="38" y="79"/>
                      <a:pt x="38" y="76"/>
                    </a:cubicBezTo>
                    <a:cubicBezTo>
                      <a:pt x="37" y="75"/>
                      <a:pt x="38" y="75"/>
                      <a:pt x="38" y="73"/>
                    </a:cubicBezTo>
                    <a:cubicBezTo>
                      <a:pt x="39" y="74"/>
                      <a:pt x="38" y="75"/>
                      <a:pt x="39" y="75"/>
                    </a:cubicBezTo>
                    <a:cubicBezTo>
                      <a:pt x="39" y="75"/>
                      <a:pt x="39" y="73"/>
                      <a:pt x="39" y="72"/>
                    </a:cubicBezTo>
                    <a:cubicBezTo>
                      <a:pt x="39" y="73"/>
                      <a:pt x="40" y="70"/>
                      <a:pt x="40" y="72"/>
                    </a:cubicBezTo>
                    <a:cubicBezTo>
                      <a:pt x="41" y="74"/>
                      <a:pt x="39" y="73"/>
                      <a:pt x="40" y="74"/>
                    </a:cubicBezTo>
                    <a:cubicBezTo>
                      <a:pt x="41" y="74"/>
                      <a:pt x="40" y="70"/>
                      <a:pt x="41" y="69"/>
                    </a:cubicBezTo>
                    <a:cubicBezTo>
                      <a:pt x="41" y="68"/>
                      <a:pt x="41" y="65"/>
                      <a:pt x="42" y="64"/>
                    </a:cubicBezTo>
                    <a:cubicBezTo>
                      <a:pt x="43" y="65"/>
                      <a:pt x="41" y="65"/>
                      <a:pt x="42" y="68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3" y="70"/>
                      <a:pt x="41" y="72"/>
                      <a:pt x="41" y="74"/>
                    </a:cubicBezTo>
                    <a:cubicBezTo>
                      <a:pt x="42" y="73"/>
                      <a:pt x="42" y="73"/>
                      <a:pt x="42" y="73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2" y="75"/>
                      <a:pt x="43" y="76"/>
                      <a:pt x="43" y="76"/>
                    </a:cubicBezTo>
                    <a:cubicBezTo>
                      <a:pt x="43" y="74"/>
                      <a:pt x="43" y="76"/>
                      <a:pt x="43" y="75"/>
                    </a:cubicBezTo>
                    <a:cubicBezTo>
                      <a:pt x="43" y="74"/>
                      <a:pt x="43" y="71"/>
                      <a:pt x="44" y="73"/>
                    </a:cubicBezTo>
                    <a:cubicBezTo>
                      <a:pt x="44" y="74"/>
                      <a:pt x="44" y="75"/>
                      <a:pt x="44" y="76"/>
                    </a:cubicBezTo>
                    <a:cubicBezTo>
                      <a:pt x="45" y="77"/>
                      <a:pt x="44" y="74"/>
                      <a:pt x="45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7" y="76"/>
                      <a:pt x="50" y="76"/>
                      <a:pt x="51" y="72"/>
                    </a:cubicBezTo>
                    <a:cubicBezTo>
                      <a:pt x="52" y="73"/>
                      <a:pt x="52" y="73"/>
                      <a:pt x="53" y="74"/>
                    </a:cubicBezTo>
                    <a:cubicBezTo>
                      <a:pt x="53" y="74"/>
                      <a:pt x="53" y="73"/>
                      <a:pt x="53" y="72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55" y="76"/>
                      <a:pt x="55" y="74"/>
                      <a:pt x="56" y="72"/>
                    </a:cubicBezTo>
                    <a:cubicBezTo>
                      <a:pt x="56" y="74"/>
                      <a:pt x="56" y="74"/>
                      <a:pt x="56" y="74"/>
                    </a:cubicBezTo>
                    <a:cubicBezTo>
                      <a:pt x="57" y="75"/>
                      <a:pt x="56" y="73"/>
                      <a:pt x="57" y="72"/>
                    </a:cubicBezTo>
                    <a:cubicBezTo>
                      <a:pt x="57" y="74"/>
                      <a:pt x="57" y="74"/>
                      <a:pt x="57" y="74"/>
                    </a:cubicBezTo>
                    <a:cubicBezTo>
                      <a:pt x="57" y="72"/>
                      <a:pt x="57" y="72"/>
                      <a:pt x="57" y="72"/>
                    </a:cubicBezTo>
                    <a:cubicBezTo>
                      <a:pt x="58" y="72"/>
                      <a:pt x="58" y="72"/>
                      <a:pt x="58" y="74"/>
                    </a:cubicBezTo>
                    <a:cubicBezTo>
                      <a:pt x="59" y="74"/>
                      <a:pt x="59" y="73"/>
                      <a:pt x="58" y="73"/>
                    </a:cubicBezTo>
                    <a:cubicBezTo>
                      <a:pt x="59" y="74"/>
                      <a:pt x="60" y="74"/>
                      <a:pt x="61" y="73"/>
                    </a:cubicBezTo>
                    <a:cubicBezTo>
                      <a:pt x="61" y="72"/>
                      <a:pt x="61" y="72"/>
                      <a:pt x="61" y="70"/>
                    </a:cubicBezTo>
                    <a:cubicBezTo>
                      <a:pt x="61" y="68"/>
                      <a:pt x="61" y="71"/>
                      <a:pt x="61" y="69"/>
                    </a:cubicBezTo>
                    <a:cubicBezTo>
                      <a:pt x="61" y="70"/>
                      <a:pt x="62" y="71"/>
                      <a:pt x="61" y="72"/>
                    </a:cubicBezTo>
                    <a:cubicBezTo>
                      <a:pt x="63" y="75"/>
                      <a:pt x="64" y="72"/>
                      <a:pt x="66" y="72"/>
                    </a:cubicBezTo>
                    <a:cubicBezTo>
                      <a:pt x="66" y="71"/>
                      <a:pt x="66" y="71"/>
                      <a:pt x="66" y="71"/>
                    </a:cubicBezTo>
                    <a:cubicBezTo>
                      <a:pt x="68" y="73"/>
                      <a:pt x="68" y="71"/>
                      <a:pt x="70" y="72"/>
                    </a:cubicBezTo>
                    <a:cubicBezTo>
                      <a:pt x="69" y="71"/>
                      <a:pt x="69" y="68"/>
                      <a:pt x="70" y="68"/>
                    </a:cubicBezTo>
                    <a:cubicBezTo>
                      <a:pt x="70" y="66"/>
                      <a:pt x="70" y="70"/>
                      <a:pt x="71" y="71"/>
                    </a:cubicBezTo>
                    <a:cubicBezTo>
                      <a:pt x="71" y="71"/>
                      <a:pt x="72" y="70"/>
                      <a:pt x="72" y="70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2" y="70"/>
                      <a:pt x="73" y="69"/>
                      <a:pt x="73" y="70"/>
                    </a:cubicBezTo>
                    <a:cubicBezTo>
                      <a:pt x="73" y="70"/>
                      <a:pt x="73" y="70"/>
                      <a:pt x="73" y="70"/>
                    </a:cubicBezTo>
                    <a:cubicBezTo>
                      <a:pt x="74" y="70"/>
                      <a:pt x="74" y="71"/>
                      <a:pt x="75" y="71"/>
                    </a:cubicBezTo>
                    <a:cubicBezTo>
                      <a:pt x="75" y="69"/>
                      <a:pt x="76" y="70"/>
                      <a:pt x="76" y="69"/>
                    </a:cubicBezTo>
                    <a:cubicBezTo>
                      <a:pt x="76" y="69"/>
                      <a:pt x="76" y="69"/>
                      <a:pt x="76" y="69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70"/>
                      <a:pt x="76" y="70"/>
                      <a:pt x="76" y="70"/>
                    </a:cubicBezTo>
                    <a:cubicBezTo>
                      <a:pt x="77" y="71"/>
                      <a:pt x="76" y="69"/>
                      <a:pt x="77" y="68"/>
                    </a:cubicBezTo>
                    <a:cubicBezTo>
                      <a:pt x="77" y="67"/>
                      <a:pt x="77" y="68"/>
                      <a:pt x="77" y="69"/>
                    </a:cubicBezTo>
                    <a:cubicBezTo>
                      <a:pt x="77" y="70"/>
                      <a:pt x="77" y="68"/>
                      <a:pt x="77" y="69"/>
                    </a:cubicBezTo>
                    <a:cubicBezTo>
                      <a:pt x="77" y="70"/>
                      <a:pt x="77" y="69"/>
                      <a:pt x="77" y="70"/>
                    </a:cubicBezTo>
                    <a:cubicBezTo>
                      <a:pt x="78" y="70"/>
                      <a:pt x="77" y="68"/>
                      <a:pt x="78" y="69"/>
                    </a:cubicBezTo>
                    <a:cubicBezTo>
                      <a:pt x="78" y="69"/>
                      <a:pt x="79" y="68"/>
                      <a:pt x="79" y="70"/>
                    </a:cubicBezTo>
                    <a:cubicBezTo>
                      <a:pt x="79" y="69"/>
                      <a:pt x="80" y="69"/>
                      <a:pt x="80" y="68"/>
                    </a:cubicBezTo>
                    <a:cubicBezTo>
                      <a:pt x="79" y="68"/>
                      <a:pt x="79" y="68"/>
                      <a:pt x="7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79" y="67"/>
                      <a:pt x="79" y="67"/>
                      <a:pt x="79" y="67"/>
                    </a:cubicBezTo>
                    <a:cubicBezTo>
                      <a:pt x="79" y="66"/>
                      <a:pt x="80" y="67"/>
                      <a:pt x="80" y="65"/>
                    </a:cubicBezTo>
                    <a:cubicBezTo>
                      <a:pt x="80" y="67"/>
                      <a:pt x="80" y="67"/>
                      <a:pt x="80" y="67"/>
                    </a:cubicBezTo>
                    <a:cubicBezTo>
                      <a:pt x="80" y="66"/>
                      <a:pt x="81" y="66"/>
                      <a:pt x="81" y="66"/>
                    </a:cubicBezTo>
                    <a:cubicBezTo>
                      <a:pt x="82" y="67"/>
                      <a:pt x="82" y="69"/>
                      <a:pt x="82" y="70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83" y="68"/>
                      <a:pt x="83" y="68"/>
                      <a:pt x="83" y="69"/>
                    </a:cubicBezTo>
                    <a:cubicBezTo>
                      <a:pt x="85" y="70"/>
                      <a:pt x="84" y="64"/>
                      <a:pt x="85" y="65"/>
                    </a:cubicBezTo>
                    <a:cubicBezTo>
                      <a:pt x="85" y="67"/>
                      <a:pt x="85" y="68"/>
                      <a:pt x="86" y="68"/>
                    </a:cubicBezTo>
                    <a:cubicBezTo>
                      <a:pt x="86" y="68"/>
                      <a:pt x="86" y="67"/>
                      <a:pt x="86" y="67"/>
                    </a:cubicBezTo>
                    <a:cubicBezTo>
                      <a:pt x="86" y="66"/>
                      <a:pt x="86" y="68"/>
                      <a:pt x="85" y="67"/>
                    </a:cubicBezTo>
                    <a:cubicBezTo>
                      <a:pt x="85" y="66"/>
                      <a:pt x="86" y="66"/>
                      <a:pt x="86" y="66"/>
                    </a:cubicBezTo>
                    <a:cubicBezTo>
                      <a:pt x="87" y="70"/>
                      <a:pt x="89" y="66"/>
                      <a:pt x="91" y="68"/>
                    </a:cubicBezTo>
                    <a:cubicBezTo>
                      <a:pt x="90" y="66"/>
                      <a:pt x="91" y="67"/>
                      <a:pt x="91" y="66"/>
                    </a:cubicBezTo>
                    <a:cubicBezTo>
                      <a:pt x="92" y="69"/>
                      <a:pt x="92" y="66"/>
                      <a:pt x="93" y="67"/>
                    </a:cubicBezTo>
                    <a:cubicBezTo>
                      <a:pt x="92" y="65"/>
                      <a:pt x="92" y="65"/>
                      <a:pt x="92" y="65"/>
                    </a:cubicBezTo>
                    <a:cubicBezTo>
                      <a:pt x="93" y="66"/>
                      <a:pt x="92" y="61"/>
                      <a:pt x="94" y="63"/>
                    </a:cubicBezTo>
                    <a:cubicBezTo>
                      <a:pt x="94" y="64"/>
                      <a:pt x="94" y="65"/>
                      <a:pt x="94" y="66"/>
                    </a:cubicBezTo>
                    <a:cubicBezTo>
                      <a:pt x="95" y="68"/>
                      <a:pt x="95" y="63"/>
                      <a:pt x="96" y="66"/>
                    </a:cubicBezTo>
                    <a:cubicBezTo>
                      <a:pt x="96" y="65"/>
                      <a:pt x="95" y="63"/>
                      <a:pt x="96" y="62"/>
                    </a:cubicBezTo>
                    <a:cubicBezTo>
                      <a:pt x="96" y="63"/>
                      <a:pt x="98" y="64"/>
                      <a:pt x="98" y="65"/>
                    </a:cubicBezTo>
                    <a:cubicBezTo>
                      <a:pt x="98" y="64"/>
                      <a:pt x="98" y="64"/>
                      <a:pt x="98" y="64"/>
                    </a:cubicBezTo>
                    <a:cubicBezTo>
                      <a:pt x="99" y="65"/>
                      <a:pt x="98" y="65"/>
                      <a:pt x="98" y="65"/>
                    </a:cubicBezTo>
                    <a:cubicBezTo>
                      <a:pt x="99" y="66"/>
                      <a:pt x="99" y="65"/>
                      <a:pt x="100" y="64"/>
                    </a:cubicBezTo>
                    <a:cubicBezTo>
                      <a:pt x="101" y="65"/>
                      <a:pt x="101" y="64"/>
                      <a:pt x="102" y="65"/>
                    </a:cubicBezTo>
                    <a:cubicBezTo>
                      <a:pt x="102" y="63"/>
                      <a:pt x="104" y="66"/>
                      <a:pt x="103" y="63"/>
                    </a:cubicBezTo>
                    <a:cubicBezTo>
                      <a:pt x="104" y="64"/>
                      <a:pt x="104" y="64"/>
                      <a:pt x="104" y="64"/>
                    </a:cubicBezTo>
                    <a:cubicBezTo>
                      <a:pt x="104" y="63"/>
                      <a:pt x="103" y="61"/>
                      <a:pt x="104" y="60"/>
                    </a:cubicBezTo>
                    <a:cubicBezTo>
                      <a:pt x="104" y="62"/>
                      <a:pt x="104" y="62"/>
                      <a:pt x="104" y="62"/>
                    </a:cubicBezTo>
                    <a:cubicBezTo>
                      <a:pt x="105" y="65"/>
                      <a:pt x="105" y="63"/>
                      <a:pt x="106" y="64"/>
                    </a:cubicBezTo>
                    <a:cubicBezTo>
                      <a:pt x="105" y="62"/>
                      <a:pt x="106" y="64"/>
                      <a:pt x="106" y="62"/>
                    </a:cubicBezTo>
                    <a:cubicBezTo>
                      <a:pt x="106" y="62"/>
                      <a:pt x="106" y="62"/>
                      <a:pt x="106" y="62"/>
                    </a:cubicBezTo>
                    <a:cubicBezTo>
                      <a:pt x="106" y="61"/>
                      <a:pt x="106" y="61"/>
                      <a:pt x="106" y="60"/>
                    </a:cubicBezTo>
                    <a:cubicBezTo>
                      <a:pt x="107" y="60"/>
                      <a:pt x="107" y="62"/>
                      <a:pt x="107" y="62"/>
                    </a:cubicBezTo>
                    <a:cubicBezTo>
                      <a:pt x="108" y="63"/>
                      <a:pt x="108" y="62"/>
                      <a:pt x="108" y="62"/>
                    </a:cubicBezTo>
                    <a:cubicBezTo>
                      <a:pt x="108" y="62"/>
                      <a:pt x="108" y="62"/>
                      <a:pt x="108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8" y="61"/>
                      <a:pt x="109" y="61"/>
                    </a:cubicBezTo>
                    <a:cubicBezTo>
                      <a:pt x="109" y="61"/>
                      <a:pt x="109" y="61"/>
                      <a:pt x="109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10" y="64"/>
                      <a:pt x="110" y="64"/>
                      <a:pt x="110" y="64"/>
                    </a:cubicBezTo>
                    <a:cubicBezTo>
                      <a:pt x="110" y="64"/>
                      <a:pt x="110" y="62"/>
                      <a:pt x="110" y="61"/>
                    </a:cubicBezTo>
                    <a:cubicBezTo>
                      <a:pt x="112" y="62"/>
                      <a:pt x="113" y="60"/>
                      <a:pt x="114" y="59"/>
                    </a:cubicBezTo>
                    <a:cubicBezTo>
                      <a:pt x="113" y="59"/>
                      <a:pt x="114" y="60"/>
                      <a:pt x="114" y="60"/>
                    </a:cubicBezTo>
                    <a:cubicBezTo>
                      <a:pt x="114" y="59"/>
                      <a:pt x="114" y="58"/>
                      <a:pt x="114" y="59"/>
                    </a:cubicBezTo>
                    <a:cubicBezTo>
                      <a:pt x="114" y="58"/>
                      <a:pt x="115" y="60"/>
                      <a:pt x="116" y="60"/>
                    </a:cubicBezTo>
                    <a:cubicBezTo>
                      <a:pt x="116" y="60"/>
                      <a:pt x="115" y="58"/>
                      <a:pt x="115" y="58"/>
                    </a:cubicBezTo>
                    <a:cubicBezTo>
                      <a:pt x="117" y="60"/>
                      <a:pt x="117" y="56"/>
                      <a:pt x="118" y="57"/>
                    </a:cubicBezTo>
                    <a:cubicBezTo>
                      <a:pt x="118" y="58"/>
                      <a:pt x="118" y="58"/>
                      <a:pt x="119" y="59"/>
                    </a:cubicBezTo>
                    <a:cubicBezTo>
                      <a:pt x="119" y="58"/>
                      <a:pt x="120" y="57"/>
                      <a:pt x="120" y="55"/>
                    </a:cubicBezTo>
                    <a:cubicBezTo>
                      <a:pt x="120" y="57"/>
                      <a:pt x="120" y="57"/>
                      <a:pt x="120" y="57"/>
                    </a:cubicBezTo>
                    <a:cubicBezTo>
                      <a:pt x="121" y="57"/>
                      <a:pt x="121" y="56"/>
                      <a:pt x="121" y="55"/>
                    </a:cubicBezTo>
                    <a:cubicBezTo>
                      <a:pt x="120" y="54"/>
                      <a:pt x="121" y="52"/>
                      <a:pt x="121" y="53"/>
                    </a:cubicBezTo>
                    <a:cubicBezTo>
                      <a:pt x="121" y="53"/>
                      <a:pt x="121" y="53"/>
                      <a:pt x="121" y="53"/>
                    </a:cubicBezTo>
                    <a:cubicBezTo>
                      <a:pt x="122" y="52"/>
                      <a:pt x="122" y="52"/>
                      <a:pt x="122" y="52"/>
                    </a:cubicBezTo>
                    <a:cubicBezTo>
                      <a:pt x="123" y="52"/>
                      <a:pt x="122" y="52"/>
                      <a:pt x="122" y="53"/>
                    </a:cubicBezTo>
                    <a:cubicBezTo>
                      <a:pt x="123" y="55"/>
                      <a:pt x="124" y="54"/>
                      <a:pt x="125" y="54"/>
                    </a:cubicBezTo>
                    <a:cubicBezTo>
                      <a:pt x="124" y="53"/>
                      <a:pt x="124" y="53"/>
                      <a:pt x="124" y="53"/>
                    </a:cubicBezTo>
                    <a:cubicBezTo>
                      <a:pt x="125" y="52"/>
                      <a:pt x="125" y="54"/>
                      <a:pt x="125" y="54"/>
                    </a:cubicBezTo>
                    <a:cubicBezTo>
                      <a:pt x="125" y="49"/>
                      <a:pt x="125" y="49"/>
                      <a:pt x="125" y="49"/>
                    </a:cubicBezTo>
                    <a:cubicBezTo>
                      <a:pt x="125" y="49"/>
                      <a:pt x="126" y="51"/>
                      <a:pt x="126" y="52"/>
                    </a:cubicBezTo>
                    <a:cubicBezTo>
                      <a:pt x="127" y="51"/>
                      <a:pt x="126" y="48"/>
                      <a:pt x="126" y="46"/>
                    </a:cubicBezTo>
                    <a:cubicBezTo>
                      <a:pt x="127" y="47"/>
                      <a:pt x="127" y="45"/>
                      <a:pt x="128" y="45"/>
                    </a:cubicBezTo>
                    <a:cubicBezTo>
                      <a:pt x="128" y="46"/>
                      <a:pt x="127" y="45"/>
                      <a:pt x="128" y="46"/>
                    </a:cubicBezTo>
                    <a:cubicBezTo>
                      <a:pt x="129" y="47"/>
                      <a:pt x="129" y="47"/>
                      <a:pt x="129" y="47"/>
                    </a:cubicBezTo>
                    <a:cubicBezTo>
                      <a:pt x="128" y="48"/>
                      <a:pt x="130" y="50"/>
                      <a:pt x="130" y="51"/>
                    </a:cubicBezTo>
                    <a:cubicBezTo>
                      <a:pt x="130" y="50"/>
                      <a:pt x="132" y="50"/>
                      <a:pt x="132" y="50"/>
                    </a:cubicBezTo>
                    <a:cubicBezTo>
                      <a:pt x="131" y="48"/>
                      <a:pt x="133" y="49"/>
                      <a:pt x="132" y="46"/>
                    </a:cubicBezTo>
                    <a:cubicBezTo>
                      <a:pt x="133" y="45"/>
                      <a:pt x="133" y="48"/>
                      <a:pt x="134" y="48"/>
                    </a:cubicBezTo>
                    <a:cubicBezTo>
                      <a:pt x="134" y="47"/>
                      <a:pt x="135" y="47"/>
                      <a:pt x="136" y="47"/>
                    </a:cubicBezTo>
                    <a:cubicBezTo>
                      <a:pt x="136" y="47"/>
                      <a:pt x="136" y="47"/>
                      <a:pt x="136" y="47"/>
                    </a:cubicBezTo>
                    <a:cubicBezTo>
                      <a:pt x="137" y="46"/>
                      <a:pt x="138" y="46"/>
                      <a:pt x="138" y="44"/>
                    </a:cubicBezTo>
                    <a:cubicBezTo>
                      <a:pt x="139" y="45"/>
                      <a:pt x="139" y="45"/>
                      <a:pt x="139" y="45"/>
                    </a:cubicBezTo>
                    <a:cubicBezTo>
                      <a:pt x="140" y="46"/>
                      <a:pt x="137" y="42"/>
                      <a:pt x="139" y="43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3"/>
                      <a:pt x="141" y="45"/>
                      <a:pt x="141" y="43"/>
                    </a:cubicBezTo>
                    <a:cubicBezTo>
                      <a:pt x="141" y="44"/>
                      <a:pt x="141" y="44"/>
                      <a:pt x="141" y="44"/>
                    </a:cubicBezTo>
                    <a:cubicBezTo>
                      <a:pt x="141" y="43"/>
                      <a:pt x="142" y="43"/>
                      <a:pt x="142" y="41"/>
                    </a:cubicBezTo>
                    <a:cubicBezTo>
                      <a:pt x="143" y="43"/>
                      <a:pt x="143" y="43"/>
                      <a:pt x="143" y="43"/>
                    </a:cubicBezTo>
                    <a:cubicBezTo>
                      <a:pt x="144" y="44"/>
                      <a:pt x="142" y="41"/>
                      <a:pt x="143" y="42"/>
                    </a:cubicBezTo>
                    <a:cubicBezTo>
                      <a:pt x="143" y="42"/>
                      <a:pt x="144" y="42"/>
                      <a:pt x="144" y="43"/>
                    </a:cubicBezTo>
                    <a:cubicBezTo>
                      <a:pt x="144" y="41"/>
                      <a:pt x="145" y="41"/>
                      <a:pt x="145" y="40"/>
                    </a:cubicBezTo>
                    <a:cubicBezTo>
                      <a:pt x="146" y="42"/>
                      <a:pt x="146" y="42"/>
                      <a:pt x="146" y="42"/>
                    </a:cubicBezTo>
                    <a:cubicBezTo>
                      <a:pt x="149" y="41"/>
                      <a:pt x="153" y="39"/>
                      <a:pt x="154" y="36"/>
                    </a:cubicBezTo>
                    <a:cubicBezTo>
                      <a:pt x="156" y="38"/>
                      <a:pt x="154" y="37"/>
                      <a:pt x="156" y="39"/>
                    </a:cubicBezTo>
                    <a:cubicBezTo>
                      <a:pt x="154" y="37"/>
                      <a:pt x="156" y="38"/>
                      <a:pt x="156" y="37"/>
                    </a:cubicBezTo>
                    <a:cubicBezTo>
                      <a:pt x="156" y="37"/>
                      <a:pt x="156" y="37"/>
                      <a:pt x="156" y="37"/>
                    </a:cubicBezTo>
                    <a:cubicBezTo>
                      <a:pt x="157" y="36"/>
                      <a:pt x="158" y="38"/>
                      <a:pt x="158" y="37"/>
                    </a:cubicBezTo>
                    <a:cubicBezTo>
                      <a:pt x="157" y="36"/>
                      <a:pt x="157" y="36"/>
                      <a:pt x="157" y="36"/>
                    </a:cubicBezTo>
                    <a:cubicBezTo>
                      <a:pt x="157" y="35"/>
                      <a:pt x="160" y="38"/>
                      <a:pt x="158" y="36"/>
                    </a:cubicBezTo>
                    <a:cubicBezTo>
                      <a:pt x="160" y="37"/>
                      <a:pt x="160" y="37"/>
                      <a:pt x="160" y="37"/>
                    </a:cubicBezTo>
                    <a:cubicBezTo>
                      <a:pt x="159" y="34"/>
                      <a:pt x="161" y="37"/>
                      <a:pt x="160" y="35"/>
                    </a:cubicBezTo>
                    <a:cubicBezTo>
                      <a:pt x="160" y="35"/>
                      <a:pt x="160" y="35"/>
                      <a:pt x="160" y="35"/>
                    </a:cubicBezTo>
                    <a:cubicBezTo>
                      <a:pt x="162" y="36"/>
                      <a:pt x="160" y="32"/>
                      <a:pt x="162" y="34"/>
                    </a:cubicBezTo>
                    <a:cubicBezTo>
                      <a:pt x="162" y="33"/>
                      <a:pt x="162" y="32"/>
                      <a:pt x="161" y="30"/>
                    </a:cubicBezTo>
                    <a:cubicBezTo>
                      <a:pt x="163" y="33"/>
                      <a:pt x="163" y="33"/>
                      <a:pt x="163" y="33"/>
                    </a:cubicBezTo>
                    <a:cubicBezTo>
                      <a:pt x="164" y="30"/>
                      <a:pt x="167" y="29"/>
                      <a:pt x="167" y="26"/>
                    </a:cubicBezTo>
                    <a:cubicBezTo>
                      <a:pt x="168" y="27"/>
                      <a:pt x="168" y="27"/>
                      <a:pt x="168" y="27"/>
                    </a:cubicBezTo>
                    <a:cubicBezTo>
                      <a:pt x="168" y="24"/>
                      <a:pt x="172" y="27"/>
                      <a:pt x="170" y="23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71" y="23"/>
                      <a:pt x="171" y="23"/>
                      <a:pt x="171" y="23"/>
                    </a:cubicBezTo>
                    <a:cubicBezTo>
                      <a:pt x="170" y="22"/>
                      <a:pt x="172" y="22"/>
                      <a:pt x="171" y="20"/>
                    </a:cubicBezTo>
                    <a:cubicBezTo>
                      <a:pt x="171" y="21"/>
                      <a:pt x="171" y="21"/>
                      <a:pt x="172" y="21"/>
                    </a:cubicBezTo>
                    <a:cubicBezTo>
                      <a:pt x="172" y="21"/>
                      <a:pt x="171" y="19"/>
                      <a:pt x="172" y="19"/>
                    </a:cubicBezTo>
                    <a:cubicBezTo>
                      <a:pt x="172" y="20"/>
                      <a:pt x="172" y="20"/>
                      <a:pt x="172" y="20"/>
                    </a:cubicBezTo>
                    <a:cubicBezTo>
                      <a:pt x="177" y="20"/>
                      <a:pt x="182" y="19"/>
                      <a:pt x="180" y="14"/>
                    </a:cubicBezTo>
                    <a:cubicBezTo>
                      <a:pt x="180" y="13"/>
                      <a:pt x="182" y="15"/>
                      <a:pt x="182" y="15"/>
                    </a:cubicBezTo>
                    <a:cubicBezTo>
                      <a:pt x="181" y="11"/>
                      <a:pt x="188" y="11"/>
                      <a:pt x="185" y="6"/>
                    </a:cubicBezTo>
                    <a:cubicBezTo>
                      <a:pt x="185" y="4"/>
                      <a:pt x="180" y="0"/>
                      <a:pt x="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6" name="Freeform 342"/>
              <p:cNvSpPr/>
              <p:nvPr>
                <p:custDataLst>
                  <p:tags r:id="rId150"/>
                </p:custDataLst>
              </p:nvPr>
            </p:nvSpPr>
            <p:spPr bwMode="auto">
              <a:xfrm>
                <a:off x="6365" y="3215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7" name="Freeform 343"/>
              <p:cNvSpPr/>
              <p:nvPr>
                <p:custDataLst>
                  <p:tags r:id="rId151"/>
                </p:custDataLst>
              </p:nvPr>
            </p:nvSpPr>
            <p:spPr bwMode="auto">
              <a:xfrm>
                <a:off x="6889" y="2757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8" name="Freeform 344"/>
              <p:cNvSpPr/>
              <p:nvPr>
                <p:custDataLst>
                  <p:tags r:id="rId152"/>
                </p:custDataLst>
              </p:nvPr>
            </p:nvSpPr>
            <p:spPr bwMode="auto">
              <a:xfrm>
                <a:off x="6360" y="322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9" name="Freeform 345"/>
              <p:cNvSpPr/>
              <p:nvPr>
                <p:custDataLst>
                  <p:tags r:id="rId153"/>
                </p:custDataLst>
              </p:nvPr>
            </p:nvSpPr>
            <p:spPr bwMode="auto">
              <a:xfrm>
                <a:off x="6609" y="32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0" name="Freeform 346"/>
              <p:cNvSpPr/>
              <p:nvPr>
                <p:custDataLst>
                  <p:tags r:id="rId154"/>
                </p:custDataLst>
              </p:nvPr>
            </p:nvSpPr>
            <p:spPr bwMode="auto">
              <a:xfrm>
                <a:off x="6531" y="24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1" name="Freeform 347"/>
              <p:cNvSpPr/>
              <p:nvPr>
                <p:custDataLst>
                  <p:tags r:id="rId155"/>
                </p:custDataLst>
              </p:nvPr>
            </p:nvSpPr>
            <p:spPr bwMode="auto">
              <a:xfrm>
                <a:off x="6960" y="2793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0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2" name="Freeform 348"/>
              <p:cNvSpPr/>
              <p:nvPr>
                <p:custDataLst>
                  <p:tags r:id="rId156"/>
                </p:custDataLst>
              </p:nvPr>
            </p:nvSpPr>
            <p:spPr bwMode="auto">
              <a:xfrm>
                <a:off x="6524" y="2463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3 h 3"/>
                  <a:gd name="T4" fmla="*/ 0 w 2"/>
                  <a:gd name="T5" fmla="*/ 0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3" name="Freeform 349"/>
              <p:cNvSpPr/>
              <p:nvPr>
                <p:custDataLst>
                  <p:tags r:id="rId157"/>
                </p:custDataLst>
              </p:nvPr>
            </p:nvSpPr>
            <p:spPr bwMode="auto">
              <a:xfrm>
                <a:off x="6569" y="3205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4" name="Freeform 350"/>
              <p:cNvSpPr/>
              <p:nvPr>
                <p:custDataLst>
                  <p:tags r:id="rId158"/>
                </p:custDataLst>
              </p:nvPr>
            </p:nvSpPr>
            <p:spPr bwMode="auto">
              <a:xfrm>
                <a:off x="6512" y="2485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0 w 2"/>
                  <a:gd name="T5" fmla="*/ 4 h 4"/>
                  <a:gd name="T6" fmla="*/ 2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5" name="Freeform 351"/>
              <p:cNvSpPr/>
              <p:nvPr>
                <p:custDataLst>
                  <p:tags r:id="rId159"/>
                </p:custDataLst>
              </p:nvPr>
            </p:nvSpPr>
            <p:spPr bwMode="auto">
              <a:xfrm>
                <a:off x="6460" y="2473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2"/>
                      <a:pt x="0" y="0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6" name="Freeform 352"/>
              <p:cNvSpPr/>
              <p:nvPr>
                <p:custDataLst>
                  <p:tags r:id="rId160"/>
                </p:custDataLst>
              </p:nvPr>
            </p:nvSpPr>
            <p:spPr bwMode="auto">
              <a:xfrm>
                <a:off x="6462" y="2470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7" name="Freeform 353"/>
              <p:cNvSpPr/>
              <p:nvPr>
                <p:custDataLst>
                  <p:tags r:id="rId161"/>
                </p:custDataLst>
              </p:nvPr>
            </p:nvSpPr>
            <p:spPr bwMode="auto">
              <a:xfrm>
                <a:off x="6524" y="2475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8" name="Freeform 354"/>
              <p:cNvSpPr/>
              <p:nvPr>
                <p:custDataLst>
                  <p:tags r:id="rId162"/>
                </p:custDataLst>
              </p:nvPr>
            </p:nvSpPr>
            <p:spPr bwMode="auto">
              <a:xfrm>
                <a:off x="6386" y="3269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9" name="Freeform 355"/>
              <p:cNvSpPr/>
              <p:nvPr>
                <p:custDataLst>
                  <p:tags r:id="rId163"/>
                </p:custDataLst>
              </p:nvPr>
            </p:nvSpPr>
            <p:spPr bwMode="auto">
              <a:xfrm>
                <a:off x="6407" y="3272"/>
                <a:ext cx="3" cy="7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1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0" name="Freeform 356"/>
              <p:cNvSpPr/>
              <p:nvPr>
                <p:custDataLst>
                  <p:tags r:id="rId164"/>
                </p:custDataLst>
              </p:nvPr>
            </p:nvSpPr>
            <p:spPr bwMode="auto">
              <a:xfrm>
                <a:off x="6374" y="3257"/>
                <a:ext cx="7" cy="3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1"/>
                      <a:pt x="3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1" name="Freeform 357"/>
              <p:cNvSpPr/>
              <p:nvPr>
                <p:custDataLst>
                  <p:tags r:id="rId165"/>
                </p:custDataLst>
              </p:nvPr>
            </p:nvSpPr>
            <p:spPr bwMode="auto">
              <a:xfrm>
                <a:off x="6417" y="327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2" name="Freeform 358"/>
              <p:cNvSpPr/>
              <p:nvPr>
                <p:custDataLst>
                  <p:tags r:id="rId166"/>
                </p:custDataLst>
              </p:nvPr>
            </p:nvSpPr>
            <p:spPr bwMode="auto">
              <a:xfrm>
                <a:off x="6054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3" name="Freeform 359"/>
              <p:cNvSpPr/>
              <p:nvPr>
                <p:custDataLst>
                  <p:tags r:id="rId167"/>
                </p:custDataLst>
              </p:nvPr>
            </p:nvSpPr>
            <p:spPr bwMode="auto">
              <a:xfrm>
                <a:off x="6369" y="3250"/>
                <a:ext cx="3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4" name="Freeform 360"/>
              <p:cNvSpPr/>
              <p:nvPr>
                <p:custDataLst>
                  <p:tags r:id="rId168"/>
                </p:custDataLst>
              </p:nvPr>
            </p:nvSpPr>
            <p:spPr bwMode="auto">
              <a:xfrm>
                <a:off x="6573" y="3250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5" name="Freeform 361"/>
              <p:cNvSpPr/>
              <p:nvPr>
                <p:custDataLst>
                  <p:tags r:id="rId169"/>
                </p:custDataLst>
              </p:nvPr>
            </p:nvSpPr>
            <p:spPr bwMode="auto">
              <a:xfrm>
                <a:off x="6640" y="322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6" name="Freeform 362"/>
              <p:cNvSpPr/>
              <p:nvPr>
                <p:custDataLst>
                  <p:tags r:id="rId170"/>
                </p:custDataLst>
              </p:nvPr>
            </p:nvSpPr>
            <p:spPr bwMode="auto">
              <a:xfrm>
                <a:off x="6640" y="32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7" name="Freeform 363"/>
              <p:cNvSpPr/>
              <p:nvPr>
                <p:custDataLst>
                  <p:tags r:id="rId171"/>
                </p:custDataLst>
              </p:nvPr>
            </p:nvSpPr>
            <p:spPr bwMode="auto">
              <a:xfrm>
                <a:off x="6633" y="323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8" name="Freeform 364"/>
              <p:cNvSpPr/>
              <p:nvPr>
                <p:custDataLst>
                  <p:tags r:id="rId172"/>
                </p:custDataLst>
              </p:nvPr>
            </p:nvSpPr>
            <p:spPr bwMode="auto">
              <a:xfrm>
                <a:off x="6365" y="3314"/>
                <a:ext cx="4" cy="5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1"/>
                      <a:pt x="1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9" name="Freeform 365"/>
              <p:cNvSpPr/>
              <p:nvPr>
                <p:custDataLst>
                  <p:tags r:id="rId173"/>
                </p:custDataLst>
              </p:nvPr>
            </p:nvSpPr>
            <p:spPr bwMode="auto">
              <a:xfrm>
                <a:off x="6640" y="3231"/>
                <a:ext cx="0" cy="5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80" name="Freeform 366"/>
              <p:cNvSpPr/>
              <p:nvPr>
                <p:custDataLst>
                  <p:tags r:id="rId174"/>
                </p:custDataLst>
              </p:nvPr>
            </p:nvSpPr>
            <p:spPr bwMode="auto">
              <a:xfrm>
                <a:off x="6490" y="321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81" name="Freeform 367"/>
              <p:cNvSpPr/>
              <p:nvPr>
                <p:custDataLst>
                  <p:tags r:id="rId175"/>
                </p:custDataLst>
              </p:nvPr>
            </p:nvSpPr>
            <p:spPr bwMode="auto">
              <a:xfrm>
                <a:off x="6666" y="3205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2 w 2"/>
                  <a:gd name="T3" fmla="*/ 5 h 5"/>
                  <a:gd name="T4" fmla="*/ 2 w 2"/>
                  <a:gd name="T5" fmla="*/ 5 h 5"/>
                  <a:gd name="T6" fmla="*/ 0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2" y="5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82" name="Rectangle 368"/>
              <p:cNvSpPr>
                <a:spLocks noChangeArrowheads="1"/>
              </p:cNvSpPr>
              <p:nvPr>
                <p:custDataLst>
                  <p:tags r:id="rId176"/>
                </p:custDataLst>
              </p:nvPr>
            </p:nvSpPr>
            <p:spPr bwMode="auto">
              <a:xfrm>
                <a:off x="6943" y="2776"/>
                <a:ext cx="1" cy="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83" name="Oval 369"/>
              <p:cNvSpPr>
                <a:spLocks noChangeArrowheads="1"/>
              </p:cNvSpPr>
              <p:nvPr>
                <p:custDataLst>
                  <p:tags r:id="rId177"/>
                </p:custDataLst>
              </p:nvPr>
            </p:nvSpPr>
            <p:spPr bwMode="auto">
              <a:xfrm>
                <a:off x="6047" y="2255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84" name="Freeform 370"/>
              <p:cNvSpPr/>
              <p:nvPr>
                <p:custDataLst>
                  <p:tags r:id="rId178"/>
                </p:custDataLst>
              </p:nvPr>
            </p:nvSpPr>
            <p:spPr bwMode="auto">
              <a:xfrm>
                <a:off x="6882" y="275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85" name="Freeform 371"/>
              <p:cNvSpPr/>
              <p:nvPr>
                <p:custDataLst>
                  <p:tags r:id="rId179"/>
                </p:custDataLst>
              </p:nvPr>
            </p:nvSpPr>
            <p:spPr bwMode="auto">
              <a:xfrm>
                <a:off x="6894" y="2757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86" name="Freeform 372"/>
              <p:cNvSpPr/>
              <p:nvPr>
                <p:custDataLst>
                  <p:tags r:id="rId180"/>
                </p:custDataLst>
              </p:nvPr>
            </p:nvSpPr>
            <p:spPr bwMode="auto">
              <a:xfrm>
                <a:off x="6047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87" name="Freeform 373"/>
              <p:cNvSpPr/>
              <p:nvPr>
                <p:custDataLst>
                  <p:tags r:id="rId181"/>
                </p:custDataLst>
              </p:nvPr>
            </p:nvSpPr>
            <p:spPr bwMode="auto">
              <a:xfrm>
                <a:off x="6879" y="2710"/>
                <a:ext cx="162" cy="130"/>
              </a:xfrm>
              <a:custGeom>
                <a:avLst/>
                <a:gdLst>
                  <a:gd name="T0" fmla="*/ 63 w 68"/>
                  <a:gd name="T1" fmla="*/ 35 h 55"/>
                  <a:gd name="T2" fmla="*/ 47 w 68"/>
                  <a:gd name="T3" fmla="*/ 21 h 55"/>
                  <a:gd name="T4" fmla="*/ 43 w 68"/>
                  <a:gd name="T5" fmla="*/ 21 h 55"/>
                  <a:gd name="T6" fmla="*/ 40 w 68"/>
                  <a:gd name="T7" fmla="*/ 15 h 55"/>
                  <a:gd name="T8" fmla="*/ 35 w 68"/>
                  <a:gd name="T9" fmla="*/ 11 h 55"/>
                  <a:gd name="T10" fmla="*/ 29 w 68"/>
                  <a:gd name="T11" fmla="*/ 6 h 55"/>
                  <a:gd name="T12" fmla="*/ 24 w 68"/>
                  <a:gd name="T13" fmla="*/ 7 h 55"/>
                  <a:gd name="T14" fmla="*/ 16 w 68"/>
                  <a:gd name="T15" fmla="*/ 6 h 55"/>
                  <a:gd name="T16" fmla="*/ 13 w 68"/>
                  <a:gd name="T17" fmla="*/ 5 h 55"/>
                  <a:gd name="T18" fmla="*/ 10 w 68"/>
                  <a:gd name="T19" fmla="*/ 1 h 55"/>
                  <a:gd name="T20" fmla="*/ 9 w 68"/>
                  <a:gd name="T21" fmla="*/ 1 h 55"/>
                  <a:gd name="T22" fmla="*/ 5 w 68"/>
                  <a:gd name="T23" fmla="*/ 2 h 55"/>
                  <a:gd name="T24" fmla="*/ 2 w 68"/>
                  <a:gd name="T25" fmla="*/ 3 h 55"/>
                  <a:gd name="T26" fmla="*/ 2 w 68"/>
                  <a:gd name="T27" fmla="*/ 6 h 55"/>
                  <a:gd name="T28" fmla="*/ 5 w 68"/>
                  <a:gd name="T29" fmla="*/ 8 h 55"/>
                  <a:gd name="T30" fmla="*/ 4 w 68"/>
                  <a:gd name="T31" fmla="*/ 10 h 55"/>
                  <a:gd name="T32" fmla="*/ 6 w 68"/>
                  <a:gd name="T33" fmla="*/ 13 h 55"/>
                  <a:gd name="T34" fmla="*/ 4 w 68"/>
                  <a:gd name="T35" fmla="*/ 16 h 55"/>
                  <a:gd name="T36" fmla="*/ 2 w 68"/>
                  <a:gd name="T37" fmla="*/ 19 h 55"/>
                  <a:gd name="T38" fmla="*/ 6 w 68"/>
                  <a:gd name="T39" fmla="*/ 16 h 55"/>
                  <a:gd name="T40" fmla="*/ 9 w 68"/>
                  <a:gd name="T41" fmla="*/ 13 h 55"/>
                  <a:gd name="T42" fmla="*/ 7 w 68"/>
                  <a:gd name="T43" fmla="*/ 19 h 55"/>
                  <a:gd name="T44" fmla="*/ 8 w 68"/>
                  <a:gd name="T45" fmla="*/ 18 h 55"/>
                  <a:gd name="T46" fmla="*/ 8 w 68"/>
                  <a:gd name="T47" fmla="*/ 21 h 55"/>
                  <a:gd name="T48" fmla="*/ 9 w 68"/>
                  <a:gd name="T49" fmla="*/ 21 h 55"/>
                  <a:gd name="T50" fmla="*/ 10 w 68"/>
                  <a:gd name="T51" fmla="*/ 22 h 55"/>
                  <a:gd name="T52" fmla="*/ 15 w 68"/>
                  <a:gd name="T53" fmla="*/ 17 h 55"/>
                  <a:gd name="T54" fmla="*/ 11 w 68"/>
                  <a:gd name="T55" fmla="*/ 23 h 55"/>
                  <a:gd name="T56" fmla="*/ 13 w 68"/>
                  <a:gd name="T57" fmla="*/ 23 h 55"/>
                  <a:gd name="T58" fmla="*/ 16 w 68"/>
                  <a:gd name="T59" fmla="*/ 23 h 55"/>
                  <a:gd name="T60" fmla="*/ 18 w 68"/>
                  <a:gd name="T61" fmla="*/ 24 h 55"/>
                  <a:gd name="T62" fmla="*/ 18 w 68"/>
                  <a:gd name="T63" fmla="*/ 24 h 55"/>
                  <a:gd name="T64" fmla="*/ 21 w 68"/>
                  <a:gd name="T65" fmla="*/ 24 h 55"/>
                  <a:gd name="T66" fmla="*/ 23 w 68"/>
                  <a:gd name="T67" fmla="*/ 23 h 55"/>
                  <a:gd name="T68" fmla="*/ 22 w 68"/>
                  <a:gd name="T69" fmla="*/ 26 h 55"/>
                  <a:gd name="T70" fmla="*/ 25 w 68"/>
                  <a:gd name="T71" fmla="*/ 24 h 55"/>
                  <a:gd name="T72" fmla="*/ 24 w 68"/>
                  <a:gd name="T73" fmla="*/ 27 h 55"/>
                  <a:gd name="T74" fmla="*/ 26 w 68"/>
                  <a:gd name="T75" fmla="*/ 29 h 55"/>
                  <a:gd name="T76" fmla="*/ 28 w 68"/>
                  <a:gd name="T77" fmla="*/ 30 h 55"/>
                  <a:gd name="T78" fmla="*/ 29 w 68"/>
                  <a:gd name="T79" fmla="*/ 32 h 55"/>
                  <a:gd name="T80" fmla="*/ 31 w 68"/>
                  <a:gd name="T81" fmla="*/ 31 h 55"/>
                  <a:gd name="T82" fmla="*/ 32 w 68"/>
                  <a:gd name="T83" fmla="*/ 32 h 55"/>
                  <a:gd name="T84" fmla="*/ 31 w 68"/>
                  <a:gd name="T85" fmla="*/ 33 h 55"/>
                  <a:gd name="T86" fmla="*/ 34 w 68"/>
                  <a:gd name="T87" fmla="*/ 34 h 55"/>
                  <a:gd name="T88" fmla="*/ 37 w 68"/>
                  <a:gd name="T89" fmla="*/ 34 h 55"/>
                  <a:gd name="T90" fmla="*/ 39 w 68"/>
                  <a:gd name="T91" fmla="*/ 34 h 55"/>
                  <a:gd name="T92" fmla="*/ 44 w 68"/>
                  <a:gd name="T93" fmla="*/ 32 h 55"/>
                  <a:gd name="T94" fmla="*/ 43 w 68"/>
                  <a:gd name="T95" fmla="*/ 36 h 55"/>
                  <a:gd name="T96" fmla="*/ 46 w 68"/>
                  <a:gd name="T97" fmla="*/ 36 h 55"/>
                  <a:gd name="T98" fmla="*/ 47 w 68"/>
                  <a:gd name="T99" fmla="*/ 38 h 55"/>
                  <a:gd name="T100" fmla="*/ 48 w 68"/>
                  <a:gd name="T101" fmla="*/ 43 h 55"/>
                  <a:gd name="T102" fmla="*/ 50 w 68"/>
                  <a:gd name="T103" fmla="*/ 44 h 55"/>
                  <a:gd name="T104" fmla="*/ 58 w 68"/>
                  <a:gd name="T105" fmla="*/ 45 h 55"/>
                  <a:gd name="T106" fmla="*/ 58 w 68"/>
                  <a:gd name="T107" fmla="*/ 5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8" h="55">
                    <a:moveTo>
                      <a:pt x="66" y="42"/>
                    </a:moveTo>
                    <a:cubicBezTo>
                      <a:pt x="65" y="40"/>
                      <a:pt x="67" y="35"/>
                      <a:pt x="64" y="34"/>
                    </a:cubicBezTo>
                    <a:cubicBezTo>
                      <a:pt x="63" y="35"/>
                      <a:pt x="62" y="35"/>
                      <a:pt x="62" y="36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61" y="36"/>
                      <a:pt x="61" y="36"/>
                      <a:pt x="61" y="36"/>
                    </a:cubicBezTo>
                    <a:cubicBezTo>
                      <a:pt x="61" y="36"/>
                      <a:pt x="62" y="35"/>
                      <a:pt x="63" y="35"/>
                    </a:cubicBezTo>
                    <a:cubicBezTo>
                      <a:pt x="62" y="34"/>
                      <a:pt x="61" y="34"/>
                      <a:pt x="61" y="33"/>
                    </a:cubicBezTo>
                    <a:cubicBezTo>
                      <a:pt x="59" y="34"/>
                      <a:pt x="60" y="32"/>
                      <a:pt x="58" y="34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8" y="33"/>
                      <a:pt x="58" y="33"/>
                      <a:pt x="59" y="31"/>
                    </a:cubicBezTo>
                    <a:cubicBezTo>
                      <a:pt x="59" y="28"/>
                      <a:pt x="56" y="27"/>
                      <a:pt x="55" y="24"/>
                    </a:cubicBezTo>
                    <a:cubicBezTo>
                      <a:pt x="53" y="22"/>
                      <a:pt x="50" y="22"/>
                      <a:pt x="47" y="21"/>
                    </a:cubicBezTo>
                    <a:cubicBezTo>
                      <a:pt x="45" y="23"/>
                      <a:pt x="45" y="22"/>
                      <a:pt x="43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2" y="23"/>
                      <a:pt x="43" y="22"/>
                      <a:pt x="44" y="21"/>
                    </a:cubicBezTo>
                    <a:cubicBezTo>
                      <a:pt x="43" y="22"/>
                      <a:pt x="44" y="21"/>
                      <a:pt x="42" y="22"/>
                    </a:cubicBezTo>
                    <a:cubicBezTo>
                      <a:pt x="41" y="24"/>
                      <a:pt x="44" y="20"/>
                      <a:pt x="43" y="21"/>
                    </a:cubicBezTo>
                    <a:cubicBezTo>
                      <a:pt x="44" y="20"/>
                      <a:pt x="42" y="22"/>
                      <a:pt x="43" y="21"/>
                    </a:cubicBezTo>
                    <a:cubicBezTo>
                      <a:pt x="41" y="22"/>
                      <a:pt x="44" y="20"/>
                      <a:pt x="44" y="18"/>
                    </a:cubicBezTo>
                    <a:cubicBezTo>
                      <a:pt x="43" y="18"/>
                      <a:pt x="41" y="19"/>
                      <a:pt x="41" y="17"/>
                    </a:cubicBezTo>
                    <a:cubicBezTo>
                      <a:pt x="41" y="17"/>
                      <a:pt x="40" y="18"/>
                      <a:pt x="40" y="18"/>
                    </a:cubicBezTo>
                    <a:cubicBezTo>
                      <a:pt x="42" y="16"/>
                      <a:pt x="39" y="19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1" y="15"/>
                      <a:pt x="39" y="17"/>
                      <a:pt x="40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8" y="16"/>
                      <a:pt x="40" y="13"/>
                      <a:pt x="39" y="15"/>
                    </a:cubicBezTo>
                    <a:cubicBezTo>
                      <a:pt x="40" y="14"/>
                      <a:pt x="39" y="14"/>
                      <a:pt x="40" y="13"/>
                    </a:cubicBezTo>
                    <a:cubicBezTo>
                      <a:pt x="37" y="16"/>
                      <a:pt x="40" y="12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7" y="12"/>
                      <a:pt x="37" y="11"/>
                      <a:pt x="35" y="11"/>
                    </a:cubicBezTo>
                    <a:cubicBezTo>
                      <a:pt x="34" y="11"/>
                      <a:pt x="36" y="8"/>
                      <a:pt x="34" y="9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2" y="10"/>
                      <a:pt x="33" y="9"/>
                      <a:pt x="34" y="9"/>
                    </a:cubicBezTo>
                    <a:cubicBezTo>
                      <a:pt x="32" y="10"/>
                      <a:pt x="33" y="8"/>
                      <a:pt x="33" y="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29" y="7"/>
                      <a:pt x="29" y="6"/>
                    </a:cubicBezTo>
                    <a:cubicBezTo>
                      <a:pt x="28" y="9"/>
                      <a:pt x="28" y="7"/>
                      <a:pt x="28" y="8"/>
                    </a:cubicBezTo>
                    <a:cubicBezTo>
                      <a:pt x="28" y="8"/>
                      <a:pt x="28" y="7"/>
                      <a:pt x="28" y="6"/>
                    </a:cubicBezTo>
                    <a:cubicBezTo>
                      <a:pt x="28" y="6"/>
                      <a:pt x="28" y="6"/>
                      <a:pt x="28" y="5"/>
                    </a:cubicBezTo>
                    <a:cubicBezTo>
                      <a:pt x="27" y="6"/>
                      <a:pt x="26" y="7"/>
                      <a:pt x="26" y="7"/>
                    </a:cubicBezTo>
                    <a:cubicBezTo>
                      <a:pt x="27" y="4"/>
                      <a:pt x="26" y="6"/>
                      <a:pt x="26" y="5"/>
                    </a:cubicBezTo>
                    <a:cubicBezTo>
                      <a:pt x="25" y="7"/>
                      <a:pt x="24" y="8"/>
                      <a:pt x="24" y="7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4" y="6"/>
                      <a:pt x="24" y="3"/>
                      <a:pt x="22" y="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5"/>
                      <a:pt x="21" y="3"/>
                      <a:pt x="19" y="5"/>
                    </a:cubicBezTo>
                    <a:cubicBezTo>
                      <a:pt x="19" y="4"/>
                      <a:pt x="19" y="4"/>
                      <a:pt x="19" y="3"/>
                    </a:cubicBezTo>
                    <a:cubicBezTo>
                      <a:pt x="18" y="4"/>
                      <a:pt x="18" y="4"/>
                      <a:pt x="16" y="6"/>
                    </a:cubicBezTo>
                    <a:cubicBezTo>
                      <a:pt x="16" y="6"/>
                      <a:pt x="17" y="5"/>
                      <a:pt x="17" y="4"/>
                    </a:cubicBezTo>
                    <a:cubicBezTo>
                      <a:pt x="17" y="4"/>
                      <a:pt x="18" y="2"/>
                      <a:pt x="16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4"/>
                      <a:pt x="14" y="5"/>
                      <a:pt x="15" y="3"/>
                    </a:cubicBezTo>
                    <a:cubicBezTo>
                      <a:pt x="14" y="4"/>
                      <a:pt x="14" y="5"/>
                      <a:pt x="13" y="6"/>
                    </a:cubicBezTo>
                    <a:cubicBezTo>
                      <a:pt x="13" y="6"/>
                      <a:pt x="14" y="4"/>
                      <a:pt x="13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3" y="3"/>
                      <a:pt x="12" y="4"/>
                    </a:cubicBezTo>
                    <a:cubicBezTo>
                      <a:pt x="13" y="2"/>
                      <a:pt x="11" y="3"/>
                      <a:pt x="12" y="2"/>
                    </a:cubicBezTo>
                    <a:cubicBezTo>
                      <a:pt x="11" y="3"/>
                      <a:pt x="12" y="1"/>
                      <a:pt x="9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1" y="1"/>
                      <a:pt x="9" y="2"/>
                      <a:pt x="8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7" y="3"/>
                      <a:pt x="6" y="4"/>
                    </a:cubicBezTo>
                    <a:cubicBezTo>
                      <a:pt x="6" y="3"/>
                      <a:pt x="5" y="4"/>
                      <a:pt x="6" y="3"/>
                    </a:cubicBezTo>
                    <a:cubicBezTo>
                      <a:pt x="7" y="3"/>
                      <a:pt x="8" y="2"/>
                      <a:pt x="10" y="1"/>
                    </a:cubicBezTo>
                    <a:cubicBezTo>
                      <a:pt x="10" y="0"/>
                      <a:pt x="7" y="2"/>
                      <a:pt x="9" y="1"/>
                    </a:cubicBezTo>
                    <a:cubicBezTo>
                      <a:pt x="9" y="0"/>
                      <a:pt x="9" y="1"/>
                      <a:pt x="7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2"/>
                      <a:pt x="6" y="1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3" y="3"/>
                      <a:pt x="4" y="2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4" y="2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7" y="2"/>
                      <a:pt x="5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4"/>
                      <a:pt x="3" y="6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4" y="5"/>
                      <a:pt x="5" y="5"/>
                    </a:cubicBezTo>
                    <a:cubicBezTo>
                      <a:pt x="4" y="5"/>
                      <a:pt x="2" y="7"/>
                      <a:pt x="2" y="8"/>
                    </a:cubicBezTo>
                    <a:cubicBezTo>
                      <a:pt x="2" y="8"/>
                      <a:pt x="4" y="7"/>
                      <a:pt x="3" y="9"/>
                    </a:cubicBezTo>
                    <a:cubicBezTo>
                      <a:pt x="3" y="9"/>
                      <a:pt x="4" y="9"/>
                      <a:pt x="5" y="8"/>
                    </a:cubicBezTo>
                    <a:cubicBezTo>
                      <a:pt x="5" y="8"/>
                      <a:pt x="3" y="10"/>
                      <a:pt x="4" y="9"/>
                    </a:cubicBezTo>
                    <a:cubicBezTo>
                      <a:pt x="3" y="10"/>
                      <a:pt x="2" y="12"/>
                      <a:pt x="1" y="13"/>
                    </a:cubicBezTo>
                    <a:cubicBezTo>
                      <a:pt x="1" y="13"/>
                      <a:pt x="0" y="14"/>
                      <a:pt x="1" y="14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1" y="14"/>
                      <a:pt x="2" y="13"/>
                      <a:pt x="2" y="12"/>
                    </a:cubicBezTo>
                    <a:cubicBezTo>
                      <a:pt x="3" y="10"/>
                      <a:pt x="3" y="12"/>
                      <a:pt x="4" y="10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5" y="11"/>
                      <a:pt x="4" y="12"/>
                      <a:pt x="3" y="13"/>
                    </a:cubicBezTo>
                    <a:cubicBezTo>
                      <a:pt x="5" y="12"/>
                      <a:pt x="6" y="11"/>
                      <a:pt x="6" y="12"/>
                    </a:cubicBezTo>
                    <a:cubicBezTo>
                      <a:pt x="7" y="11"/>
                      <a:pt x="7" y="11"/>
                      <a:pt x="8" y="9"/>
                    </a:cubicBezTo>
                    <a:cubicBezTo>
                      <a:pt x="8" y="9"/>
                      <a:pt x="8" y="8"/>
                      <a:pt x="8" y="9"/>
                    </a:cubicBezTo>
                    <a:cubicBezTo>
                      <a:pt x="7" y="10"/>
                      <a:pt x="6" y="12"/>
                      <a:pt x="6" y="13"/>
                    </a:cubicBezTo>
                    <a:cubicBezTo>
                      <a:pt x="4" y="15"/>
                      <a:pt x="6" y="12"/>
                      <a:pt x="4" y="14"/>
                    </a:cubicBezTo>
                    <a:cubicBezTo>
                      <a:pt x="2" y="16"/>
                      <a:pt x="2" y="15"/>
                      <a:pt x="3" y="14"/>
                    </a:cubicBezTo>
                    <a:cubicBezTo>
                      <a:pt x="1" y="16"/>
                      <a:pt x="3" y="15"/>
                      <a:pt x="1" y="16"/>
                    </a:cubicBezTo>
                    <a:cubicBezTo>
                      <a:pt x="1" y="17"/>
                      <a:pt x="2" y="16"/>
                      <a:pt x="3" y="16"/>
                    </a:cubicBezTo>
                    <a:cubicBezTo>
                      <a:pt x="4" y="15"/>
                      <a:pt x="4" y="15"/>
                      <a:pt x="4" y="14"/>
                    </a:cubicBezTo>
                    <a:cubicBezTo>
                      <a:pt x="6" y="12"/>
                      <a:pt x="4" y="16"/>
                      <a:pt x="4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4" y="16"/>
                      <a:pt x="4" y="16"/>
                    </a:cubicBezTo>
                    <a:cubicBezTo>
                      <a:pt x="2" y="19"/>
                      <a:pt x="4" y="16"/>
                      <a:pt x="2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3" y="18"/>
                      <a:pt x="3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8"/>
                      <a:pt x="4" y="17"/>
                      <a:pt x="4" y="17"/>
                    </a:cubicBezTo>
                    <a:cubicBezTo>
                      <a:pt x="6" y="14"/>
                      <a:pt x="4" y="16"/>
                      <a:pt x="5" y="16"/>
                    </a:cubicBezTo>
                    <a:cubicBezTo>
                      <a:pt x="6" y="15"/>
                      <a:pt x="5" y="16"/>
                      <a:pt x="6" y="15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8" y="14"/>
                      <a:pt x="6" y="15"/>
                      <a:pt x="6" y="16"/>
                    </a:cubicBezTo>
                    <a:cubicBezTo>
                      <a:pt x="6" y="16"/>
                      <a:pt x="5" y="16"/>
                      <a:pt x="6" y="15"/>
                    </a:cubicBezTo>
                    <a:cubicBezTo>
                      <a:pt x="5" y="17"/>
                      <a:pt x="4" y="19"/>
                      <a:pt x="3" y="19"/>
                    </a:cubicBezTo>
                    <a:cubicBezTo>
                      <a:pt x="3" y="21"/>
                      <a:pt x="4" y="18"/>
                      <a:pt x="5" y="18"/>
                    </a:cubicBezTo>
                    <a:cubicBezTo>
                      <a:pt x="4" y="19"/>
                      <a:pt x="5" y="17"/>
                      <a:pt x="6" y="16"/>
                    </a:cubicBezTo>
                    <a:cubicBezTo>
                      <a:pt x="9" y="13"/>
                      <a:pt x="4" y="20"/>
                      <a:pt x="5" y="19"/>
                    </a:cubicBezTo>
                    <a:cubicBezTo>
                      <a:pt x="7" y="17"/>
                      <a:pt x="8" y="16"/>
                      <a:pt x="9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9" y="14"/>
                      <a:pt x="9" y="14"/>
                      <a:pt x="8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9"/>
                      <a:pt x="6" y="20"/>
                      <a:pt x="5" y="21"/>
                    </a:cubicBezTo>
                    <a:cubicBezTo>
                      <a:pt x="6" y="20"/>
                      <a:pt x="6" y="19"/>
                      <a:pt x="7" y="19"/>
                    </a:cubicBezTo>
                    <a:cubicBezTo>
                      <a:pt x="6" y="20"/>
                      <a:pt x="6" y="21"/>
                      <a:pt x="6" y="21"/>
                    </a:cubicBezTo>
                    <a:cubicBezTo>
                      <a:pt x="6" y="20"/>
                      <a:pt x="7" y="18"/>
                      <a:pt x="8" y="18"/>
                    </a:cubicBezTo>
                    <a:cubicBezTo>
                      <a:pt x="8" y="18"/>
                      <a:pt x="7" y="20"/>
                      <a:pt x="7" y="20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20"/>
                      <a:pt x="5" y="22"/>
                      <a:pt x="6" y="22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8" y="19"/>
                      <a:pt x="8" y="19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8" y="20"/>
                      <a:pt x="6" y="23"/>
                      <a:pt x="7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1"/>
                      <a:pt x="7" y="22"/>
                      <a:pt x="8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8" y="22"/>
                      <a:pt x="9" y="20"/>
                      <a:pt x="8" y="22"/>
                    </a:cubicBezTo>
                    <a:cubicBezTo>
                      <a:pt x="9" y="19"/>
                      <a:pt x="8" y="21"/>
                      <a:pt x="8" y="20"/>
                    </a:cubicBezTo>
                    <a:cubicBezTo>
                      <a:pt x="9" y="19"/>
                      <a:pt x="9" y="19"/>
                      <a:pt x="10" y="19"/>
                    </a:cubicBezTo>
                    <a:cubicBezTo>
                      <a:pt x="8" y="21"/>
                      <a:pt x="10" y="19"/>
                      <a:pt x="10" y="19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8" y="23"/>
                      <a:pt x="11" y="19"/>
                      <a:pt x="10" y="20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0"/>
                      <a:pt x="11" y="20"/>
                      <a:pt x="12" y="18"/>
                    </a:cubicBezTo>
                    <a:cubicBezTo>
                      <a:pt x="11" y="19"/>
                      <a:pt x="10" y="21"/>
                      <a:pt x="9" y="23"/>
                    </a:cubicBezTo>
                    <a:cubicBezTo>
                      <a:pt x="10" y="21"/>
                      <a:pt x="9" y="24"/>
                      <a:pt x="10" y="22"/>
                    </a:cubicBezTo>
                    <a:cubicBezTo>
                      <a:pt x="10" y="21"/>
                      <a:pt x="11" y="21"/>
                      <a:pt x="12" y="20"/>
                    </a:cubicBezTo>
                    <a:cubicBezTo>
                      <a:pt x="12" y="20"/>
                      <a:pt x="11" y="21"/>
                      <a:pt x="11" y="21"/>
                    </a:cubicBezTo>
                    <a:cubicBezTo>
                      <a:pt x="11" y="21"/>
                      <a:pt x="12" y="19"/>
                      <a:pt x="12" y="19"/>
                    </a:cubicBezTo>
                    <a:cubicBezTo>
                      <a:pt x="12" y="19"/>
                      <a:pt x="14" y="17"/>
                      <a:pt x="13" y="19"/>
                    </a:cubicBezTo>
                    <a:cubicBezTo>
                      <a:pt x="12" y="20"/>
                      <a:pt x="12" y="19"/>
                      <a:pt x="12" y="20"/>
                    </a:cubicBezTo>
                    <a:cubicBezTo>
                      <a:pt x="12" y="21"/>
                      <a:pt x="14" y="17"/>
                      <a:pt x="15" y="17"/>
                    </a:cubicBezTo>
                    <a:cubicBezTo>
                      <a:pt x="15" y="16"/>
                      <a:pt x="16" y="13"/>
                      <a:pt x="17" y="12"/>
                    </a:cubicBezTo>
                    <a:cubicBezTo>
                      <a:pt x="17" y="13"/>
                      <a:pt x="16" y="13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8"/>
                      <a:pt x="13" y="19"/>
                      <a:pt x="12" y="2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1"/>
                      <a:pt x="12" y="23"/>
                      <a:pt x="12" y="22"/>
                    </a:cubicBezTo>
                    <a:cubicBezTo>
                      <a:pt x="13" y="21"/>
                      <a:pt x="12" y="23"/>
                      <a:pt x="12" y="22"/>
                    </a:cubicBezTo>
                    <a:cubicBezTo>
                      <a:pt x="13" y="21"/>
                      <a:pt x="14" y="19"/>
                      <a:pt x="14" y="20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3" y="21"/>
                      <a:pt x="13" y="22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4" y="24"/>
                      <a:pt x="16" y="20"/>
                    </a:cubicBezTo>
                    <a:cubicBezTo>
                      <a:pt x="16" y="22"/>
                      <a:pt x="16" y="22"/>
                      <a:pt x="15" y="23"/>
                    </a:cubicBezTo>
                    <a:cubicBezTo>
                      <a:pt x="16" y="23"/>
                      <a:pt x="16" y="22"/>
                      <a:pt x="16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5"/>
                      <a:pt x="16" y="23"/>
                      <a:pt x="17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5"/>
                      <a:pt x="17" y="23"/>
                      <a:pt x="17" y="22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2"/>
                      <a:pt x="18" y="22"/>
                      <a:pt x="17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4"/>
                      <a:pt x="18" y="24"/>
                      <a:pt x="18" y="24"/>
                    </a:cubicBezTo>
                    <a:cubicBezTo>
                      <a:pt x="18" y="24"/>
                      <a:pt x="18" y="23"/>
                      <a:pt x="18" y="24"/>
                    </a:cubicBezTo>
                    <a:cubicBezTo>
                      <a:pt x="18" y="23"/>
                      <a:pt x="19" y="23"/>
                      <a:pt x="20" y="21"/>
                    </a:cubicBezTo>
                    <a:cubicBezTo>
                      <a:pt x="21" y="19"/>
                      <a:pt x="19" y="22"/>
                      <a:pt x="20" y="2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5"/>
                      <a:pt x="20" y="23"/>
                      <a:pt x="20" y="24"/>
                    </a:cubicBezTo>
                    <a:cubicBezTo>
                      <a:pt x="20" y="24"/>
                      <a:pt x="22" y="22"/>
                      <a:pt x="22" y="22"/>
                    </a:cubicBezTo>
                    <a:cubicBezTo>
                      <a:pt x="24" y="20"/>
                      <a:pt x="21" y="24"/>
                      <a:pt x="20" y="25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2" y="24"/>
                      <a:pt x="22" y="23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1" y="26"/>
                      <a:pt x="21" y="26"/>
                    </a:cubicBezTo>
                    <a:cubicBezTo>
                      <a:pt x="22" y="24"/>
                      <a:pt x="22" y="25"/>
                      <a:pt x="23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1" y="26"/>
                      <a:pt x="23" y="24"/>
                      <a:pt x="24" y="24"/>
                    </a:cubicBezTo>
                    <a:cubicBezTo>
                      <a:pt x="24" y="23"/>
                      <a:pt x="23" y="24"/>
                      <a:pt x="23" y="25"/>
                    </a:cubicBezTo>
                    <a:cubicBezTo>
                      <a:pt x="22" y="25"/>
                      <a:pt x="23" y="25"/>
                      <a:pt x="23" y="25"/>
                    </a:cubicBezTo>
                    <a:cubicBezTo>
                      <a:pt x="22" y="26"/>
                      <a:pt x="23" y="25"/>
                      <a:pt x="22" y="26"/>
                    </a:cubicBezTo>
                    <a:cubicBezTo>
                      <a:pt x="22" y="26"/>
                      <a:pt x="23" y="25"/>
                      <a:pt x="23" y="25"/>
                    </a:cubicBezTo>
                    <a:cubicBezTo>
                      <a:pt x="23" y="25"/>
                      <a:pt x="24" y="25"/>
                      <a:pt x="23" y="26"/>
                    </a:cubicBezTo>
                    <a:cubicBezTo>
                      <a:pt x="23" y="26"/>
                      <a:pt x="23" y="26"/>
                      <a:pt x="24" y="25"/>
                    </a:cubicBezTo>
                    <a:cubicBezTo>
                      <a:pt x="24" y="25"/>
                      <a:pt x="24" y="24"/>
                      <a:pt x="25" y="24"/>
                    </a:cubicBezTo>
                    <a:cubicBezTo>
                      <a:pt x="25" y="24"/>
                      <a:pt x="25" y="23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3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5"/>
                      <a:pt x="23" y="27"/>
                      <a:pt x="23" y="27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4" y="27"/>
                    </a:cubicBezTo>
                    <a:cubicBezTo>
                      <a:pt x="24" y="28"/>
                      <a:pt x="27" y="24"/>
                      <a:pt x="27" y="25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5" y="28"/>
                      <a:pt x="25" y="27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4" y="29"/>
                      <a:pt x="27" y="27"/>
                      <a:pt x="26" y="29"/>
                    </a:cubicBezTo>
                    <a:cubicBezTo>
                      <a:pt x="27" y="27"/>
                      <a:pt x="26" y="29"/>
                      <a:pt x="27" y="28"/>
                    </a:cubicBezTo>
                    <a:cubicBezTo>
                      <a:pt x="25" y="30"/>
                      <a:pt x="27" y="28"/>
                      <a:pt x="26" y="29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29"/>
                      <a:pt x="31" y="25"/>
                      <a:pt x="29" y="27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6" y="31"/>
                      <a:pt x="29" y="27"/>
                      <a:pt x="28" y="30"/>
                    </a:cubicBezTo>
                    <a:cubicBezTo>
                      <a:pt x="28" y="29"/>
                      <a:pt x="29" y="28"/>
                      <a:pt x="30" y="27"/>
                    </a:cubicBezTo>
                    <a:cubicBezTo>
                      <a:pt x="30" y="28"/>
                      <a:pt x="29" y="29"/>
                      <a:pt x="29" y="30"/>
                    </a:cubicBezTo>
                    <a:cubicBezTo>
                      <a:pt x="29" y="29"/>
                      <a:pt x="30" y="29"/>
                      <a:pt x="29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1"/>
                      <a:pt x="29" y="30"/>
                      <a:pt x="30" y="30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1" y="30"/>
                      <a:pt x="29" y="33"/>
                      <a:pt x="31" y="31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1" y="31"/>
                      <a:pt x="32" y="29"/>
                      <a:pt x="32" y="29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9" y="33"/>
                      <a:pt x="31" y="31"/>
                      <a:pt x="30" y="32"/>
                    </a:cubicBezTo>
                    <a:cubicBezTo>
                      <a:pt x="31" y="31"/>
                      <a:pt x="30" y="32"/>
                      <a:pt x="31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1" y="32"/>
                      <a:pt x="31" y="32"/>
                    </a:cubicBezTo>
                    <a:cubicBezTo>
                      <a:pt x="31" y="33"/>
                      <a:pt x="31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1" y="33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4"/>
                      <a:pt x="32" y="33"/>
                      <a:pt x="32" y="32"/>
                    </a:cubicBezTo>
                    <a:cubicBezTo>
                      <a:pt x="32" y="34"/>
                      <a:pt x="33" y="33"/>
                      <a:pt x="34" y="33"/>
                    </a:cubicBezTo>
                    <a:cubicBezTo>
                      <a:pt x="34" y="33"/>
                      <a:pt x="33" y="33"/>
                      <a:pt x="33" y="33"/>
                    </a:cubicBezTo>
                    <a:cubicBezTo>
                      <a:pt x="34" y="33"/>
                      <a:pt x="35" y="32"/>
                      <a:pt x="34" y="33"/>
                    </a:cubicBezTo>
                    <a:cubicBezTo>
                      <a:pt x="35" y="32"/>
                      <a:pt x="33" y="34"/>
                      <a:pt x="34" y="34"/>
                    </a:cubicBezTo>
                    <a:cubicBezTo>
                      <a:pt x="33" y="34"/>
                      <a:pt x="35" y="33"/>
                      <a:pt x="34" y="33"/>
                    </a:cubicBezTo>
                    <a:cubicBezTo>
                      <a:pt x="33" y="35"/>
                      <a:pt x="36" y="32"/>
                      <a:pt x="35" y="34"/>
                    </a:cubicBezTo>
                    <a:cubicBezTo>
                      <a:pt x="36" y="33"/>
                      <a:pt x="35" y="34"/>
                      <a:pt x="34" y="35"/>
                    </a:cubicBezTo>
                    <a:cubicBezTo>
                      <a:pt x="35" y="34"/>
                      <a:pt x="36" y="34"/>
                      <a:pt x="37" y="33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6" y="34"/>
                      <a:pt x="36" y="34"/>
                      <a:pt x="37" y="34"/>
                    </a:cubicBezTo>
                    <a:cubicBezTo>
                      <a:pt x="38" y="33"/>
                      <a:pt x="39" y="32"/>
                      <a:pt x="39" y="32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39" y="33"/>
                      <a:pt x="39" y="32"/>
                      <a:pt x="39" y="33"/>
                    </a:cubicBezTo>
                    <a:cubicBezTo>
                      <a:pt x="37" y="35"/>
                      <a:pt x="38" y="34"/>
                      <a:pt x="38" y="35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40" y="33"/>
                      <a:pt x="38" y="35"/>
                      <a:pt x="38" y="35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2" y="32"/>
                      <a:pt x="41" y="33"/>
                      <a:pt x="40" y="34"/>
                    </a:cubicBezTo>
                    <a:cubicBezTo>
                      <a:pt x="40" y="34"/>
                      <a:pt x="42" y="32"/>
                      <a:pt x="44" y="31"/>
                    </a:cubicBezTo>
                    <a:cubicBezTo>
                      <a:pt x="44" y="31"/>
                      <a:pt x="45" y="31"/>
                      <a:pt x="45" y="31"/>
                    </a:cubicBezTo>
                    <a:cubicBezTo>
                      <a:pt x="44" y="32"/>
                      <a:pt x="45" y="31"/>
                      <a:pt x="44" y="32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1" y="34"/>
                      <a:pt x="40" y="35"/>
                    </a:cubicBezTo>
                    <a:cubicBezTo>
                      <a:pt x="41" y="35"/>
                      <a:pt x="41" y="36"/>
                      <a:pt x="41" y="36"/>
                    </a:cubicBezTo>
                    <a:cubicBezTo>
                      <a:pt x="43" y="34"/>
                      <a:pt x="42" y="35"/>
                      <a:pt x="44" y="34"/>
                    </a:cubicBezTo>
                    <a:cubicBezTo>
                      <a:pt x="44" y="34"/>
                      <a:pt x="43" y="35"/>
                      <a:pt x="42" y="36"/>
                    </a:cubicBezTo>
                    <a:cubicBezTo>
                      <a:pt x="43" y="35"/>
                      <a:pt x="43" y="36"/>
                      <a:pt x="43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4" y="36"/>
                      <a:pt x="43" y="37"/>
                      <a:pt x="45" y="36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37"/>
                      <a:pt x="47" y="34"/>
                      <a:pt x="46" y="36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6" y="36"/>
                      <a:pt x="44" y="38"/>
                      <a:pt x="46" y="36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7"/>
                      <a:pt x="45" y="37"/>
                      <a:pt x="47" y="36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9"/>
                      <a:pt x="47" y="36"/>
                      <a:pt x="47" y="37"/>
                    </a:cubicBezTo>
                    <a:cubicBezTo>
                      <a:pt x="47" y="37"/>
                      <a:pt x="46" y="38"/>
                      <a:pt x="46" y="38"/>
                    </a:cubicBezTo>
                    <a:cubicBezTo>
                      <a:pt x="47" y="37"/>
                      <a:pt x="47" y="38"/>
                      <a:pt x="47" y="38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47" y="40"/>
                      <a:pt x="47" y="41"/>
                      <a:pt x="50" y="41"/>
                    </a:cubicBezTo>
                    <a:cubicBezTo>
                      <a:pt x="48" y="42"/>
                      <a:pt x="48" y="41"/>
                      <a:pt x="47" y="43"/>
                    </a:cubicBezTo>
                    <a:cubicBezTo>
                      <a:pt x="49" y="41"/>
                      <a:pt x="48" y="42"/>
                      <a:pt x="49" y="42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9" y="42"/>
                      <a:pt x="48" y="43"/>
                      <a:pt x="48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50" y="42"/>
                      <a:pt x="47" y="45"/>
                      <a:pt x="49" y="43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50" y="43"/>
                      <a:pt x="47" y="45"/>
                      <a:pt x="49" y="44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8" y="45"/>
                      <a:pt x="51" y="43"/>
                      <a:pt x="50" y="44"/>
                    </a:cubicBezTo>
                    <a:cubicBezTo>
                      <a:pt x="50" y="44"/>
                      <a:pt x="51" y="44"/>
                      <a:pt x="53" y="43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2" y="44"/>
                      <a:pt x="52" y="46"/>
                      <a:pt x="55" y="45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6" y="44"/>
                      <a:pt x="52" y="48"/>
                      <a:pt x="56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7" y="46"/>
                      <a:pt x="56" y="46"/>
                      <a:pt x="58" y="46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6" y="47"/>
                      <a:pt x="59" y="46"/>
                      <a:pt x="58" y="46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55" y="49"/>
                      <a:pt x="54" y="52"/>
                      <a:pt x="58" y="51"/>
                    </a:cubicBezTo>
                    <a:cubicBezTo>
                      <a:pt x="59" y="50"/>
                      <a:pt x="56" y="52"/>
                      <a:pt x="56" y="52"/>
                    </a:cubicBezTo>
                    <a:cubicBezTo>
                      <a:pt x="60" y="51"/>
                      <a:pt x="56" y="55"/>
                      <a:pt x="61" y="53"/>
                    </a:cubicBezTo>
                    <a:cubicBezTo>
                      <a:pt x="63" y="53"/>
                      <a:pt x="68" y="50"/>
                      <a:pt x="68" y="50"/>
                    </a:cubicBezTo>
                    <a:cubicBezTo>
                      <a:pt x="65" y="50"/>
                      <a:pt x="66" y="47"/>
                      <a:pt x="68" y="44"/>
                    </a:cubicBezTo>
                    <a:cubicBezTo>
                      <a:pt x="67" y="44"/>
                      <a:pt x="66" y="43"/>
                      <a:pt x="66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88" name="Freeform 374"/>
              <p:cNvSpPr/>
              <p:nvPr>
                <p:custDataLst>
                  <p:tags r:id="rId182"/>
                </p:custDataLst>
              </p:nvPr>
            </p:nvSpPr>
            <p:spPr bwMode="auto">
              <a:xfrm>
                <a:off x="6047" y="225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89" name="Freeform 375"/>
              <p:cNvSpPr/>
              <p:nvPr>
                <p:custDataLst>
                  <p:tags r:id="rId183"/>
                </p:custDataLst>
              </p:nvPr>
            </p:nvSpPr>
            <p:spPr bwMode="auto">
              <a:xfrm>
                <a:off x="6882" y="2736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90" name="Freeform 376"/>
              <p:cNvSpPr/>
              <p:nvPr>
                <p:custDataLst>
                  <p:tags r:id="rId184"/>
                </p:custDataLst>
              </p:nvPr>
            </p:nvSpPr>
            <p:spPr bwMode="auto">
              <a:xfrm>
                <a:off x="6891" y="2710"/>
                <a:ext cx="7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91" name="Freeform 377"/>
              <p:cNvSpPr/>
              <p:nvPr>
                <p:custDataLst>
                  <p:tags r:id="rId185"/>
                </p:custDataLst>
              </p:nvPr>
            </p:nvSpPr>
            <p:spPr bwMode="auto">
              <a:xfrm>
                <a:off x="6047" y="2252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1 h 1"/>
                  <a:gd name="T4" fmla="*/ 1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92" name="Freeform 378"/>
              <p:cNvSpPr/>
              <p:nvPr>
                <p:custDataLst>
                  <p:tags r:id="rId186"/>
                </p:custDataLst>
              </p:nvPr>
            </p:nvSpPr>
            <p:spPr bwMode="auto">
              <a:xfrm>
                <a:off x="6047" y="22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93" name="Freeform 379"/>
              <p:cNvSpPr/>
              <p:nvPr>
                <p:custDataLst>
                  <p:tags r:id="rId187"/>
                </p:custDataLst>
              </p:nvPr>
            </p:nvSpPr>
            <p:spPr bwMode="auto">
              <a:xfrm>
                <a:off x="6882" y="2741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94" name="Freeform 380"/>
              <p:cNvSpPr/>
              <p:nvPr>
                <p:custDataLst>
                  <p:tags r:id="rId188"/>
                </p:custDataLst>
              </p:nvPr>
            </p:nvSpPr>
            <p:spPr bwMode="auto">
              <a:xfrm>
                <a:off x="6884" y="274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95" name="Oval 381"/>
              <p:cNvSpPr>
                <a:spLocks noChangeArrowheads="1"/>
              </p:cNvSpPr>
              <p:nvPr>
                <p:custDataLst>
                  <p:tags r:id="rId189"/>
                </p:custDataLst>
              </p:nvPr>
            </p:nvSpPr>
            <p:spPr bwMode="auto">
              <a:xfrm>
                <a:off x="6531" y="2478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96" name="Freeform 382"/>
              <p:cNvSpPr/>
              <p:nvPr>
                <p:custDataLst>
                  <p:tags r:id="rId190"/>
                </p:custDataLst>
              </p:nvPr>
            </p:nvSpPr>
            <p:spPr bwMode="auto">
              <a:xfrm>
                <a:off x="6879" y="2741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97" name="Freeform 383"/>
              <p:cNvSpPr/>
              <p:nvPr>
                <p:custDataLst>
                  <p:tags r:id="rId191"/>
                </p:custDataLst>
              </p:nvPr>
            </p:nvSpPr>
            <p:spPr bwMode="auto">
              <a:xfrm>
                <a:off x="6967" y="2788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98" name="Freeform 384"/>
              <p:cNvSpPr/>
              <p:nvPr>
                <p:custDataLst>
                  <p:tags r:id="rId192"/>
                </p:custDataLst>
              </p:nvPr>
            </p:nvSpPr>
            <p:spPr bwMode="auto">
              <a:xfrm>
                <a:off x="6960" y="27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99" name="Freeform 385"/>
              <p:cNvSpPr/>
              <p:nvPr>
                <p:custDataLst>
                  <p:tags r:id="rId193"/>
                </p:custDataLst>
              </p:nvPr>
            </p:nvSpPr>
            <p:spPr bwMode="auto">
              <a:xfrm>
                <a:off x="6967" y="278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00" name="Freeform 386"/>
              <p:cNvSpPr/>
              <p:nvPr>
                <p:custDataLst>
                  <p:tags r:id="rId194"/>
                </p:custDataLst>
              </p:nvPr>
            </p:nvSpPr>
            <p:spPr bwMode="auto">
              <a:xfrm>
                <a:off x="6979" y="2790"/>
                <a:ext cx="2" cy="5"/>
              </a:xfrm>
              <a:custGeom>
                <a:avLst/>
                <a:gdLst>
                  <a:gd name="T0" fmla="*/ 0 w 2"/>
                  <a:gd name="T1" fmla="*/ 5 h 5"/>
                  <a:gd name="T2" fmla="*/ 0 w 2"/>
                  <a:gd name="T3" fmla="*/ 5 h 5"/>
                  <a:gd name="T4" fmla="*/ 2 w 2"/>
                  <a:gd name="T5" fmla="*/ 0 h 5"/>
                  <a:gd name="T6" fmla="*/ 0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0" y="5"/>
                    </a:ln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01" name="Freeform 387"/>
              <p:cNvSpPr/>
              <p:nvPr>
                <p:custDataLst>
                  <p:tags r:id="rId195"/>
                </p:custDataLst>
              </p:nvPr>
            </p:nvSpPr>
            <p:spPr bwMode="auto">
              <a:xfrm>
                <a:off x="6528" y="2478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02" name="Freeform 388"/>
              <p:cNvSpPr/>
              <p:nvPr>
                <p:custDataLst>
                  <p:tags r:id="rId196"/>
                </p:custDataLst>
              </p:nvPr>
            </p:nvSpPr>
            <p:spPr bwMode="auto">
              <a:xfrm>
                <a:off x="6526" y="28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03" name="Freeform 389"/>
              <p:cNvSpPr/>
              <p:nvPr>
                <p:custDataLst>
                  <p:tags r:id="rId197"/>
                </p:custDataLst>
              </p:nvPr>
            </p:nvSpPr>
            <p:spPr bwMode="auto">
              <a:xfrm>
                <a:off x="6955" y="27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04" name="Freeform 390"/>
              <p:cNvSpPr/>
              <p:nvPr>
                <p:custDataLst>
                  <p:tags r:id="rId198"/>
                </p:custDataLst>
              </p:nvPr>
            </p:nvSpPr>
            <p:spPr bwMode="auto">
              <a:xfrm>
                <a:off x="6047" y="225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05" name="Rectangle 391"/>
              <p:cNvSpPr>
                <a:spLocks noChangeArrowheads="1"/>
              </p:cNvSpPr>
              <p:nvPr>
                <p:custDataLst>
                  <p:tags r:id="rId199"/>
                </p:custDataLst>
              </p:nvPr>
            </p:nvSpPr>
            <p:spPr bwMode="auto">
              <a:xfrm>
                <a:off x="6047" y="2259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06" name="Freeform 392"/>
              <p:cNvSpPr/>
              <p:nvPr>
                <p:custDataLst>
                  <p:tags r:id="rId200"/>
                </p:custDataLst>
              </p:nvPr>
            </p:nvSpPr>
            <p:spPr bwMode="auto">
              <a:xfrm>
                <a:off x="6946" y="2724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07" name="Freeform 393"/>
              <p:cNvSpPr/>
              <p:nvPr>
                <p:custDataLst>
                  <p:tags r:id="rId201"/>
                </p:custDataLst>
              </p:nvPr>
            </p:nvSpPr>
            <p:spPr bwMode="auto">
              <a:xfrm>
                <a:off x="6047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08" name="Freeform 394"/>
              <p:cNvSpPr/>
              <p:nvPr>
                <p:custDataLst>
                  <p:tags r:id="rId202"/>
                </p:custDataLst>
              </p:nvPr>
            </p:nvSpPr>
            <p:spPr bwMode="auto">
              <a:xfrm>
                <a:off x="6922" y="276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09" name="Freeform 395"/>
              <p:cNvSpPr/>
              <p:nvPr>
                <p:custDataLst>
                  <p:tags r:id="rId203"/>
                </p:custDataLst>
              </p:nvPr>
            </p:nvSpPr>
            <p:spPr bwMode="auto">
              <a:xfrm>
                <a:off x="6277" y="2686"/>
                <a:ext cx="21" cy="14"/>
              </a:xfrm>
              <a:custGeom>
                <a:avLst/>
                <a:gdLst>
                  <a:gd name="T0" fmla="*/ 0 w 9"/>
                  <a:gd name="T1" fmla="*/ 0 h 6"/>
                  <a:gd name="T2" fmla="*/ 9 w 9"/>
                  <a:gd name="T3" fmla="*/ 6 h 6"/>
                  <a:gd name="T4" fmla="*/ 0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6" y="3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10" name="Freeform 396"/>
              <p:cNvSpPr/>
              <p:nvPr>
                <p:custDataLst>
                  <p:tags r:id="rId204"/>
                </p:custDataLst>
              </p:nvPr>
            </p:nvSpPr>
            <p:spPr bwMode="auto">
              <a:xfrm>
                <a:off x="6073" y="2527"/>
                <a:ext cx="5" cy="7"/>
              </a:xfrm>
              <a:custGeom>
                <a:avLst/>
                <a:gdLst>
                  <a:gd name="T0" fmla="*/ 1 w 2"/>
                  <a:gd name="T1" fmla="*/ 1 h 3"/>
                  <a:gd name="T2" fmla="*/ 2 w 2"/>
                  <a:gd name="T3" fmla="*/ 3 h 3"/>
                  <a:gd name="T4" fmla="*/ 2 w 2"/>
                  <a:gd name="T5" fmla="*/ 1 h 3"/>
                  <a:gd name="T6" fmla="*/ 1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2" y="2"/>
                      <a:pt x="2" y="2"/>
                      <a:pt x="2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11" name="Freeform 397"/>
              <p:cNvSpPr/>
              <p:nvPr>
                <p:custDataLst>
                  <p:tags r:id="rId205"/>
                </p:custDataLst>
              </p:nvPr>
            </p:nvSpPr>
            <p:spPr bwMode="auto">
              <a:xfrm>
                <a:off x="6059" y="2345"/>
                <a:ext cx="7" cy="5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2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0" y="0"/>
                      <a:pt x="3" y="1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12" name="Freeform 398"/>
              <p:cNvSpPr/>
              <p:nvPr>
                <p:custDataLst>
                  <p:tags r:id="rId206"/>
                </p:custDataLst>
              </p:nvPr>
            </p:nvSpPr>
            <p:spPr bwMode="auto">
              <a:xfrm>
                <a:off x="6116" y="2558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0 w 6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0" y="2"/>
                      <a:pt x="3" y="3"/>
                      <a:pt x="4" y="3"/>
                    </a:cubicBezTo>
                    <a:cubicBezTo>
                      <a:pt x="6" y="3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13" name="Freeform 399"/>
              <p:cNvSpPr/>
              <p:nvPr>
                <p:custDataLst>
                  <p:tags r:id="rId207"/>
                </p:custDataLst>
              </p:nvPr>
            </p:nvSpPr>
            <p:spPr bwMode="auto">
              <a:xfrm>
                <a:off x="6040" y="227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14" name="Freeform 400"/>
              <p:cNvSpPr/>
              <p:nvPr>
                <p:custDataLst>
                  <p:tags r:id="rId208"/>
                </p:custDataLst>
              </p:nvPr>
            </p:nvSpPr>
            <p:spPr bwMode="auto">
              <a:xfrm>
                <a:off x="6040" y="2286"/>
                <a:ext cx="5" cy="0"/>
              </a:xfrm>
              <a:custGeom>
                <a:avLst/>
                <a:gdLst>
                  <a:gd name="T0" fmla="*/ 0 w 2"/>
                  <a:gd name="T1" fmla="*/ 1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15" name="Freeform 401"/>
              <p:cNvSpPr/>
              <p:nvPr>
                <p:custDataLst>
                  <p:tags r:id="rId209"/>
                </p:custDataLst>
              </p:nvPr>
            </p:nvSpPr>
            <p:spPr bwMode="auto">
              <a:xfrm>
                <a:off x="6052" y="2340"/>
                <a:ext cx="4" cy="10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1"/>
                      <a:pt x="1" y="0"/>
                    </a:cubicBezTo>
                    <a:cubicBezTo>
                      <a:pt x="0" y="2"/>
                      <a:pt x="1" y="2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16" name="Freeform 402"/>
              <p:cNvSpPr/>
              <p:nvPr>
                <p:custDataLst>
                  <p:tags r:id="rId210"/>
                </p:custDataLst>
              </p:nvPr>
            </p:nvSpPr>
            <p:spPr bwMode="auto">
              <a:xfrm>
                <a:off x="6040" y="2278"/>
                <a:ext cx="9" cy="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2 w 4"/>
                  <a:gd name="T5" fmla="*/ 2 h 2"/>
                  <a:gd name="T6" fmla="*/ 2 w 4"/>
                  <a:gd name="T7" fmla="*/ 1 h 2"/>
                  <a:gd name="T8" fmla="*/ 4 w 4"/>
                  <a:gd name="T9" fmla="*/ 0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3" y="1"/>
                      <a:pt x="2" y="1"/>
                    </a:cubicBezTo>
                    <a:cubicBezTo>
                      <a:pt x="3" y="0"/>
                      <a:pt x="4" y="1"/>
                      <a:pt x="4" y="0"/>
                    </a:cubicBezTo>
                    <a:cubicBezTo>
                      <a:pt x="3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17" name="Freeform 403"/>
              <p:cNvSpPr/>
              <p:nvPr>
                <p:custDataLst>
                  <p:tags r:id="rId211"/>
                </p:custDataLst>
              </p:nvPr>
            </p:nvSpPr>
            <p:spPr bwMode="auto">
              <a:xfrm>
                <a:off x="6045" y="2283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18" name="Freeform 404"/>
              <p:cNvSpPr/>
              <p:nvPr>
                <p:custDataLst>
                  <p:tags r:id="rId212"/>
                </p:custDataLst>
              </p:nvPr>
            </p:nvSpPr>
            <p:spPr bwMode="auto">
              <a:xfrm>
                <a:off x="6322" y="2731"/>
                <a:ext cx="5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2" y="1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ubicBezTo>
                      <a:pt x="0" y="0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19" name="Freeform 405"/>
              <p:cNvSpPr/>
              <p:nvPr>
                <p:custDataLst>
                  <p:tags r:id="rId213"/>
                </p:custDataLst>
              </p:nvPr>
            </p:nvSpPr>
            <p:spPr bwMode="auto">
              <a:xfrm>
                <a:off x="6222" y="2636"/>
                <a:ext cx="7" cy="7"/>
              </a:xfrm>
              <a:custGeom>
                <a:avLst/>
                <a:gdLst>
                  <a:gd name="T0" fmla="*/ 2 w 3"/>
                  <a:gd name="T1" fmla="*/ 3 h 3"/>
                  <a:gd name="T2" fmla="*/ 0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1" y="1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noProof="1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0" name="Freeform 411"/>
            <p:cNvSpPr/>
            <p:nvPr>
              <p:custDataLst>
                <p:tags r:id="rId4"/>
              </p:custDataLst>
            </p:nvPr>
          </p:nvSpPr>
          <p:spPr bwMode="auto">
            <a:xfrm>
              <a:off x="2460903" y="5726114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413"/>
            <p:cNvSpPr/>
            <p:nvPr>
              <p:custDataLst>
                <p:tags r:id="rId5"/>
              </p:custDataLst>
            </p:nvPr>
          </p:nvSpPr>
          <p:spPr bwMode="auto">
            <a:xfrm>
              <a:off x="2481341" y="5687534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Freeform 416"/>
            <p:cNvSpPr/>
            <p:nvPr>
              <p:custDataLst>
                <p:tags r:id="rId6"/>
              </p:custDataLst>
            </p:nvPr>
          </p:nvSpPr>
          <p:spPr bwMode="auto">
            <a:xfrm>
              <a:off x="2408515" y="57499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" name="Freeform 417"/>
            <p:cNvSpPr/>
            <p:nvPr>
              <p:custDataLst>
                <p:tags r:id="rId7"/>
              </p:custDataLst>
            </p:nvPr>
          </p:nvSpPr>
          <p:spPr bwMode="auto">
            <a:xfrm>
              <a:off x="2449790" y="5741989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Freeform 420"/>
            <p:cNvSpPr/>
            <p:nvPr>
              <p:custDataLst>
                <p:tags r:id="rId8"/>
              </p:custDataLst>
            </p:nvPr>
          </p:nvSpPr>
          <p:spPr bwMode="auto">
            <a:xfrm>
              <a:off x="1286948" y="2991315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Freeform 421"/>
            <p:cNvSpPr/>
            <p:nvPr>
              <p:custDataLst>
                <p:tags r:id="rId9"/>
              </p:custDataLst>
            </p:nvPr>
          </p:nvSpPr>
          <p:spPr bwMode="auto">
            <a:xfrm>
              <a:off x="1199636" y="299449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Freeform 434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2024340" y="5527676"/>
              <a:ext cx="681037" cy="258763"/>
            </a:xfrm>
            <a:custGeom>
              <a:avLst/>
              <a:gdLst>
                <a:gd name="T0" fmla="*/ 150 w 181"/>
                <a:gd name="T1" fmla="*/ 21 h 69"/>
                <a:gd name="T2" fmla="*/ 144 w 181"/>
                <a:gd name="T3" fmla="*/ 25 h 69"/>
                <a:gd name="T4" fmla="*/ 103 w 181"/>
                <a:gd name="T5" fmla="*/ 42 h 69"/>
                <a:gd name="T6" fmla="*/ 91 w 181"/>
                <a:gd name="T7" fmla="*/ 45 h 69"/>
                <a:gd name="T8" fmla="*/ 79 w 181"/>
                <a:gd name="T9" fmla="*/ 44 h 69"/>
                <a:gd name="T10" fmla="*/ 60 w 181"/>
                <a:gd name="T11" fmla="*/ 44 h 69"/>
                <a:gd name="T12" fmla="*/ 50 w 181"/>
                <a:gd name="T13" fmla="*/ 47 h 69"/>
                <a:gd name="T14" fmla="*/ 32 w 181"/>
                <a:gd name="T15" fmla="*/ 47 h 69"/>
                <a:gd name="T16" fmla="*/ 22 w 181"/>
                <a:gd name="T17" fmla="*/ 44 h 69"/>
                <a:gd name="T18" fmla="*/ 10 w 181"/>
                <a:gd name="T19" fmla="*/ 39 h 69"/>
                <a:gd name="T20" fmla="*/ 10 w 181"/>
                <a:gd name="T21" fmla="*/ 37 h 69"/>
                <a:gd name="T22" fmla="*/ 10 w 181"/>
                <a:gd name="T23" fmla="*/ 35 h 69"/>
                <a:gd name="T24" fmla="*/ 10 w 181"/>
                <a:gd name="T25" fmla="*/ 34 h 69"/>
                <a:gd name="T26" fmla="*/ 10 w 181"/>
                <a:gd name="T27" fmla="*/ 30 h 69"/>
                <a:gd name="T28" fmla="*/ 2 w 181"/>
                <a:gd name="T29" fmla="*/ 32 h 69"/>
                <a:gd name="T30" fmla="*/ 6 w 181"/>
                <a:gd name="T31" fmla="*/ 44 h 69"/>
                <a:gd name="T32" fmla="*/ 10 w 181"/>
                <a:gd name="T33" fmla="*/ 51 h 69"/>
                <a:gd name="T34" fmla="*/ 4 w 181"/>
                <a:gd name="T35" fmla="*/ 55 h 69"/>
                <a:gd name="T36" fmla="*/ 8 w 181"/>
                <a:gd name="T37" fmla="*/ 58 h 69"/>
                <a:gd name="T38" fmla="*/ 13 w 181"/>
                <a:gd name="T39" fmla="*/ 57 h 69"/>
                <a:gd name="T40" fmla="*/ 13 w 181"/>
                <a:gd name="T41" fmla="*/ 60 h 69"/>
                <a:gd name="T42" fmla="*/ 19 w 181"/>
                <a:gd name="T43" fmla="*/ 57 h 69"/>
                <a:gd name="T44" fmla="*/ 20 w 181"/>
                <a:gd name="T45" fmla="*/ 63 h 69"/>
                <a:gd name="T46" fmla="*/ 22 w 181"/>
                <a:gd name="T47" fmla="*/ 66 h 69"/>
                <a:gd name="T48" fmla="*/ 24 w 181"/>
                <a:gd name="T49" fmla="*/ 64 h 69"/>
                <a:gd name="T50" fmla="*/ 28 w 181"/>
                <a:gd name="T51" fmla="*/ 64 h 69"/>
                <a:gd name="T52" fmla="*/ 31 w 181"/>
                <a:gd name="T53" fmla="*/ 66 h 69"/>
                <a:gd name="T54" fmla="*/ 36 w 181"/>
                <a:gd name="T55" fmla="*/ 58 h 69"/>
                <a:gd name="T56" fmla="*/ 36 w 181"/>
                <a:gd name="T57" fmla="*/ 65 h 69"/>
                <a:gd name="T58" fmla="*/ 46 w 181"/>
                <a:gd name="T59" fmla="*/ 67 h 69"/>
                <a:gd name="T60" fmla="*/ 50 w 181"/>
                <a:gd name="T61" fmla="*/ 66 h 69"/>
                <a:gd name="T62" fmla="*/ 55 w 181"/>
                <a:gd name="T63" fmla="*/ 62 h 69"/>
                <a:gd name="T64" fmla="*/ 65 w 181"/>
                <a:gd name="T65" fmla="*/ 66 h 69"/>
                <a:gd name="T66" fmla="*/ 69 w 181"/>
                <a:gd name="T67" fmla="*/ 63 h 69"/>
                <a:gd name="T68" fmla="*/ 71 w 181"/>
                <a:gd name="T69" fmla="*/ 63 h 69"/>
                <a:gd name="T70" fmla="*/ 72 w 181"/>
                <a:gd name="T71" fmla="*/ 61 h 69"/>
                <a:gd name="T72" fmla="*/ 76 w 181"/>
                <a:gd name="T73" fmla="*/ 65 h 69"/>
                <a:gd name="T74" fmla="*/ 79 w 181"/>
                <a:gd name="T75" fmla="*/ 63 h 69"/>
                <a:gd name="T76" fmla="*/ 88 w 181"/>
                <a:gd name="T77" fmla="*/ 60 h 69"/>
                <a:gd name="T78" fmla="*/ 92 w 181"/>
                <a:gd name="T79" fmla="*/ 62 h 69"/>
                <a:gd name="T80" fmla="*/ 98 w 181"/>
                <a:gd name="T81" fmla="*/ 60 h 69"/>
                <a:gd name="T82" fmla="*/ 102 w 181"/>
                <a:gd name="T83" fmla="*/ 59 h 69"/>
                <a:gd name="T84" fmla="*/ 103 w 181"/>
                <a:gd name="T85" fmla="*/ 59 h 69"/>
                <a:gd name="T86" fmla="*/ 108 w 181"/>
                <a:gd name="T87" fmla="*/ 58 h 69"/>
                <a:gd name="T88" fmla="*/ 115 w 181"/>
                <a:gd name="T89" fmla="*/ 53 h 69"/>
                <a:gd name="T90" fmla="*/ 117 w 181"/>
                <a:gd name="T91" fmla="*/ 52 h 69"/>
                <a:gd name="T92" fmla="*/ 122 w 181"/>
                <a:gd name="T93" fmla="*/ 45 h 69"/>
                <a:gd name="T94" fmla="*/ 127 w 181"/>
                <a:gd name="T95" fmla="*/ 45 h 69"/>
                <a:gd name="T96" fmla="*/ 134 w 181"/>
                <a:gd name="T97" fmla="*/ 43 h 69"/>
                <a:gd name="T98" fmla="*/ 139 w 181"/>
                <a:gd name="T99" fmla="*/ 41 h 69"/>
                <a:gd name="T100" fmla="*/ 152 w 181"/>
                <a:gd name="T101" fmla="*/ 37 h 69"/>
                <a:gd name="T102" fmla="*/ 156 w 181"/>
                <a:gd name="T103" fmla="*/ 35 h 69"/>
                <a:gd name="T104" fmla="*/ 163 w 181"/>
                <a:gd name="T105" fmla="*/ 27 h 69"/>
                <a:gd name="T106" fmla="*/ 167 w 181"/>
                <a:gd name="T107" fmla="*/ 19 h 69"/>
                <a:gd name="T108" fmla="*/ 10 w 181"/>
                <a:gd name="T109" fmla="*/ 31 h 69"/>
                <a:gd name="T110" fmla="*/ 10 w 181"/>
                <a:gd name="T111" fmla="*/ 35 h 69"/>
                <a:gd name="T112" fmla="*/ 9 w 181"/>
                <a:gd name="T113" fmla="*/ 34 h 69"/>
                <a:gd name="T114" fmla="*/ 7 w 181"/>
                <a:gd name="T115" fmla="*/ 35 h 69"/>
                <a:gd name="T116" fmla="*/ 8 w 181"/>
                <a:gd name="T117" fmla="*/ 36 h 69"/>
                <a:gd name="T118" fmla="*/ 10 w 181"/>
                <a:gd name="T11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1" h="69">
                  <a:moveTo>
                    <a:pt x="177" y="5"/>
                  </a:moveTo>
                  <a:cubicBezTo>
                    <a:pt x="177" y="2"/>
                    <a:pt x="172" y="0"/>
                    <a:pt x="172" y="0"/>
                  </a:cubicBezTo>
                  <a:cubicBezTo>
                    <a:pt x="172" y="4"/>
                    <a:pt x="169" y="7"/>
                    <a:pt x="164" y="8"/>
                  </a:cubicBezTo>
                  <a:cubicBezTo>
                    <a:pt x="163" y="9"/>
                    <a:pt x="163" y="11"/>
                    <a:pt x="162" y="11"/>
                  </a:cubicBezTo>
                  <a:cubicBezTo>
                    <a:pt x="159" y="15"/>
                    <a:pt x="152" y="15"/>
                    <a:pt x="149" y="19"/>
                  </a:cubicBezTo>
                  <a:cubicBezTo>
                    <a:pt x="150" y="19"/>
                    <a:pt x="150" y="20"/>
                    <a:pt x="150" y="21"/>
                  </a:cubicBezTo>
                  <a:cubicBezTo>
                    <a:pt x="150" y="20"/>
                    <a:pt x="150" y="20"/>
                    <a:pt x="150" y="20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50" y="22"/>
                    <a:pt x="149" y="21"/>
                    <a:pt x="149" y="20"/>
                  </a:cubicBezTo>
                  <a:cubicBezTo>
                    <a:pt x="147" y="21"/>
                    <a:pt x="146" y="23"/>
                    <a:pt x="144" y="24"/>
                  </a:cubicBezTo>
                  <a:cubicBezTo>
                    <a:pt x="145" y="26"/>
                    <a:pt x="143" y="24"/>
                    <a:pt x="144" y="26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3" y="27"/>
                    <a:pt x="143" y="27"/>
                    <a:pt x="141" y="25"/>
                  </a:cubicBezTo>
                  <a:cubicBezTo>
                    <a:pt x="135" y="26"/>
                    <a:pt x="130" y="30"/>
                    <a:pt x="125" y="31"/>
                  </a:cubicBezTo>
                  <a:cubicBezTo>
                    <a:pt x="119" y="33"/>
                    <a:pt x="114" y="37"/>
                    <a:pt x="108" y="39"/>
                  </a:cubicBezTo>
                  <a:cubicBezTo>
                    <a:pt x="108" y="42"/>
                    <a:pt x="106" y="41"/>
                    <a:pt x="106" y="44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5" y="45"/>
                    <a:pt x="104" y="43"/>
                    <a:pt x="103" y="42"/>
                  </a:cubicBezTo>
                  <a:cubicBezTo>
                    <a:pt x="103" y="44"/>
                    <a:pt x="102" y="43"/>
                    <a:pt x="103" y="45"/>
                  </a:cubicBezTo>
                  <a:cubicBezTo>
                    <a:pt x="103" y="46"/>
                    <a:pt x="102" y="42"/>
                    <a:pt x="101" y="43"/>
                  </a:cubicBezTo>
                  <a:cubicBezTo>
                    <a:pt x="101" y="42"/>
                    <a:pt x="101" y="44"/>
                    <a:pt x="101" y="44"/>
                  </a:cubicBezTo>
                  <a:cubicBezTo>
                    <a:pt x="100" y="46"/>
                    <a:pt x="101" y="42"/>
                    <a:pt x="99" y="41"/>
                  </a:cubicBezTo>
                  <a:cubicBezTo>
                    <a:pt x="96" y="42"/>
                    <a:pt x="94" y="45"/>
                    <a:pt x="91" y="44"/>
                  </a:cubicBezTo>
                  <a:cubicBezTo>
                    <a:pt x="91" y="44"/>
                    <a:pt x="91" y="45"/>
                    <a:pt x="91" y="45"/>
                  </a:cubicBezTo>
                  <a:cubicBezTo>
                    <a:pt x="90" y="42"/>
                    <a:pt x="90" y="46"/>
                    <a:pt x="90" y="45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88" y="43"/>
                    <a:pt x="88" y="45"/>
                    <a:pt x="86" y="44"/>
                  </a:cubicBezTo>
                  <a:cubicBezTo>
                    <a:pt x="85" y="45"/>
                    <a:pt x="84" y="42"/>
                    <a:pt x="83" y="44"/>
                  </a:cubicBezTo>
                  <a:cubicBezTo>
                    <a:pt x="83" y="43"/>
                    <a:pt x="83" y="43"/>
                    <a:pt x="82" y="43"/>
                  </a:cubicBezTo>
                  <a:cubicBezTo>
                    <a:pt x="82" y="47"/>
                    <a:pt x="80" y="42"/>
                    <a:pt x="79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6" y="44"/>
                    <a:pt x="73" y="43"/>
                    <a:pt x="70" y="46"/>
                  </a:cubicBezTo>
                  <a:cubicBezTo>
                    <a:pt x="68" y="46"/>
                    <a:pt x="66" y="43"/>
                    <a:pt x="64" y="4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3" y="46"/>
                    <a:pt x="64" y="45"/>
                    <a:pt x="64" y="44"/>
                  </a:cubicBezTo>
                  <a:cubicBezTo>
                    <a:pt x="63" y="46"/>
                    <a:pt x="61" y="44"/>
                    <a:pt x="60" y="44"/>
                  </a:cubicBezTo>
                  <a:cubicBezTo>
                    <a:pt x="60" y="45"/>
                    <a:pt x="60" y="45"/>
                    <a:pt x="60" y="46"/>
                  </a:cubicBezTo>
                  <a:cubicBezTo>
                    <a:pt x="59" y="43"/>
                    <a:pt x="57" y="47"/>
                    <a:pt x="55" y="45"/>
                  </a:cubicBezTo>
                  <a:cubicBezTo>
                    <a:pt x="56" y="48"/>
                    <a:pt x="55" y="47"/>
                    <a:pt x="54" y="48"/>
                  </a:cubicBezTo>
                  <a:cubicBezTo>
                    <a:pt x="54" y="47"/>
                    <a:pt x="54" y="46"/>
                    <a:pt x="54" y="46"/>
                  </a:cubicBezTo>
                  <a:cubicBezTo>
                    <a:pt x="53" y="46"/>
                    <a:pt x="52" y="46"/>
                    <a:pt x="51" y="45"/>
                  </a:cubicBezTo>
                  <a:cubicBezTo>
                    <a:pt x="51" y="46"/>
                    <a:pt x="50" y="48"/>
                    <a:pt x="50" y="47"/>
                  </a:cubicBezTo>
                  <a:cubicBezTo>
                    <a:pt x="49" y="45"/>
                    <a:pt x="48" y="47"/>
                    <a:pt x="48" y="46"/>
                  </a:cubicBezTo>
                  <a:cubicBezTo>
                    <a:pt x="48" y="48"/>
                    <a:pt x="47" y="49"/>
                    <a:pt x="46" y="49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4" y="47"/>
                    <a:pt x="42" y="44"/>
                    <a:pt x="39" y="47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6" y="47"/>
                    <a:pt x="35" y="45"/>
                    <a:pt x="32" y="47"/>
                  </a:cubicBezTo>
                  <a:cubicBezTo>
                    <a:pt x="33" y="46"/>
                    <a:pt x="30" y="45"/>
                    <a:pt x="30" y="45"/>
                  </a:cubicBezTo>
                  <a:cubicBezTo>
                    <a:pt x="29" y="46"/>
                    <a:pt x="28" y="46"/>
                    <a:pt x="27" y="48"/>
                  </a:cubicBezTo>
                  <a:cubicBezTo>
                    <a:pt x="27" y="48"/>
                    <a:pt x="27" y="46"/>
                    <a:pt x="27" y="46"/>
                  </a:cubicBezTo>
                  <a:cubicBezTo>
                    <a:pt x="26" y="45"/>
                    <a:pt x="26" y="43"/>
                    <a:pt x="25" y="45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4" y="44"/>
                    <a:pt x="22" y="46"/>
                    <a:pt x="22" y="44"/>
                  </a:cubicBezTo>
                  <a:cubicBezTo>
                    <a:pt x="21" y="45"/>
                    <a:pt x="20" y="45"/>
                    <a:pt x="20" y="46"/>
                  </a:cubicBezTo>
                  <a:cubicBezTo>
                    <a:pt x="19" y="46"/>
                    <a:pt x="20" y="44"/>
                    <a:pt x="19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19" y="42"/>
                    <a:pt x="17" y="42"/>
                    <a:pt x="15" y="42"/>
                  </a:cubicBezTo>
                  <a:cubicBezTo>
                    <a:pt x="16" y="40"/>
                    <a:pt x="13" y="41"/>
                    <a:pt x="13" y="39"/>
                  </a:cubicBezTo>
                  <a:cubicBezTo>
                    <a:pt x="12" y="40"/>
                    <a:pt x="13" y="38"/>
                    <a:pt x="10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8"/>
                    <a:pt x="11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1" y="36"/>
                    <a:pt x="11" y="36"/>
                  </a:cubicBezTo>
                  <a:cubicBezTo>
                    <a:pt x="11" y="36"/>
                    <a:pt x="11" y="36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9" y="35"/>
                    <a:pt x="12" y="34"/>
                    <a:pt x="10" y="34"/>
                  </a:cubicBezTo>
                  <a:cubicBezTo>
                    <a:pt x="10" y="34"/>
                    <a:pt x="10" y="33"/>
                    <a:pt x="11" y="32"/>
                  </a:cubicBezTo>
                  <a:cubicBezTo>
                    <a:pt x="10" y="34"/>
                    <a:pt x="10" y="32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30"/>
                    <a:pt x="10" y="30"/>
                  </a:cubicBezTo>
                  <a:cubicBezTo>
                    <a:pt x="10" y="30"/>
                    <a:pt x="9" y="30"/>
                    <a:pt x="5" y="31"/>
                  </a:cubicBezTo>
                  <a:cubicBezTo>
                    <a:pt x="4" y="32"/>
                    <a:pt x="9" y="31"/>
                    <a:pt x="8" y="32"/>
                  </a:cubicBezTo>
                  <a:cubicBezTo>
                    <a:pt x="5" y="32"/>
                    <a:pt x="9" y="34"/>
                    <a:pt x="6" y="34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5" y="33"/>
                    <a:pt x="5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5" y="34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6"/>
                    <a:pt x="4" y="35"/>
                    <a:pt x="4" y="36"/>
                  </a:cubicBezTo>
                  <a:cubicBezTo>
                    <a:pt x="4" y="36"/>
                    <a:pt x="1" y="36"/>
                    <a:pt x="0" y="37"/>
                  </a:cubicBezTo>
                  <a:cubicBezTo>
                    <a:pt x="1" y="38"/>
                    <a:pt x="3" y="40"/>
                    <a:pt x="2" y="42"/>
                  </a:cubicBezTo>
                  <a:cubicBezTo>
                    <a:pt x="3" y="43"/>
                    <a:pt x="4" y="44"/>
                    <a:pt x="6" y="44"/>
                  </a:cubicBezTo>
                  <a:cubicBezTo>
                    <a:pt x="6" y="44"/>
                    <a:pt x="3" y="45"/>
                    <a:pt x="5" y="45"/>
                  </a:cubicBezTo>
                  <a:cubicBezTo>
                    <a:pt x="4" y="46"/>
                    <a:pt x="3" y="47"/>
                    <a:pt x="3" y="47"/>
                  </a:cubicBezTo>
                  <a:cubicBezTo>
                    <a:pt x="4" y="47"/>
                    <a:pt x="4" y="49"/>
                    <a:pt x="5" y="46"/>
                  </a:cubicBezTo>
                  <a:cubicBezTo>
                    <a:pt x="6" y="48"/>
                    <a:pt x="7" y="49"/>
                    <a:pt x="8" y="49"/>
                  </a:cubicBezTo>
                  <a:cubicBezTo>
                    <a:pt x="8" y="49"/>
                    <a:pt x="6" y="50"/>
                    <a:pt x="6" y="51"/>
                  </a:cubicBezTo>
                  <a:cubicBezTo>
                    <a:pt x="8" y="50"/>
                    <a:pt x="9" y="50"/>
                    <a:pt x="10" y="51"/>
                  </a:cubicBezTo>
                  <a:cubicBezTo>
                    <a:pt x="11" y="50"/>
                    <a:pt x="10" y="50"/>
                    <a:pt x="11" y="48"/>
                  </a:cubicBezTo>
                  <a:cubicBezTo>
                    <a:pt x="12" y="48"/>
                    <a:pt x="12" y="48"/>
                    <a:pt x="13" y="48"/>
                  </a:cubicBezTo>
                  <a:cubicBezTo>
                    <a:pt x="12" y="49"/>
                    <a:pt x="10" y="52"/>
                    <a:pt x="11" y="52"/>
                  </a:cubicBezTo>
                  <a:cubicBezTo>
                    <a:pt x="9" y="55"/>
                    <a:pt x="10" y="51"/>
                    <a:pt x="8" y="54"/>
                  </a:cubicBezTo>
                  <a:cubicBezTo>
                    <a:pt x="7" y="55"/>
                    <a:pt x="5" y="54"/>
                    <a:pt x="6" y="53"/>
                  </a:cubicBezTo>
                  <a:cubicBezTo>
                    <a:pt x="3" y="54"/>
                    <a:pt x="6" y="54"/>
                    <a:pt x="4" y="55"/>
                  </a:cubicBezTo>
                  <a:cubicBezTo>
                    <a:pt x="5" y="56"/>
                    <a:pt x="6" y="55"/>
                    <a:pt x="8" y="55"/>
                  </a:cubicBezTo>
                  <a:cubicBezTo>
                    <a:pt x="8" y="54"/>
                    <a:pt x="8" y="54"/>
                    <a:pt x="9" y="53"/>
                  </a:cubicBezTo>
                  <a:cubicBezTo>
                    <a:pt x="11" y="52"/>
                    <a:pt x="9" y="56"/>
                    <a:pt x="9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57"/>
                    <a:pt x="10" y="56"/>
                    <a:pt x="11" y="57"/>
                  </a:cubicBezTo>
                  <a:cubicBezTo>
                    <a:pt x="9" y="60"/>
                    <a:pt x="9" y="56"/>
                    <a:pt x="8" y="58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1"/>
                    <a:pt x="9" y="58"/>
                    <a:pt x="10" y="59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1" y="59"/>
                    <a:pt x="11" y="57"/>
                    <a:pt x="11" y="57"/>
                  </a:cubicBezTo>
                  <a:cubicBezTo>
                    <a:pt x="13" y="55"/>
                    <a:pt x="11" y="57"/>
                    <a:pt x="13" y="57"/>
                  </a:cubicBezTo>
                  <a:cubicBezTo>
                    <a:pt x="14" y="56"/>
                    <a:pt x="12" y="57"/>
                    <a:pt x="13" y="56"/>
                  </a:cubicBezTo>
                  <a:cubicBezTo>
                    <a:pt x="14" y="54"/>
                    <a:pt x="14" y="54"/>
                    <a:pt x="15" y="54"/>
                  </a:cubicBezTo>
                  <a:cubicBezTo>
                    <a:pt x="15" y="55"/>
                    <a:pt x="14" y="56"/>
                    <a:pt x="14" y="57"/>
                  </a:cubicBezTo>
                  <a:cubicBezTo>
                    <a:pt x="14" y="58"/>
                    <a:pt x="13" y="57"/>
                    <a:pt x="14" y="57"/>
                  </a:cubicBezTo>
                  <a:cubicBezTo>
                    <a:pt x="12" y="58"/>
                    <a:pt x="12" y="60"/>
                    <a:pt x="11" y="61"/>
                  </a:cubicBezTo>
                  <a:cubicBezTo>
                    <a:pt x="11" y="62"/>
                    <a:pt x="12" y="60"/>
                    <a:pt x="13" y="60"/>
                  </a:cubicBezTo>
                  <a:cubicBezTo>
                    <a:pt x="13" y="60"/>
                    <a:pt x="14" y="58"/>
                    <a:pt x="14" y="58"/>
                  </a:cubicBezTo>
                  <a:cubicBezTo>
                    <a:pt x="17" y="54"/>
                    <a:pt x="13" y="61"/>
                    <a:pt x="15" y="61"/>
                  </a:cubicBezTo>
                  <a:cubicBezTo>
                    <a:pt x="16" y="58"/>
                    <a:pt x="18" y="58"/>
                    <a:pt x="19" y="54"/>
                  </a:cubicBezTo>
                  <a:cubicBezTo>
                    <a:pt x="19" y="54"/>
                    <a:pt x="20" y="53"/>
                    <a:pt x="20" y="54"/>
                  </a:cubicBezTo>
                  <a:cubicBezTo>
                    <a:pt x="19" y="56"/>
                    <a:pt x="20" y="56"/>
                    <a:pt x="18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61"/>
                    <a:pt x="17" y="63"/>
                    <a:pt x="17" y="64"/>
                  </a:cubicBezTo>
                  <a:cubicBezTo>
                    <a:pt x="18" y="63"/>
                    <a:pt x="18" y="62"/>
                    <a:pt x="19" y="62"/>
                  </a:cubicBezTo>
                  <a:cubicBezTo>
                    <a:pt x="18" y="62"/>
                    <a:pt x="18" y="63"/>
                    <a:pt x="19" y="64"/>
                  </a:cubicBezTo>
                  <a:cubicBezTo>
                    <a:pt x="18" y="63"/>
                    <a:pt x="20" y="61"/>
                    <a:pt x="20" y="60"/>
                  </a:cubicBezTo>
                  <a:cubicBezTo>
                    <a:pt x="21" y="61"/>
                    <a:pt x="21" y="63"/>
                    <a:pt x="20" y="63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20" y="63"/>
                    <a:pt x="19" y="65"/>
                    <a:pt x="20" y="65"/>
                  </a:cubicBezTo>
                  <a:cubicBezTo>
                    <a:pt x="20" y="64"/>
                    <a:pt x="21" y="62"/>
                    <a:pt x="22" y="61"/>
                  </a:cubicBezTo>
                  <a:cubicBezTo>
                    <a:pt x="22" y="61"/>
                    <a:pt x="22" y="62"/>
                    <a:pt x="23" y="62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2" y="63"/>
                    <a:pt x="21" y="66"/>
                    <a:pt x="22" y="66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3" y="65"/>
                    <a:pt x="23" y="65"/>
                    <a:pt x="24" y="65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4" y="65"/>
                    <a:pt x="25" y="63"/>
                    <a:pt x="25" y="65"/>
                  </a:cubicBezTo>
                  <a:cubicBezTo>
                    <a:pt x="25" y="63"/>
                    <a:pt x="24" y="65"/>
                    <a:pt x="24" y="64"/>
                  </a:cubicBezTo>
                  <a:cubicBezTo>
                    <a:pt x="24" y="62"/>
                    <a:pt x="25" y="62"/>
                    <a:pt x="25" y="62"/>
                  </a:cubicBezTo>
                  <a:cubicBezTo>
                    <a:pt x="25" y="62"/>
                    <a:pt x="25" y="62"/>
                    <a:pt x="25" y="63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63"/>
                    <a:pt x="26" y="64"/>
                    <a:pt x="26" y="6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6" y="66"/>
                    <a:pt x="28" y="62"/>
                    <a:pt x="28" y="64"/>
                  </a:cubicBezTo>
                  <a:cubicBezTo>
                    <a:pt x="28" y="65"/>
                    <a:pt x="27" y="66"/>
                    <a:pt x="27" y="67"/>
                  </a:cubicBezTo>
                  <a:cubicBezTo>
                    <a:pt x="28" y="64"/>
                    <a:pt x="29" y="64"/>
                    <a:pt x="30" y="62"/>
                  </a:cubicBezTo>
                  <a:cubicBezTo>
                    <a:pt x="30" y="63"/>
                    <a:pt x="28" y="65"/>
                    <a:pt x="28" y="67"/>
                  </a:cubicBezTo>
                  <a:cubicBezTo>
                    <a:pt x="29" y="65"/>
                    <a:pt x="29" y="69"/>
                    <a:pt x="30" y="66"/>
                  </a:cubicBezTo>
                  <a:cubicBezTo>
                    <a:pt x="30" y="65"/>
                    <a:pt x="31" y="64"/>
                    <a:pt x="31" y="63"/>
                  </a:cubicBezTo>
                  <a:cubicBezTo>
                    <a:pt x="32" y="64"/>
                    <a:pt x="31" y="64"/>
                    <a:pt x="31" y="66"/>
                  </a:cubicBezTo>
                  <a:cubicBezTo>
                    <a:pt x="32" y="65"/>
                    <a:pt x="32" y="63"/>
                    <a:pt x="32" y="62"/>
                  </a:cubicBezTo>
                  <a:cubicBezTo>
                    <a:pt x="32" y="63"/>
                    <a:pt x="33" y="61"/>
                    <a:pt x="34" y="62"/>
                  </a:cubicBezTo>
                  <a:cubicBezTo>
                    <a:pt x="33" y="64"/>
                    <a:pt x="32" y="63"/>
                    <a:pt x="33" y="64"/>
                  </a:cubicBezTo>
                  <a:cubicBezTo>
                    <a:pt x="34" y="65"/>
                    <a:pt x="34" y="60"/>
                    <a:pt x="35" y="60"/>
                  </a:cubicBezTo>
                  <a:cubicBezTo>
                    <a:pt x="35" y="59"/>
                    <a:pt x="36" y="56"/>
                    <a:pt x="36" y="55"/>
                  </a:cubicBezTo>
                  <a:cubicBezTo>
                    <a:pt x="37" y="56"/>
                    <a:pt x="36" y="56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61"/>
                    <a:pt x="34" y="63"/>
                    <a:pt x="34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65"/>
                    <a:pt x="34" y="66"/>
                    <a:pt x="34" y="67"/>
                  </a:cubicBezTo>
                  <a:cubicBezTo>
                    <a:pt x="35" y="65"/>
                    <a:pt x="36" y="67"/>
                    <a:pt x="36" y="66"/>
                  </a:cubicBezTo>
                  <a:cubicBezTo>
                    <a:pt x="36" y="65"/>
                    <a:pt x="35" y="67"/>
                    <a:pt x="36" y="65"/>
                  </a:cubicBezTo>
                  <a:cubicBezTo>
                    <a:pt x="36" y="65"/>
                    <a:pt x="37" y="62"/>
                    <a:pt x="37" y="63"/>
                  </a:cubicBezTo>
                  <a:cubicBezTo>
                    <a:pt x="37" y="65"/>
                    <a:pt x="37" y="66"/>
                    <a:pt x="37" y="67"/>
                  </a:cubicBezTo>
                  <a:cubicBezTo>
                    <a:pt x="37" y="68"/>
                    <a:pt x="37" y="65"/>
                    <a:pt x="38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40" y="68"/>
                    <a:pt x="42" y="67"/>
                    <a:pt x="45" y="63"/>
                  </a:cubicBezTo>
                  <a:cubicBezTo>
                    <a:pt x="45" y="65"/>
                    <a:pt x="45" y="65"/>
                    <a:pt x="46" y="67"/>
                  </a:cubicBezTo>
                  <a:cubicBezTo>
                    <a:pt x="46" y="66"/>
                    <a:pt x="46" y="65"/>
                    <a:pt x="47" y="65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8" y="68"/>
                    <a:pt x="49" y="66"/>
                    <a:pt x="49" y="65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50" y="68"/>
                    <a:pt x="50" y="65"/>
                    <a:pt x="50" y="65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4"/>
                    <a:pt x="52" y="65"/>
                    <a:pt x="52" y="67"/>
                  </a:cubicBezTo>
                  <a:cubicBezTo>
                    <a:pt x="52" y="66"/>
                    <a:pt x="52" y="66"/>
                    <a:pt x="52" y="65"/>
                  </a:cubicBezTo>
                  <a:cubicBezTo>
                    <a:pt x="52" y="67"/>
                    <a:pt x="54" y="67"/>
                    <a:pt x="55" y="66"/>
                  </a:cubicBezTo>
                  <a:cubicBezTo>
                    <a:pt x="54" y="65"/>
                    <a:pt x="54" y="65"/>
                    <a:pt x="54" y="63"/>
                  </a:cubicBezTo>
                  <a:cubicBezTo>
                    <a:pt x="54" y="61"/>
                    <a:pt x="55" y="64"/>
                    <a:pt x="55" y="62"/>
                  </a:cubicBezTo>
                  <a:cubicBezTo>
                    <a:pt x="55" y="63"/>
                    <a:pt x="55" y="64"/>
                    <a:pt x="55" y="65"/>
                  </a:cubicBezTo>
                  <a:cubicBezTo>
                    <a:pt x="56" y="68"/>
                    <a:pt x="58" y="65"/>
                    <a:pt x="59" y="66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1" y="67"/>
                    <a:pt x="62" y="64"/>
                    <a:pt x="63" y="65"/>
                  </a:cubicBezTo>
                  <a:cubicBezTo>
                    <a:pt x="63" y="65"/>
                    <a:pt x="63" y="62"/>
                    <a:pt x="64" y="62"/>
                  </a:cubicBezTo>
                  <a:cubicBezTo>
                    <a:pt x="64" y="60"/>
                    <a:pt x="64" y="64"/>
                    <a:pt x="65" y="66"/>
                  </a:cubicBezTo>
                  <a:cubicBezTo>
                    <a:pt x="65" y="65"/>
                    <a:pt x="65" y="64"/>
                    <a:pt x="66" y="64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66" y="64"/>
                    <a:pt x="67" y="63"/>
                    <a:pt x="67" y="64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7" y="64"/>
                    <a:pt x="68" y="66"/>
                    <a:pt x="68" y="65"/>
                  </a:cubicBezTo>
                  <a:cubicBezTo>
                    <a:pt x="68" y="64"/>
                    <a:pt x="69" y="65"/>
                    <a:pt x="69" y="63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1" y="66"/>
                    <a:pt x="70" y="63"/>
                    <a:pt x="70" y="62"/>
                  </a:cubicBezTo>
                  <a:cubicBezTo>
                    <a:pt x="71" y="61"/>
                    <a:pt x="71" y="63"/>
                    <a:pt x="71" y="63"/>
                  </a:cubicBezTo>
                  <a:cubicBezTo>
                    <a:pt x="71" y="64"/>
                    <a:pt x="71" y="63"/>
                    <a:pt x="71" y="63"/>
                  </a:cubicBezTo>
                  <a:cubicBezTo>
                    <a:pt x="70" y="65"/>
                    <a:pt x="71" y="64"/>
                    <a:pt x="71" y="65"/>
                  </a:cubicBezTo>
                  <a:cubicBezTo>
                    <a:pt x="71" y="65"/>
                    <a:pt x="71" y="63"/>
                    <a:pt x="72" y="63"/>
                  </a:cubicBezTo>
                  <a:cubicBezTo>
                    <a:pt x="72" y="63"/>
                    <a:pt x="73" y="63"/>
                    <a:pt x="73" y="65"/>
                  </a:cubicBezTo>
                  <a:cubicBezTo>
                    <a:pt x="73" y="64"/>
                    <a:pt x="73" y="64"/>
                    <a:pt x="73" y="63"/>
                  </a:cubicBezTo>
                  <a:cubicBezTo>
                    <a:pt x="73" y="63"/>
                    <a:pt x="73" y="62"/>
                    <a:pt x="72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1"/>
                    <a:pt x="74" y="62"/>
                    <a:pt x="74" y="60"/>
                  </a:cubicBezTo>
                  <a:cubicBezTo>
                    <a:pt x="74" y="62"/>
                    <a:pt x="74" y="62"/>
                    <a:pt x="74" y="62"/>
                  </a:cubicBezTo>
                  <a:cubicBezTo>
                    <a:pt x="74" y="61"/>
                    <a:pt x="75" y="61"/>
                    <a:pt x="75" y="61"/>
                  </a:cubicBezTo>
                  <a:cubicBezTo>
                    <a:pt x="75" y="62"/>
                    <a:pt x="75" y="64"/>
                    <a:pt x="76" y="65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7" y="63"/>
                    <a:pt x="77" y="63"/>
                    <a:pt x="77" y="64"/>
                  </a:cubicBezTo>
                  <a:cubicBezTo>
                    <a:pt x="78" y="65"/>
                    <a:pt x="78" y="59"/>
                    <a:pt x="79" y="61"/>
                  </a:cubicBezTo>
                  <a:cubicBezTo>
                    <a:pt x="79" y="63"/>
                    <a:pt x="79" y="63"/>
                    <a:pt x="80" y="64"/>
                  </a:cubicBezTo>
                  <a:cubicBezTo>
                    <a:pt x="80" y="63"/>
                    <a:pt x="80" y="63"/>
                    <a:pt x="80" y="62"/>
                  </a:cubicBezTo>
                  <a:cubicBezTo>
                    <a:pt x="80" y="61"/>
                    <a:pt x="80" y="64"/>
                    <a:pt x="79" y="63"/>
                  </a:cubicBezTo>
                  <a:cubicBezTo>
                    <a:pt x="79" y="61"/>
                    <a:pt x="80" y="62"/>
                    <a:pt x="80" y="61"/>
                  </a:cubicBezTo>
                  <a:cubicBezTo>
                    <a:pt x="81" y="66"/>
                    <a:pt x="83" y="62"/>
                    <a:pt x="84" y="64"/>
                  </a:cubicBezTo>
                  <a:cubicBezTo>
                    <a:pt x="84" y="61"/>
                    <a:pt x="85" y="63"/>
                    <a:pt x="85" y="62"/>
                  </a:cubicBezTo>
                  <a:cubicBezTo>
                    <a:pt x="85" y="65"/>
                    <a:pt x="86" y="62"/>
                    <a:pt x="86" y="63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7" y="62"/>
                    <a:pt x="87" y="57"/>
                    <a:pt x="88" y="60"/>
                  </a:cubicBezTo>
                  <a:cubicBezTo>
                    <a:pt x="88" y="60"/>
                    <a:pt x="88" y="61"/>
                    <a:pt x="88" y="62"/>
                  </a:cubicBezTo>
                  <a:cubicBezTo>
                    <a:pt x="89" y="65"/>
                    <a:pt x="89" y="59"/>
                    <a:pt x="90" y="62"/>
                  </a:cubicBezTo>
                  <a:cubicBezTo>
                    <a:pt x="90" y="61"/>
                    <a:pt x="89" y="60"/>
                    <a:pt x="90" y="59"/>
                  </a:cubicBezTo>
                  <a:cubicBezTo>
                    <a:pt x="91" y="60"/>
                    <a:pt x="92" y="61"/>
                    <a:pt x="92" y="62"/>
                  </a:cubicBezTo>
                  <a:cubicBezTo>
                    <a:pt x="92" y="61"/>
                    <a:pt x="92" y="60"/>
                    <a:pt x="92" y="61"/>
                  </a:cubicBezTo>
                  <a:cubicBezTo>
                    <a:pt x="93" y="62"/>
                    <a:pt x="92" y="62"/>
                    <a:pt x="92" y="62"/>
                  </a:cubicBezTo>
                  <a:cubicBezTo>
                    <a:pt x="93" y="63"/>
                    <a:pt x="93" y="61"/>
                    <a:pt x="94" y="60"/>
                  </a:cubicBezTo>
                  <a:cubicBezTo>
                    <a:pt x="94" y="62"/>
                    <a:pt x="95" y="61"/>
                    <a:pt x="96" y="62"/>
                  </a:cubicBezTo>
                  <a:cubicBezTo>
                    <a:pt x="96" y="60"/>
                    <a:pt x="98" y="63"/>
                    <a:pt x="97" y="60"/>
                  </a:cubicBezTo>
                  <a:cubicBezTo>
                    <a:pt x="98" y="61"/>
                    <a:pt x="98" y="61"/>
                    <a:pt x="98" y="61"/>
                  </a:cubicBezTo>
                  <a:cubicBezTo>
                    <a:pt x="98" y="60"/>
                    <a:pt x="98" y="58"/>
                    <a:pt x="98" y="5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99" y="62"/>
                    <a:pt x="99" y="60"/>
                    <a:pt x="100" y="61"/>
                  </a:cubicBezTo>
                  <a:cubicBezTo>
                    <a:pt x="99" y="59"/>
                    <a:pt x="100" y="61"/>
                    <a:pt x="100" y="60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1" y="58"/>
                    <a:pt x="100" y="58"/>
                    <a:pt x="101" y="57"/>
                  </a:cubicBezTo>
                  <a:cubicBezTo>
                    <a:pt x="101" y="57"/>
                    <a:pt x="101" y="60"/>
                    <a:pt x="101" y="59"/>
                  </a:cubicBezTo>
                  <a:cubicBezTo>
                    <a:pt x="102" y="60"/>
                    <a:pt x="102" y="60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60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4" y="61"/>
                    <a:pt x="104" y="59"/>
                    <a:pt x="104" y="59"/>
                  </a:cubicBezTo>
                  <a:cubicBezTo>
                    <a:pt x="106" y="60"/>
                    <a:pt x="108" y="58"/>
                    <a:pt x="108" y="57"/>
                  </a:cubicBezTo>
                  <a:cubicBezTo>
                    <a:pt x="108" y="57"/>
                    <a:pt x="108" y="58"/>
                    <a:pt x="108" y="58"/>
                  </a:cubicBezTo>
                  <a:cubicBezTo>
                    <a:pt x="108" y="57"/>
                    <a:pt x="108" y="56"/>
                    <a:pt x="109" y="57"/>
                  </a:cubicBezTo>
                  <a:cubicBezTo>
                    <a:pt x="109" y="56"/>
                    <a:pt x="109" y="58"/>
                    <a:pt x="110" y="58"/>
                  </a:cubicBezTo>
                  <a:cubicBezTo>
                    <a:pt x="110" y="58"/>
                    <a:pt x="110" y="56"/>
                    <a:pt x="109" y="56"/>
                  </a:cubicBezTo>
                  <a:cubicBezTo>
                    <a:pt x="111" y="59"/>
                    <a:pt x="111" y="55"/>
                    <a:pt x="113" y="56"/>
                  </a:cubicBezTo>
                  <a:cubicBezTo>
                    <a:pt x="113" y="56"/>
                    <a:pt x="113" y="57"/>
                    <a:pt x="113" y="57"/>
                  </a:cubicBezTo>
                  <a:cubicBezTo>
                    <a:pt x="114" y="56"/>
                    <a:pt x="114" y="55"/>
                    <a:pt x="115" y="53"/>
                  </a:cubicBezTo>
                  <a:cubicBezTo>
                    <a:pt x="115" y="55"/>
                    <a:pt x="115" y="55"/>
                    <a:pt x="115" y="55"/>
                  </a:cubicBezTo>
                  <a:cubicBezTo>
                    <a:pt x="115" y="55"/>
                    <a:pt x="116" y="55"/>
                    <a:pt x="116" y="54"/>
                  </a:cubicBezTo>
                  <a:cubicBezTo>
                    <a:pt x="115" y="52"/>
                    <a:pt x="116" y="51"/>
                    <a:pt x="116" y="51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8" y="51"/>
                    <a:pt x="117" y="51"/>
                    <a:pt x="117" y="52"/>
                  </a:cubicBezTo>
                  <a:cubicBezTo>
                    <a:pt x="118" y="54"/>
                    <a:pt x="119" y="53"/>
                    <a:pt x="119" y="53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20" y="51"/>
                    <a:pt x="120" y="53"/>
                    <a:pt x="120" y="53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8"/>
                    <a:pt x="121" y="50"/>
                    <a:pt x="121" y="51"/>
                  </a:cubicBezTo>
                  <a:cubicBezTo>
                    <a:pt x="122" y="50"/>
                    <a:pt x="122" y="47"/>
                    <a:pt x="122" y="45"/>
                  </a:cubicBezTo>
                  <a:cubicBezTo>
                    <a:pt x="122" y="46"/>
                    <a:pt x="123" y="44"/>
                    <a:pt x="123" y="44"/>
                  </a:cubicBezTo>
                  <a:cubicBezTo>
                    <a:pt x="124" y="45"/>
                    <a:pt x="123" y="44"/>
                    <a:pt x="123" y="45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3" y="47"/>
                    <a:pt x="125" y="49"/>
                    <a:pt x="125" y="50"/>
                  </a:cubicBezTo>
                  <a:cubicBezTo>
                    <a:pt x="125" y="49"/>
                    <a:pt x="126" y="49"/>
                    <a:pt x="127" y="50"/>
                  </a:cubicBezTo>
                  <a:cubicBezTo>
                    <a:pt x="126" y="47"/>
                    <a:pt x="128" y="48"/>
                    <a:pt x="127" y="45"/>
                  </a:cubicBezTo>
                  <a:cubicBezTo>
                    <a:pt x="128" y="45"/>
                    <a:pt x="128" y="47"/>
                    <a:pt x="129" y="48"/>
                  </a:cubicBezTo>
                  <a:cubicBezTo>
                    <a:pt x="129" y="46"/>
                    <a:pt x="131" y="47"/>
                    <a:pt x="131" y="46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2" y="46"/>
                    <a:pt x="134" y="46"/>
                    <a:pt x="133" y="43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5" y="45"/>
                    <a:pt x="133" y="42"/>
                    <a:pt x="134" y="43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5" y="43"/>
                    <a:pt x="136" y="45"/>
                    <a:pt x="136" y="43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37" y="43"/>
                    <a:pt x="138" y="43"/>
                    <a:pt x="137" y="41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9" y="44"/>
                    <a:pt x="138" y="41"/>
                    <a:pt x="139" y="41"/>
                  </a:cubicBezTo>
                  <a:cubicBezTo>
                    <a:pt x="139" y="42"/>
                    <a:pt x="140" y="42"/>
                    <a:pt x="139" y="42"/>
                  </a:cubicBezTo>
                  <a:cubicBezTo>
                    <a:pt x="139" y="41"/>
                    <a:pt x="140" y="41"/>
                    <a:pt x="140" y="40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5" y="41"/>
                    <a:pt x="148" y="39"/>
                    <a:pt x="150" y="36"/>
                  </a:cubicBezTo>
                  <a:cubicBezTo>
                    <a:pt x="152" y="38"/>
                    <a:pt x="150" y="38"/>
                    <a:pt x="151" y="39"/>
                  </a:cubicBezTo>
                  <a:cubicBezTo>
                    <a:pt x="150" y="37"/>
                    <a:pt x="151" y="38"/>
                    <a:pt x="152" y="37"/>
                  </a:cubicBezTo>
                  <a:cubicBezTo>
                    <a:pt x="152" y="37"/>
                    <a:pt x="152" y="37"/>
                    <a:pt x="152" y="37"/>
                  </a:cubicBezTo>
                  <a:cubicBezTo>
                    <a:pt x="152" y="37"/>
                    <a:pt x="153" y="38"/>
                    <a:pt x="153" y="37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53" y="35"/>
                    <a:pt x="155" y="38"/>
                    <a:pt x="154" y="36"/>
                  </a:cubicBezTo>
                  <a:cubicBezTo>
                    <a:pt x="155" y="37"/>
                    <a:pt x="155" y="37"/>
                    <a:pt x="155" y="37"/>
                  </a:cubicBezTo>
                  <a:cubicBezTo>
                    <a:pt x="154" y="35"/>
                    <a:pt x="156" y="37"/>
                    <a:pt x="156" y="35"/>
                  </a:cubicBezTo>
                  <a:cubicBezTo>
                    <a:pt x="156" y="36"/>
                    <a:pt x="156" y="36"/>
                    <a:pt x="156" y="36"/>
                  </a:cubicBezTo>
                  <a:cubicBezTo>
                    <a:pt x="157" y="36"/>
                    <a:pt x="156" y="32"/>
                    <a:pt x="157" y="34"/>
                  </a:cubicBezTo>
                  <a:cubicBezTo>
                    <a:pt x="157" y="33"/>
                    <a:pt x="158" y="32"/>
                    <a:pt x="157" y="31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60" y="30"/>
                    <a:pt x="163" y="29"/>
                    <a:pt x="162" y="26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4"/>
                    <a:pt x="167" y="27"/>
                    <a:pt x="165" y="23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6" y="23"/>
                    <a:pt x="166" y="23"/>
                    <a:pt x="166" y="23"/>
                  </a:cubicBezTo>
                  <a:cubicBezTo>
                    <a:pt x="165" y="21"/>
                    <a:pt x="167" y="21"/>
                    <a:pt x="166" y="20"/>
                  </a:cubicBezTo>
                  <a:cubicBezTo>
                    <a:pt x="166" y="21"/>
                    <a:pt x="166" y="21"/>
                    <a:pt x="167" y="21"/>
                  </a:cubicBezTo>
                  <a:cubicBezTo>
                    <a:pt x="167" y="21"/>
                    <a:pt x="166" y="19"/>
                    <a:pt x="167" y="19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71" y="20"/>
                    <a:pt x="176" y="17"/>
                    <a:pt x="174" y="13"/>
                  </a:cubicBezTo>
                  <a:cubicBezTo>
                    <a:pt x="174" y="12"/>
                    <a:pt x="177" y="14"/>
                    <a:pt x="177" y="14"/>
                  </a:cubicBezTo>
                  <a:cubicBezTo>
                    <a:pt x="175" y="10"/>
                    <a:pt x="181" y="9"/>
                    <a:pt x="177" y="5"/>
                  </a:cubicBezTo>
                  <a:close/>
                  <a:moveTo>
                    <a:pt x="10" y="32"/>
                  </a:moveTo>
                  <a:cubicBezTo>
                    <a:pt x="10" y="32"/>
                    <a:pt x="10" y="32"/>
                    <a:pt x="10" y="31"/>
                  </a:cubicBezTo>
                  <a:cubicBezTo>
                    <a:pt x="10" y="32"/>
                    <a:pt x="10" y="32"/>
                    <a:pt x="10" y="32"/>
                  </a:cubicBezTo>
                  <a:close/>
                  <a:moveTo>
                    <a:pt x="6" y="35"/>
                  </a:moveTo>
                  <a:cubicBezTo>
                    <a:pt x="6" y="35"/>
                    <a:pt x="6" y="35"/>
                    <a:pt x="5" y="35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5"/>
                    <a:pt x="6" y="35"/>
                  </a:cubicBezTo>
                  <a:close/>
                  <a:moveTo>
                    <a:pt x="10" y="35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lose/>
                  <a:moveTo>
                    <a:pt x="9" y="32"/>
                  </a:moveTo>
                  <a:cubicBezTo>
                    <a:pt x="9" y="33"/>
                    <a:pt x="8" y="33"/>
                    <a:pt x="8" y="33"/>
                  </a:cubicBezTo>
                  <a:cubicBezTo>
                    <a:pt x="9" y="31"/>
                    <a:pt x="10" y="31"/>
                    <a:pt x="10" y="32"/>
                  </a:cubicBezTo>
                  <a:cubicBezTo>
                    <a:pt x="9" y="33"/>
                    <a:pt x="9" y="34"/>
                    <a:pt x="9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9" y="34"/>
                    <a:pt x="9" y="32"/>
                  </a:cubicBezTo>
                  <a:close/>
                  <a:moveTo>
                    <a:pt x="7" y="35"/>
                  </a:moveTo>
                  <a:cubicBezTo>
                    <a:pt x="7" y="35"/>
                    <a:pt x="7" y="34"/>
                    <a:pt x="7" y="34"/>
                  </a:cubicBezTo>
                  <a:cubicBezTo>
                    <a:pt x="7" y="34"/>
                    <a:pt x="7" y="34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lose/>
                  <a:moveTo>
                    <a:pt x="7" y="35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6"/>
                  </a:cubicBezTo>
                  <a:cubicBezTo>
                    <a:pt x="8" y="36"/>
                    <a:pt x="9" y="35"/>
                    <a:pt x="9" y="35"/>
                  </a:cubicBezTo>
                  <a:cubicBezTo>
                    <a:pt x="9" y="35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6"/>
                    <a:pt x="8" y="36"/>
                    <a:pt x="7" y="35"/>
                  </a:cubicBezTo>
                  <a:close/>
                  <a:moveTo>
                    <a:pt x="9" y="36"/>
                  </a:move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7"/>
                  </a:cubicBezTo>
                  <a:cubicBezTo>
                    <a:pt x="10" y="36"/>
                    <a:pt x="9" y="36"/>
                    <a:pt x="9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Freeform 436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1478240" y="3251201"/>
              <a:ext cx="1528762" cy="2152650"/>
            </a:xfrm>
            <a:custGeom>
              <a:avLst/>
              <a:gdLst>
                <a:gd name="T0" fmla="*/ 172 w 406"/>
                <a:gd name="T1" fmla="*/ 570 h 572"/>
                <a:gd name="T2" fmla="*/ 205 w 406"/>
                <a:gd name="T3" fmla="*/ 568 h 572"/>
                <a:gd name="T4" fmla="*/ 239 w 406"/>
                <a:gd name="T5" fmla="*/ 564 h 572"/>
                <a:gd name="T6" fmla="*/ 281 w 406"/>
                <a:gd name="T7" fmla="*/ 547 h 572"/>
                <a:gd name="T8" fmla="*/ 300 w 406"/>
                <a:gd name="T9" fmla="*/ 522 h 572"/>
                <a:gd name="T10" fmla="*/ 204 w 406"/>
                <a:gd name="T11" fmla="*/ 395 h 572"/>
                <a:gd name="T12" fmla="*/ 207 w 406"/>
                <a:gd name="T13" fmla="*/ 339 h 572"/>
                <a:gd name="T14" fmla="*/ 214 w 406"/>
                <a:gd name="T15" fmla="*/ 279 h 572"/>
                <a:gd name="T16" fmla="*/ 177 w 406"/>
                <a:gd name="T17" fmla="*/ 304 h 572"/>
                <a:gd name="T18" fmla="*/ 184 w 406"/>
                <a:gd name="T19" fmla="*/ 298 h 572"/>
                <a:gd name="T20" fmla="*/ 197 w 406"/>
                <a:gd name="T21" fmla="*/ 321 h 572"/>
                <a:gd name="T22" fmla="*/ 186 w 406"/>
                <a:gd name="T23" fmla="*/ 337 h 572"/>
                <a:gd name="T24" fmla="*/ 190 w 406"/>
                <a:gd name="T25" fmla="*/ 347 h 572"/>
                <a:gd name="T26" fmla="*/ 189 w 406"/>
                <a:gd name="T27" fmla="*/ 365 h 572"/>
                <a:gd name="T28" fmla="*/ 189 w 406"/>
                <a:gd name="T29" fmla="*/ 382 h 572"/>
                <a:gd name="T30" fmla="*/ 194 w 406"/>
                <a:gd name="T31" fmla="*/ 401 h 572"/>
                <a:gd name="T32" fmla="*/ 198 w 406"/>
                <a:gd name="T33" fmla="*/ 426 h 572"/>
                <a:gd name="T34" fmla="*/ 92 w 406"/>
                <a:gd name="T35" fmla="*/ 277 h 572"/>
                <a:gd name="T36" fmla="*/ 68 w 406"/>
                <a:gd name="T37" fmla="*/ 218 h 572"/>
                <a:gd name="T38" fmla="*/ 189 w 406"/>
                <a:gd name="T39" fmla="*/ 198 h 572"/>
                <a:gd name="T40" fmla="*/ 299 w 406"/>
                <a:gd name="T41" fmla="*/ 279 h 572"/>
                <a:gd name="T42" fmla="*/ 240 w 406"/>
                <a:gd name="T43" fmla="*/ 425 h 572"/>
                <a:gd name="T44" fmla="*/ 250 w 406"/>
                <a:gd name="T45" fmla="*/ 401 h 572"/>
                <a:gd name="T46" fmla="*/ 257 w 406"/>
                <a:gd name="T47" fmla="*/ 380 h 572"/>
                <a:gd name="T48" fmla="*/ 262 w 406"/>
                <a:gd name="T49" fmla="*/ 342 h 572"/>
                <a:gd name="T50" fmla="*/ 279 w 406"/>
                <a:gd name="T51" fmla="*/ 305 h 572"/>
                <a:gd name="T52" fmla="*/ 323 w 406"/>
                <a:gd name="T53" fmla="*/ 287 h 572"/>
                <a:gd name="T54" fmla="*/ 345 w 406"/>
                <a:gd name="T55" fmla="*/ 231 h 572"/>
                <a:gd name="T56" fmla="*/ 313 w 406"/>
                <a:gd name="T57" fmla="*/ 163 h 572"/>
                <a:gd name="T58" fmla="*/ 199 w 406"/>
                <a:gd name="T59" fmla="*/ 120 h 572"/>
                <a:gd name="T60" fmla="*/ 99 w 406"/>
                <a:gd name="T61" fmla="*/ 189 h 572"/>
                <a:gd name="T62" fmla="*/ 67 w 406"/>
                <a:gd name="T63" fmla="*/ 156 h 572"/>
                <a:gd name="T64" fmla="*/ 18 w 406"/>
                <a:gd name="T65" fmla="*/ 247 h 572"/>
                <a:gd name="T66" fmla="*/ 17 w 406"/>
                <a:gd name="T67" fmla="*/ 216 h 572"/>
                <a:gd name="T68" fmla="*/ 18 w 406"/>
                <a:gd name="T69" fmla="*/ 212 h 572"/>
                <a:gd name="T70" fmla="*/ 18 w 406"/>
                <a:gd name="T71" fmla="*/ 213 h 572"/>
                <a:gd name="T72" fmla="*/ 20 w 406"/>
                <a:gd name="T73" fmla="*/ 216 h 572"/>
                <a:gd name="T74" fmla="*/ 36 w 406"/>
                <a:gd name="T75" fmla="*/ 256 h 572"/>
                <a:gd name="T76" fmla="*/ 80 w 406"/>
                <a:gd name="T77" fmla="*/ 293 h 572"/>
                <a:gd name="T78" fmla="*/ 143 w 406"/>
                <a:gd name="T79" fmla="*/ 304 h 572"/>
                <a:gd name="T80" fmla="*/ 162 w 406"/>
                <a:gd name="T81" fmla="*/ 375 h 572"/>
                <a:gd name="T82" fmla="*/ 177 w 406"/>
                <a:gd name="T83" fmla="*/ 504 h 572"/>
                <a:gd name="T84" fmla="*/ 192 w 406"/>
                <a:gd name="T85" fmla="*/ 530 h 572"/>
                <a:gd name="T86" fmla="*/ 191 w 406"/>
                <a:gd name="T87" fmla="*/ 504 h 572"/>
                <a:gd name="T88" fmla="*/ 192 w 406"/>
                <a:gd name="T89" fmla="*/ 486 h 572"/>
                <a:gd name="T90" fmla="*/ 194 w 406"/>
                <a:gd name="T91" fmla="*/ 451 h 572"/>
                <a:gd name="T92" fmla="*/ 220 w 406"/>
                <a:gd name="T93" fmla="*/ 447 h 572"/>
                <a:gd name="T94" fmla="*/ 240 w 406"/>
                <a:gd name="T95" fmla="*/ 469 h 572"/>
                <a:gd name="T96" fmla="*/ 247 w 406"/>
                <a:gd name="T97" fmla="*/ 543 h 572"/>
                <a:gd name="T98" fmla="*/ 146 w 406"/>
                <a:gd name="T99" fmla="*/ 545 h 572"/>
                <a:gd name="T100" fmla="*/ 137 w 406"/>
                <a:gd name="T101" fmla="*/ 524 h 572"/>
                <a:gd name="T102" fmla="*/ 130 w 406"/>
                <a:gd name="T103" fmla="*/ 553 h 572"/>
                <a:gd name="T104" fmla="*/ 193 w 406"/>
                <a:gd name="T105" fmla="*/ 309 h 572"/>
                <a:gd name="T106" fmla="*/ 196 w 406"/>
                <a:gd name="T107" fmla="*/ 303 h 572"/>
                <a:gd name="T108" fmla="*/ 209 w 406"/>
                <a:gd name="T109" fmla="*/ 295 h 572"/>
                <a:gd name="T110" fmla="*/ 218 w 406"/>
                <a:gd name="T111" fmla="*/ 301 h 572"/>
                <a:gd name="T112" fmla="*/ 221 w 406"/>
                <a:gd name="T113" fmla="*/ 307 h 572"/>
                <a:gd name="T114" fmla="*/ 211 w 406"/>
                <a:gd name="T115" fmla="*/ 310 h 572"/>
                <a:gd name="T116" fmla="*/ 222 w 406"/>
                <a:gd name="T117" fmla="*/ 307 h 572"/>
                <a:gd name="T118" fmla="*/ 191 w 406"/>
                <a:gd name="T119" fmla="*/ 185 h 572"/>
                <a:gd name="T120" fmla="*/ 63 w 406"/>
                <a:gd name="T121" fmla="*/ 186 h 572"/>
                <a:gd name="T122" fmla="*/ 22 w 406"/>
                <a:gd name="T123" fmla="*/ 214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6" h="572">
                  <a:moveTo>
                    <a:pt x="135" y="564"/>
                  </a:moveTo>
                  <a:cubicBezTo>
                    <a:pt x="136" y="564"/>
                    <a:pt x="137" y="565"/>
                    <a:pt x="137" y="564"/>
                  </a:cubicBezTo>
                  <a:cubicBezTo>
                    <a:pt x="137" y="565"/>
                    <a:pt x="137" y="565"/>
                    <a:pt x="137" y="565"/>
                  </a:cubicBezTo>
                  <a:cubicBezTo>
                    <a:pt x="138" y="565"/>
                    <a:pt x="140" y="563"/>
                    <a:pt x="139" y="566"/>
                  </a:cubicBezTo>
                  <a:cubicBezTo>
                    <a:pt x="140" y="563"/>
                    <a:pt x="139" y="565"/>
                    <a:pt x="138" y="564"/>
                  </a:cubicBezTo>
                  <a:cubicBezTo>
                    <a:pt x="139" y="562"/>
                    <a:pt x="140" y="563"/>
                    <a:pt x="141" y="562"/>
                  </a:cubicBezTo>
                  <a:cubicBezTo>
                    <a:pt x="139" y="565"/>
                    <a:pt x="142" y="563"/>
                    <a:pt x="142" y="564"/>
                  </a:cubicBezTo>
                  <a:cubicBezTo>
                    <a:pt x="142" y="565"/>
                    <a:pt x="142" y="565"/>
                    <a:pt x="142" y="566"/>
                  </a:cubicBezTo>
                  <a:cubicBezTo>
                    <a:pt x="143" y="564"/>
                    <a:pt x="143" y="564"/>
                    <a:pt x="143" y="564"/>
                  </a:cubicBezTo>
                  <a:cubicBezTo>
                    <a:pt x="142" y="568"/>
                    <a:pt x="145" y="564"/>
                    <a:pt x="145" y="566"/>
                  </a:cubicBezTo>
                  <a:cubicBezTo>
                    <a:pt x="144" y="566"/>
                    <a:pt x="144" y="568"/>
                    <a:pt x="144" y="569"/>
                  </a:cubicBezTo>
                  <a:cubicBezTo>
                    <a:pt x="144" y="566"/>
                    <a:pt x="146" y="566"/>
                    <a:pt x="147" y="564"/>
                  </a:cubicBezTo>
                  <a:cubicBezTo>
                    <a:pt x="148" y="565"/>
                    <a:pt x="145" y="567"/>
                    <a:pt x="145" y="569"/>
                  </a:cubicBezTo>
                  <a:cubicBezTo>
                    <a:pt x="146" y="567"/>
                    <a:pt x="146" y="571"/>
                    <a:pt x="147" y="568"/>
                  </a:cubicBezTo>
                  <a:cubicBezTo>
                    <a:pt x="147" y="567"/>
                    <a:pt x="148" y="567"/>
                    <a:pt x="149" y="566"/>
                  </a:cubicBezTo>
                  <a:cubicBezTo>
                    <a:pt x="150" y="566"/>
                    <a:pt x="148" y="567"/>
                    <a:pt x="148" y="568"/>
                  </a:cubicBezTo>
                  <a:cubicBezTo>
                    <a:pt x="149" y="568"/>
                    <a:pt x="150" y="566"/>
                    <a:pt x="150" y="565"/>
                  </a:cubicBezTo>
                  <a:cubicBezTo>
                    <a:pt x="150" y="566"/>
                    <a:pt x="152" y="564"/>
                    <a:pt x="152" y="565"/>
                  </a:cubicBezTo>
                  <a:cubicBezTo>
                    <a:pt x="152" y="567"/>
                    <a:pt x="150" y="566"/>
                    <a:pt x="150" y="567"/>
                  </a:cubicBezTo>
                  <a:cubicBezTo>
                    <a:pt x="152" y="568"/>
                    <a:pt x="152" y="563"/>
                    <a:pt x="154" y="563"/>
                  </a:cubicBezTo>
                  <a:cubicBezTo>
                    <a:pt x="153" y="562"/>
                    <a:pt x="155" y="559"/>
                    <a:pt x="155" y="558"/>
                  </a:cubicBezTo>
                  <a:cubicBezTo>
                    <a:pt x="157" y="560"/>
                    <a:pt x="155" y="559"/>
                    <a:pt x="155" y="561"/>
                  </a:cubicBezTo>
                  <a:cubicBezTo>
                    <a:pt x="155" y="561"/>
                    <a:pt x="155" y="561"/>
                    <a:pt x="155" y="561"/>
                  </a:cubicBezTo>
                  <a:cubicBezTo>
                    <a:pt x="155" y="564"/>
                    <a:pt x="152" y="566"/>
                    <a:pt x="153" y="568"/>
                  </a:cubicBezTo>
                  <a:cubicBezTo>
                    <a:pt x="154" y="567"/>
                    <a:pt x="154" y="567"/>
                    <a:pt x="154" y="567"/>
                  </a:cubicBezTo>
                  <a:cubicBezTo>
                    <a:pt x="153" y="568"/>
                    <a:pt x="153" y="569"/>
                    <a:pt x="153" y="570"/>
                  </a:cubicBezTo>
                  <a:cubicBezTo>
                    <a:pt x="153" y="568"/>
                    <a:pt x="154" y="570"/>
                    <a:pt x="155" y="570"/>
                  </a:cubicBezTo>
                  <a:cubicBezTo>
                    <a:pt x="155" y="568"/>
                    <a:pt x="154" y="570"/>
                    <a:pt x="154" y="569"/>
                  </a:cubicBezTo>
                  <a:cubicBezTo>
                    <a:pt x="155" y="568"/>
                    <a:pt x="156" y="566"/>
                    <a:pt x="157" y="567"/>
                  </a:cubicBezTo>
                  <a:cubicBezTo>
                    <a:pt x="156" y="568"/>
                    <a:pt x="157" y="569"/>
                    <a:pt x="156" y="570"/>
                  </a:cubicBezTo>
                  <a:cubicBezTo>
                    <a:pt x="157" y="571"/>
                    <a:pt x="157" y="568"/>
                    <a:pt x="157" y="569"/>
                  </a:cubicBezTo>
                  <a:cubicBezTo>
                    <a:pt x="157" y="570"/>
                    <a:pt x="157" y="570"/>
                    <a:pt x="157" y="570"/>
                  </a:cubicBezTo>
                  <a:cubicBezTo>
                    <a:pt x="160" y="571"/>
                    <a:pt x="164" y="571"/>
                    <a:pt x="166" y="567"/>
                  </a:cubicBezTo>
                  <a:cubicBezTo>
                    <a:pt x="166" y="569"/>
                    <a:pt x="167" y="569"/>
                    <a:pt x="169" y="570"/>
                  </a:cubicBezTo>
                  <a:cubicBezTo>
                    <a:pt x="168" y="570"/>
                    <a:pt x="169" y="569"/>
                    <a:pt x="169" y="568"/>
                  </a:cubicBezTo>
                  <a:cubicBezTo>
                    <a:pt x="170" y="570"/>
                    <a:pt x="170" y="570"/>
                    <a:pt x="170" y="570"/>
                  </a:cubicBezTo>
                  <a:cubicBezTo>
                    <a:pt x="170" y="572"/>
                    <a:pt x="172" y="570"/>
                    <a:pt x="172" y="569"/>
                  </a:cubicBezTo>
                  <a:cubicBezTo>
                    <a:pt x="172" y="570"/>
                    <a:pt x="172" y="570"/>
                    <a:pt x="172" y="570"/>
                  </a:cubicBezTo>
                  <a:cubicBezTo>
                    <a:pt x="173" y="571"/>
                    <a:pt x="173" y="569"/>
                    <a:pt x="173" y="568"/>
                  </a:cubicBezTo>
                  <a:cubicBezTo>
                    <a:pt x="174" y="570"/>
                    <a:pt x="174" y="570"/>
                    <a:pt x="174" y="570"/>
                  </a:cubicBezTo>
                  <a:cubicBezTo>
                    <a:pt x="174" y="569"/>
                    <a:pt x="174" y="569"/>
                    <a:pt x="174" y="569"/>
                  </a:cubicBezTo>
                  <a:cubicBezTo>
                    <a:pt x="174" y="568"/>
                    <a:pt x="175" y="568"/>
                    <a:pt x="175" y="570"/>
                  </a:cubicBezTo>
                  <a:cubicBezTo>
                    <a:pt x="175" y="570"/>
                    <a:pt x="176" y="569"/>
                    <a:pt x="175" y="569"/>
                  </a:cubicBezTo>
                  <a:cubicBezTo>
                    <a:pt x="176" y="570"/>
                    <a:pt x="178" y="570"/>
                    <a:pt x="179" y="569"/>
                  </a:cubicBezTo>
                  <a:cubicBezTo>
                    <a:pt x="178" y="569"/>
                    <a:pt x="178" y="568"/>
                    <a:pt x="178" y="567"/>
                  </a:cubicBezTo>
                  <a:cubicBezTo>
                    <a:pt x="178" y="564"/>
                    <a:pt x="179" y="567"/>
                    <a:pt x="179" y="566"/>
                  </a:cubicBezTo>
                  <a:cubicBezTo>
                    <a:pt x="179" y="567"/>
                    <a:pt x="180" y="567"/>
                    <a:pt x="179" y="568"/>
                  </a:cubicBezTo>
                  <a:cubicBezTo>
                    <a:pt x="181" y="571"/>
                    <a:pt x="183" y="569"/>
                    <a:pt x="184" y="569"/>
                  </a:cubicBezTo>
                  <a:cubicBezTo>
                    <a:pt x="185" y="568"/>
                    <a:pt x="185" y="568"/>
                    <a:pt x="185" y="568"/>
                  </a:cubicBezTo>
                  <a:cubicBezTo>
                    <a:pt x="186" y="570"/>
                    <a:pt x="188" y="568"/>
                    <a:pt x="189" y="569"/>
                  </a:cubicBezTo>
                  <a:cubicBezTo>
                    <a:pt x="189" y="568"/>
                    <a:pt x="189" y="565"/>
                    <a:pt x="190" y="565"/>
                  </a:cubicBezTo>
                  <a:cubicBezTo>
                    <a:pt x="190" y="563"/>
                    <a:pt x="190" y="567"/>
                    <a:pt x="191" y="569"/>
                  </a:cubicBezTo>
                  <a:cubicBezTo>
                    <a:pt x="191" y="568"/>
                    <a:pt x="192" y="567"/>
                    <a:pt x="192" y="567"/>
                  </a:cubicBezTo>
                  <a:cubicBezTo>
                    <a:pt x="192" y="568"/>
                    <a:pt x="192" y="568"/>
                    <a:pt x="192" y="568"/>
                  </a:cubicBezTo>
                  <a:cubicBezTo>
                    <a:pt x="192" y="567"/>
                    <a:pt x="193" y="566"/>
                    <a:pt x="194" y="567"/>
                  </a:cubicBezTo>
                  <a:cubicBezTo>
                    <a:pt x="194" y="567"/>
                    <a:pt x="194" y="567"/>
                    <a:pt x="194" y="567"/>
                  </a:cubicBezTo>
                  <a:cubicBezTo>
                    <a:pt x="194" y="567"/>
                    <a:pt x="195" y="569"/>
                    <a:pt x="195" y="568"/>
                  </a:cubicBezTo>
                  <a:cubicBezTo>
                    <a:pt x="195" y="567"/>
                    <a:pt x="196" y="568"/>
                    <a:pt x="196" y="566"/>
                  </a:cubicBezTo>
                  <a:cubicBezTo>
                    <a:pt x="197" y="567"/>
                    <a:pt x="197" y="567"/>
                    <a:pt x="197" y="567"/>
                  </a:cubicBezTo>
                  <a:cubicBezTo>
                    <a:pt x="197" y="565"/>
                    <a:pt x="197" y="565"/>
                    <a:pt x="197" y="565"/>
                  </a:cubicBezTo>
                  <a:cubicBezTo>
                    <a:pt x="197" y="566"/>
                    <a:pt x="197" y="566"/>
                    <a:pt x="197" y="566"/>
                  </a:cubicBezTo>
                  <a:cubicBezTo>
                    <a:pt x="197" y="568"/>
                    <a:pt x="197" y="568"/>
                    <a:pt x="197" y="568"/>
                  </a:cubicBezTo>
                  <a:cubicBezTo>
                    <a:pt x="198" y="569"/>
                    <a:pt x="197" y="566"/>
                    <a:pt x="198" y="565"/>
                  </a:cubicBezTo>
                  <a:cubicBezTo>
                    <a:pt x="198" y="564"/>
                    <a:pt x="198" y="566"/>
                    <a:pt x="199" y="566"/>
                  </a:cubicBezTo>
                  <a:cubicBezTo>
                    <a:pt x="198" y="567"/>
                    <a:pt x="198" y="566"/>
                    <a:pt x="198" y="566"/>
                  </a:cubicBezTo>
                  <a:cubicBezTo>
                    <a:pt x="198" y="568"/>
                    <a:pt x="198" y="567"/>
                    <a:pt x="199" y="568"/>
                  </a:cubicBezTo>
                  <a:cubicBezTo>
                    <a:pt x="199" y="568"/>
                    <a:pt x="199" y="566"/>
                    <a:pt x="199" y="566"/>
                  </a:cubicBezTo>
                  <a:cubicBezTo>
                    <a:pt x="200" y="566"/>
                    <a:pt x="201" y="566"/>
                    <a:pt x="200" y="568"/>
                  </a:cubicBezTo>
                  <a:cubicBezTo>
                    <a:pt x="201" y="567"/>
                    <a:pt x="201" y="567"/>
                    <a:pt x="201" y="566"/>
                  </a:cubicBezTo>
                  <a:cubicBezTo>
                    <a:pt x="201" y="566"/>
                    <a:pt x="200" y="565"/>
                    <a:pt x="200" y="564"/>
                  </a:cubicBezTo>
                  <a:cubicBezTo>
                    <a:pt x="201" y="564"/>
                    <a:pt x="201" y="564"/>
                    <a:pt x="201" y="564"/>
                  </a:cubicBezTo>
                  <a:cubicBezTo>
                    <a:pt x="201" y="565"/>
                    <a:pt x="201" y="565"/>
                    <a:pt x="201" y="565"/>
                  </a:cubicBezTo>
                  <a:cubicBezTo>
                    <a:pt x="201" y="564"/>
                    <a:pt x="202" y="565"/>
                    <a:pt x="202" y="563"/>
                  </a:cubicBezTo>
                  <a:cubicBezTo>
                    <a:pt x="202" y="565"/>
                    <a:pt x="202" y="565"/>
                    <a:pt x="202" y="565"/>
                  </a:cubicBezTo>
                  <a:cubicBezTo>
                    <a:pt x="203" y="564"/>
                    <a:pt x="203" y="564"/>
                    <a:pt x="204" y="564"/>
                  </a:cubicBezTo>
                  <a:cubicBezTo>
                    <a:pt x="204" y="566"/>
                    <a:pt x="204" y="568"/>
                    <a:pt x="205" y="568"/>
                  </a:cubicBezTo>
                  <a:cubicBezTo>
                    <a:pt x="205" y="566"/>
                    <a:pt x="205" y="566"/>
                    <a:pt x="205" y="566"/>
                  </a:cubicBezTo>
                  <a:cubicBezTo>
                    <a:pt x="206" y="566"/>
                    <a:pt x="206" y="566"/>
                    <a:pt x="206" y="567"/>
                  </a:cubicBezTo>
                  <a:cubicBezTo>
                    <a:pt x="207" y="568"/>
                    <a:pt x="207" y="562"/>
                    <a:pt x="209" y="564"/>
                  </a:cubicBezTo>
                  <a:cubicBezTo>
                    <a:pt x="208" y="566"/>
                    <a:pt x="209" y="566"/>
                    <a:pt x="209" y="567"/>
                  </a:cubicBezTo>
                  <a:cubicBezTo>
                    <a:pt x="209" y="566"/>
                    <a:pt x="209" y="566"/>
                    <a:pt x="209" y="566"/>
                  </a:cubicBezTo>
                  <a:cubicBezTo>
                    <a:pt x="209" y="565"/>
                    <a:pt x="209" y="567"/>
                    <a:pt x="209" y="566"/>
                  </a:cubicBezTo>
                  <a:cubicBezTo>
                    <a:pt x="208" y="564"/>
                    <a:pt x="209" y="565"/>
                    <a:pt x="209" y="564"/>
                  </a:cubicBezTo>
                  <a:cubicBezTo>
                    <a:pt x="211" y="569"/>
                    <a:pt x="213" y="565"/>
                    <a:pt x="215" y="567"/>
                  </a:cubicBezTo>
                  <a:cubicBezTo>
                    <a:pt x="215" y="565"/>
                    <a:pt x="216" y="567"/>
                    <a:pt x="216" y="566"/>
                  </a:cubicBezTo>
                  <a:cubicBezTo>
                    <a:pt x="216" y="568"/>
                    <a:pt x="217" y="565"/>
                    <a:pt x="217" y="567"/>
                  </a:cubicBezTo>
                  <a:cubicBezTo>
                    <a:pt x="217" y="564"/>
                    <a:pt x="217" y="564"/>
                    <a:pt x="217" y="564"/>
                  </a:cubicBezTo>
                  <a:cubicBezTo>
                    <a:pt x="218" y="566"/>
                    <a:pt x="218" y="560"/>
                    <a:pt x="219" y="563"/>
                  </a:cubicBezTo>
                  <a:cubicBezTo>
                    <a:pt x="220" y="564"/>
                    <a:pt x="219" y="565"/>
                    <a:pt x="219" y="565"/>
                  </a:cubicBezTo>
                  <a:cubicBezTo>
                    <a:pt x="220" y="568"/>
                    <a:pt x="221" y="563"/>
                    <a:pt x="222" y="566"/>
                  </a:cubicBezTo>
                  <a:cubicBezTo>
                    <a:pt x="222" y="565"/>
                    <a:pt x="221" y="563"/>
                    <a:pt x="222" y="562"/>
                  </a:cubicBezTo>
                  <a:cubicBezTo>
                    <a:pt x="223" y="563"/>
                    <a:pt x="224" y="565"/>
                    <a:pt x="224" y="565"/>
                  </a:cubicBezTo>
                  <a:cubicBezTo>
                    <a:pt x="224" y="565"/>
                    <a:pt x="224" y="564"/>
                    <a:pt x="225" y="565"/>
                  </a:cubicBezTo>
                  <a:cubicBezTo>
                    <a:pt x="225" y="565"/>
                    <a:pt x="225" y="565"/>
                    <a:pt x="225" y="566"/>
                  </a:cubicBezTo>
                  <a:cubicBezTo>
                    <a:pt x="226" y="566"/>
                    <a:pt x="226" y="565"/>
                    <a:pt x="227" y="564"/>
                  </a:cubicBezTo>
                  <a:cubicBezTo>
                    <a:pt x="227" y="566"/>
                    <a:pt x="229" y="565"/>
                    <a:pt x="230" y="566"/>
                  </a:cubicBezTo>
                  <a:cubicBezTo>
                    <a:pt x="230" y="563"/>
                    <a:pt x="231" y="567"/>
                    <a:pt x="231" y="564"/>
                  </a:cubicBezTo>
                  <a:cubicBezTo>
                    <a:pt x="231" y="564"/>
                    <a:pt x="231" y="564"/>
                    <a:pt x="231" y="564"/>
                  </a:cubicBezTo>
                  <a:cubicBezTo>
                    <a:pt x="232" y="564"/>
                    <a:pt x="232" y="562"/>
                    <a:pt x="232" y="561"/>
                  </a:cubicBezTo>
                  <a:cubicBezTo>
                    <a:pt x="232" y="563"/>
                    <a:pt x="232" y="563"/>
                    <a:pt x="232" y="563"/>
                  </a:cubicBezTo>
                  <a:cubicBezTo>
                    <a:pt x="232" y="566"/>
                    <a:pt x="234" y="564"/>
                    <a:pt x="234" y="565"/>
                  </a:cubicBezTo>
                  <a:cubicBezTo>
                    <a:pt x="233" y="563"/>
                    <a:pt x="234" y="565"/>
                    <a:pt x="234" y="563"/>
                  </a:cubicBezTo>
                  <a:cubicBezTo>
                    <a:pt x="235" y="563"/>
                    <a:pt x="235" y="563"/>
                    <a:pt x="235" y="563"/>
                  </a:cubicBezTo>
                  <a:cubicBezTo>
                    <a:pt x="235" y="562"/>
                    <a:pt x="235" y="562"/>
                    <a:pt x="236" y="561"/>
                  </a:cubicBezTo>
                  <a:cubicBezTo>
                    <a:pt x="236" y="561"/>
                    <a:pt x="236" y="564"/>
                    <a:pt x="236" y="563"/>
                  </a:cubicBezTo>
                  <a:cubicBezTo>
                    <a:pt x="237" y="564"/>
                    <a:pt x="237" y="564"/>
                    <a:pt x="237" y="563"/>
                  </a:cubicBezTo>
                  <a:cubicBezTo>
                    <a:pt x="237" y="563"/>
                    <a:pt x="237" y="563"/>
                    <a:pt x="237" y="563"/>
                  </a:cubicBezTo>
                  <a:cubicBezTo>
                    <a:pt x="237" y="563"/>
                    <a:pt x="237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4"/>
                    <a:pt x="238" y="563"/>
                    <a:pt x="238" y="563"/>
                  </a:cubicBezTo>
                  <a:cubicBezTo>
                    <a:pt x="238" y="563"/>
                    <a:pt x="239" y="563"/>
                    <a:pt x="239" y="564"/>
                  </a:cubicBezTo>
                  <a:cubicBezTo>
                    <a:pt x="239" y="565"/>
                    <a:pt x="239" y="565"/>
                    <a:pt x="239" y="565"/>
                  </a:cubicBezTo>
                  <a:cubicBezTo>
                    <a:pt x="239" y="565"/>
                    <a:pt x="240" y="563"/>
                    <a:pt x="240" y="563"/>
                  </a:cubicBezTo>
                  <a:cubicBezTo>
                    <a:pt x="242" y="564"/>
                    <a:pt x="244" y="562"/>
                    <a:pt x="245" y="561"/>
                  </a:cubicBezTo>
                  <a:cubicBezTo>
                    <a:pt x="244" y="561"/>
                    <a:pt x="244" y="562"/>
                    <a:pt x="244" y="562"/>
                  </a:cubicBezTo>
                  <a:cubicBezTo>
                    <a:pt x="245" y="561"/>
                    <a:pt x="245" y="560"/>
                    <a:pt x="245" y="561"/>
                  </a:cubicBezTo>
                  <a:cubicBezTo>
                    <a:pt x="246" y="560"/>
                    <a:pt x="246" y="562"/>
                    <a:pt x="247" y="562"/>
                  </a:cubicBezTo>
                  <a:cubicBezTo>
                    <a:pt x="247" y="562"/>
                    <a:pt x="247" y="560"/>
                    <a:pt x="247" y="561"/>
                  </a:cubicBezTo>
                  <a:cubicBezTo>
                    <a:pt x="248" y="563"/>
                    <a:pt x="249" y="559"/>
                    <a:pt x="251" y="560"/>
                  </a:cubicBezTo>
                  <a:cubicBezTo>
                    <a:pt x="251" y="560"/>
                    <a:pt x="251" y="561"/>
                    <a:pt x="251" y="561"/>
                  </a:cubicBezTo>
                  <a:cubicBezTo>
                    <a:pt x="252" y="560"/>
                    <a:pt x="253" y="560"/>
                    <a:pt x="253" y="558"/>
                  </a:cubicBezTo>
                  <a:cubicBezTo>
                    <a:pt x="253" y="559"/>
                    <a:pt x="253" y="559"/>
                    <a:pt x="253" y="559"/>
                  </a:cubicBezTo>
                  <a:cubicBezTo>
                    <a:pt x="254" y="559"/>
                    <a:pt x="255" y="559"/>
                    <a:pt x="255" y="557"/>
                  </a:cubicBezTo>
                  <a:cubicBezTo>
                    <a:pt x="254" y="557"/>
                    <a:pt x="255" y="558"/>
                    <a:pt x="255" y="558"/>
                  </a:cubicBezTo>
                  <a:cubicBezTo>
                    <a:pt x="254" y="557"/>
                    <a:pt x="255" y="555"/>
                    <a:pt x="255" y="555"/>
                  </a:cubicBezTo>
                  <a:cubicBezTo>
                    <a:pt x="255" y="556"/>
                    <a:pt x="255" y="556"/>
                    <a:pt x="255" y="556"/>
                  </a:cubicBezTo>
                  <a:cubicBezTo>
                    <a:pt x="256" y="555"/>
                    <a:pt x="256" y="555"/>
                    <a:pt x="257" y="554"/>
                  </a:cubicBezTo>
                  <a:cubicBezTo>
                    <a:pt x="257" y="555"/>
                    <a:pt x="256" y="555"/>
                    <a:pt x="257" y="556"/>
                  </a:cubicBezTo>
                  <a:cubicBezTo>
                    <a:pt x="257" y="558"/>
                    <a:pt x="259" y="557"/>
                    <a:pt x="259" y="557"/>
                  </a:cubicBezTo>
                  <a:cubicBezTo>
                    <a:pt x="259" y="555"/>
                    <a:pt x="259" y="555"/>
                    <a:pt x="259" y="555"/>
                  </a:cubicBezTo>
                  <a:cubicBezTo>
                    <a:pt x="260" y="555"/>
                    <a:pt x="260" y="557"/>
                    <a:pt x="260" y="557"/>
                  </a:cubicBezTo>
                  <a:cubicBezTo>
                    <a:pt x="261" y="551"/>
                    <a:pt x="261" y="551"/>
                    <a:pt x="261" y="551"/>
                  </a:cubicBezTo>
                  <a:cubicBezTo>
                    <a:pt x="260" y="552"/>
                    <a:pt x="262" y="553"/>
                    <a:pt x="261" y="555"/>
                  </a:cubicBezTo>
                  <a:cubicBezTo>
                    <a:pt x="263" y="554"/>
                    <a:pt x="263" y="551"/>
                    <a:pt x="263" y="549"/>
                  </a:cubicBezTo>
                  <a:cubicBezTo>
                    <a:pt x="263" y="550"/>
                    <a:pt x="264" y="548"/>
                    <a:pt x="265" y="548"/>
                  </a:cubicBezTo>
                  <a:cubicBezTo>
                    <a:pt x="265" y="549"/>
                    <a:pt x="264" y="548"/>
                    <a:pt x="264" y="549"/>
                  </a:cubicBezTo>
                  <a:cubicBezTo>
                    <a:pt x="266" y="550"/>
                    <a:pt x="266" y="550"/>
                    <a:pt x="266" y="550"/>
                  </a:cubicBezTo>
                  <a:cubicBezTo>
                    <a:pt x="265" y="551"/>
                    <a:pt x="266" y="553"/>
                    <a:pt x="266" y="554"/>
                  </a:cubicBezTo>
                  <a:cubicBezTo>
                    <a:pt x="266" y="553"/>
                    <a:pt x="268" y="553"/>
                    <a:pt x="269" y="553"/>
                  </a:cubicBezTo>
                  <a:cubicBezTo>
                    <a:pt x="268" y="551"/>
                    <a:pt x="270" y="552"/>
                    <a:pt x="270" y="549"/>
                  </a:cubicBezTo>
                  <a:cubicBezTo>
                    <a:pt x="271" y="549"/>
                    <a:pt x="271" y="551"/>
                    <a:pt x="271" y="552"/>
                  </a:cubicBezTo>
                  <a:cubicBezTo>
                    <a:pt x="272" y="550"/>
                    <a:pt x="274" y="550"/>
                    <a:pt x="275" y="550"/>
                  </a:cubicBezTo>
                  <a:cubicBezTo>
                    <a:pt x="275" y="550"/>
                    <a:pt x="275" y="550"/>
                    <a:pt x="275" y="550"/>
                  </a:cubicBezTo>
                  <a:cubicBezTo>
                    <a:pt x="275" y="549"/>
                    <a:pt x="277" y="549"/>
                    <a:pt x="277" y="547"/>
                  </a:cubicBezTo>
                  <a:cubicBezTo>
                    <a:pt x="278" y="548"/>
                    <a:pt x="278" y="548"/>
                    <a:pt x="278" y="548"/>
                  </a:cubicBezTo>
                  <a:cubicBezTo>
                    <a:pt x="279" y="549"/>
                    <a:pt x="277" y="545"/>
                    <a:pt x="278" y="546"/>
                  </a:cubicBezTo>
                  <a:cubicBezTo>
                    <a:pt x="279" y="547"/>
                    <a:pt x="279" y="547"/>
                    <a:pt x="279" y="547"/>
                  </a:cubicBezTo>
                  <a:cubicBezTo>
                    <a:pt x="279" y="546"/>
                    <a:pt x="281" y="548"/>
                    <a:pt x="281" y="546"/>
                  </a:cubicBezTo>
                  <a:cubicBezTo>
                    <a:pt x="281" y="547"/>
                    <a:pt x="281" y="547"/>
                    <a:pt x="281" y="547"/>
                  </a:cubicBezTo>
                  <a:cubicBezTo>
                    <a:pt x="281" y="546"/>
                    <a:pt x="282" y="546"/>
                    <a:pt x="282" y="544"/>
                  </a:cubicBezTo>
                  <a:cubicBezTo>
                    <a:pt x="283" y="546"/>
                    <a:pt x="283" y="546"/>
                    <a:pt x="283" y="546"/>
                  </a:cubicBezTo>
                  <a:cubicBezTo>
                    <a:pt x="284" y="547"/>
                    <a:pt x="283" y="544"/>
                    <a:pt x="284" y="544"/>
                  </a:cubicBezTo>
                  <a:cubicBezTo>
                    <a:pt x="284" y="544"/>
                    <a:pt x="285" y="545"/>
                    <a:pt x="285" y="545"/>
                  </a:cubicBezTo>
                  <a:cubicBezTo>
                    <a:pt x="285" y="544"/>
                    <a:pt x="286" y="544"/>
                    <a:pt x="286" y="543"/>
                  </a:cubicBezTo>
                  <a:cubicBezTo>
                    <a:pt x="288" y="545"/>
                    <a:pt x="288" y="545"/>
                    <a:pt x="288" y="545"/>
                  </a:cubicBezTo>
                  <a:cubicBezTo>
                    <a:pt x="291" y="543"/>
                    <a:pt x="295" y="541"/>
                    <a:pt x="298" y="537"/>
                  </a:cubicBezTo>
                  <a:cubicBezTo>
                    <a:pt x="300" y="539"/>
                    <a:pt x="298" y="539"/>
                    <a:pt x="299" y="540"/>
                  </a:cubicBezTo>
                  <a:cubicBezTo>
                    <a:pt x="298" y="538"/>
                    <a:pt x="299" y="539"/>
                    <a:pt x="300" y="538"/>
                  </a:cubicBezTo>
                  <a:cubicBezTo>
                    <a:pt x="300" y="538"/>
                    <a:pt x="300" y="538"/>
                    <a:pt x="300" y="538"/>
                  </a:cubicBezTo>
                  <a:cubicBezTo>
                    <a:pt x="300" y="538"/>
                    <a:pt x="301" y="539"/>
                    <a:pt x="302" y="538"/>
                  </a:cubicBezTo>
                  <a:cubicBezTo>
                    <a:pt x="301" y="537"/>
                    <a:pt x="301" y="537"/>
                    <a:pt x="301" y="537"/>
                  </a:cubicBezTo>
                  <a:cubicBezTo>
                    <a:pt x="301" y="536"/>
                    <a:pt x="304" y="539"/>
                    <a:pt x="303" y="536"/>
                  </a:cubicBezTo>
                  <a:cubicBezTo>
                    <a:pt x="304" y="537"/>
                    <a:pt x="304" y="537"/>
                    <a:pt x="304" y="537"/>
                  </a:cubicBezTo>
                  <a:cubicBezTo>
                    <a:pt x="303" y="535"/>
                    <a:pt x="305" y="538"/>
                    <a:pt x="305" y="535"/>
                  </a:cubicBezTo>
                  <a:cubicBezTo>
                    <a:pt x="305" y="536"/>
                    <a:pt x="305" y="536"/>
                    <a:pt x="305" y="536"/>
                  </a:cubicBezTo>
                  <a:cubicBezTo>
                    <a:pt x="306" y="536"/>
                    <a:pt x="305" y="532"/>
                    <a:pt x="306" y="534"/>
                  </a:cubicBezTo>
                  <a:cubicBezTo>
                    <a:pt x="307" y="533"/>
                    <a:pt x="307" y="532"/>
                    <a:pt x="306" y="530"/>
                  </a:cubicBezTo>
                  <a:cubicBezTo>
                    <a:pt x="308" y="533"/>
                    <a:pt x="308" y="533"/>
                    <a:pt x="308" y="533"/>
                  </a:cubicBezTo>
                  <a:cubicBezTo>
                    <a:pt x="310" y="530"/>
                    <a:pt x="313" y="528"/>
                    <a:pt x="314" y="524"/>
                  </a:cubicBezTo>
                  <a:cubicBezTo>
                    <a:pt x="314" y="525"/>
                    <a:pt x="314" y="525"/>
                    <a:pt x="314" y="525"/>
                  </a:cubicBezTo>
                  <a:cubicBezTo>
                    <a:pt x="314" y="522"/>
                    <a:pt x="319" y="525"/>
                    <a:pt x="317" y="521"/>
                  </a:cubicBezTo>
                  <a:cubicBezTo>
                    <a:pt x="316" y="519"/>
                    <a:pt x="316" y="519"/>
                    <a:pt x="316" y="519"/>
                  </a:cubicBezTo>
                  <a:cubicBezTo>
                    <a:pt x="318" y="520"/>
                    <a:pt x="318" y="520"/>
                    <a:pt x="318" y="520"/>
                  </a:cubicBezTo>
                  <a:cubicBezTo>
                    <a:pt x="317" y="519"/>
                    <a:pt x="319" y="519"/>
                    <a:pt x="318" y="518"/>
                  </a:cubicBezTo>
                  <a:cubicBezTo>
                    <a:pt x="318" y="518"/>
                    <a:pt x="318" y="519"/>
                    <a:pt x="319" y="519"/>
                  </a:cubicBezTo>
                  <a:cubicBezTo>
                    <a:pt x="320" y="519"/>
                    <a:pt x="318" y="516"/>
                    <a:pt x="319" y="516"/>
                  </a:cubicBezTo>
                  <a:cubicBezTo>
                    <a:pt x="320" y="517"/>
                    <a:pt x="320" y="517"/>
                    <a:pt x="320" y="517"/>
                  </a:cubicBezTo>
                  <a:cubicBezTo>
                    <a:pt x="324" y="517"/>
                    <a:pt x="329" y="511"/>
                    <a:pt x="325" y="508"/>
                  </a:cubicBezTo>
                  <a:cubicBezTo>
                    <a:pt x="324" y="507"/>
                    <a:pt x="327" y="507"/>
                    <a:pt x="327" y="507"/>
                  </a:cubicBezTo>
                  <a:cubicBezTo>
                    <a:pt x="323" y="505"/>
                    <a:pt x="324" y="499"/>
                    <a:pt x="317" y="501"/>
                  </a:cubicBezTo>
                  <a:cubicBezTo>
                    <a:pt x="315" y="501"/>
                    <a:pt x="312" y="506"/>
                    <a:pt x="312" y="506"/>
                  </a:cubicBezTo>
                  <a:cubicBezTo>
                    <a:pt x="318" y="506"/>
                    <a:pt x="315" y="512"/>
                    <a:pt x="315" y="509"/>
                  </a:cubicBezTo>
                  <a:cubicBezTo>
                    <a:pt x="313" y="508"/>
                    <a:pt x="315" y="509"/>
                    <a:pt x="313" y="509"/>
                  </a:cubicBezTo>
                  <a:cubicBezTo>
                    <a:pt x="312" y="512"/>
                    <a:pt x="303" y="513"/>
                    <a:pt x="299" y="519"/>
                  </a:cubicBezTo>
                  <a:cubicBezTo>
                    <a:pt x="300" y="519"/>
                    <a:pt x="300" y="520"/>
                    <a:pt x="300" y="521"/>
                  </a:cubicBezTo>
                  <a:cubicBezTo>
                    <a:pt x="299" y="520"/>
                    <a:pt x="299" y="520"/>
                    <a:pt x="299" y="520"/>
                  </a:cubicBezTo>
                  <a:cubicBezTo>
                    <a:pt x="300" y="522"/>
                    <a:pt x="300" y="522"/>
                    <a:pt x="300" y="522"/>
                  </a:cubicBezTo>
                  <a:cubicBezTo>
                    <a:pt x="299" y="522"/>
                    <a:pt x="298" y="521"/>
                    <a:pt x="299" y="520"/>
                  </a:cubicBezTo>
                  <a:cubicBezTo>
                    <a:pt x="296" y="522"/>
                    <a:pt x="294" y="524"/>
                    <a:pt x="292" y="525"/>
                  </a:cubicBezTo>
                  <a:cubicBezTo>
                    <a:pt x="293" y="527"/>
                    <a:pt x="291" y="526"/>
                    <a:pt x="292" y="528"/>
                  </a:cubicBezTo>
                  <a:cubicBezTo>
                    <a:pt x="291" y="527"/>
                    <a:pt x="291" y="527"/>
                    <a:pt x="291" y="527"/>
                  </a:cubicBezTo>
                  <a:cubicBezTo>
                    <a:pt x="290" y="529"/>
                    <a:pt x="290" y="529"/>
                    <a:pt x="287" y="527"/>
                  </a:cubicBezTo>
                  <a:cubicBezTo>
                    <a:pt x="280" y="529"/>
                    <a:pt x="275" y="533"/>
                    <a:pt x="268" y="535"/>
                  </a:cubicBezTo>
                  <a:cubicBezTo>
                    <a:pt x="263" y="536"/>
                    <a:pt x="259" y="538"/>
                    <a:pt x="255" y="540"/>
                  </a:cubicBezTo>
                  <a:cubicBezTo>
                    <a:pt x="255" y="537"/>
                    <a:pt x="256" y="534"/>
                    <a:pt x="257" y="531"/>
                  </a:cubicBezTo>
                  <a:cubicBezTo>
                    <a:pt x="257" y="529"/>
                    <a:pt x="255" y="527"/>
                    <a:pt x="256" y="525"/>
                  </a:cubicBezTo>
                  <a:cubicBezTo>
                    <a:pt x="255" y="519"/>
                    <a:pt x="260" y="512"/>
                    <a:pt x="257" y="505"/>
                  </a:cubicBezTo>
                  <a:cubicBezTo>
                    <a:pt x="257" y="505"/>
                    <a:pt x="256" y="505"/>
                    <a:pt x="255" y="504"/>
                  </a:cubicBezTo>
                  <a:cubicBezTo>
                    <a:pt x="256" y="504"/>
                    <a:pt x="256" y="504"/>
                    <a:pt x="256" y="504"/>
                  </a:cubicBezTo>
                  <a:cubicBezTo>
                    <a:pt x="254" y="504"/>
                    <a:pt x="254" y="504"/>
                    <a:pt x="254" y="504"/>
                  </a:cubicBezTo>
                  <a:cubicBezTo>
                    <a:pt x="254" y="503"/>
                    <a:pt x="256" y="504"/>
                    <a:pt x="256" y="504"/>
                  </a:cubicBezTo>
                  <a:cubicBezTo>
                    <a:pt x="256" y="501"/>
                    <a:pt x="256" y="499"/>
                    <a:pt x="256" y="496"/>
                  </a:cubicBezTo>
                  <a:cubicBezTo>
                    <a:pt x="254" y="496"/>
                    <a:pt x="256" y="494"/>
                    <a:pt x="254" y="494"/>
                  </a:cubicBezTo>
                  <a:cubicBezTo>
                    <a:pt x="255" y="494"/>
                    <a:pt x="255" y="494"/>
                    <a:pt x="255" y="494"/>
                  </a:cubicBezTo>
                  <a:cubicBezTo>
                    <a:pt x="254" y="492"/>
                    <a:pt x="254" y="492"/>
                    <a:pt x="257" y="491"/>
                  </a:cubicBezTo>
                  <a:cubicBezTo>
                    <a:pt x="259" y="481"/>
                    <a:pt x="257" y="475"/>
                    <a:pt x="256" y="465"/>
                  </a:cubicBezTo>
                  <a:cubicBezTo>
                    <a:pt x="254" y="457"/>
                    <a:pt x="250" y="447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1" y="439"/>
                    <a:pt x="241" y="439"/>
                    <a:pt x="240" y="438"/>
                  </a:cubicBezTo>
                  <a:cubicBezTo>
                    <a:pt x="237" y="440"/>
                    <a:pt x="236" y="437"/>
                    <a:pt x="233" y="438"/>
                  </a:cubicBezTo>
                  <a:cubicBezTo>
                    <a:pt x="234" y="437"/>
                    <a:pt x="234" y="437"/>
                    <a:pt x="234" y="437"/>
                  </a:cubicBezTo>
                  <a:cubicBezTo>
                    <a:pt x="232" y="438"/>
                    <a:pt x="232" y="436"/>
                    <a:pt x="232" y="434"/>
                  </a:cubicBezTo>
                  <a:cubicBezTo>
                    <a:pt x="231" y="435"/>
                    <a:pt x="231" y="434"/>
                    <a:pt x="230" y="436"/>
                  </a:cubicBezTo>
                  <a:cubicBezTo>
                    <a:pt x="228" y="437"/>
                    <a:pt x="230" y="433"/>
                    <a:pt x="229" y="433"/>
                  </a:cubicBezTo>
                  <a:cubicBezTo>
                    <a:pt x="229" y="432"/>
                    <a:pt x="228" y="434"/>
                    <a:pt x="228" y="433"/>
                  </a:cubicBezTo>
                  <a:cubicBezTo>
                    <a:pt x="225" y="435"/>
                    <a:pt x="229" y="433"/>
                    <a:pt x="227" y="429"/>
                  </a:cubicBezTo>
                  <a:cubicBezTo>
                    <a:pt x="223" y="428"/>
                    <a:pt x="219" y="429"/>
                    <a:pt x="215" y="428"/>
                  </a:cubicBezTo>
                  <a:cubicBezTo>
                    <a:pt x="214" y="427"/>
                    <a:pt x="214" y="425"/>
                    <a:pt x="214" y="424"/>
                  </a:cubicBezTo>
                  <a:cubicBezTo>
                    <a:pt x="212" y="424"/>
                    <a:pt x="214" y="423"/>
                    <a:pt x="212" y="424"/>
                  </a:cubicBezTo>
                  <a:cubicBezTo>
                    <a:pt x="213" y="424"/>
                    <a:pt x="213" y="424"/>
                    <a:pt x="213" y="424"/>
                  </a:cubicBezTo>
                  <a:cubicBezTo>
                    <a:pt x="212" y="423"/>
                    <a:pt x="211" y="423"/>
                    <a:pt x="214" y="421"/>
                  </a:cubicBezTo>
                  <a:cubicBezTo>
                    <a:pt x="216" y="417"/>
                    <a:pt x="214" y="413"/>
                    <a:pt x="214" y="409"/>
                  </a:cubicBezTo>
                  <a:cubicBezTo>
                    <a:pt x="213" y="405"/>
                    <a:pt x="211" y="401"/>
                    <a:pt x="210" y="397"/>
                  </a:cubicBezTo>
                  <a:cubicBezTo>
                    <a:pt x="206" y="397"/>
                    <a:pt x="207" y="396"/>
                    <a:pt x="204" y="395"/>
                  </a:cubicBezTo>
                  <a:cubicBezTo>
                    <a:pt x="206" y="395"/>
                    <a:pt x="206" y="395"/>
                    <a:pt x="206" y="395"/>
                  </a:cubicBezTo>
                  <a:cubicBezTo>
                    <a:pt x="204" y="395"/>
                    <a:pt x="206" y="394"/>
                    <a:pt x="207" y="394"/>
                  </a:cubicBezTo>
                  <a:cubicBezTo>
                    <a:pt x="206" y="394"/>
                    <a:pt x="207" y="393"/>
                    <a:pt x="205" y="394"/>
                  </a:cubicBezTo>
                  <a:cubicBezTo>
                    <a:pt x="203" y="393"/>
                    <a:pt x="207" y="393"/>
                    <a:pt x="206" y="393"/>
                  </a:cubicBezTo>
                  <a:cubicBezTo>
                    <a:pt x="207" y="392"/>
                    <a:pt x="205" y="393"/>
                    <a:pt x="206" y="393"/>
                  </a:cubicBezTo>
                  <a:cubicBezTo>
                    <a:pt x="203" y="392"/>
                    <a:pt x="207" y="393"/>
                    <a:pt x="209" y="391"/>
                  </a:cubicBezTo>
                  <a:cubicBezTo>
                    <a:pt x="208" y="390"/>
                    <a:pt x="206" y="388"/>
                    <a:pt x="207" y="387"/>
                  </a:cubicBezTo>
                  <a:cubicBezTo>
                    <a:pt x="207" y="387"/>
                    <a:pt x="206" y="387"/>
                    <a:pt x="206" y="387"/>
                  </a:cubicBezTo>
                  <a:cubicBezTo>
                    <a:pt x="209" y="386"/>
                    <a:pt x="205" y="386"/>
                    <a:pt x="206" y="386"/>
                  </a:cubicBezTo>
                  <a:cubicBezTo>
                    <a:pt x="207" y="386"/>
                    <a:pt x="207" y="386"/>
                    <a:pt x="207" y="386"/>
                  </a:cubicBezTo>
                  <a:cubicBezTo>
                    <a:pt x="209" y="385"/>
                    <a:pt x="207" y="385"/>
                    <a:pt x="208" y="384"/>
                  </a:cubicBezTo>
                  <a:cubicBezTo>
                    <a:pt x="207" y="383"/>
                    <a:pt x="210" y="382"/>
                    <a:pt x="208" y="382"/>
                  </a:cubicBezTo>
                  <a:cubicBezTo>
                    <a:pt x="209" y="382"/>
                    <a:pt x="209" y="382"/>
                    <a:pt x="210" y="382"/>
                  </a:cubicBezTo>
                  <a:cubicBezTo>
                    <a:pt x="206" y="381"/>
                    <a:pt x="211" y="380"/>
                    <a:pt x="209" y="379"/>
                  </a:cubicBezTo>
                  <a:cubicBezTo>
                    <a:pt x="209" y="380"/>
                    <a:pt x="209" y="380"/>
                    <a:pt x="209" y="380"/>
                  </a:cubicBezTo>
                  <a:cubicBezTo>
                    <a:pt x="209" y="378"/>
                    <a:pt x="210" y="376"/>
                    <a:pt x="208" y="374"/>
                  </a:cubicBezTo>
                  <a:cubicBezTo>
                    <a:pt x="208" y="372"/>
                    <a:pt x="212" y="371"/>
                    <a:pt x="210" y="370"/>
                  </a:cubicBezTo>
                  <a:cubicBezTo>
                    <a:pt x="208" y="370"/>
                    <a:pt x="208" y="370"/>
                    <a:pt x="208" y="370"/>
                  </a:cubicBezTo>
                  <a:cubicBezTo>
                    <a:pt x="209" y="369"/>
                    <a:pt x="210" y="370"/>
                    <a:pt x="210" y="370"/>
                  </a:cubicBezTo>
                  <a:cubicBezTo>
                    <a:pt x="209" y="369"/>
                    <a:pt x="211" y="368"/>
                    <a:pt x="211" y="367"/>
                  </a:cubicBezTo>
                  <a:cubicBezTo>
                    <a:pt x="210" y="367"/>
                    <a:pt x="210" y="367"/>
                    <a:pt x="209" y="367"/>
                  </a:cubicBezTo>
                  <a:cubicBezTo>
                    <a:pt x="212" y="366"/>
                    <a:pt x="208" y="365"/>
                    <a:pt x="210" y="364"/>
                  </a:cubicBezTo>
                  <a:cubicBezTo>
                    <a:pt x="207" y="364"/>
                    <a:pt x="209" y="363"/>
                    <a:pt x="208" y="363"/>
                  </a:cubicBezTo>
                  <a:cubicBezTo>
                    <a:pt x="208" y="363"/>
                    <a:pt x="209" y="363"/>
                    <a:pt x="209" y="363"/>
                  </a:cubicBezTo>
                  <a:cubicBezTo>
                    <a:pt x="209" y="362"/>
                    <a:pt x="209" y="362"/>
                    <a:pt x="210" y="361"/>
                  </a:cubicBezTo>
                  <a:cubicBezTo>
                    <a:pt x="210" y="361"/>
                    <a:pt x="208" y="360"/>
                    <a:pt x="209" y="360"/>
                  </a:cubicBezTo>
                  <a:cubicBezTo>
                    <a:pt x="211" y="360"/>
                    <a:pt x="209" y="359"/>
                    <a:pt x="210" y="359"/>
                  </a:cubicBezTo>
                  <a:cubicBezTo>
                    <a:pt x="208" y="359"/>
                    <a:pt x="206" y="358"/>
                    <a:pt x="207" y="358"/>
                  </a:cubicBezTo>
                  <a:cubicBezTo>
                    <a:pt x="210" y="358"/>
                    <a:pt x="210" y="358"/>
                    <a:pt x="210" y="358"/>
                  </a:cubicBezTo>
                  <a:cubicBezTo>
                    <a:pt x="208" y="357"/>
                    <a:pt x="212" y="355"/>
                    <a:pt x="208" y="353"/>
                  </a:cubicBezTo>
                  <a:cubicBezTo>
                    <a:pt x="210" y="353"/>
                    <a:pt x="210" y="353"/>
                    <a:pt x="210" y="353"/>
                  </a:cubicBezTo>
                  <a:cubicBezTo>
                    <a:pt x="208" y="351"/>
                    <a:pt x="210" y="349"/>
                    <a:pt x="207" y="347"/>
                  </a:cubicBezTo>
                  <a:cubicBezTo>
                    <a:pt x="208" y="347"/>
                    <a:pt x="209" y="346"/>
                    <a:pt x="209" y="346"/>
                  </a:cubicBezTo>
                  <a:cubicBezTo>
                    <a:pt x="207" y="345"/>
                    <a:pt x="207" y="345"/>
                    <a:pt x="205" y="344"/>
                  </a:cubicBezTo>
                  <a:cubicBezTo>
                    <a:pt x="205" y="344"/>
                    <a:pt x="206" y="344"/>
                    <a:pt x="207" y="344"/>
                  </a:cubicBezTo>
                  <a:cubicBezTo>
                    <a:pt x="207" y="343"/>
                    <a:pt x="210" y="342"/>
                    <a:pt x="207" y="342"/>
                  </a:cubicBezTo>
                  <a:cubicBezTo>
                    <a:pt x="209" y="342"/>
                    <a:pt x="209" y="342"/>
                    <a:pt x="209" y="342"/>
                  </a:cubicBezTo>
                  <a:cubicBezTo>
                    <a:pt x="207" y="341"/>
                    <a:pt x="205" y="340"/>
                    <a:pt x="207" y="339"/>
                  </a:cubicBezTo>
                  <a:cubicBezTo>
                    <a:pt x="206" y="339"/>
                    <a:pt x="205" y="339"/>
                    <a:pt x="204" y="339"/>
                  </a:cubicBezTo>
                  <a:cubicBezTo>
                    <a:pt x="203" y="339"/>
                    <a:pt x="206" y="339"/>
                    <a:pt x="205" y="338"/>
                  </a:cubicBezTo>
                  <a:cubicBezTo>
                    <a:pt x="207" y="339"/>
                    <a:pt x="207" y="339"/>
                    <a:pt x="207" y="339"/>
                  </a:cubicBezTo>
                  <a:cubicBezTo>
                    <a:pt x="207" y="337"/>
                    <a:pt x="206" y="336"/>
                    <a:pt x="205" y="334"/>
                  </a:cubicBezTo>
                  <a:cubicBezTo>
                    <a:pt x="207" y="334"/>
                    <a:pt x="204" y="333"/>
                    <a:pt x="206" y="332"/>
                  </a:cubicBezTo>
                  <a:cubicBezTo>
                    <a:pt x="204" y="331"/>
                    <a:pt x="206" y="330"/>
                    <a:pt x="203" y="330"/>
                  </a:cubicBezTo>
                  <a:cubicBezTo>
                    <a:pt x="204" y="330"/>
                    <a:pt x="204" y="330"/>
                    <a:pt x="204" y="330"/>
                  </a:cubicBezTo>
                  <a:cubicBezTo>
                    <a:pt x="205" y="329"/>
                    <a:pt x="205" y="329"/>
                    <a:pt x="205" y="328"/>
                  </a:cubicBezTo>
                  <a:cubicBezTo>
                    <a:pt x="205" y="327"/>
                    <a:pt x="203" y="327"/>
                    <a:pt x="203" y="327"/>
                  </a:cubicBezTo>
                  <a:cubicBezTo>
                    <a:pt x="204" y="327"/>
                    <a:pt x="204" y="327"/>
                    <a:pt x="204" y="327"/>
                  </a:cubicBezTo>
                  <a:cubicBezTo>
                    <a:pt x="203" y="326"/>
                    <a:pt x="201" y="327"/>
                    <a:pt x="200" y="327"/>
                  </a:cubicBezTo>
                  <a:cubicBezTo>
                    <a:pt x="200" y="326"/>
                    <a:pt x="199" y="326"/>
                    <a:pt x="200" y="326"/>
                  </a:cubicBezTo>
                  <a:cubicBezTo>
                    <a:pt x="201" y="326"/>
                    <a:pt x="203" y="326"/>
                    <a:pt x="205" y="326"/>
                  </a:cubicBezTo>
                  <a:cubicBezTo>
                    <a:pt x="205" y="325"/>
                    <a:pt x="202" y="325"/>
                    <a:pt x="203" y="325"/>
                  </a:cubicBezTo>
                  <a:cubicBezTo>
                    <a:pt x="206" y="325"/>
                    <a:pt x="208" y="326"/>
                    <a:pt x="209" y="326"/>
                  </a:cubicBezTo>
                  <a:cubicBezTo>
                    <a:pt x="214" y="327"/>
                    <a:pt x="220" y="328"/>
                    <a:pt x="231" y="322"/>
                  </a:cubicBezTo>
                  <a:cubicBezTo>
                    <a:pt x="231" y="319"/>
                    <a:pt x="234" y="318"/>
                    <a:pt x="233" y="315"/>
                  </a:cubicBezTo>
                  <a:cubicBezTo>
                    <a:pt x="233" y="316"/>
                    <a:pt x="233" y="316"/>
                    <a:pt x="233" y="316"/>
                  </a:cubicBezTo>
                  <a:cubicBezTo>
                    <a:pt x="233" y="314"/>
                    <a:pt x="234" y="314"/>
                    <a:pt x="236" y="313"/>
                  </a:cubicBezTo>
                  <a:cubicBezTo>
                    <a:pt x="235" y="313"/>
                    <a:pt x="236" y="312"/>
                    <a:pt x="234" y="312"/>
                  </a:cubicBezTo>
                  <a:cubicBezTo>
                    <a:pt x="233" y="311"/>
                    <a:pt x="238" y="312"/>
                    <a:pt x="237" y="310"/>
                  </a:cubicBezTo>
                  <a:cubicBezTo>
                    <a:pt x="238" y="311"/>
                    <a:pt x="236" y="310"/>
                    <a:pt x="236" y="310"/>
                  </a:cubicBezTo>
                  <a:cubicBezTo>
                    <a:pt x="235" y="308"/>
                    <a:pt x="238" y="311"/>
                    <a:pt x="240" y="308"/>
                  </a:cubicBezTo>
                  <a:cubicBezTo>
                    <a:pt x="239" y="305"/>
                    <a:pt x="237" y="302"/>
                    <a:pt x="238" y="299"/>
                  </a:cubicBezTo>
                  <a:cubicBezTo>
                    <a:pt x="238" y="299"/>
                    <a:pt x="236" y="300"/>
                    <a:pt x="236" y="299"/>
                  </a:cubicBezTo>
                  <a:cubicBezTo>
                    <a:pt x="239" y="298"/>
                    <a:pt x="235" y="299"/>
                    <a:pt x="236" y="298"/>
                  </a:cubicBezTo>
                  <a:cubicBezTo>
                    <a:pt x="237" y="298"/>
                    <a:pt x="237" y="298"/>
                    <a:pt x="237" y="298"/>
                  </a:cubicBezTo>
                  <a:cubicBezTo>
                    <a:pt x="238" y="296"/>
                    <a:pt x="236" y="296"/>
                    <a:pt x="236" y="294"/>
                  </a:cubicBezTo>
                  <a:cubicBezTo>
                    <a:pt x="235" y="293"/>
                    <a:pt x="236" y="291"/>
                    <a:pt x="234" y="291"/>
                  </a:cubicBezTo>
                  <a:cubicBezTo>
                    <a:pt x="236" y="290"/>
                    <a:pt x="235" y="290"/>
                    <a:pt x="235" y="289"/>
                  </a:cubicBezTo>
                  <a:cubicBezTo>
                    <a:pt x="232" y="291"/>
                    <a:pt x="235" y="286"/>
                    <a:pt x="232" y="287"/>
                  </a:cubicBezTo>
                  <a:cubicBezTo>
                    <a:pt x="233" y="286"/>
                    <a:pt x="233" y="286"/>
                    <a:pt x="233" y="286"/>
                  </a:cubicBezTo>
                  <a:cubicBezTo>
                    <a:pt x="230" y="284"/>
                    <a:pt x="227" y="281"/>
                    <a:pt x="223" y="281"/>
                  </a:cubicBezTo>
                  <a:cubicBezTo>
                    <a:pt x="221" y="281"/>
                    <a:pt x="220" y="277"/>
                    <a:pt x="218" y="278"/>
                  </a:cubicBezTo>
                  <a:cubicBezTo>
                    <a:pt x="217" y="280"/>
                    <a:pt x="217" y="280"/>
                    <a:pt x="217" y="280"/>
                  </a:cubicBezTo>
                  <a:cubicBezTo>
                    <a:pt x="217" y="280"/>
                    <a:pt x="218" y="279"/>
                    <a:pt x="218" y="278"/>
                  </a:cubicBezTo>
                  <a:cubicBezTo>
                    <a:pt x="216" y="280"/>
                    <a:pt x="216" y="277"/>
                    <a:pt x="214" y="277"/>
                  </a:cubicBezTo>
                  <a:cubicBezTo>
                    <a:pt x="214" y="278"/>
                    <a:pt x="214" y="278"/>
                    <a:pt x="214" y="279"/>
                  </a:cubicBezTo>
                  <a:cubicBezTo>
                    <a:pt x="213" y="276"/>
                    <a:pt x="211" y="280"/>
                    <a:pt x="210" y="277"/>
                  </a:cubicBezTo>
                  <a:cubicBezTo>
                    <a:pt x="210" y="281"/>
                    <a:pt x="209" y="279"/>
                    <a:pt x="209" y="280"/>
                  </a:cubicBezTo>
                  <a:cubicBezTo>
                    <a:pt x="208" y="280"/>
                    <a:pt x="208" y="279"/>
                    <a:pt x="208" y="278"/>
                  </a:cubicBezTo>
                  <a:cubicBezTo>
                    <a:pt x="208" y="279"/>
                    <a:pt x="207" y="279"/>
                    <a:pt x="206" y="278"/>
                  </a:cubicBezTo>
                  <a:cubicBezTo>
                    <a:pt x="206" y="278"/>
                    <a:pt x="206" y="280"/>
                    <a:pt x="205" y="280"/>
                  </a:cubicBezTo>
                  <a:cubicBezTo>
                    <a:pt x="205" y="277"/>
                    <a:pt x="204" y="280"/>
                    <a:pt x="203" y="279"/>
                  </a:cubicBezTo>
                  <a:cubicBezTo>
                    <a:pt x="204" y="281"/>
                    <a:pt x="203" y="283"/>
                    <a:pt x="202" y="282"/>
                  </a:cubicBezTo>
                  <a:cubicBezTo>
                    <a:pt x="202" y="279"/>
                    <a:pt x="202" y="279"/>
                    <a:pt x="202" y="279"/>
                  </a:cubicBezTo>
                  <a:cubicBezTo>
                    <a:pt x="201" y="281"/>
                    <a:pt x="198" y="278"/>
                    <a:pt x="197" y="282"/>
                  </a:cubicBezTo>
                  <a:cubicBezTo>
                    <a:pt x="196" y="280"/>
                    <a:pt x="196" y="280"/>
                    <a:pt x="196" y="280"/>
                  </a:cubicBezTo>
                  <a:cubicBezTo>
                    <a:pt x="195" y="283"/>
                    <a:pt x="192" y="281"/>
                    <a:pt x="191" y="285"/>
                  </a:cubicBezTo>
                  <a:cubicBezTo>
                    <a:pt x="191" y="284"/>
                    <a:pt x="190" y="284"/>
                    <a:pt x="189" y="284"/>
                  </a:cubicBezTo>
                  <a:cubicBezTo>
                    <a:pt x="189" y="286"/>
                    <a:pt x="189" y="285"/>
                    <a:pt x="189" y="288"/>
                  </a:cubicBezTo>
                  <a:cubicBezTo>
                    <a:pt x="189" y="288"/>
                    <a:pt x="188" y="287"/>
                    <a:pt x="188" y="286"/>
                  </a:cubicBezTo>
                  <a:cubicBezTo>
                    <a:pt x="187" y="286"/>
                    <a:pt x="185" y="284"/>
                    <a:pt x="186" y="287"/>
                  </a:cubicBezTo>
                  <a:cubicBezTo>
                    <a:pt x="185" y="286"/>
                    <a:pt x="185" y="286"/>
                    <a:pt x="185" y="286"/>
                  </a:cubicBezTo>
                  <a:cubicBezTo>
                    <a:pt x="185" y="287"/>
                    <a:pt x="185" y="289"/>
                    <a:pt x="183" y="288"/>
                  </a:cubicBezTo>
                  <a:cubicBezTo>
                    <a:pt x="184" y="289"/>
                    <a:pt x="183" y="290"/>
                    <a:pt x="184" y="291"/>
                  </a:cubicBezTo>
                  <a:cubicBezTo>
                    <a:pt x="184" y="292"/>
                    <a:pt x="183" y="289"/>
                    <a:pt x="183" y="291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1" y="289"/>
                    <a:pt x="180" y="291"/>
                    <a:pt x="179" y="293"/>
                  </a:cubicBezTo>
                  <a:cubicBezTo>
                    <a:pt x="178" y="291"/>
                    <a:pt x="178" y="294"/>
                    <a:pt x="176" y="293"/>
                  </a:cubicBezTo>
                  <a:cubicBezTo>
                    <a:pt x="177" y="295"/>
                    <a:pt x="175" y="294"/>
                    <a:pt x="176" y="297"/>
                  </a:cubicBezTo>
                  <a:cubicBezTo>
                    <a:pt x="175" y="296"/>
                    <a:pt x="175" y="296"/>
                    <a:pt x="175" y="296"/>
                  </a:cubicBezTo>
                  <a:cubicBezTo>
                    <a:pt x="175" y="296"/>
                    <a:pt x="174" y="297"/>
                    <a:pt x="172" y="297"/>
                  </a:cubicBezTo>
                  <a:cubicBezTo>
                    <a:pt x="172" y="298"/>
                    <a:pt x="173" y="299"/>
                    <a:pt x="174" y="300"/>
                  </a:cubicBezTo>
                  <a:cubicBezTo>
                    <a:pt x="172" y="299"/>
                    <a:pt x="172" y="299"/>
                    <a:pt x="172" y="299"/>
                  </a:cubicBezTo>
                  <a:cubicBezTo>
                    <a:pt x="173" y="300"/>
                    <a:pt x="175" y="301"/>
                    <a:pt x="176" y="302"/>
                  </a:cubicBezTo>
                  <a:cubicBezTo>
                    <a:pt x="175" y="302"/>
                    <a:pt x="176" y="302"/>
                    <a:pt x="175" y="302"/>
                  </a:cubicBezTo>
                  <a:cubicBezTo>
                    <a:pt x="175" y="302"/>
                    <a:pt x="173" y="301"/>
                    <a:pt x="172" y="300"/>
                  </a:cubicBezTo>
                  <a:cubicBezTo>
                    <a:pt x="171" y="301"/>
                    <a:pt x="174" y="303"/>
                    <a:pt x="172" y="303"/>
                  </a:cubicBezTo>
                  <a:cubicBezTo>
                    <a:pt x="172" y="304"/>
                    <a:pt x="172" y="305"/>
                    <a:pt x="174" y="305"/>
                  </a:cubicBezTo>
                  <a:cubicBezTo>
                    <a:pt x="173" y="305"/>
                    <a:pt x="173" y="305"/>
                    <a:pt x="172" y="305"/>
                  </a:cubicBezTo>
                  <a:cubicBezTo>
                    <a:pt x="172" y="306"/>
                    <a:pt x="173" y="306"/>
                    <a:pt x="173" y="306"/>
                  </a:cubicBezTo>
                  <a:cubicBezTo>
                    <a:pt x="173" y="306"/>
                    <a:pt x="174" y="306"/>
                    <a:pt x="174" y="306"/>
                  </a:cubicBezTo>
                  <a:cubicBezTo>
                    <a:pt x="175" y="305"/>
                    <a:pt x="175" y="306"/>
                    <a:pt x="176" y="305"/>
                  </a:cubicBezTo>
                  <a:cubicBezTo>
                    <a:pt x="177" y="305"/>
                    <a:pt x="178" y="306"/>
                    <a:pt x="179" y="306"/>
                  </a:cubicBezTo>
                  <a:cubicBezTo>
                    <a:pt x="178" y="306"/>
                    <a:pt x="177" y="305"/>
                    <a:pt x="177" y="304"/>
                  </a:cubicBezTo>
                  <a:cubicBezTo>
                    <a:pt x="178" y="304"/>
                    <a:pt x="177" y="304"/>
                    <a:pt x="176" y="304"/>
                  </a:cubicBezTo>
                  <a:cubicBezTo>
                    <a:pt x="176" y="304"/>
                    <a:pt x="176" y="304"/>
                    <a:pt x="176" y="304"/>
                  </a:cubicBezTo>
                  <a:cubicBezTo>
                    <a:pt x="176" y="304"/>
                    <a:pt x="175" y="304"/>
                    <a:pt x="174" y="303"/>
                  </a:cubicBezTo>
                  <a:cubicBezTo>
                    <a:pt x="175" y="304"/>
                    <a:pt x="175" y="304"/>
                    <a:pt x="175" y="304"/>
                  </a:cubicBezTo>
                  <a:cubicBezTo>
                    <a:pt x="174" y="303"/>
                    <a:pt x="174" y="303"/>
                    <a:pt x="174" y="303"/>
                  </a:cubicBezTo>
                  <a:cubicBezTo>
                    <a:pt x="175" y="303"/>
                    <a:pt x="176" y="303"/>
                    <a:pt x="176" y="303"/>
                  </a:cubicBezTo>
                  <a:cubicBezTo>
                    <a:pt x="176" y="303"/>
                    <a:pt x="175" y="303"/>
                    <a:pt x="177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8" y="303"/>
                    <a:pt x="178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8" y="302"/>
                    <a:pt x="178" y="302"/>
                    <a:pt x="178" y="302"/>
                  </a:cubicBezTo>
                  <a:cubicBezTo>
                    <a:pt x="178" y="302"/>
                    <a:pt x="179" y="302"/>
                    <a:pt x="179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80" y="303"/>
                    <a:pt x="181" y="304"/>
                    <a:pt x="181" y="304"/>
                  </a:cubicBezTo>
                  <a:cubicBezTo>
                    <a:pt x="181" y="304"/>
                    <a:pt x="180" y="302"/>
                    <a:pt x="182" y="303"/>
                  </a:cubicBezTo>
                  <a:cubicBezTo>
                    <a:pt x="182" y="303"/>
                    <a:pt x="182" y="302"/>
                    <a:pt x="181" y="301"/>
                  </a:cubicBezTo>
                  <a:cubicBezTo>
                    <a:pt x="181" y="300"/>
                    <a:pt x="183" y="303"/>
                    <a:pt x="182" y="302"/>
                  </a:cubicBezTo>
                  <a:cubicBezTo>
                    <a:pt x="183" y="303"/>
                    <a:pt x="185" y="304"/>
                    <a:pt x="186" y="305"/>
                  </a:cubicBezTo>
                  <a:cubicBezTo>
                    <a:pt x="186" y="305"/>
                    <a:pt x="187" y="306"/>
                    <a:pt x="186" y="306"/>
                  </a:cubicBezTo>
                  <a:cubicBezTo>
                    <a:pt x="187" y="306"/>
                    <a:pt x="187" y="307"/>
                    <a:pt x="187" y="307"/>
                  </a:cubicBezTo>
                  <a:cubicBezTo>
                    <a:pt x="187" y="306"/>
                    <a:pt x="185" y="305"/>
                    <a:pt x="185" y="304"/>
                  </a:cubicBezTo>
                  <a:cubicBezTo>
                    <a:pt x="183" y="303"/>
                    <a:pt x="185" y="304"/>
                    <a:pt x="183" y="302"/>
                  </a:cubicBezTo>
                  <a:cubicBezTo>
                    <a:pt x="184" y="302"/>
                    <a:pt x="184" y="302"/>
                    <a:pt x="184" y="301"/>
                  </a:cubicBezTo>
                  <a:cubicBezTo>
                    <a:pt x="184" y="301"/>
                    <a:pt x="185" y="303"/>
                    <a:pt x="186" y="303"/>
                  </a:cubicBezTo>
                  <a:cubicBezTo>
                    <a:pt x="185" y="302"/>
                    <a:pt x="185" y="301"/>
                    <a:pt x="185" y="301"/>
                  </a:cubicBezTo>
                  <a:cubicBezTo>
                    <a:pt x="185" y="300"/>
                    <a:pt x="184" y="300"/>
                    <a:pt x="184" y="298"/>
                  </a:cubicBezTo>
                  <a:cubicBezTo>
                    <a:pt x="183" y="298"/>
                    <a:pt x="183" y="297"/>
                    <a:pt x="183" y="297"/>
                  </a:cubicBezTo>
                  <a:cubicBezTo>
                    <a:pt x="184" y="299"/>
                    <a:pt x="186" y="301"/>
                    <a:pt x="186" y="301"/>
                  </a:cubicBezTo>
                  <a:cubicBezTo>
                    <a:pt x="188" y="304"/>
                    <a:pt x="185" y="301"/>
                    <a:pt x="187" y="303"/>
                  </a:cubicBezTo>
                  <a:cubicBezTo>
                    <a:pt x="188" y="305"/>
                    <a:pt x="187" y="306"/>
                    <a:pt x="187" y="305"/>
                  </a:cubicBezTo>
                  <a:cubicBezTo>
                    <a:pt x="188" y="307"/>
                    <a:pt x="187" y="305"/>
                    <a:pt x="188" y="307"/>
                  </a:cubicBezTo>
                  <a:cubicBezTo>
                    <a:pt x="188" y="307"/>
                    <a:pt x="188" y="305"/>
                    <a:pt x="188" y="305"/>
                  </a:cubicBezTo>
                  <a:cubicBezTo>
                    <a:pt x="187" y="304"/>
                    <a:pt x="187" y="304"/>
                    <a:pt x="187" y="303"/>
                  </a:cubicBezTo>
                  <a:cubicBezTo>
                    <a:pt x="186" y="300"/>
                    <a:pt x="188" y="304"/>
                    <a:pt x="188" y="304"/>
                  </a:cubicBezTo>
                  <a:cubicBezTo>
                    <a:pt x="189" y="305"/>
                    <a:pt x="189" y="305"/>
                    <a:pt x="189" y="305"/>
                  </a:cubicBezTo>
                  <a:cubicBezTo>
                    <a:pt x="189" y="306"/>
                    <a:pt x="188" y="304"/>
                    <a:pt x="189" y="304"/>
                  </a:cubicBezTo>
                  <a:cubicBezTo>
                    <a:pt x="190" y="307"/>
                    <a:pt x="189" y="305"/>
                    <a:pt x="189" y="306"/>
                  </a:cubicBezTo>
                  <a:cubicBezTo>
                    <a:pt x="190" y="308"/>
                    <a:pt x="190" y="308"/>
                    <a:pt x="190" y="308"/>
                  </a:cubicBezTo>
                  <a:cubicBezTo>
                    <a:pt x="190" y="308"/>
                    <a:pt x="189" y="309"/>
                    <a:pt x="188" y="310"/>
                  </a:cubicBezTo>
                  <a:cubicBezTo>
                    <a:pt x="188" y="309"/>
                    <a:pt x="188" y="309"/>
                    <a:pt x="188" y="309"/>
                  </a:cubicBezTo>
                  <a:cubicBezTo>
                    <a:pt x="187" y="311"/>
                    <a:pt x="186" y="306"/>
                    <a:pt x="186" y="311"/>
                  </a:cubicBezTo>
                  <a:cubicBezTo>
                    <a:pt x="186" y="312"/>
                    <a:pt x="186" y="312"/>
                    <a:pt x="186" y="312"/>
                  </a:cubicBezTo>
                  <a:cubicBezTo>
                    <a:pt x="185" y="310"/>
                    <a:pt x="185" y="310"/>
                    <a:pt x="185" y="310"/>
                  </a:cubicBezTo>
                  <a:cubicBezTo>
                    <a:pt x="185" y="311"/>
                    <a:pt x="184" y="310"/>
                    <a:pt x="184" y="312"/>
                  </a:cubicBezTo>
                  <a:cubicBezTo>
                    <a:pt x="184" y="310"/>
                    <a:pt x="184" y="310"/>
                    <a:pt x="184" y="310"/>
                  </a:cubicBezTo>
                  <a:cubicBezTo>
                    <a:pt x="184" y="310"/>
                    <a:pt x="184" y="313"/>
                    <a:pt x="183" y="312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2" y="311"/>
                    <a:pt x="182" y="312"/>
                    <a:pt x="181" y="312"/>
                  </a:cubicBezTo>
                  <a:cubicBezTo>
                    <a:pt x="182" y="311"/>
                    <a:pt x="182" y="311"/>
                    <a:pt x="183" y="310"/>
                  </a:cubicBezTo>
                  <a:cubicBezTo>
                    <a:pt x="181" y="308"/>
                    <a:pt x="177" y="307"/>
                    <a:pt x="178" y="311"/>
                  </a:cubicBezTo>
                  <a:cubicBezTo>
                    <a:pt x="178" y="312"/>
                    <a:pt x="176" y="309"/>
                    <a:pt x="176" y="309"/>
                  </a:cubicBezTo>
                  <a:cubicBezTo>
                    <a:pt x="177" y="312"/>
                    <a:pt x="172" y="313"/>
                    <a:pt x="178" y="313"/>
                  </a:cubicBezTo>
                  <a:cubicBezTo>
                    <a:pt x="178" y="313"/>
                    <a:pt x="179" y="313"/>
                    <a:pt x="179" y="313"/>
                  </a:cubicBezTo>
                  <a:cubicBezTo>
                    <a:pt x="179" y="314"/>
                    <a:pt x="180" y="316"/>
                    <a:pt x="183" y="321"/>
                  </a:cubicBezTo>
                  <a:cubicBezTo>
                    <a:pt x="183" y="321"/>
                    <a:pt x="183" y="321"/>
                    <a:pt x="183" y="321"/>
                  </a:cubicBezTo>
                  <a:cubicBezTo>
                    <a:pt x="185" y="320"/>
                    <a:pt x="189" y="325"/>
                    <a:pt x="192" y="323"/>
                  </a:cubicBezTo>
                  <a:cubicBezTo>
                    <a:pt x="192" y="322"/>
                    <a:pt x="192" y="321"/>
                    <a:pt x="192" y="321"/>
                  </a:cubicBezTo>
                  <a:cubicBezTo>
                    <a:pt x="192" y="322"/>
                    <a:pt x="192" y="322"/>
                    <a:pt x="192" y="322"/>
                  </a:cubicBezTo>
                  <a:cubicBezTo>
                    <a:pt x="193" y="320"/>
                    <a:pt x="193" y="320"/>
                    <a:pt x="193" y="320"/>
                  </a:cubicBezTo>
                  <a:cubicBezTo>
                    <a:pt x="193" y="320"/>
                    <a:pt x="193" y="322"/>
                    <a:pt x="192" y="322"/>
                  </a:cubicBezTo>
                  <a:cubicBezTo>
                    <a:pt x="194" y="322"/>
                    <a:pt x="195" y="322"/>
                    <a:pt x="196" y="322"/>
                  </a:cubicBezTo>
                  <a:cubicBezTo>
                    <a:pt x="197" y="320"/>
                    <a:pt x="197" y="322"/>
                    <a:pt x="197" y="320"/>
                  </a:cubicBezTo>
                  <a:cubicBezTo>
                    <a:pt x="197" y="321"/>
                    <a:pt x="197" y="321"/>
                    <a:pt x="197" y="321"/>
                  </a:cubicBezTo>
                  <a:cubicBezTo>
                    <a:pt x="198" y="320"/>
                    <a:pt x="198" y="320"/>
                    <a:pt x="199" y="322"/>
                  </a:cubicBezTo>
                  <a:cubicBezTo>
                    <a:pt x="199" y="323"/>
                    <a:pt x="199" y="323"/>
                    <a:pt x="199" y="323"/>
                  </a:cubicBezTo>
                  <a:cubicBezTo>
                    <a:pt x="198" y="323"/>
                    <a:pt x="198" y="323"/>
                    <a:pt x="197" y="323"/>
                  </a:cubicBezTo>
                  <a:cubicBezTo>
                    <a:pt x="198" y="323"/>
                    <a:pt x="198" y="323"/>
                    <a:pt x="198" y="323"/>
                  </a:cubicBezTo>
                  <a:cubicBezTo>
                    <a:pt x="197" y="324"/>
                    <a:pt x="197" y="324"/>
                    <a:pt x="197" y="324"/>
                  </a:cubicBezTo>
                  <a:cubicBezTo>
                    <a:pt x="197" y="324"/>
                    <a:pt x="196" y="325"/>
                    <a:pt x="197" y="325"/>
                  </a:cubicBezTo>
                  <a:cubicBezTo>
                    <a:pt x="199" y="325"/>
                    <a:pt x="199" y="325"/>
                    <a:pt x="199" y="325"/>
                  </a:cubicBezTo>
                  <a:cubicBezTo>
                    <a:pt x="199" y="325"/>
                    <a:pt x="201" y="325"/>
                    <a:pt x="199" y="326"/>
                  </a:cubicBezTo>
                  <a:cubicBezTo>
                    <a:pt x="197" y="326"/>
                    <a:pt x="197" y="326"/>
                    <a:pt x="197" y="326"/>
                  </a:cubicBezTo>
                  <a:cubicBezTo>
                    <a:pt x="197" y="326"/>
                    <a:pt x="198" y="326"/>
                    <a:pt x="198" y="326"/>
                  </a:cubicBezTo>
                  <a:cubicBezTo>
                    <a:pt x="195" y="326"/>
                    <a:pt x="195" y="326"/>
                    <a:pt x="195" y="326"/>
                  </a:cubicBezTo>
                  <a:cubicBezTo>
                    <a:pt x="199" y="326"/>
                    <a:pt x="196" y="327"/>
                    <a:pt x="197" y="327"/>
                  </a:cubicBezTo>
                  <a:cubicBezTo>
                    <a:pt x="196" y="327"/>
                    <a:pt x="196" y="327"/>
                    <a:pt x="196" y="327"/>
                  </a:cubicBezTo>
                  <a:cubicBezTo>
                    <a:pt x="195" y="328"/>
                    <a:pt x="198" y="327"/>
                    <a:pt x="198" y="327"/>
                  </a:cubicBezTo>
                  <a:cubicBezTo>
                    <a:pt x="198" y="328"/>
                    <a:pt x="195" y="328"/>
                    <a:pt x="194" y="328"/>
                  </a:cubicBezTo>
                  <a:cubicBezTo>
                    <a:pt x="194" y="329"/>
                    <a:pt x="196" y="329"/>
                    <a:pt x="194" y="330"/>
                  </a:cubicBezTo>
                  <a:cubicBezTo>
                    <a:pt x="195" y="330"/>
                    <a:pt x="196" y="331"/>
                    <a:pt x="197" y="331"/>
                  </a:cubicBezTo>
                  <a:cubicBezTo>
                    <a:pt x="197" y="332"/>
                    <a:pt x="194" y="331"/>
                    <a:pt x="195" y="332"/>
                  </a:cubicBezTo>
                  <a:cubicBezTo>
                    <a:pt x="195" y="332"/>
                    <a:pt x="194" y="332"/>
                    <a:pt x="193" y="332"/>
                  </a:cubicBezTo>
                  <a:cubicBezTo>
                    <a:pt x="194" y="332"/>
                    <a:pt x="193" y="333"/>
                    <a:pt x="195" y="332"/>
                  </a:cubicBezTo>
                  <a:cubicBezTo>
                    <a:pt x="194" y="333"/>
                    <a:pt x="194" y="334"/>
                    <a:pt x="195" y="334"/>
                  </a:cubicBezTo>
                  <a:cubicBezTo>
                    <a:pt x="195" y="334"/>
                    <a:pt x="193" y="334"/>
                    <a:pt x="192" y="334"/>
                  </a:cubicBezTo>
                  <a:cubicBezTo>
                    <a:pt x="194" y="334"/>
                    <a:pt x="195" y="335"/>
                    <a:pt x="194" y="335"/>
                  </a:cubicBezTo>
                  <a:cubicBezTo>
                    <a:pt x="196" y="335"/>
                    <a:pt x="196" y="335"/>
                    <a:pt x="198" y="335"/>
                  </a:cubicBezTo>
                  <a:cubicBezTo>
                    <a:pt x="198" y="335"/>
                    <a:pt x="199" y="335"/>
                    <a:pt x="199" y="335"/>
                  </a:cubicBezTo>
                  <a:cubicBezTo>
                    <a:pt x="197" y="336"/>
                    <a:pt x="194" y="336"/>
                    <a:pt x="194" y="336"/>
                  </a:cubicBezTo>
                  <a:cubicBezTo>
                    <a:pt x="191" y="336"/>
                    <a:pt x="194" y="335"/>
                    <a:pt x="192" y="336"/>
                  </a:cubicBezTo>
                  <a:cubicBezTo>
                    <a:pt x="189" y="335"/>
                    <a:pt x="189" y="335"/>
                    <a:pt x="191" y="334"/>
                  </a:cubicBezTo>
                  <a:cubicBezTo>
                    <a:pt x="188" y="334"/>
                    <a:pt x="190" y="335"/>
                    <a:pt x="188" y="335"/>
                  </a:cubicBezTo>
                  <a:cubicBezTo>
                    <a:pt x="188" y="335"/>
                    <a:pt x="189" y="335"/>
                    <a:pt x="190" y="336"/>
                  </a:cubicBezTo>
                  <a:cubicBezTo>
                    <a:pt x="191" y="336"/>
                    <a:pt x="191" y="336"/>
                    <a:pt x="192" y="336"/>
                  </a:cubicBezTo>
                  <a:cubicBezTo>
                    <a:pt x="195" y="336"/>
                    <a:pt x="190" y="336"/>
                    <a:pt x="190" y="337"/>
                  </a:cubicBezTo>
                  <a:cubicBezTo>
                    <a:pt x="190" y="336"/>
                    <a:pt x="190" y="336"/>
                    <a:pt x="190" y="336"/>
                  </a:cubicBezTo>
                  <a:cubicBezTo>
                    <a:pt x="189" y="337"/>
                    <a:pt x="191" y="337"/>
                    <a:pt x="190" y="337"/>
                  </a:cubicBezTo>
                  <a:cubicBezTo>
                    <a:pt x="187" y="337"/>
                    <a:pt x="190" y="337"/>
                    <a:pt x="188" y="336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5" y="337"/>
                    <a:pt x="188" y="337"/>
                    <a:pt x="188" y="337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7" y="338"/>
                    <a:pt x="187" y="338"/>
                    <a:pt x="187" y="338"/>
                  </a:cubicBezTo>
                  <a:cubicBezTo>
                    <a:pt x="188" y="338"/>
                    <a:pt x="190" y="338"/>
                    <a:pt x="190" y="337"/>
                  </a:cubicBezTo>
                  <a:cubicBezTo>
                    <a:pt x="193" y="337"/>
                    <a:pt x="190" y="338"/>
                    <a:pt x="191" y="338"/>
                  </a:cubicBezTo>
                  <a:cubicBezTo>
                    <a:pt x="193" y="338"/>
                    <a:pt x="191" y="338"/>
                    <a:pt x="193" y="338"/>
                  </a:cubicBezTo>
                  <a:cubicBezTo>
                    <a:pt x="194" y="338"/>
                    <a:pt x="194" y="338"/>
                    <a:pt x="195" y="338"/>
                  </a:cubicBezTo>
                  <a:cubicBezTo>
                    <a:pt x="195" y="339"/>
                    <a:pt x="193" y="339"/>
                    <a:pt x="191" y="339"/>
                  </a:cubicBezTo>
                  <a:cubicBezTo>
                    <a:pt x="191" y="339"/>
                    <a:pt x="191" y="338"/>
                    <a:pt x="192" y="338"/>
                  </a:cubicBezTo>
                  <a:cubicBezTo>
                    <a:pt x="190" y="338"/>
                    <a:pt x="188" y="339"/>
                    <a:pt x="187" y="338"/>
                  </a:cubicBezTo>
                  <a:cubicBezTo>
                    <a:pt x="186" y="339"/>
                    <a:pt x="188" y="339"/>
                    <a:pt x="189" y="339"/>
                  </a:cubicBezTo>
                  <a:cubicBezTo>
                    <a:pt x="189" y="339"/>
                    <a:pt x="190" y="339"/>
                    <a:pt x="191" y="339"/>
                  </a:cubicBezTo>
                  <a:cubicBezTo>
                    <a:pt x="196" y="340"/>
                    <a:pt x="187" y="339"/>
                    <a:pt x="188" y="340"/>
                  </a:cubicBezTo>
                  <a:cubicBezTo>
                    <a:pt x="191" y="340"/>
                    <a:pt x="193" y="341"/>
                    <a:pt x="196" y="340"/>
                  </a:cubicBezTo>
                  <a:cubicBezTo>
                    <a:pt x="197" y="341"/>
                    <a:pt x="197" y="341"/>
                    <a:pt x="197" y="341"/>
                  </a:cubicBezTo>
                  <a:cubicBezTo>
                    <a:pt x="195" y="341"/>
                    <a:pt x="195" y="341"/>
                    <a:pt x="193" y="341"/>
                  </a:cubicBezTo>
                  <a:cubicBezTo>
                    <a:pt x="193" y="341"/>
                    <a:pt x="193" y="341"/>
                    <a:pt x="193" y="341"/>
                  </a:cubicBezTo>
                  <a:cubicBezTo>
                    <a:pt x="191" y="341"/>
                    <a:pt x="191" y="341"/>
                    <a:pt x="191" y="341"/>
                  </a:cubicBezTo>
                  <a:cubicBezTo>
                    <a:pt x="189" y="341"/>
                    <a:pt x="188" y="341"/>
                    <a:pt x="187" y="341"/>
                  </a:cubicBezTo>
                  <a:cubicBezTo>
                    <a:pt x="188" y="342"/>
                    <a:pt x="189" y="341"/>
                    <a:pt x="189" y="342"/>
                  </a:cubicBezTo>
                  <a:cubicBezTo>
                    <a:pt x="188" y="342"/>
                    <a:pt x="187" y="342"/>
                    <a:pt x="187" y="342"/>
                  </a:cubicBezTo>
                  <a:cubicBezTo>
                    <a:pt x="188" y="342"/>
                    <a:pt x="190" y="342"/>
                    <a:pt x="191" y="342"/>
                  </a:cubicBezTo>
                  <a:cubicBezTo>
                    <a:pt x="191" y="343"/>
                    <a:pt x="189" y="343"/>
                    <a:pt x="188" y="343"/>
                  </a:cubicBezTo>
                  <a:cubicBezTo>
                    <a:pt x="187" y="342"/>
                    <a:pt x="187" y="342"/>
                    <a:pt x="187" y="342"/>
                  </a:cubicBezTo>
                  <a:cubicBezTo>
                    <a:pt x="188" y="343"/>
                    <a:pt x="186" y="342"/>
                    <a:pt x="186" y="343"/>
                  </a:cubicBezTo>
                  <a:cubicBezTo>
                    <a:pt x="188" y="343"/>
                    <a:pt x="189" y="343"/>
                    <a:pt x="191" y="343"/>
                  </a:cubicBezTo>
                  <a:cubicBezTo>
                    <a:pt x="191" y="343"/>
                    <a:pt x="190" y="344"/>
                    <a:pt x="190" y="344"/>
                  </a:cubicBezTo>
                  <a:cubicBezTo>
                    <a:pt x="189" y="343"/>
                    <a:pt x="189" y="343"/>
                    <a:pt x="189" y="343"/>
                  </a:cubicBezTo>
                  <a:cubicBezTo>
                    <a:pt x="189" y="344"/>
                    <a:pt x="186" y="343"/>
                    <a:pt x="186" y="344"/>
                  </a:cubicBezTo>
                  <a:cubicBezTo>
                    <a:pt x="188" y="344"/>
                    <a:pt x="188" y="344"/>
                    <a:pt x="188" y="344"/>
                  </a:cubicBezTo>
                  <a:cubicBezTo>
                    <a:pt x="186" y="344"/>
                    <a:pt x="186" y="344"/>
                    <a:pt x="186" y="344"/>
                  </a:cubicBezTo>
                  <a:cubicBezTo>
                    <a:pt x="188" y="344"/>
                    <a:pt x="187" y="344"/>
                    <a:pt x="188" y="344"/>
                  </a:cubicBezTo>
                  <a:cubicBezTo>
                    <a:pt x="187" y="344"/>
                    <a:pt x="187" y="344"/>
                    <a:pt x="187" y="344"/>
                  </a:cubicBezTo>
                  <a:cubicBezTo>
                    <a:pt x="187" y="345"/>
                    <a:pt x="190" y="345"/>
                    <a:pt x="188" y="345"/>
                  </a:cubicBezTo>
                  <a:cubicBezTo>
                    <a:pt x="190" y="345"/>
                    <a:pt x="188" y="345"/>
                    <a:pt x="189" y="345"/>
                  </a:cubicBezTo>
                  <a:cubicBezTo>
                    <a:pt x="191" y="344"/>
                    <a:pt x="191" y="345"/>
                    <a:pt x="191" y="345"/>
                  </a:cubicBezTo>
                  <a:cubicBezTo>
                    <a:pt x="188" y="345"/>
                    <a:pt x="191" y="346"/>
                    <a:pt x="191" y="346"/>
                  </a:cubicBezTo>
                  <a:cubicBezTo>
                    <a:pt x="190" y="346"/>
                    <a:pt x="189" y="346"/>
                    <a:pt x="188" y="346"/>
                  </a:cubicBezTo>
                  <a:cubicBezTo>
                    <a:pt x="190" y="346"/>
                    <a:pt x="190" y="346"/>
                    <a:pt x="190" y="346"/>
                  </a:cubicBezTo>
                  <a:cubicBezTo>
                    <a:pt x="187" y="346"/>
                    <a:pt x="191" y="347"/>
                    <a:pt x="190" y="347"/>
                  </a:cubicBezTo>
                  <a:cubicBezTo>
                    <a:pt x="189" y="347"/>
                    <a:pt x="187" y="347"/>
                    <a:pt x="187" y="347"/>
                  </a:cubicBezTo>
                  <a:cubicBezTo>
                    <a:pt x="190" y="347"/>
                    <a:pt x="190" y="347"/>
                    <a:pt x="192" y="347"/>
                  </a:cubicBezTo>
                  <a:cubicBezTo>
                    <a:pt x="191" y="348"/>
                    <a:pt x="189" y="347"/>
                    <a:pt x="187" y="347"/>
                  </a:cubicBezTo>
                  <a:cubicBezTo>
                    <a:pt x="189" y="348"/>
                    <a:pt x="185" y="348"/>
                    <a:pt x="188" y="348"/>
                  </a:cubicBezTo>
                  <a:cubicBezTo>
                    <a:pt x="189" y="348"/>
                    <a:pt x="190" y="348"/>
                    <a:pt x="191" y="348"/>
                  </a:cubicBezTo>
                  <a:cubicBezTo>
                    <a:pt x="191" y="349"/>
                    <a:pt x="190" y="348"/>
                    <a:pt x="189" y="348"/>
                  </a:cubicBezTo>
                  <a:cubicBezTo>
                    <a:pt x="189" y="349"/>
                    <a:pt x="191" y="349"/>
                    <a:pt x="192" y="349"/>
                  </a:cubicBezTo>
                  <a:cubicBezTo>
                    <a:pt x="191" y="349"/>
                    <a:pt x="194" y="349"/>
                    <a:pt x="192" y="350"/>
                  </a:cubicBezTo>
                  <a:cubicBezTo>
                    <a:pt x="191" y="350"/>
                    <a:pt x="191" y="349"/>
                    <a:pt x="190" y="349"/>
                  </a:cubicBezTo>
                  <a:cubicBezTo>
                    <a:pt x="190" y="350"/>
                    <a:pt x="194" y="350"/>
                    <a:pt x="195" y="350"/>
                  </a:cubicBezTo>
                  <a:cubicBezTo>
                    <a:pt x="196" y="350"/>
                    <a:pt x="199" y="351"/>
                    <a:pt x="200" y="351"/>
                  </a:cubicBezTo>
                  <a:cubicBezTo>
                    <a:pt x="199" y="352"/>
                    <a:pt x="199" y="351"/>
                    <a:pt x="197" y="351"/>
                  </a:cubicBezTo>
                  <a:cubicBezTo>
                    <a:pt x="197" y="351"/>
                    <a:pt x="197" y="351"/>
                    <a:pt x="197" y="351"/>
                  </a:cubicBezTo>
                  <a:cubicBezTo>
                    <a:pt x="194" y="351"/>
                    <a:pt x="192" y="350"/>
                    <a:pt x="190" y="350"/>
                  </a:cubicBezTo>
                  <a:cubicBezTo>
                    <a:pt x="191" y="350"/>
                    <a:pt x="191" y="350"/>
                    <a:pt x="191" y="350"/>
                  </a:cubicBezTo>
                  <a:cubicBezTo>
                    <a:pt x="188" y="350"/>
                    <a:pt x="188" y="350"/>
                    <a:pt x="188" y="350"/>
                  </a:cubicBezTo>
                  <a:cubicBezTo>
                    <a:pt x="190" y="350"/>
                    <a:pt x="188" y="351"/>
                    <a:pt x="189" y="351"/>
                  </a:cubicBezTo>
                  <a:cubicBezTo>
                    <a:pt x="190" y="351"/>
                    <a:pt x="188" y="351"/>
                    <a:pt x="189" y="351"/>
                  </a:cubicBezTo>
                  <a:cubicBezTo>
                    <a:pt x="190" y="351"/>
                    <a:pt x="193" y="351"/>
                    <a:pt x="192" y="352"/>
                  </a:cubicBezTo>
                  <a:cubicBezTo>
                    <a:pt x="188" y="351"/>
                    <a:pt x="188" y="351"/>
                    <a:pt x="188" y="351"/>
                  </a:cubicBezTo>
                  <a:cubicBezTo>
                    <a:pt x="188" y="352"/>
                    <a:pt x="190" y="352"/>
                    <a:pt x="189" y="352"/>
                  </a:cubicBezTo>
                  <a:cubicBezTo>
                    <a:pt x="188" y="352"/>
                    <a:pt x="188" y="352"/>
                    <a:pt x="188" y="352"/>
                  </a:cubicBezTo>
                  <a:cubicBezTo>
                    <a:pt x="188" y="353"/>
                    <a:pt x="188" y="354"/>
                    <a:pt x="192" y="356"/>
                  </a:cubicBezTo>
                  <a:cubicBezTo>
                    <a:pt x="190" y="356"/>
                    <a:pt x="190" y="356"/>
                    <a:pt x="189" y="357"/>
                  </a:cubicBezTo>
                  <a:cubicBezTo>
                    <a:pt x="189" y="357"/>
                    <a:pt x="191" y="357"/>
                    <a:pt x="191" y="357"/>
                  </a:cubicBezTo>
                  <a:cubicBezTo>
                    <a:pt x="189" y="357"/>
                    <a:pt x="189" y="357"/>
                    <a:pt x="189" y="357"/>
                  </a:cubicBezTo>
                  <a:cubicBezTo>
                    <a:pt x="188" y="357"/>
                    <a:pt x="189" y="358"/>
                    <a:pt x="191" y="359"/>
                  </a:cubicBezTo>
                  <a:cubicBezTo>
                    <a:pt x="189" y="358"/>
                    <a:pt x="189" y="358"/>
                    <a:pt x="189" y="358"/>
                  </a:cubicBezTo>
                  <a:cubicBezTo>
                    <a:pt x="188" y="359"/>
                    <a:pt x="190" y="359"/>
                    <a:pt x="191" y="359"/>
                  </a:cubicBezTo>
                  <a:cubicBezTo>
                    <a:pt x="189" y="359"/>
                    <a:pt x="189" y="359"/>
                    <a:pt x="189" y="359"/>
                  </a:cubicBezTo>
                  <a:cubicBezTo>
                    <a:pt x="191" y="359"/>
                    <a:pt x="191" y="359"/>
                    <a:pt x="191" y="359"/>
                  </a:cubicBezTo>
                  <a:cubicBezTo>
                    <a:pt x="191" y="360"/>
                    <a:pt x="191" y="360"/>
                    <a:pt x="189" y="360"/>
                  </a:cubicBezTo>
                  <a:cubicBezTo>
                    <a:pt x="190" y="360"/>
                    <a:pt x="190" y="360"/>
                    <a:pt x="190" y="360"/>
                  </a:cubicBezTo>
                  <a:cubicBezTo>
                    <a:pt x="189" y="360"/>
                    <a:pt x="189" y="361"/>
                    <a:pt x="189" y="362"/>
                  </a:cubicBezTo>
                  <a:cubicBezTo>
                    <a:pt x="190" y="362"/>
                    <a:pt x="191" y="362"/>
                    <a:pt x="192" y="362"/>
                  </a:cubicBezTo>
                  <a:cubicBezTo>
                    <a:pt x="194" y="362"/>
                    <a:pt x="192" y="362"/>
                    <a:pt x="193" y="362"/>
                  </a:cubicBezTo>
                  <a:cubicBezTo>
                    <a:pt x="191" y="362"/>
                    <a:pt x="191" y="362"/>
                    <a:pt x="191" y="362"/>
                  </a:cubicBezTo>
                  <a:cubicBezTo>
                    <a:pt x="187" y="362"/>
                    <a:pt x="190" y="364"/>
                    <a:pt x="189" y="365"/>
                  </a:cubicBezTo>
                  <a:cubicBezTo>
                    <a:pt x="190" y="365"/>
                    <a:pt x="190" y="365"/>
                    <a:pt x="190" y="365"/>
                  </a:cubicBezTo>
                  <a:cubicBezTo>
                    <a:pt x="188" y="365"/>
                    <a:pt x="190" y="366"/>
                    <a:pt x="189" y="367"/>
                  </a:cubicBezTo>
                  <a:cubicBezTo>
                    <a:pt x="190" y="367"/>
                    <a:pt x="193" y="367"/>
                    <a:pt x="193" y="368"/>
                  </a:cubicBezTo>
                  <a:cubicBezTo>
                    <a:pt x="195" y="368"/>
                    <a:pt x="190" y="368"/>
                    <a:pt x="189" y="368"/>
                  </a:cubicBezTo>
                  <a:cubicBezTo>
                    <a:pt x="190" y="368"/>
                    <a:pt x="190" y="368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1" y="369"/>
                    <a:pt x="191" y="369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0" y="370"/>
                    <a:pt x="189" y="370"/>
                    <a:pt x="189" y="370"/>
                  </a:cubicBezTo>
                  <a:cubicBezTo>
                    <a:pt x="191" y="370"/>
                    <a:pt x="190" y="371"/>
                    <a:pt x="191" y="371"/>
                  </a:cubicBezTo>
                  <a:cubicBezTo>
                    <a:pt x="190" y="371"/>
                    <a:pt x="190" y="371"/>
                    <a:pt x="190" y="371"/>
                  </a:cubicBezTo>
                  <a:cubicBezTo>
                    <a:pt x="192" y="371"/>
                    <a:pt x="192" y="371"/>
                    <a:pt x="192" y="371"/>
                  </a:cubicBezTo>
                  <a:cubicBezTo>
                    <a:pt x="191" y="371"/>
                    <a:pt x="191" y="371"/>
                    <a:pt x="191" y="371"/>
                  </a:cubicBezTo>
                  <a:cubicBezTo>
                    <a:pt x="189" y="371"/>
                    <a:pt x="189" y="371"/>
                    <a:pt x="189" y="371"/>
                  </a:cubicBezTo>
                  <a:cubicBezTo>
                    <a:pt x="188" y="371"/>
                    <a:pt x="191" y="371"/>
                    <a:pt x="192" y="372"/>
                  </a:cubicBezTo>
                  <a:cubicBezTo>
                    <a:pt x="193" y="372"/>
                    <a:pt x="191" y="372"/>
                    <a:pt x="191" y="372"/>
                  </a:cubicBezTo>
                  <a:cubicBezTo>
                    <a:pt x="190" y="372"/>
                    <a:pt x="191" y="372"/>
                    <a:pt x="191" y="372"/>
                  </a:cubicBezTo>
                  <a:cubicBezTo>
                    <a:pt x="189" y="371"/>
                    <a:pt x="190" y="372"/>
                    <a:pt x="189" y="372"/>
                  </a:cubicBezTo>
                  <a:cubicBezTo>
                    <a:pt x="189" y="372"/>
                    <a:pt x="191" y="372"/>
                    <a:pt x="191" y="372"/>
                  </a:cubicBezTo>
                  <a:cubicBezTo>
                    <a:pt x="190" y="373"/>
                    <a:pt x="191" y="373"/>
                    <a:pt x="189" y="373"/>
                  </a:cubicBezTo>
                  <a:cubicBezTo>
                    <a:pt x="190" y="373"/>
                    <a:pt x="190" y="373"/>
                    <a:pt x="191" y="374"/>
                  </a:cubicBezTo>
                  <a:cubicBezTo>
                    <a:pt x="191" y="373"/>
                    <a:pt x="191" y="373"/>
                    <a:pt x="193" y="373"/>
                  </a:cubicBezTo>
                  <a:cubicBezTo>
                    <a:pt x="193" y="373"/>
                    <a:pt x="193" y="374"/>
                    <a:pt x="192" y="374"/>
                  </a:cubicBezTo>
                  <a:cubicBezTo>
                    <a:pt x="192" y="374"/>
                    <a:pt x="192" y="374"/>
                    <a:pt x="192" y="374"/>
                  </a:cubicBezTo>
                  <a:cubicBezTo>
                    <a:pt x="192" y="374"/>
                    <a:pt x="192" y="374"/>
                    <a:pt x="193" y="374"/>
                  </a:cubicBezTo>
                  <a:cubicBezTo>
                    <a:pt x="191" y="374"/>
                    <a:pt x="191" y="374"/>
                    <a:pt x="191" y="374"/>
                  </a:cubicBezTo>
                  <a:cubicBezTo>
                    <a:pt x="193" y="374"/>
                    <a:pt x="192" y="375"/>
                    <a:pt x="193" y="375"/>
                  </a:cubicBezTo>
                  <a:cubicBezTo>
                    <a:pt x="191" y="375"/>
                    <a:pt x="189" y="375"/>
                    <a:pt x="189" y="375"/>
                  </a:cubicBezTo>
                  <a:cubicBezTo>
                    <a:pt x="190" y="376"/>
                    <a:pt x="190" y="376"/>
                    <a:pt x="190" y="376"/>
                  </a:cubicBezTo>
                  <a:cubicBezTo>
                    <a:pt x="191" y="376"/>
                    <a:pt x="190" y="376"/>
                    <a:pt x="189" y="376"/>
                  </a:cubicBezTo>
                  <a:cubicBezTo>
                    <a:pt x="188" y="376"/>
                    <a:pt x="194" y="377"/>
                    <a:pt x="192" y="377"/>
                  </a:cubicBezTo>
                  <a:cubicBezTo>
                    <a:pt x="190" y="377"/>
                    <a:pt x="190" y="377"/>
                    <a:pt x="189" y="377"/>
                  </a:cubicBezTo>
                  <a:cubicBezTo>
                    <a:pt x="190" y="378"/>
                    <a:pt x="191" y="378"/>
                    <a:pt x="191" y="378"/>
                  </a:cubicBezTo>
                  <a:cubicBezTo>
                    <a:pt x="192" y="378"/>
                    <a:pt x="189" y="377"/>
                    <a:pt x="191" y="377"/>
                  </a:cubicBezTo>
                  <a:cubicBezTo>
                    <a:pt x="192" y="377"/>
                    <a:pt x="191" y="378"/>
                    <a:pt x="192" y="378"/>
                  </a:cubicBezTo>
                  <a:cubicBezTo>
                    <a:pt x="187" y="378"/>
                    <a:pt x="191" y="380"/>
                    <a:pt x="188" y="380"/>
                  </a:cubicBezTo>
                  <a:cubicBezTo>
                    <a:pt x="191" y="380"/>
                    <a:pt x="189" y="381"/>
                    <a:pt x="190" y="381"/>
                  </a:cubicBezTo>
                  <a:cubicBezTo>
                    <a:pt x="187" y="381"/>
                    <a:pt x="190" y="382"/>
                    <a:pt x="189" y="382"/>
                  </a:cubicBezTo>
                  <a:cubicBezTo>
                    <a:pt x="191" y="382"/>
                    <a:pt x="191" y="382"/>
                    <a:pt x="191" y="382"/>
                  </a:cubicBezTo>
                  <a:cubicBezTo>
                    <a:pt x="190" y="382"/>
                    <a:pt x="195" y="383"/>
                    <a:pt x="192" y="383"/>
                  </a:cubicBezTo>
                  <a:cubicBezTo>
                    <a:pt x="191" y="383"/>
                    <a:pt x="190" y="383"/>
                    <a:pt x="190" y="383"/>
                  </a:cubicBezTo>
                  <a:cubicBezTo>
                    <a:pt x="187" y="383"/>
                    <a:pt x="192" y="384"/>
                    <a:pt x="189" y="384"/>
                  </a:cubicBezTo>
                  <a:cubicBezTo>
                    <a:pt x="190" y="384"/>
                    <a:pt x="192" y="384"/>
                    <a:pt x="193" y="385"/>
                  </a:cubicBezTo>
                  <a:cubicBezTo>
                    <a:pt x="192" y="385"/>
                    <a:pt x="190" y="385"/>
                    <a:pt x="190" y="385"/>
                  </a:cubicBezTo>
                  <a:cubicBezTo>
                    <a:pt x="190" y="386"/>
                    <a:pt x="191" y="386"/>
                    <a:pt x="190" y="386"/>
                  </a:cubicBezTo>
                  <a:cubicBezTo>
                    <a:pt x="189" y="386"/>
                    <a:pt x="189" y="386"/>
                    <a:pt x="189" y="386"/>
                  </a:cubicBezTo>
                  <a:cubicBezTo>
                    <a:pt x="188" y="386"/>
                    <a:pt x="189" y="386"/>
                    <a:pt x="190" y="387"/>
                  </a:cubicBezTo>
                  <a:cubicBezTo>
                    <a:pt x="188" y="387"/>
                    <a:pt x="189" y="388"/>
                    <a:pt x="188" y="388"/>
                  </a:cubicBezTo>
                  <a:cubicBezTo>
                    <a:pt x="191" y="389"/>
                    <a:pt x="187" y="389"/>
                    <a:pt x="190" y="389"/>
                  </a:cubicBezTo>
                  <a:cubicBezTo>
                    <a:pt x="189" y="389"/>
                    <a:pt x="189" y="389"/>
                    <a:pt x="189" y="389"/>
                  </a:cubicBezTo>
                  <a:cubicBezTo>
                    <a:pt x="190" y="389"/>
                    <a:pt x="192" y="390"/>
                    <a:pt x="192" y="390"/>
                  </a:cubicBezTo>
                  <a:cubicBezTo>
                    <a:pt x="190" y="390"/>
                    <a:pt x="190" y="390"/>
                    <a:pt x="190" y="390"/>
                  </a:cubicBezTo>
                  <a:cubicBezTo>
                    <a:pt x="188" y="390"/>
                    <a:pt x="190" y="390"/>
                    <a:pt x="189" y="391"/>
                  </a:cubicBezTo>
                  <a:cubicBezTo>
                    <a:pt x="190" y="390"/>
                    <a:pt x="189" y="391"/>
                    <a:pt x="190" y="391"/>
                  </a:cubicBezTo>
                  <a:cubicBezTo>
                    <a:pt x="191" y="391"/>
                    <a:pt x="191" y="391"/>
                    <a:pt x="191" y="391"/>
                  </a:cubicBezTo>
                  <a:cubicBezTo>
                    <a:pt x="192" y="392"/>
                    <a:pt x="192" y="391"/>
                    <a:pt x="192" y="392"/>
                  </a:cubicBezTo>
                  <a:cubicBezTo>
                    <a:pt x="192" y="392"/>
                    <a:pt x="190" y="392"/>
                    <a:pt x="190" y="392"/>
                  </a:cubicBezTo>
                  <a:cubicBezTo>
                    <a:pt x="189" y="392"/>
                    <a:pt x="190" y="392"/>
                    <a:pt x="190" y="393"/>
                  </a:cubicBezTo>
                  <a:cubicBezTo>
                    <a:pt x="190" y="393"/>
                    <a:pt x="190" y="392"/>
                    <a:pt x="191" y="393"/>
                  </a:cubicBezTo>
                  <a:cubicBezTo>
                    <a:pt x="191" y="393"/>
                    <a:pt x="190" y="393"/>
                    <a:pt x="190" y="393"/>
                  </a:cubicBezTo>
                  <a:cubicBezTo>
                    <a:pt x="190" y="393"/>
                    <a:pt x="191" y="393"/>
                    <a:pt x="191" y="393"/>
                  </a:cubicBezTo>
                  <a:cubicBezTo>
                    <a:pt x="191" y="393"/>
                    <a:pt x="191" y="393"/>
                    <a:pt x="191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88" y="393"/>
                    <a:pt x="188" y="393"/>
                    <a:pt x="188" y="393"/>
                  </a:cubicBezTo>
                  <a:cubicBezTo>
                    <a:pt x="188" y="394"/>
                    <a:pt x="190" y="394"/>
                    <a:pt x="191" y="394"/>
                  </a:cubicBezTo>
                  <a:cubicBezTo>
                    <a:pt x="189" y="395"/>
                    <a:pt x="191" y="396"/>
                    <a:pt x="192" y="396"/>
                  </a:cubicBezTo>
                  <a:cubicBezTo>
                    <a:pt x="192" y="396"/>
                    <a:pt x="190" y="396"/>
                    <a:pt x="191" y="396"/>
                  </a:cubicBezTo>
                  <a:cubicBezTo>
                    <a:pt x="191" y="397"/>
                    <a:pt x="193" y="397"/>
                    <a:pt x="192" y="397"/>
                  </a:cubicBezTo>
                  <a:cubicBezTo>
                    <a:pt x="192" y="397"/>
                    <a:pt x="191" y="397"/>
                    <a:pt x="191" y="398"/>
                  </a:cubicBezTo>
                  <a:cubicBezTo>
                    <a:pt x="190" y="398"/>
                    <a:pt x="192" y="397"/>
                    <a:pt x="192" y="397"/>
                  </a:cubicBezTo>
                  <a:cubicBezTo>
                    <a:pt x="190" y="398"/>
                    <a:pt x="194" y="399"/>
                    <a:pt x="192" y="400"/>
                  </a:cubicBezTo>
                  <a:cubicBezTo>
                    <a:pt x="192" y="399"/>
                    <a:pt x="191" y="399"/>
                    <a:pt x="191" y="399"/>
                  </a:cubicBezTo>
                  <a:cubicBezTo>
                    <a:pt x="191" y="400"/>
                    <a:pt x="192" y="400"/>
                    <a:pt x="194" y="401"/>
                  </a:cubicBezTo>
                  <a:cubicBezTo>
                    <a:pt x="192" y="401"/>
                    <a:pt x="192" y="401"/>
                    <a:pt x="192" y="401"/>
                  </a:cubicBezTo>
                  <a:cubicBezTo>
                    <a:pt x="192" y="401"/>
                    <a:pt x="193" y="401"/>
                    <a:pt x="194" y="401"/>
                  </a:cubicBezTo>
                  <a:cubicBezTo>
                    <a:pt x="195" y="401"/>
                    <a:pt x="196" y="401"/>
                    <a:pt x="196" y="402"/>
                  </a:cubicBezTo>
                  <a:cubicBezTo>
                    <a:pt x="196" y="402"/>
                    <a:pt x="196" y="402"/>
                    <a:pt x="196" y="402"/>
                  </a:cubicBezTo>
                  <a:cubicBezTo>
                    <a:pt x="196" y="402"/>
                    <a:pt x="197" y="402"/>
                    <a:pt x="197" y="402"/>
                  </a:cubicBezTo>
                  <a:cubicBezTo>
                    <a:pt x="196" y="403"/>
                    <a:pt x="196" y="402"/>
                    <a:pt x="195" y="402"/>
                  </a:cubicBezTo>
                  <a:cubicBezTo>
                    <a:pt x="193" y="403"/>
                    <a:pt x="194" y="404"/>
                    <a:pt x="194" y="404"/>
                  </a:cubicBezTo>
                  <a:cubicBezTo>
                    <a:pt x="195" y="404"/>
                    <a:pt x="195" y="404"/>
                    <a:pt x="195" y="404"/>
                  </a:cubicBezTo>
                  <a:cubicBezTo>
                    <a:pt x="196" y="404"/>
                    <a:pt x="194" y="404"/>
                    <a:pt x="194" y="404"/>
                  </a:cubicBezTo>
                  <a:cubicBezTo>
                    <a:pt x="199" y="405"/>
                    <a:pt x="199" y="405"/>
                    <a:pt x="199" y="405"/>
                  </a:cubicBezTo>
                  <a:cubicBezTo>
                    <a:pt x="198" y="404"/>
                    <a:pt x="197" y="405"/>
                    <a:pt x="196" y="405"/>
                  </a:cubicBezTo>
                  <a:cubicBezTo>
                    <a:pt x="196" y="405"/>
                    <a:pt x="199" y="406"/>
                    <a:pt x="201" y="406"/>
                  </a:cubicBezTo>
                  <a:cubicBezTo>
                    <a:pt x="200" y="406"/>
                    <a:pt x="201" y="406"/>
                    <a:pt x="201" y="407"/>
                  </a:cubicBezTo>
                  <a:cubicBezTo>
                    <a:pt x="200" y="407"/>
                    <a:pt x="202" y="407"/>
                    <a:pt x="200" y="407"/>
                  </a:cubicBezTo>
                  <a:cubicBezTo>
                    <a:pt x="199" y="407"/>
                    <a:pt x="199" y="407"/>
                    <a:pt x="199" y="407"/>
                  </a:cubicBezTo>
                  <a:cubicBezTo>
                    <a:pt x="199" y="407"/>
                    <a:pt x="197" y="407"/>
                    <a:pt x="196" y="407"/>
                  </a:cubicBezTo>
                  <a:cubicBezTo>
                    <a:pt x="196" y="407"/>
                    <a:pt x="196" y="408"/>
                    <a:pt x="195" y="409"/>
                  </a:cubicBezTo>
                  <a:cubicBezTo>
                    <a:pt x="198" y="408"/>
                    <a:pt x="197" y="410"/>
                    <a:pt x="199" y="409"/>
                  </a:cubicBezTo>
                  <a:cubicBezTo>
                    <a:pt x="200" y="410"/>
                    <a:pt x="197" y="410"/>
                    <a:pt x="197" y="410"/>
                  </a:cubicBezTo>
                  <a:cubicBezTo>
                    <a:pt x="198" y="411"/>
                    <a:pt x="197" y="411"/>
                    <a:pt x="197" y="412"/>
                  </a:cubicBezTo>
                  <a:cubicBezTo>
                    <a:pt x="197" y="412"/>
                    <a:pt x="197" y="412"/>
                    <a:pt x="197" y="412"/>
                  </a:cubicBezTo>
                  <a:cubicBezTo>
                    <a:pt x="198" y="412"/>
                    <a:pt x="197" y="413"/>
                    <a:pt x="199" y="413"/>
                  </a:cubicBezTo>
                  <a:cubicBezTo>
                    <a:pt x="198" y="413"/>
                    <a:pt x="198" y="413"/>
                    <a:pt x="198" y="413"/>
                  </a:cubicBezTo>
                  <a:cubicBezTo>
                    <a:pt x="197" y="414"/>
                    <a:pt x="201" y="413"/>
                    <a:pt x="200" y="414"/>
                  </a:cubicBezTo>
                  <a:cubicBezTo>
                    <a:pt x="199" y="414"/>
                    <a:pt x="199" y="414"/>
                    <a:pt x="199" y="414"/>
                  </a:cubicBezTo>
                  <a:cubicBezTo>
                    <a:pt x="200" y="414"/>
                    <a:pt x="198" y="415"/>
                    <a:pt x="200" y="415"/>
                  </a:cubicBezTo>
                  <a:cubicBezTo>
                    <a:pt x="199" y="415"/>
                    <a:pt x="199" y="415"/>
                    <a:pt x="198" y="415"/>
                  </a:cubicBezTo>
                  <a:cubicBezTo>
                    <a:pt x="199" y="415"/>
                    <a:pt x="199" y="416"/>
                    <a:pt x="200" y="416"/>
                  </a:cubicBezTo>
                  <a:cubicBezTo>
                    <a:pt x="198" y="416"/>
                    <a:pt x="198" y="416"/>
                    <a:pt x="198" y="416"/>
                  </a:cubicBezTo>
                  <a:cubicBezTo>
                    <a:pt x="197" y="417"/>
                    <a:pt x="201" y="416"/>
                    <a:pt x="200" y="417"/>
                  </a:cubicBezTo>
                  <a:cubicBezTo>
                    <a:pt x="200" y="417"/>
                    <a:pt x="199" y="417"/>
                    <a:pt x="199" y="417"/>
                  </a:cubicBezTo>
                  <a:cubicBezTo>
                    <a:pt x="200" y="417"/>
                    <a:pt x="200" y="418"/>
                    <a:pt x="200" y="418"/>
                  </a:cubicBezTo>
                  <a:cubicBezTo>
                    <a:pt x="198" y="419"/>
                    <a:pt x="198" y="419"/>
                    <a:pt x="198" y="419"/>
                  </a:cubicBezTo>
                  <a:cubicBezTo>
                    <a:pt x="198" y="421"/>
                    <a:pt x="198" y="423"/>
                    <a:pt x="201" y="425"/>
                  </a:cubicBezTo>
                  <a:cubicBezTo>
                    <a:pt x="198" y="425"/>
                    <a:pt x="199" y="424"/>
                    <a:pt x="197" y="425"/>
                  </a:cubicBezTo>
                  <a:cubicBezTo>
                    <a:pt x="200" y="425"/>
                    <a:pt x="198" y="425"/>
                    <a:pt x="199" y="426"/>
                  </a:cubicBezTo>
                  <a:cubicBezTo>
                    <a:pt x="198" y="426"/>
                    <a:pt x="198" y="426"/>
                    <a:pt x="198" y="426"/>
                  </a:cubicBezTo>
                  <a:cubicBezTo>
                    <a:pt x="199" y="426"/>
                    <a:pt x="198" y="426"/>
                    <a:pt x="198" y="426"/>
                  </a:cubicBezTo>
                  <a:cubicBezTo>
                    <a:pt x="199" y="426"/>
                    <a:pt x="199" y="426"/>
                    <a:pt x="199" y="426"/>
                  </a:cubicBezTo>
                  <a:cubicBezTo>
                    <a:pt x="199" y="426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8" y="427"/>
                    <a:pt x="197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7" y="428"/>
                    <a:pt x="197" y="428"/>
                    <a:pt x="197" y="428"/>
                  </a:cubicBezTo>
                  <a:cubicBezTo>
                    <a:pt x="200" y="428"/>
                    <a:pt x="198" y="428"/>
                    <a:pt x="198" y="428"/>
                  </a:cubicBezTo>
                  <a:cubicBezTo>
                    <a:pt x="197" y="429"/>
                    <a:pt x="194" y="427"/>
                    <a:pt x="194" y="429"/>
                  </a:cubicBezTo>
                  <a:cubicBezTo>
                    <a:pt x="194" y="429"/>
                    <a:pt x="194" y="429"/>
                    <a:pt x="194" y="429"/>
                  </a:cubicBezTo>
                  <a:cubicBezTo>
                    <a:pt x="189" y="432"/>
                    <a:pt x="183" y="435"/>
                    <a:pt x="180" y="441"/>
                  </a:cubicBezTo>
                  <a:cubicBezTo>
                    <a:pt x="180" y="442"/>
                    <a:pt x="179" y="443"/>
                    <a:pt x="178" y="444"/>
                  </a:cubicBezTo>
                  <a:cubicBezTo>
                    <a:pt x="178" y="441"/>
                    <a:pt x="178" y="437"/>
                    <a:pt x="180" y="434"/>
                  </a:cubicBezTo>
                  <a:cubicBezTo>
                    <a:pt x="179" y="431"/>
                    <a:pt x="178" y="427"/>
                    <a:pt x="179" y="425"/>
                  </a:cubicBezTo>
                  <a:cubicBezTo>
                    <a:pt x="178" y="412"/>
                    <a:pt x="182" y="402"/>
                    <a:pt x="179" y="389"/>
                  </a:cubicBezTo>
                  <a:cubicBezTo>
                    <a:pt x="179" y="390"/>
                    <a:pt x="178" y="389"/>
                    <a:pt x="177" y="389"/>
                  </a:cubicBezTo>
                  <a:cubicBezTo>
                    <a:pt x="178" y="389"/>
                    <a:pt x="178" y="389"/>
                    <a:pt x="178" y="389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6" y="387"/>
                    <a:pt x="178" y="387"/>
                    <a:pt x="178" y="388"/>
                  </a:cubicBezTo>
                  <a:cubicBezTo>
                    <a:pt x="178" y="383"/>
                    <a:pt x="177" y="379"/>
                    <a:pt x="178" y="374"/>
                  </a:cubicBezTo>
                  <a:cubicBezTo>
                    <a:pt x="175" y="374"/>
                    <a:pt x="177" y="371"/>
                    <a:pt x="175" y="371"/>
                  </a:cubicBezTo>
                  <a:cubicBezTo>
                    <a:pt x="176" y="371"/>
                    <a:pt x="176" y="371"/>
                    <a:pt x="176" y="371"/>
                  </a:cubicBezTo>
                  <a:cubicBezTo>
                    <a:pt x="175" y="368"/>
                    <a:pt x="175" y="368"/>
                    <a:pt x="177" y="365"/>
                  </a:cubicBezTo>
                  <a:cubicBezTo>
                    <a:pt x="178" y="353"/>
                    <a:pt x="176" y="340"/>
                    <a:pt x="174" y="326"/>
                  </a:cubicBezTo>
                  <a:cubicBezTo>
                    <a:pt x="170" y="313"/>
                    <a:pt x="162" y="297"/>
                    <a:pt x="148" y="288"/>
                  </a:cubicBezTo>
                  <a:cubicBezTo>
                    <a:pt x="143" y="290"/>
                    <a:pt x="142" y="286"/>
                    <a:pt x="138" y="288"/>
                  </a:cubicBezTo>
                  <a:cubicBezTo>
                    <a:pt x="138" y="287"/>
                    <a:pt x="138" y="287"/>
                    <a:pt x="138" y="287"/>
                  </a:cubicBezTo>
                  <a:cubicBezTo>
                    <a:pt x="136" y="288"/>
                    <a:pt x="136" y="286"/>
                    <a:pt x="133" y="284"/>
                  </a:cubicBezTo>
                  <a:cubicBezTo>
                    <a:pt x="133" y="285"/>
                    <a:pt x="132" y="284"/>
                    <a:pt x="132" y="286"/>
                  </a:cubicBezTo>
                  <a:cubicBezTo>
                    <a:pt x="131" y="287"/>
                    <a:pt x="131" y="282"/>
                    <a:pt x="129" y="283"/>
                  </a:cubicBezTo>
                  <a:cubicBezTo>
                    <a:pt x="129" y="282"/>
                    <a:pt x="129" y="284"/>
                    <a:pt x="129" y="283"/>
                  </a:cubicBezTo>
                  <a:cubicBezTo>
                    <a:pt x="125" y="285"/>
                    <a:pt x="129" y="282"/>
                    <a:pt x="127" y="279"/>
                  </a:cubicBezTo>
                  <a:cubicBezTo>
                    <a:pt x="120" y="278"/>
                    <a:pt x="113" y="280"/>
                    <a:pt x="107" y="278"/>
                  </a:cubicBezTo>
                  <a:cubicBezTo>
                    <a:pt x="108" y="278"/>
                    <a:pt x="108" y="280"/>
                    <a:pt x="107" y="280"/>
                  </a:cubicBezTo>
                  <a:cubicBezTo>
                    <a:pt x="107" y="276"/>
                    <a:pt x="105" y="280"/>
                    <a:pt x="104" y="279"/>
                  </a:cubicBezTo>
                  <a:cubicBezTo>
                    <a:pt x="104" y="278"/>
                    <a:pt x="105" y="278"/>
                    <a:pt x="105" y="278"/>
                  </a:cubicBezTo>
                  <a:cubicBezTo>
                    <a:pt x="103" y="276"/>
                    <a:pt x="101" y="278"/>
                    <a:pt x="98" y="277"/>
                  </a:cubicBezTo>
                  <a:cubicBezTo>
                    <a:pt x="96" y="278"/>
                    <a:pt x="94" y="275"/>
                    <a:pt x="92" y="277"/>
                  </a:cubicBezTo>
                  <a:cubicBezTo>
                    <a:pt x="93" y="275"/>
                    <a:pt x="91" y="276"/>
                    <a:pt x="91" y="275"/>
                  </a:cubicBezTo>
                  <a:cubicBezTo>
                    <a:pt x="89" y="279"/>
                    <a:pt x="88" y="273"/>
                    <a:pt x="85" y="275"/>
                  </a:cubicBezTo>
                  <a:cubicBezTo>
                    <a:pt x="86" y="275"/>
                    <a:pt x="86" y="275"/>
                    <a:pt x="86" y="275"/>
                  </a:cubicBezTo>
                  <a:cubicBezTo>
                    <a:pt x="80" y="274"/>
                    <a:pt x="77" y="272"/>
                    <a:pt x="72" y="271"/>
                  </a:cubicBezTo>
                  <a:cubicBezTo>
                    <a:pt x="69" y="270"/>
                    <a:pt x="69" y="264"/>
                    <a:pt x="66" y="264"/>
                  </a:cubicBezTo>
                  <a:cubicBezTo>
                    <a:pt x="65" y="265"/>
                    <a:pt x="65" y="265"/>
                    <a:pt x="64" y="265"/>
                  </a:cubicBezTo>
                  <a:cubicBezTo>
                    <a:pt x="64" y="264"/>
                    <a:pt x="65" y="264"/>
                    <a:pt x="65" y="264"/>
                  </a:cubicBezTo>
                  <a:cubicBezTo>
                    <a:pt x="63" y="263"/>
                    <a:pt x="63" y="260"/>
                    <a:pt x="62" y="259"/>
                  </a:cubicBezTo>
                  <a:cubicBezTo>
                    <a:pt x="62" y="259"/>
                    <a:pt x="61" y="258"/>
                    <a:pt x="60" y="259"/>
                  </a:cubicBezTo>
                  <a:cubicBezTo>
                    <a:pt x="61" y="256"/>
                    <a:pt x="56" y="255"/>
                    <a:pt x="57" y="252"/>
                  </a:cubicBezTo>
                  <a:cubicBezTo>
                    <a:pt x="54" y="254"/>
                    <a:pt x="54" y="252"/>
                    <a:pt x="53" y="251"/>
                  </a:cubicBezTo>
                  <a:cubicBezTo>
                    <a:pt x="53" y="251"/>
                    <a:pt x="54" y="250"/>
                    <a:pt x="54" y="250"/>
                  </a:cubicBezTo>
                  <a:cubicBezTo>
                    <a:pt x="53" y="249"/>
                    <a:pt x="53" y="248"/>
                    <a:pt x="53" y="245"/>
                  </a:cubicBezTo>
                  <a:cubicBezTo>
                    <a:pt x="52" y="245"/>
                    <a:pt x="50" y="245"/>
                    <a:pt x="50" y="244"/>
                  </a:cubicBezTo>
                  <a:cubicBezTo>
                    <a:pt x="52" y="242"/>
                    <a:pt x="50" y="241"/>
                    <a:pt x="50" y="240"/>
                  </a:cubicBezTo>
                  <a:cubicBezTo>
                    <a:pt x="48" y="241"/>
                    <a:pt x="46" y="240"/>
                    <a:pt x="47" y="239"/>
                  </a:cubicBezTo>
                  <a:cubicBezTo>
                    <a:pt x="49" y="238"/>
                    <a:pt x="49" y="238"/>
                    <a:pt x="49" y="238"/>
                  </a:cubicBezTo>
                  <a:cubicBezTo>
                    <a:pt x="46" y="235"/>
                    <a:pt x="48" y="230"/>
                    <a:pt x="44" y="225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2" y="219"/>
                    <a:pt x="42" y="213"/>
                    <a:pt x="37" y="209"/>
                  </a:cubicBezTo>
                  <a:cubicBezTo>
                    <a:pt x="37" y="208"/>
                    <a:pt x="37" y="207"/>
                    <a:pt x="36" y="205"/>
                  </a:cubicBezTo>
                  <a:cubicBezTo>
                    <a:pt x="37" y="205"/>
                    <a:pt x="39" y="204"/>
                    <a:pt x="40" y="203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41" y="201"/>
                    <a:pt x="44" y="197"/>
                    <a:pt x="48" y="196"/>
                  </a:cubicBezTo>
                  <a:cubicBezTo>
                    <a:pt x="47" y="198"/>
                    <a:pt x="49" y="198"/>
                    <a:pt x="49" y="199"/>
                  </a:cubicBezTo>
                  <a:cubicBezTo>
                    <a:pt x="50" y="198"/>
                    <a:pt x="50" y="196"/>
                    <a:pt x="52" y="196"/>
                  </a:cubicBezTo>
                  <a:cubicBezTo>
                    <a:pt x="51" y="199"/>
                    <a:pt x="51" y="199"/>
                    <a:pt x="51" y="199"/>
                  </a:cubicBezTo>
                  <a:cubicBezTo>
                    <a:pt x="52" y="197"/>
                    <a:pt x="56" y="193"/>
                    <a:pt x="59" y="190"/>
                  </a:cubicBezTo>
                  <a:cubicBezTo>
                    <a:pt x="59" y="197"/>
                    <a:pt x="61" y="192"/>
                    <a:pt x="62" y="201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1" y="202"/>
                    <a:pt x="61" y="203"/>
                    <a:pt x="62" y="206"/>
                  </a:cubicBezTo>
                  <a:cubicBezTo>
                    <a:pt x="64" y="206"/>
                    <a:pt x="65" y="204"/>
                    <a:pt x="64" y="199"/>
                  </a:cubicBezTo>
                  <a:cubicBezTo>
                    <a:pt x="68" y="202"/>
                    <a:pt x="65" y="203"/>
                    <a:pt x="68" y="212"/>
                  </a:cubicBezTo>
                  <a:cubicBezTo>
                    <a:pt x="71" y="214"/>
                    <a:pt x="66" y="208"/>
                    <a:pt x="69" y="207"/>
                  </a:cubicBezTo>
                  <a:cubicBezTo>
                    <a:pt x="70" y="206"/>
                    <a:pt x="71" y="211"/>
                    <a:pt x="75" y="215"/>
                  </a:cubicBezTo>
                  <a:cubicBezTo>
                    <a:pt x="82" y="221"/>
                    <a:pt x="78" y="220"/>
                    <a:pt x="81" y="223"/>
                  </a:cubicBezTo>
                  <a:cubicBezTo>
                    <a:pt x="79" y="223"/>
                    <a:pt x="71" y="217"/>
                    <a:pt x="73" y="217"/>
                  </a:cubicBezTo>
                  <a:cubicBezTo>
                    <a:pt x="65" y="209"/>
                    <a:pt x="73" y="224"/>
                    <a:pt x="68" y="218"/>
                  </a:cubicBezTo>
                  <a:cubicBezTo>
                    <a:pt x="75" y="226"/>
                    <a:pt x="76" y="226"/>
                    <a:pt x="82" y="226"/>
                  </a:cubicBezTo>
                  <a:cubicBezTo>
                    <a:pt x="79" y="225"/>
                    <a:pt x="85" y="224"/>
                    <a:pt x="82" y="223"/>
                  </a:cubicBezTo>
                  <a:cubicBezTo>
                    <a:pt x="98" y="219"/>
                    <a:pt x="96" y="225"/>
                    <a:pt x="106" y="216"/>
                  </a:cubicBezTo>
                  <a:cubicBezTo>
                    <a:pt x="103" y="216"/>
                    <a:pt x="111" y="202"/>
                    <a:pt x="104" y="206"/>
                  </a:cubicBezTo>
                  <a:cubicBezTo>
                    <a:pt x="104" y="204"/>
                    <a:pt x="105" y="201"/>
                    <a:pt x="107" y="200"/>
                  </a:cubicBezTo>
                  <a:cubicBezTo>
                    <a:pt x="107" y="203"/>
                    <a:pt x="110" y="197"/>
                    <a:pt x="110" y="201"/>
                  </a:cubicBezTo>
                  <a:cubicBezTo>
                    <a:pt x="111" y="198"/>
                    <a:pt x="111" y="198"/>
                    <a:pt x="111" y="198"/>
                  </a:cubicBezTo>
                  <a:cubicBezTo>
                    <a:pt x="111" y="204"/>
                    <a:pt x="111" y="204"/>
                    <a:pt x="111" y="204"/>
                  </a:cubicBezTo>
                  <a:cubicBezTo>
                    <a:pt x="114" y="201"/>
                    <a:pt x="118" y="196"/>
                    <a:pt x="120" y="194"/>
                  </a:cubicBezTo>
                  <a:cubicBezTo>
                    <a:pt x="121" y="189"/>
                    <a:pt x="117" y="195"/>
                    <a:pt x="119" y="190"/>
                  </a:cubicBezTo>
                  <a:cubicBezTo>
                    <a:pt x="119" y="192"/>
                    <a:pt x="121" y="189"/>
                    <a:pt x="122" y="186"/>
                  </a:cubicBezTo>
                  <a:cubicBezTo>
                    <a:pt x="120" y="191"/>
                    <a:pt x="119" y="186"/>
                    <a:pt x="120" y="182"/>
                  </a:cubicBezTo>
                  <a:cubicBezTo>
                    <a:pt x="120" y="181"/>
                    <a:pt x="121" y="180"/>
                    <a:pt x="121" y="179"/>
                  </a:cubicBezTo>
                  <a:cubicBezTo>
                    <a:pt x="122" y="180"/>
                    <a:pt x="122" y="180"/>
                    <a:pt x="122" y="181"/>
                  </a:cubicBezTo>
                  <a:cubicBezTo>
                    <a:pt x="122" y="182"/>
                    <a:pt x="122" y="182"/>
                    <a:pt x="122" y="183"/>
                  </a:cubicBezTo>
                  <a:cubicBezTo>
                    <a:pt x="123" y="183"/>
                    <a:pt x="123" y="183"/>
                    <a:pt x="123" y="183"/>
                  </a:cubicBezTo>
                  <a:cubicBezTo>
                    <a:pt x="123" y="183"/>
                    <a:pt x="122" y="183"/>
                    <a:pt x="122" y="183"/>
                  </a:cubicBezTo>
                  <a:cubicBezTo>
                    <a:pt x="122" y="188"/>
                    <a:pt x="125" y="188"/>
                    <a:pt x="126" y="189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27" y="193"/>
                    <a:pt x="127" y="193"/>
                    <a:pt x="127" y="193"/>
                  </a:cubicBezTo>
                  <a:cubicBezTo>
                    <a:pt x="130" y="197"/>
                    <a:pt x="134" y="202"/>
                    <a:pt x="132" y="203"/>
                  </a:cubicBezTo>
                  <a:cubicBezTo>
                    <a:pt x="134" y="205"/>
                    <a:pt x="136" y="206"/>
                    <a:pt x="135" y="203"/>
                  </a:cubicBezTo>
                  <a:cubicBezTo>
                    <a:pt x="136" y="205"/>
                    <a:pt x="140" y="212"/>
                    <a:pt x="151" y="211"/>
                  </a:cubicBezTo>
                  <a:cubicBezTo>
                    <a:pt x="161" y="208"/>
                    <a:pt x="165" y="201"/>
                    <a:pt x="167" y="197"/>
                  </a:cubicBezTo>
                  <a:cubicBezTo>
                    <a:pt x="164" y="201"/>
                    <a:pt x="163" y="200"/>
                    <a:pt x="162" y="200"/>
                  </a:cubicBezTo>
                  <a:cubicBezTo>
                    <a:pt x="161" y="197"/>
                    <a:pt x="164" y="198"/>
                    <a:pt x="164" y="194"/>
                  </a:cubicBezTo>
                  <a:cubicBezTo>
                    <a:pt x="165" y="195"/>
                    <a:pt x="167" y="192"/>
                    <a:pt x="166" y="196"/>
                  </a:cubicBezTo>
                  <a:cubicBezTo>
                    <a:pt x="170" y="191"/>
                    <a:pt x="171" y="185"/>
                    <a:pt x="173" y="179"/>
                  </a:cubicBezTo>
                  <a:cubicBezTo>
                    <a:pt x="173" y="180"/>
                    <a:pt x="173" y="180"/>
                    <a:pt x="174" y="181"/>
                  </a:cubicBezTo>
                  <a:cubicBezTo>
                    <a:pt x="174" y="181"/>
                    <a:pt x="174" y="181"/>
                    <a:pt x="174" y="182"/>
                  </a:cubicBezTo>
                  <a:cubicBezTo>
                    <a:pt x="174" y="182"/>
                    <a:pt x="174" y="182"/>
                    <a:pt x="174" y="183"/>
                  </a:cubicBezTo>
                  <a:cubicBezTo>
                    <a:pt x="175" y="184"/>
                    <a:pt x="175" y="185"/>
                    <a:pt x="176" y="186"/>
                  </a:cubicBezTo>
                  <a:cubicBezTo>
                    <a:pt x="175" y="185"/>
                    <a:pt x="175" y="185"/>
                    <a:pt x="175" y="184"/>
                  </a:cubicBezTo>
                  <a:cubicBezTo>
                    <a:pt x="175" y="185"/>
                    <a:pt x="175" y="186"/>
                    <a:pt x="176" y="187"/>
                  </a:cubicBezTo>
                  <a:cubicBezTo>
                    <a:pt x="176" y="187"/>
                    <a:pt x="176" y="187"/>
                    <a:pt x="176" y="187"/>
                  </a:cubicBezTo>
                  <a:cubicBezTo>
                    <a:pt x="177" y="189"/>
                    <a:pt x="177" y="190"/>
                    <a:pt x="178" y="191"/>
                  </a:cubicBezTo>
                  <a:cubicBezTo>
                    <a:pt x="176" y="191"/>
                    <a:pt x="176" y="191"/>
                    <a:pt x="176" y="191"/>
                  </a:cubicBezTo>
                  <a:cubicBezTo>
                    <a:pt x="176" y="194"/>
                    <a:pt x="188" y="201"/>
                    <a:pt x="189" y="198"/>
                  </a:cubicBezTo>
                  <a:cubicBezTo>
                    <a:pt x="205" y="196"/>
                    <a:pt x="210" y="186"/>
                    <a:pt x="213" y="179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7"/>
                    <a:pt x="214" y="177"/>
                  </a:cubicBezTo>
                  <a:cubicBezTo>
                    <a:pt x="214" y="177"/>
                    <a:pt x="215" y="177"/>
                    <a:pt x="215" y="177"/>
                  </a:cubicBezTo>
                  <a:cubicBezTo>
                    <a:pt x="219" y="183"/>
                    <a:pt x="215" y="181"/>
                    <a:pt x="216" y="184"/>
                  </a:cubicBezTo>
                  <a:cubicBezTo>
                    <a:pt x="224" y="191"/>
                    <a:pt x="234" y="187"/>
                    <a:pt x="239" y="182"/>
                  </a:cubicBezTo>
                  <a:cubicBezTo>
                    <a:pt x="239" y="182"/>
                    <a:pt x="240" y="183"/>
                    <a:pt x="239" y="183"/>
                  </a:cubicBezTo>
                  <a:cubicBezTo>
                    <a:pt x="244" y="179"/>
                    <a:pt x="250" y="173"/>
                    <a:pt x="253" y="167"/>
                  </a:cubicBezTo>
                  <a:cubicBezTo>
                    <a:pt x="255" y="173"/>
                    <a:pt x="258" y="178"/>
                    <a:pt x="262" y="183"/>
                  </a:cubicBezTo>
                  <a:cubicBezTo>
                    <a:pt x="272" y="194"/>
                    <a:pt x="282" y="179"/>
                    <a:pt x="282" y="172"/>
                  </a:cubicBezTo>
                  <a:cubicBezTo>
                    <a:pt x="282" y="171"/>
                    <a:pt x="283" y="172"/>
                    <a:pt x="283" y="173"/>
                  </a:cubicBezTo>
                  <a:cubicBezTo>
                    <a:pt x="283" y="162"/>
                    <a:pt x="288" y="150"/>
                    <a:pt x="283" y="141"/>
                  </a:cubicBezTo>
                  <a:cubicBezTo>
                    <a:pt x="281" y="138"/>
                    <a:pt x="281" y="138"/>
                    <a:pt x="281" y="138"/>
                  </a:cubicBezTo>
                  <a:cubicBezTo>
                    <a:pt x="282" y="136"/>
                    <a:pt x="283" y="136"/>
                    <a:pt x="284" y="134"/>
                  </a:cubicBezTo>
                  <a:cubicBezTo>
                    <a:pt x="283" y="132"/>
                    <a:pt x="283" y="124"/>
                    <a:pt x="282" y="122"/>
                  </a:cubicBezTo>
                  <a:cubicBezTo>
                    <a:pt x="283" y="121"/>
                    <a:pt x="283" y="123"/>
                    <a:pt x="283" y="123"/>
                  </a:cubicBezTo>
                  <a:cubicBezTo>
                    <a:pt x="284" y="122"/>
                    <a:pt x="284" y="121"/>
                    <a:pt x="284" y="120"/>
                  </a:cubicBezTo>
                  <a:cubicBezTo>
                    <a:pt x="285" y="120"/>
                    <a:pt x="286" y="120"/>
                    <a:pt x="287" y="120"/>
                  </a:cubicBezTo>
                  <a:cubicBezTo>
                    <a:pt x="293" y="141"/>
                    <a:pt x="294" y="171"/>
                    <a:pt x="312" y="180"/>
                  </a:cubicBezTo>
                  <a:cubicBezTo>
                    <a:pt x="316" y="182"/>
                    <a:pt x="313" y="183"/>
                    <a:pt x="315" y="184"/>
                  </a:cubicBezTo>
                  <a:cubicBezTo>
                    <a:pt x="325" y="187"/>
                    <a:pt x="336" y="188"/>
                    <a:pt x="347" y="188"/>
                  </a:cubicBezTo>
                  <a:cubicBezTo>
                    <a:pt x="346" y="189"/>
                    <a:pt x="345" y="190"/>
                    <a:pt x="344" y="191"/>
                  </a:cubicBezTo>
                  <a:cubicBezTo>
                    <a:pt x="346" y="193"/>
                    <a:pt x="342" y="195"/>
                    <a:pt x="343" y="196"/>
                  </a:cubicBezTo>
                  <a:cubicBezTo>
                    <a:pt x="343" y="196"/>
                    <a:pt x="343" y="196"/>
                    <a:pt x="343" y="195"/>
                  </a:cubicBezTo>
                  <a:cubicBezTo>
                    <a:pt x="340" y="201"/>
                    <a:pt x="343" y="196"/>
                    <a:pt x="338" y="200"/>
                  </a:cubicBezTo>
                  <a:cubicBezTo>
                    <a:pt x="327" y="213"/>
                    <a:pt x="329" y="230"/>
                    <a:pt x="329" y="240"/>
                  </a:cubicBezTo>
                  <a:cubicBezTo>
                    <a:pt x="330" y="251"/>
                    <a:pt x="331" y="257"/>
                    <a:pt x="326" y="263"/>
                  </a:cubicBezTo>
                  <a:cubicBezTo>
                    <a:pt x="327" y="267"/>
                    <a:pt x="324" y="267"/>
                    <a:pt x="325" y="270"/>
                  </a:cubicBezTo>
                  <a:cubicBezTo>
                    <a:pt x="324" y="269"/>
                    <a:pt x="324" y="269"/>
                    <a:pt x="324" y="269"/>
                  </a:cubicBezTo>
                  <a:cubicBezTo>
                    <a:pt x="324" y="271"/>
                    <a:pt x="323" y="270"/>
                    <a:pt x="321" y="270"/>
                  </a:cubicBezTo>
                  <a:cubicBezTo>
                    <a:pt x="321" y="271"/>
                    <a:pt x="320" y="271"/>
                    <a:pt x="321" y="272"/>
                  </a:cubicBezTo>
                  <a:cubicBezTo>
                    <a:pt x="322" y="274"/>
                    <a:pt x="319" y="270"/>
                    <a:pt x="318" y="271"/>
                  </a:cubicBezTo>
                  <a:cubicBezTo>
                    <a:pt x="318" y="271"/>
                    <a:pt x="319" y="272"/>
                    <a:pt x="318" y="272"/>
                  </a:cubicBezTo>
                  <a:cubicBezTo>
                    <a:pt x="317" y="275"/>
                    <a:pt x="318" y="271"/>
                    <a:pt x="315" y="270"/>
                  </a:cubicBezTo>
                  <a:cubicBezTo>
                    <a:pt x="311" y="273"/>
                    <a:pt x="306" y="276"/>
                    <a:pt x="302" y="277"/>
                  </a:cubicBezTo>
                  <a:cubicBezTo>
                    <a:pt x="302" y="277"/>
                    <a:pt x="303" y="278"/>
                    <a:pt x="302" y="278"/>
                  </a:cubicBezTo>
                  <a:cubicBezTo>
                    <a:pt x="301" y="275"/>
                    <a:pt x="301" y="280"/>
                    <a:pt x="299" y="279"/>
                  </a:cubicBezTo>
                  <a:cubicBezTo>
                    <a:pt x="300" y="277"/>
                    <a:pt x="300" y="277"/>
                    <a:pt x="300" y="277"/>
                  </a:cubicBezTo>
                  <a:cubicBezTo>
                    <a:pt x="297" y="277"/>
                    <a:pt x="296" y="279"/>
                    <a:pt x="293" y="279"/>
                  </a:cubicBezTo>
                  <a:cubicBezTo>
                    <a:pt x="292" y="280"/>
                    <a:pt x="288" y="279"/>
                    <a:pt x="287" y="281"/>
                  </a:cubicBezTo>
                  <a:cubicBezTo>
                    <a:pt x="287" y="280"/>
                    <a:pt x="286" y="280"/>
                    <a:pt x="285" y="280"/>
                  </a:cubicBezTo>
                  <a:cubicBezTo>
                    <a:pt x="285" y="284"/>
                    <a:pt x="281" y="280"/>
                    <a:pt x="280" y="284"/>
                  </a:cubicBezTo>
                  <a:cubicBezTo>
                    <a:pt x="280" y="283"/>
                    <a:pt x="280" y="283"/>
                    <a:pt x="280" y="283"/>
                  </a:cubicBezTo>
                  <a:cubicBezTo>
                    <a:pt x="274" y="287"/>
                    <a:pt x="267" y="290"/>
                    <a:pt x="263" y="297"/>
                  </a:cubicBezTo>
                  <a:cubicBezTo>
                    <a:pt x="260" y="300"/>
                    <a:pt x="256" y="300"/>
                    <a:pt x="254" y="305"/>
                  </a:cubicBezTo>
                  <a:cubicBezTo>
                    <a:pt x="254" y="306"/>
                    <a:pt x="255" y="306"/>
                    <a:pt x="255" y="307"/>
                  </a:cubicBezTo>
                  <a:cubicBezTo>
                    <a:pt x="255" y="308"/>
                    <a:pt x="254" y="306"/>
                    <a:pt x="254" y="306"/>
                  </a:cubicBezTo>
                  <a:cubicBezTo>
                    <a:pt x="254" y="309"/>
                    <a:pt x="251" y="310"/>
                    <a:pt x="250" y="312"/>
                  </a:cubicBezTo>
                  <a:cubicBezTo>
                    <a:pt x="250" y="313"/>
                    <a:pt x="250" y="314"/>
                    <a:pt x="251" y="314"/>
                  </a:cubicBezTo>
                  <a:cubicBezTo>
                    <a:pt x="247" y="315"/>
                    <a:pt x="248" y="320"/>
                    <a:pt x="245" y="322"/>
                  </a:cubicBezTo>
                  <a:cubicBezTo>
                    <a:pt x="248" y="322"/>
                    <a:pt x="246" y="324"/>
                    <a:pt x="247" y="325"/>
                  </a:cubicBezTo>
                  <a:cubicBezTo>
                    <a:pt x="246" y="326"/>
                    <a:pt x="245" y="326"/>
                    <a:pt x="245" y="325"/>
                  </a:cubicBezTo>
                  <a:cubicBezTo>
                    <a:pt x="245" y="327"/>
                    <a:pt x="244" y="328"/>
                    <a:pt x="243" y="330"/>
                  </a:cubicBezTo>
                  <a:cubicBezTo>
                    <a:pt x="243" y="332"/>
                    <a:pt x="244" y="333"/>
                    <a:pt x="243" y="334"/>
                  </a:cubicBezTo>
                  <a:cubicBezTo>
                    <a:pt x="241" y="334"/>
                    <a:pt x="242" y="336"/>
                    <a:pt x="241" y="338"/>
                  </a:cubicBezTo>
                  <a:cubicBezTo>
                    <a:pt x="243" y="338"/>
                    <a:pt x="244" y="340"/>
                    <a:pt x="243" y="341"/>
                  </a:cubicBezTo>
                  <a:cubicBezTo>
                    <a:pt x="240" y="340"/>
                    <a:pt x="240" y="340"/>
                    <a:pt x="240" y="340"/>
                  </a:cubicBezTo>
                  <a:cubicBezTo>
                    <a:pt x="241" y="344"/>
                    <a:pt x="237" y="350"/>
                    <a:pt x="240" y="355"/>
                  </a:cubicBezTo>
                  <a:cubicBezTo>
                    <a:pt x="238" y="355"/>
                    <a:pt x="238" y="355"/>
                    <a:pt x="238" y="355"/>
                  </a:cubicBezTo>
                  <a:cubicBezTo>
                    <a:pt x="239" y="360"/>
                    <a:pt x="236" y="365"/>
                    <a:pt x="239" y="370"/>
                  </a:cubicBezTo>
                  <a:cubicBezTo>
                    <a:pt x="238" y="371"/>
                    <a:pt x="237" y="373"/>
                    <a:pt x="237" y="374"/>
                  </a:cubicBezTo>
                  <a:cubicBezTo>
                    <a:pt x="239" y="376"/>
                    <a:pt x="238" y="376"/>
                    <a:pt x="241" y="378"/>
                  </a:cubicBezTo>
                  <a:cubicBezTo>
                    <a:pt x="241" y="378"/>
                    <a:pt x="239" y="379"/>
                    <a:pt x="239" y="379"/>
                  </a:cubicBezTo>
                  <a:cubicBezTo>
                    <a:pt x="238" y="381"/>
                    <a:pt x="236" y="383"/>
                    <a:pt x="238" y="385"/>
                  </a:cubicBezTo>
                  <a:cubicBezTo>
                    <a:pt x="237" y="385"/>
                    <a:pt x="237" y="385"/>
                    <a:pt x="237" y="385"/>
                  </a:cubicBezTo>
                  <a:cubicBezTo>
                    <a:pt x="238" y="387"/>
                    <a:pt x="240" y="389"/>
                    <a:pt x="238" y="391"/>
                  </a:cubicBezTo>
                  <a:cubicBezTo>
                    <a:pt x="239" y="391"/>
                    <a:pt x="239" y="393"/>
                    <a:pt x="241" y="393"/>
                  </a:cubicBezTo>
                  <a:cubicBezTo>
                    <a:pt x="241" y="393"/>
                    <a:pt x="239" y="393"/>
                    <a:pt x="240" y="394"/>
                  </a:cubicBezTo>
                  <a:cubicBezTo>
                    <a:pt x="238" y="393"/>
                    <a:pt x="238" y="393"/>
                    <a:pt x="238" y="393"/>
                  </a:cubicBezTo>
                  <a:cubicBezTo>
                    <a:pt x="237" y="397"/>
                    <a:pt x="238" y="401"/>
                    <a:pt x="239" y="405"/>
                  </a:cubicBezTo>
                  <a:cubicBezTo>
                    <a:pt x="236" y="406"/>
                    <a:pt x="239" y="409"/>
                    <a:pt x="237" y="411"/>
                  </a:cubicBezTo>
                  <a:cubicBezTo>
                    <a:pt x="239" y="412"/>
                    <a:pt x="237" y="415"/>
                    <a:pt x="240" y="416"/>
                  </a:cubicBezTo>
                  <a:cubicBezTo>
                    <a:pt x="238" y="416"/>
                    <a:pt x="238" y="416"/>
                    <a:pt x="238" y="416"/>
                  </a:cubicBezTo>
                  <a:cubicBezTo>
                    <a:pt x="238" y="418"/>
                    <a:pt x="238" y="420"/>
                    <a:pt x="237" y="423"/>
                  </a:cubicBezTo>
                  <a:cubicBezTo>
                    <a:pt x="237" y="424"/>
                    <a:pt x="239" y="424"/>
                    <a:pt x="240" y="425"/>
                  </a:cubicBezTo>
                  <a:cubicBezTo>
                    <a:pt x="238" y="425"/>
                    <a:pt x="238" y="425"/>
                    <a:pt x="238" y="425"/>
                  </a:cubicBezTo>
                  <a:cubicBezTo>
                    <a:pt x="239" y="426"/>
                    <a:pt x="241" y="427"/>
                    <a:pt x="243" y="427"/>
                  </a:cubicBezTo>
                  <a:cubicBezTo>
                    <a:pt x="242" y="428"/>
                    <a:pt x="243" y="428"/>
                    <a:pt x="242" y="429"/>
                  </a:cubicBezTo>
                  <a:cubicBezTo>
                    <a:pt x="241" y="428"/>
                    <a:pt x="239" y="428"/>
                    <a:pt x="237" y="427"/>
                  </a:cubicBezTo>
                  <a:cubicBezTo>
                    <a:pt x="237" y="428"/>
                    <a:pt x="240" y="430"/>
                    <a:pt x="238" y="431"/>
                  </a:cubicBezTo>
                  <a:cubicBezTo>
                    <a:pt x="238" y="432"/>
                    <a:pt x="239" y="433"/>
                    <a:pt x="241" y="433"/>
                  </a:cubicBezTo>
                  <a:cubicBezTo>
                    <a:pt x="240" y="433"/>
                    <a:pt x="239" y="434"/>
                    <a:pt x="239" y="433"/>
                  </a:cubicBezTo>
                  <a:cubicBezTo>
                    <a:pt x="239" y="434"/>
                    <a:pt x="239" y="435"/>
                    <a:pt x="240" y="435"/>
                  </a:cubicBezTo>
                  <a:cubicBezTo>
                    <a:pt x="240" y="435"/>
                    <a:pt x="240" y="435"/>
                    <a:pt x="240" y="435"/>
                  </a:cubicBezTo>
                  <a:cubicBezTo>
                    <a:pt x="241" y="435"/>
                    <a:pt x="241" y="436"/>
                    <a:pt x="243" y="436"/>
                  </a:cubicBezTo>
                  <a:cubicBezTo>
                    <a:pt x="243" y="435"/>
                    <a:pt x="243" y="435"/>
                    <a:pt x="243" y="435"/>
                  </a:cubicBezTo>
                  <a:cubicBezTo>
                    <a:pt x="244" y="435"/>
                    <a:pt x="245" y="436"/>
                    <a:pt x="243" y="437"/>
                  </a:cubicBezTo>
                  <a:cubicBezTo>
                    <a:pt x="242" y="437"/>
                    <a:pt x="241" y="436"/>
                    <a:pt x="240" y="437"/>
                  </a:cubicBezTo>
                  <a:cubicBezTo>
                    <a:pt x="244" y="439"/>
                    <a:pt x="244" y="439"/>
                    <a:pt x="244" y="439"/>
                  </a:cubicBezTo>
                  <a:cubicBezTo>
                    <a:pt x="243" y="439"/>
                    <a:pt x="244" y="438"/>
                    <a:pt x="245" y="438"/>
                  </a:cubicBezTo>
                  <a:cubicBezTo>
                    <a:pt x="244" y="437"/>
                    <a:pt x="244" y="437"/>
                    <a:pt x="244" y="437"/>
                  </a:cubicBezTo>
                  <a:cubicBezTo>
                    <a:pt x="246" y="437"/>
                    <a:pt x="246" y="437"/>
                    <a:pt x="246" y="437"/>
                  </a:cubicBezTo>
                  <a:cubicBezTo>
                    <a:pt x="245" y="435"/>
                    <a:pt x="246" y="434"/>
                    <a:pt x="245" y="432"/>
                  </a:cubicBezTo>
                  <a:cubicBezTo>
                    <a:pt x="244" y="433"/>
                    <a:pt x="244" y="433"/>
                    <a:pt x="244" y="433"/>
                  </a:cubicBezTo>
                  <a:cubicBezTo>
                    <a:pt x="243" y="432"/>
                    <a:pt x="241" y="431"/>
                    <a:pt x="243" y="430"/>
                  </a:cubicBezTo>
                  <a:cubicBezTo>
                    <a:pt x="244" y="430"/>
                    <a:pt x="244" y="430"/>
                    <a:pt x="245" y="430"/>
                  </a:cubicBezTo>
                  <a:cubicBezTo>
                    <a:pt x="245" y="430"/>
                    <a:pt x="244" y="430"/>
                    <a:pt x="244" y="429"/>
                  </a:cubicBezTo>
                  <a:cubicBezTo>
                    <a:pt x="247" y="430"/>
                    <a:pt x="247" y="430"/>
                    <a:pt x="247" y="430"/>
                  </a:cubicBezTo>
                  <a:cubicBezTo>
                    <a:pt x="243" y="429"/>
                    <a:pt x="246" y="427"/>
                    <a:pt x="245" y="427"/>
                  </a:cubicBezTo>
                  <a:cubicBezTo>
                    <a:pt x="246" y="427"/>
                    <a:pt x="246" y="427"/>
                    <a:pt x="246" y="427"/>
                  </a:cubicBezTo>
                  <a:cubicBezTo>
                    <a:pt x="247" y="425"/>
                    <a:pt x="244" y="427"/>
                    <a:pt x="244" y="426"/>
                  </a:cubicBezTo>
                  <a:cubicBezTo>
                    <a:pt x="245" y="425"/>
                    <a:pt x="247" y="426"/>
                    <a:pt x="248" y="425"/>
                  </a:cubicBezTo>
                  <a:cubicBezTo>
                    <a:pt x="248" y="423"/>
                    <a:pt x="246" y="421"/>
                    <a:pt x="248" y="419"/>
                  </a:cubicBezTo>
                  <a:cubicBezTo>
                    <a:pt x="248" y="418"/>
                    <a:pt x="247" y="416"/>
                    <a:pt x="246" y="415"/>
                  </a:cubicBezTo>
                  <a:cubicBezTo>
                    <a:pt x="246" y="414"/>
                    <a:pt x="248" y="415"/>
                    <a:pt x="247" y="414"/>
                  </a:cubicBezTo>
                  <a:cubicBezTo>
                    <a:pt x="248" y="414"/>
                    <a:pt x="249" y="414"/>
                    <a:pt x="250" y="414"/>
                  </a:cubicBezTo>
                  <a:cubicBezTo>
                    <a:pt x="249" y="414"/>
                    <a:pt x="250" y="412"/>
                    <a:pt x="248" y="413"/>
                  </a:cubicBezTo>
                  <a:cubicBezTo>
                    <a:pt x="249" y="411"/>
                    <a:pt x="249" y="409"/>
                    <a:pt x="249" y="407"/>
                  </a:cubicBezTo>
                  <a:cubicBezTo>
                    <a:pt x="249" y="408"/>
                    <a:pt x="250" y="408"/>
                    <a:pt x="251" y="407"/>
                  </a:cubicBezTo>
                  <a:cubicBezTo>
                    <a:pt x="250" y="406"/>
                    <a:pt x="249" y="405"/>
                    <a:pt x="249" y="403"/>
                  </a:cubicBezTo>
                  <a:cubicBezTo>
                    <a:pt x="248" y="403"/>
                    <a:pt x="248" y="404"/>
                    <a:pt x="246" y="403"/>
                  </a:cubicBezTo>
                  <a:cubicBezTo>
                    <a:pt x="246" y="403"/>
                    <a:pt x="245" y="403"/>
                    <a:pt x="245" y="402"/>
                  </a:cubicBezTo>
                  <a:cubicBezTo>
                    <a:pt x="247" y="402"/>
                    <a:pt x="250" y="403"/>
                    <a:pt x="250" y="401"/>
                  </a:cubicBezTo>
                  <a:cubicBezTo>
                    <a:pt x="253" y="402"/>
                    <a:pt x="249" y="404"/>
                    <a:pt x="252" y="403"/>
                  </a:cubicBezTo>
                  <a:cubicBezTo>
                    <a:pt x="254" y="404"/>
                    <a:pt x="254" y="406"/>
                    <a:pt x="253" y="407"/>
                  </a:cubicBezTo>
                  <a:cubicBezTo>
                    <a:pt x="255" y="408"/>
                    <a:pt x="253" y="406"/>
                    <a:pt x="256" y="406"/>
                  </a:cubicBezTo>
                  <a:cubicBezTo>
                    <a:pt x="256" y="405"/>
                    <a:pt x="254" y="405"/>
                    <a:pt x="254" y="403"/>
                  </a:cubicBezTo>
                  <a:cubicBezTo>
                    <a:pt x="253" y="403"/>
                    <a:pt x="253" y="403"/>
                    <a:pt x="252" y="402"/>
                  </a:cubicBezTo>
                  <a:cubicBezTo>
                    <a:pt x="249" y="401"/>
                    <a:pt x="254" y="401"/>
                    <a:pt x="254" y="400"/>
                  </a:cubicBezTo>
                  <a:cubicBezTo>
                    <a:pt x="254" y="401"/>
                    <a:pt x="254" y="401"/>
                    <a:pt x="254" y="401"/>
                  </a:cubicBezTo>
                  <a:cubicBezTo>
                    <a:pt x="255" y="400"/>
                    <a:pt x="254" y="400"/>
                    <a:pt x="254" y="399"/>
                  </a:cubicBezTo>
                  <a:cubicBezTo>
                    <a:pt x="257" y="398"/>
                    <a:pt x="254" y="400"/>
                    <a:pt x="256" y="401"/>
                  </a:cubicBezTo>
                  <a:cubicBezTo>
                    <a:pt x="258" y="400"/>
                    <a:pt x="258" y="400"/>
                    <a:pt x="258" y="400"/>
                  </a:cubicBezTo>
                  <a:cubicBezTo>
                    <a:pt x="259" y="399"/>
                    <a:pt x="256" y="400"/>
                    <a:pt x="257" y="398"/>
                  </a:cubicBezTo>
                  <a:cubicBezTo>
                    <a:pt x="258" y="398"/>
                    <a:pt x="258" y="398"/>
                    <a:pt x="258" y="398"/>
                  </a:cubicBezTo>
                  <a:cubicBezTo>
                    <a:pt x="257" y="397"/>
                    <a:pt x="257" y="397"/>
                    <a:pt x="257" y="397"/>
                  </a:cubicBezTo>
                  <a:cubicBezTo>
                    <a:pt x="256" y="397"/>
                    <a:pt x="254" y="397"/>
                    <a:pt x="254" y="398"/>
                  </a:cubicBezTo>
                  <a:cubicBezTo>
                    <a:pt x="251" y="397"/>
                    <a:pt x="254" y="397"/>
                    <a:pt x="254" y="396"/>
                  </a:cubicBezTo>
                  <a:cubicBezTo>
                    <a:pt x="252" y="395"/>
                    <a:pt x="254" y="396"/>
                    <a:pt x="252" y="396"/>
                  </a:cubicBezTo>
                  <a:cubicBezTo>
                    <a:pt x="250" y="396"/>
                    <a:pt x="250" y="395"/>
                    <a:pt x="250" y="394"/>
                  </a:cubicBezTo>
                  <a:cubicBezTo>
                    <a:pt x="250" y="393"/>
                    <a:pt x="252" y="394"/>
                    <a:pt x="253" y="393"/>
                  </a:cubicBezTo>
                  <a:cubicBezTo>
                    <a:pt x="254" y="394"/>
                    <a:pt x="254" y="395"/>
                    <a:pt x="253" y="394"/>
                  </a:cubicBezTo>
                  <a:cubicBezTo>
                    <a:pt x="254" y="396"/>
                    <a:pt x="256" y="394"/>
                    <a:pt x="258" y="395"/>
                  </a:cubicBezTo>
                  <a:cubicBezTo>
                    <a:pt x="259" y="394"/>
                    <a:pt x="257" y="394"/>
                    <a:pt x="256" y="393"/>
                  </a:cubicBezTo>
                  <a:cubicBezTo>
                    <a:pt x="256" y="394"/>
                    <a:pt x="254" y="393"/>
                    <a:pt x="254" y="393"/>
                  </a:cubicBezTo>
                  <a:cubicBezTo>
                    <a:pt x="249" y="391"/>
                    <a:pt x="257" y="392"/>
                    <a:pt x="257" y="390"/>
                  </a:cubicBezTo>
                  <a:cubicBezTo>
                    <a:pt x="253" y="390"/>
                    <a:pt x="252" y="387"/>
                    <a:pt x="249" y="389"/>
                  </a:cubicBezTo>
                  <a:cubicBezTo>
                    <a:pt x="248" y="388"/>
                    <a:pt x="248" y="387"/>
                    <a:pt x="248" y="387"/>
                  </a:cubicBezTo>
                  <a:cubicBezTo>
                    <a:pt x="250" y="388"/>
                    <a:pt x="250" y="386"/>
                    <a:pt x="252" y="387"/>
                  </a:cubicBezTo>
                  <a:cubicBezTo>
                    <a:pt x="252" y="386"/>
                    <a:pt x="252" y="386"/>
                    <a:pt x="252" y="386"/>
                  </a:cubicBezTo>
                  <a:cubicBezTo>
                    <a:pt x="254" y="388"/>
                    <a:pt x="254" y="388"/>
                    <a:pt x="254" y="388"/>
                  </a:cubicBezTo>
                  <a:cubicBezTo>
                    <a:pt x="256" y="387"/>
                    <a:pt x="257" y="385"/>
                    <a:pt x="258" y="386"/>
                  </a:cubicBezTo>
                  <a:cubicBezTo>
                    <a:pt x="257" y="385"/>
                    <a:pt x="256" y="386"/>
                    <a:pt x="256" y="385"/>
                  </a:cubicBezTo>
                  <a:cubicBezTo>
                    <a:pt x="257" y="385"/>
                    <a:pt x="258" y="385"/>
                    <a:pt x="258" y="384"/>
                  </a:cubicBezTo>
                  <a:cubicBezTo>
                    <a:pt x="257" y="385"/>
                    <a:pt x="255" y="384"/>
                    <a:pt x="254" y="383"/>
                  </a:cubicBezTo>
                  <a:cubicBezTo>
                    <a:pt x="255" y="382"/>
                    <a:pt x="257" y="382"/>
                    <a:pt x="257" y="382"/>
                  </a:cubicBezTo>
                  <a:cubicBezTo>
                    <a:pt x="259" y="383"/>
                    <a:pt x="259" y="383"/>
                    <a:pt x="259" y="383"/>
                  </a:cubicBezTo>
                  <a:cubicBezTo>
                    <a:pt x="257" y="382"/>
                    <a:pt x="260" y="383"/>
                    <a:pt x="259" y="382"/>
                  </a:cubicBezTo>
                  <a:cubicBezTo>
                    <a:pt x="258" y="381"/>
                    <a:pt x="256" y="381"/>
                    <a:pt x="255" y="380"/>
                  </a:cubicBezTo>
                  <a:cubicBezTo>
                    <a:pt x="254" y="380"/>
                    <a:pt x="256" y="379"/>
                    <a:pt x="256" y="379"/>
                  </a:cubicBezTo>
                  <a:cubicBezTo>
                    <a:pt x="257" y="380"/>
                    <a:pt x="257" y="380"/>
                    <a:pt x="257" y="380"/>
                  </a:cubicBezTo>
                  <a:cubicBezTo>
                    <a:pt x="256" y="379"/>
                    <a:pt x="260" y="380"/>
                    <a:pt x="259" y="379"/>
                  </a:cubicBezTo>
                  <a:cubicBezTo>
                    <a:pt x="258" y="378"/>
                    <a:pt x="258" y="378"/>
                    <a:pt x="258" y="378"/>
                  </a:cubicBezTo>
                  <a:cubicBezTo>
                    <a:pt x="258" y="378"/>
                    <a:pt x="259" y="378"/>
                    <a:pt x="259" y="378"/>
                  </a:cubicBezTo>
                  <a:cubicBezTo>
                    <a:pt x="258" y="378"/>
                    <a:pt x="258" y="377"/>
                    <a:pt x="258" y="377"/>
                  </a:cubicBezTo>
                  <a:cubicBezTo>
                    <a:pt x="259" y="377"/>
                    <a:pt x="259" y="377"/>
                    <a:pt x="259" y="377"/>
                  </a:cubicBezTo>
                  <a:cubicBezTo>
                    <a:pt x="258" y="376"/>
                    <a:pt x="256" y="375"/>
                    <a:pt x="258" y="375"/>
                  </a:cubicBezTo>
                  <a:cubicBezTo>
                    <a:pt x="256" y="375"/>
                    <a:pt x="258" y="376"/>
                    <a:pt x="257" y="376"/>
                  </a:cubicBezTo>
                  <a:cubicBezTo>
                    <a:pt x="255" y="377"/>
                    <a:pt x="255" y="375"/>
                    <a:pt x="255" y="375"/>
                  </a:cubicBezTo>
                  <a:cubicBezTo>
                    <a:pt x="258" y="375"/>
                    <a:pt x="255" y="374"/>
                    <a:pt x="255" y="373"/>
                  </a:cubicBezTo>
                  <a:cubicBezTo>
                    <a:pt x="256" y="373"/>
                    <a:pt x="257" y="372"/>
                    <a:pt x="258" y="372"/>
                  </a:cubicBezTo>
                  <a:cubicBezTo>
                    <a:pt x="256" y="372"/>
                    <a:pt x="256" y="372"/>
                    <a:pt x="256" y="372"/>
                  </a:cubicBezTo>
                  <a:cubicBezTo>
                    <a:pt x="259" y="372"/>
                    <a:pt x="255" y="370"/>
                    <a:pt x="256" y="370"/>
                  </a:cubicBezTo>
                  <a:cubicBezTo>
                    <a:pt x="257" y="370"/>
                    <a:pt x="259" y="370"/>
                    <a:pt x="259" y="370"/>
                  </a:cubicBezTo>
                  <a:cubicBezTo>
                    <a:pt x="257" y="370"/>
                    <a:pt x="256" y="368"/>
                    <a:pt x="254" y="368"/>
                  </a:cubicBezTo>
                  <a:cubicBezTo>
                    <a:pt x="255" y="367"/>
                    <a:pt x="258" y="369"/>
                    <a:pt x="260" y="369"/>
                  </a:cubicBezTo>
                  <a:cubicBezTo>
                    <a:pt x="258" y="368"/>
                    <a:pt x="261" y="367"/>
                    <a:pt x="258" y="366"/>
                  </a:cubicBezTo>
                  <a:cubicBezTo>
                    <a:pt x="257" y="367"/>
                    <a:pt x="257" y="366"/>
                    <a:pt x="256" y="366"/>
                  </a:cubicBezTo>
                  <a:cubicBezTo>
                    <a:pt x="256" y="365"/>
                    <a:pt x="257" y="366"/>
                    <a:pt x="258" y="365"/>
                  </a:cubicBezTo>
                  <a:cubicBezTo>
                    <a:pt x="258" y="365"/>
                    <a:pt x="256" y="364"/>
                    <a:pt x="255" y="365"/>
                  </a:cubicBezTo>
                  <a:cubicBezTo>
                    <a:pt x="255" y="364"/>
                    <a:pt x="253" y="363"/>
                    <a:pt x="255" y="362"/>
                  </a:cubicBezTo>
                  <a:cubicBezTo>
                    <a:pt x="256" y="362"/>
                    <a:pt x="255" y="364"/>
                    <a:pt x="257" y="363"/>
                  </a:cubicBezTo>
                  <a:cubicBezTo>
                    <a:pt x="257" y="362"/>
                    <a:pt x="253" y="362"/>
                    <a:pt x="252" y="360"/>
                  </a:cubicBezTo>
                  <a:cubicBezTo>
                    <a:pt x="251" y="361"/>
                    <a:pt x="248" y="360"/>
                    <a:pt x="248" y="359"/>
                  </a:cubicBezTo>
                  <a:cubicBezTo>
                    <a:pt x="249" y="357"/>
                    <a:pt x="248" y="360"/>
                    <a:pt x="251" y="360"/>
                  </a:cubicBezTo>
                  <a:cubicBezTo>
                    <a:pt x="250" y="359"/>
                    <a:pt x="250" y="359"/>
                    <a:pt x="250" y="359"/>
                  </a:cubicBezTo>
                  <a:cubicBezTo>
                    <a:pt x="254" y="358"/>
                    <a:pt x="255" y="362"/>
                    <a:pt x="257" y="361"/>
                  </a:cubicBezTo>
                  <a:cubicBezTo>
                    <a:pt x="257" y="360"/>
                    <a:pt x="257" y="360"/>
                    <a:pt x="257" y="360"/>
                  </a:cubicBezTo>
                  <a:cubicBezTo>
                    <a:pt x="257" y="360"/>
                    <a:pt x="259" y="361"/>
                    <a:pt x="260" y="361"/>
                  </a:cubicBezTo>
                  <a:cubicBezTo>
                    <a:pt x="258" y="360"/>
                    <a:pt x="259" y="359"/>
                    <a:pt x="259" y="359"/>
                  </a:cubicBezTo>
                  <a:cubicBezTo>
                    <a:pt x="257" y="358"/>
                    <a:pt x="259" y="359"/>
                    <a:pt x="258" y="359"/>
                  </a:cubicBezTo>
                  <a:cubicBezTo>
                    <a:pt x="258" y="358"/>
                    <a:pt x="255" y="357"/>
                    <a:pt x="256" y="356"/>
                  </a:cubicBezTo>
                  <a:cubicBezTo>
                    <a:pt x="257" y="357"/>
                    <a:pt x="259" y="356"/>
                    <a:pt x="259" y="357"/>
                  </a:cubicBezTo>
                  <a:cubicBezTo>
                    <a:pt x="260" y="356"/>
                    <a:pt x="257" y="356"/>
                    <a:pt x="259" y="356"/>
                  </a:cubicBezTo>
                  <a:cubicBezTo>
                    <a:pt x="260" y="356"/>
                    <a:pt x="260" y="356"/>
                    <a:pt x="260" y="356"/>
                  </a:cubicBezTo>
                  <a:cubicBezTo>
                    <a:pt x="260" y="353"/>
                    <a:pt x="261" y="349"/>
                    <a:pt x="257" y="345"/>
                  </a:cubicBezTo>
                  <a:cubicBezTo>
                    <a:pt x="259" y="345"/>
                    <a:pt x="260" y="344"/>
                    <a:pt x="261" y="343"/>
                  </a:cubicBezTo>
                  <a:cubicBezTo>
                    <a:pt x="261" y="343"/>
                    <a:pt x="260" y="343"/>
                    <a:pt x="260" y="342"/>
                  </a:cubicBezTo>
                  <a:cubicBezTo>
                    <a:pt x="262" y="342"/>
                    <a:pt x="262" y="342"/>
                    <a:pt x="262" y="342"/>
                  </a:cubicBezTo>
                  <a:cubicBezTo>
                    <a:pt x="263" y="341"/>
                    <a:pt x="262" y="340"/>
                    <a:pt x="261" y="339"/>
                  </a:cubicBezTo>
                  <a:cubicBezTo>
                    <a:pt x="262" y="339"/>
                    <a:pt x="262" y="339"/>
                    <a:pt x="262" y="339"/>
                  </a:cubicBezTo>
                  <a:cubicBezTo>
                    <a:pt x="264" y="338"/>
                    <a:pt x="261" y="338"/>
                    <a:pt x="261" y="337"/>
                  </a:cubicBezTo>
                  <a:cubicBezTo>
                    <a:pt x="263" y="337"/>
                    <a:pt x="263" y="337"/>
                    <a:pt x="263" y="337"/>
                  </a:cubicBezTo>
                  <a:cubicBezTo>
                    <a:pt x="261" y="337"/>
                    <a:pt x="261" y="337"/>
                    <a:pt x="261" y="337"/>
                  </a:cubicBezTo>
                  <a:cubicBezTo>
                    <a:pt x="261" y="336"/>
                    <a:pt x="262" y="335"/>
                    <a:pt x="264" y="336"/>
                  </a:cubicBezTo>
                  <a:cubicBezTo>
                    <a:pt x="263" y="335"/>
                    <a:pt x="263" y="335"/>
                    <a:pt x="262" y="335"/>
                  </a:cubicBezTo>
                  <a:cubicBezTo>
                    <a:pt x="264" y="335"/>
                    <a:pt x="264" y="332"/>
                    <a:pt x="264" y="331"/>
                  </a:cubicBezTo>
                  <a:cubicBezTo>
                    <a:pt x="263" y="331"/>
                    <a:pt x="263" y="331"/>
                    <a:pt x="261" y="330"/>
                  </a:cubicBezTo>
                  <a:cubicBezTo>
                    <a:pt x="259" y="329"/>
                    <a:pt x="262" y="330"/>
                    <a:pt x="261" y="329"/>
                  </a:cubicBezTo>
                  <a:cubicBezTo>
                    <a:pt x="262" y="329"/>
                    <a:pt x="263" y="329"/>
                    <a:pt x="263" y="330"/>
                  </a:cubicBezTo>
                  <a:cubicBezTo>
                    <a:pt x="266" y="329"/>
                    <a:pt x="266" y="326"/>
                    <a:pt x="268" y="325"/>
                  </a:cubicBezTo>
                  <a:cubicBezTo>
                    <a:pt x="267" y="324"/>
                    <a:pt x="267" y="324"/>
                    <a:pt x="267" y="324"/>
                  </a:cubicBezTo>
                  <a:cubicBezTo>
                    <a:pt x="270" y="323"/>
                    <a:pt x="268" y="321"/>
                    <a:pt x="270" y="320"/>
                  </a:cubicBezTo>
                  <a:cubicBezTo>
                    <a:pt x="269" y="320"/>
                    <a:pt x="267" y="318"/>
                    <a:pt x="268" y="317"/>
                  </a:cubicBezTo>
                  <a:cubicBezTo>
                    <a:pt x="266" y="315"/>
                    <a:pt x="270" y="318"/>
                    <a:pt x="271" y="318"/>
                  </a:cubicBezTo>
                  <a:cubicBezTo>
                    <a:pt x="271" y="317"/>
                    <a:pt x="271" y="316"/>
                    <a:pt x="271" y="316"/>
                  </a:cubicBezTo>
                  <a:cubicBezTo>
                    <a:pt x="272" y="316"/>
                    <a:pt x="272" y="316"/>
                    <a:pt x="272" y="316"/>
                  </a:cubicBezTo>
                  <a:cubicBezTo>
                    <a:pt x="271" y="315"/>
                    <a:pt x="271" y="314"/>
                    <a:pt x="272" y="314"/>
                  </a:cubicBezTo>
                  <a:cubicBezTo>
                    <a:pt x="272" y="314"/>
                    <a:pt x="272" y="314"/>
                    <a:pt x="272" y="314"/>
                  </a:cubicBezTo>
                  <a:cubicBezTo>
                    <a:pt x="273" y="314"/>
                    <a:pt x="274" y="314"/>
                    <a:pt x="274" y="313"/>
                  </a:cubicBezTo>
                  <a:cubicBezTo>
                    <a:pt x="274" y="311"/>
                    <a:pt x="275" y="312"/>
                    <a:pt x="274" y="310"/>
                  </a:cubicBezTo>
                  <a:cubicBezTo>
                    <a:pt x="275" y="311"/>
                    <a:pt x="275" y="311"/>
                    <a:pt x="275" y="311"/>
                  </a:cubicBezTo>
                  <a:cubicBezTo>
                    <a:pt x="273" y="310"/>
                    <a:pt x="273" y="310"/>
                    <a:pt x="273" y="310"/>
                  </a:cubicBezTo>
                  <a:cubicBezTo>
                    <a:pt x="275" y="309"/>
                    <a:pt x="275" y="309"/>
                    <a:pt x="275" y="309"/>
                  </a:cubicBezTo>
                  <a:cubicBezTo>
                    <a:pt x="276" y="311"/>
                    <a:pt x="276" y="311"/>
                    <a:pt x="276" y="311"/>
                  </a:cubicBezTo>
                  <a:cubicBezTo>
                    <a:pt x="277" y="311"/>
                    <a:pt x="275" y="310"/>
                    <a:pt x="275" y="309"/>
                  </a:cubicBezTo>
                  <a:cubicBezTo>
                    <a:pt x="274" y="308"/>
                    <a:pt x="275" y="309"/>
                    <a:pt x="276" y="309"/>
                  </a:cubicBezTo>
                  <a:cubicBezTo>
                    <a:pt x="277" y="310"/>
                    <a:pt x="276" y="309"/>
                    <a:pt x="276" y="309"/>
                  </a:cubicBezTo>
                  <a:cubicBezTo>
                    <a:pt x="276" y="310"/>
                    <a:pt x="276" y="309"/>
                    <a:pt x="277" y="310"/>
                  </a:cubicBezTo>
                  <a:cubicBezTo>
                    <a:pt x="277" y="310"/>
                    <a:pt x="276" y="308"/>
                    <a:pt x="276" y="308"/>
                  </a:cubicBezTo>
                  <a:cubicBezTo>
                    <a:pt x="277" y="308"/>
                    <a:pt x="277" y="307"/>
                    <a:pt x="278" y="308"/>
                  </a:cubicBezTo>
                  <a:cubicBezTo>
                    <a:pt x="278" y="307"/>
                    <a:pt x="279" y="307"/>
                    <a:pt x="278" y="306"/>
                  </a:cubicBezTo>
                  <a:cubicBezTo>
                    <a:pt x="278" y="306"/>
                    <a:pt x="277" y="307"/>
                    <a:pt x="276" y="306"/>
                  </a:cubicBezTo>
                  <a:cubicBezTo>
                    <a:pt x="276" y="305"/>
                    <a:pt x="277" y="305"/>
                    <a:pt x="277" y="305"/>
                  </a:cubicBezTo>
                  <a:cubicBezTo>
                    <a:pt x="277" y="306"/>
                    <a:pt x="277" y="306"/>
                    <a:pt x="277" y="306"/>
                  </a:cubicBezTo>
                  <a:cubicBezTo>
                    <a:pt x="277" y="305"/>
                    <a:pt x="278" y="305"/>
                    <a:pt x="277" y="304"/>
                  </a:cubicBezTo>
                  <a:cubicBezTo>
                    <a:pt x="279" y="305"/>
                    <a:pt x="279" y="305"/>
                    <a:pt x="279" y="305"/>
                  </a:cubicBezTo>
                  <a:cubicBezTo>
                    <a:pt x="278" y="304"/>
                    <a:pt x="279" y="303"/>
                    <a:pt x="279" y="303"/>
                  </a:cubicBezTo>
                  <a:cubicBezTo>
                    <a:pt x="280" y="304"/>
                    <a:pt x="281" y="306"/>
                    <a:pt x="282" y="306"/>
                  </a:cubicBezTo>
                  <a:cubicBezTo>
                    <a:pt x="282" y="304"/>
                    <a:pt x="282" y="304"/>
                    <a:pt x="282" y="304"/>
                  </a:cubicBezTo>
                  <a:cubicBezTo>
                    <a:pt x="282" y="303"/>
                    <a:pt x="283" y="304"/>
                    <a:pt x="283" y="304"/>
                  </a:cubicBezTo>
                  <a:cubicBezTo>
                    <a:pt x="285" y="304"/>
                    <a:pt x="282" y="299"/>
                    <a:pt x="284" y="300"/>
                  </a:cubicBezTo>
                  <a:cubicBezTo>
                    <a:pt x="285" y="302"/>
                    <a:pt x="285" y="302"/>
                    <a:pt x="286" y="302"/>
                  </a:cubicBezTo>
                  <a:cubicBezTo>
                    <a:pt x="286" y="301"/>
                    <a:pt x="286" y="301"/>
                    <a:pt x="286" y="301"/>
                  </a:cubicBezTo>
                  <a:cubicBezTo>
                    <a:pt x="285" y="300"/>
                    <a:pt x="286" y="302"/>
                    <a:pt x="285" y="301"/>
                  </a:cubicBezTo>
                  <a:cubicBezTo>
                    <a:pt x="285" y="300"/>
                    <a:pt x="285" y="300"/>
                    <a:pt x="285" y="300"/>
                  </a:cubicBezTo>
                  <a:cubicBezTo>
                    <a:pt x="288" y="303"/>
                    <a:pt x="290" y="299"/>
                    <a:pt x="293" y="300"/>
                  </a:cubicBezTo>
                  <a:cubicBezTo>
                    <a:pt x="292" y="298"/>
                    <a:pt x="294" y="299"/>
                    <a:pt x="294" y="298"/>
                  </a:cubicBezTo>
                  <a:cubicBezTo>
                    <a:pt x="294" y="300"/>
                    <a:pt x="295" y="297"/>
                    <a:pt x="296" y="298"/>
                  </a:cubicBezTo>
                  <a:cubicBezTo>
                    <a:pt x="295" y="296"/>
                    <a:pt x="295" y="296"/>
                    <a:pt x="295" y="296"/>
                  </a:cubicBezTo>
                  <a:cubicBezTo>
                    <a:pt x="296" y="297"/>
                    <a:pt x="295" y="291"/>
                    <a:pt x="297" y="294"/>
                  </a:cubicBezTo>
                  <a:cubicBezTo>
                    <a:pt x="298" y="295"/>
                    <a:pt x="298" y="296"/>
                    <a:pt x="297" y="296"/>
                  </a:cubicBezTo>
                  <a:cubicBezTo>
                    <a:pt x="299" y="299"/>
                    <a:pt x="300" y="293"/>
                    <a:pt x="301" y="296"/>
                  </a:cubicBezTo>
                  <a:cubicBezTo>
                    <a:pt x="301" y="295"/>
                    <a:pt x="300" y="294"/>
                    <a:pt x="301" y="292"/>
                  </a:cubicBezTo>
                  <a:cubicBezTo>
                    <a:pt x="302" y="293"/>
                    <a:pt x="304" y="294"/>
                    <a:pt x="304" y="294"/>
                  </a:cubicBezTo>
                  <a:cubicBezTo>
                    <a:pt x="304" y="294"/>
                    <a:pt x="304" y="293"/>
                    <a:pt x="305" y="294"/>
                  </a:cubicBezTo>
                  <a:cubicBezTo>
                    <a:pt x="305" y="294"/>
                    <a:pt x="305" y="294"/>
                    <a:pt x="305" y="295"/>
                  </a:cubicBezTo>
                  <a:cubicBezTo>
                    <a:pt x="306" y="295"/>
                    <a:pt x="307" y="294"/>
                    <a:pt x="308" y="293"/>
                  </a:cubicBezTo>
                  <a:cubicBezTo>
                    <a:pt x="309" y="294"/>
                    <a:pt x="310" y="293"/>
                    <a:pt x="312" y="293"/>
                  </a:cubicBezTo>
                  <a:cubicBezTo>
                    <a:pt x="312" y="291"/>
                    <a:pt x="315" y="293"/>
                    <a:pt x="314" y="290"/>
                  </a:cubicBezTo>
                  <a:cubicBezTo>
                    <a:pt x="314" y="291"/>
                    <a:pt x="314" y="291"/>
                    <a:pt x="314" y="291"/>
                  </a:cubicBezTo>
                  <a:cubicBezTo>
                    <a:pt x="314" y="290"/>
                    <a:pt x="314" y="288"/>
                    <a:pt x="315" y="288"/>
                  </a:cubicBezTo>
                  <a:cubicBezTo>
                    <a:pt x="315" y="290"/>
                    <a:pt x="315" y="290"/>
                    <a:pt x="315" y="290"/>
                  </a:cubicBezTo>
                  <a:cubicBezTo>
                    <a:pt x="316" y="292"/>
                    <a:pt x="317" y="290"/>
                    <a:pt x="318" y="291"/>
                  </a:cubicBezTo>
                  <a:cubicBezTo>
                    <a:pt x="316" y="289"/>
                    <a:pt x="318" y="291"/>
                    <a:pt x="318" y="289"/>
                  </a:cubicBezTo>
                  <a:cubicBezTo>
                    <a:pt x="318" y="288"/>
                    <a:pt x="318" y="288"/>
                    <a:pt x="318" y="288"/>
                  </a:cubicBezTo>
                  <a:cubicBezTo>
                    <a:pt x="319" y="287"/>
                    <a:pt x="318" y="287"/>
                    <a:pt x="319" y="286"/>
                  </a:cubicBezTo>
                  <a:cubicBezTo>
                    <a:pt x="320" y="286"/>
                    <a:pt x="321" y="288"/>
                    <a:pt x="320" y="288"/>
                  </a:cubicBezTo>
                  <a:cubicBezTo>
                    <a:pt x="321" y="289"/>
                    <a:pt x="322" y="288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4" y="287"/>
                    <a:pt x="324" y="287"/>
                    <a:pt x="324" y="287"/>
                  </a:cubicBezTo>
                  <a:cubicBezTo>
                    <a:pt x="325" y="289"/>
                    <a:pt x="325" y="289"/>
                    <a:pt x="325" y="289"/>
                  </a:cubicBezTo>
                  <a:cubicBezTo>
                    <a:pt x="325" y="289"/>
                    <a:pt x="326" y="286"/>
                    <a:pt x="326" y="286"/>
                  </a:cubicBezTo>
                  <a:cubicBezTo>
                    <a:pt x="328" y="286"/>
                    <a:pt x="331" y="283"/>
                    <a:pt x="332" y="281"/>
                  </a:cubicBezTo>
                  <a:cubicBezTo>
                    <a:pt x="332" y="282"/>
                    <a:pt x="332" y="282"/>
                    <a:pt x="332" y="282"/>
                  </a:cubicBezTo>
                  <a:cubicBezTo>
                    <a:pt x="332" y="281"/>
                    <a:pt x="332" y="279"/>
                    <a:pt x="333" y="280"/>
                  </a:cubicBezTo>
                  <a:cubicBezTo>
                    <a:pt x="333" y="279"/>
                    <a:pt x="334" y="280"/>
                    <a:pt x="335" y="280"/>
                  </a:cubicBezTo>
                  <a:cubicBezTo>
                    <a:pt x="335" y="280"/>
                    <a:pt x="334" y="279"/>
                    <a:pt x="334" y="279"/>
                  </a:cubicBezTo>
                  <a:cubicBezTo>
                    <a:pt x="337" y="279"/>
                    <a:pt x="337" y="275"/>
                    <a:pt x="339" y="274"/>
                  </a:cubicBezTo>
                  <a:cubicBezTo>
                    <a:pt x="339" y="274"/>
                    <a:pt x="340" y="275"/>
                    <a:pt x="340" y="276"/>
                  </a:cubicBezTo>
                  <a:cubicBezTo>
                    <a:pt x="341" y="274"/>
                    <a:pt x="341" y="272"/>
                    <a:pt x="341" y="270"/>
                  </a:cubicBezTo>
                  <a:cubicBezTo>
                    <a:pt x="341" y="270"/>
                    <a:pt x="342" y="270"/>
                    <a:pt x="342" y="271"/>
                  </a:cubicBezTo>
                  <a:cubicBezTo>
                    <a:pt x="342" y="270"/>
                    <a:pt x="343" y="269"/>
                    <a:pt x="342" y="267"/>
                  </a:cubicBezTo>
                  <a:cubicBezTo>
                    <a:pt x="341" y="268"/>
                    <a:pt x="343" y="268"/>
                    <a:pt x="342" y="268"/>
                  </a:cubicBezTo>
                  <a:cubicBezTo>
                    <a:pt x="341" y="268"/>
                    <a:pt x="340" y="266"/>
                    <a:pt x="341" y="266"/>
                  </a:cubicBezTo>
                  <a:cubicBezTo>
                    <a:pt x="341" y="266"/>
                    <a:pt x="341" y="266"/>
                    <a:pt x="341" y="266"/>
                  </a:cubicBezTo>
                  <a:cubicBezTo>
                    <a:pt x="342" y="265"/>
                    <a:pt x="341" y="265"/>
                    <a:pt x="342" y="263"/>
                  </a:cubicBezTo>
                  <a:cubicBezTo>
                    <a:pt x="343" y="263"/>
                    <a:pt x="342" y="264"/>
                    <a:pt x="343" y="264"/>
                  </a:cubicBezTo>
                  <a:cubicBezTo>
                    <a:pt x="345" y="265"/>
                    <a:pt x="345" y="262"/>
                    <a:pt x="346" y="262"/>
                  </a:cubicBezTo>
                  <a:cubicBezTo>
                    <a:pt x="344" y="261"/>
                    <a:pt x="344" y="261"/>
                    <a:pt x="344" y="261"/>
                  </a:cubicBezTo>
                  <a:cubicBezTo>
                    <a:pt x="344" y="260"/>
                    <a:pt x="346" y="261"/>
                    <a:pt x="346" y="260"/>
                  </a:cubicBezTo>
                  <a:cubicBezTo>
                    <a:pt x="342" y="256"/>
                    <a:pt x="342" y="256"/>
                    <a:pt x="342" y="256"/>
                  </a:cubicBezTo>
                  <a:cubicBezTo>
                    <a:pt x="342" y="257"/>
                    <a:pt x="344" y="256"/>
                    <a:pt x="345" y="257"/>
                  </a:cubicBezTo>
                  <a:cubicBezTo>
                    <a:pt x="346" y="255"/>
                    <a:pt x="342" y="254"/>
                    <a:pt x="341" y="253"/>
                  </a:cubicBezTo>
                  <a:cubicBezTo>
                    <a:pt x="342" y="252"/>
                    <a:pt x="341" y="250"/>
                    <a:pt x="341" y="250"/>
                  </a:cubicBezTo>
                  <a:cubicBezTo>
                    <a:pt x="342" y="250"/>
                    <a:pt x="341" y="250"/>
                    <a:pt x="342" y="250"/>
                  </a:cubicBezTo>
                  <a:cubicBezTo>
                    <a:pt x="343" y="250"/>
                    <a:pt x="343" y="250"/>
                    <a:pt x="343" y="250"/>
                  </a:cubicBezTo>
                  <a:cubicBezTo>
                    <a:pt x="343" y="251"/>
                    <a:pt x="346" y="250"/>
                    <a:pt x="347" y="251"/>
                  </a:cubicBezTo>
                  <a:cubicBezTo>
                    <a:pt x="346" y="249"/>
                    <a:pt x="347" y="247"/>
                    <a:pt x="347" y="246"/>
                  </a:cubicBezTo>
                  <a:cubicBezTo>
                    <a:pt x="345" y="247"/>
                    <a:pt x="346" y="244"/>
                    <a:pt x="343" y="244"/>
                  </a:cubicBezTo>
                  <a:cubicBezTo>
                    <a:pt x="343" y="242"/>
                    <a:pt x="346" y="243"/>
                    <a:pt x="346" y="242"/>
                  </a:cubicBezTo>
                  <a:cubicBezTo>
                    <a:pt x="345" y="240"/>
                    <a:pt x="346" y="239"/>
                    <a:pt x="345" y="237"/>
                  </a:cubicBezTo>
                  <a:cubicBezTo>
                    <a:pt x="346" y="237"/>
                    <a:pt x="346" y="237"/>
                    <a:pt x="346" y="237"/>
                  </a:cubicBezTo>
                  <a:cubicBezTo>
                    <a:pt x="345" y="236"/>
                    <a:pt x="346" y="233"/>
                    <a:pt x="344" y="232"/>
                  </a:cubicBezTo>
                  <a:cubicBezTo>
                    <a:pt x="345" y="232"/>
                    <a:pt x="345" y="232"/>
                    <a:pt x="345" y="232"/>
                  </a:cubicBezTo>
                  <a:cubicBezTo>
                    <a:pt x="346" y="231"/>
                    <a:pt x="342" y="232"/>
                    <a:pt x="343" y="230"/>
                  </a:cubicBezTo>
                  <a:cubicBezTo>
                    <a:pt x="345" y="231"/>
                    <a:pt x="345" y="231"/>
                    <a:pt x="345" y="231"/>
                  </a:cubicBezTo>
                  <a:cubicBezTo>
                    <a:pt x="343" y="230"/>
                    <a:pt x="346" y="229"/>
                    <a:pt x="344" y="227"/>
                  </a:cubicBezTo>
                  <a:cubicBezTo>
                    <a:pt x="344" y="227"/>
                    <a:pt x="345" y="227"/>
                    <a:pt x="345" y="228"/>
                  </a:cubicBezTo>
                  <a:cubicBezTo>
                    <a:pt x="344" y="226"/>
                    <a:pt x="345" y="225"/>
                    <a:pt x="343" y="224"/>
                  </a:cubicBezTo>
                  <a:cubicBezTo>
                    <a:pt x="344" y="224"/>
                    <a:pt x="345" y="224"/>
                    <a:pt x="345" y="225"/>
                  </a:cubicBezTo>
                  <a:cubicBezTo>
                    <a:pt x="346" y="224"/>
                    <a:pt x="343" y="223"/>
                    <a:pt x="344" y="222"/>
                  </a:cubicBezTo>
                  <a:cubicBezTo>
                    <a:pt x="344" y="222"/>
                    <a:pt x="345" y="222"/>
                    <a:pt x="346" y="222"/>
                  </a:cubicBezTo>
                  <a:cubicBezTo>
                    <a:pt x="344" y="221"/>
                    <a:pt x="345" y="219"/>
                    <a:pt x="344" y="219"/>
                  </a:cubicBezTo>
                  <a:cubicBezTo>
                    <a:pt x="345" y="219"/>
                    <a:pt x="346" y="218"/>
                    <a:pt x="347" y="218"/>
                  </a:cubicBezTo>
                  <a:cubicBezTo>
                    <a:pt x="348" y="213"/>
                    <a:pt x="351" y="208"/>
                    <a:pt x="353" y="202"/>
                  </a:cubicBezTo>
                  <a:cubicBezTo>
                    <a:pt x="355" y="203"/>
                    <a:pt x="353" y="204"/>
                    <a:pt x="355" y="204"/>
                  </a:cubicBezTo>
                  <a:cubicBezTo>
                    <a:pt x="353" y="203"/>
                    <a:pt x="355" y="203"/>
                    <a:pt x="355" y="202"/>
                  </a:cubicBezTo>
                  <a:cubicBezTo>
                    <a:pt x="356" y="202"/>
                    <a:pt x="356" y="202"/>
                    <a:pt x="356" y="202"/>
                  </a:cubicBezTo>
                  <a:cubicBezTo>
                    <a:pt x="356" y="201"/>
                    <a:pt x="357" y="202"/>
                    <a:pt x="357" y="201"/>
                  </a:cubicBezTo>
                  <a:cubicBezTo>
                    <a:pt x="357" y="200"/>
                    <a:pt x="357" y="200"/>
                    <a:pt x="357" y="200"/>
                  </a:cubicBezTo>
                  <a:cubicBezTo>
                    <a:pt x="356" y="199"/>
                    <a:pt x="360" y="201"/>
                    <a:pt x="358" y="199"/>
                  </a:cubicBezTo>
                  <a:cubicBezTo>
                    <a:pt x="360" y="200"/>
                    <a:pt x="360" y="200"/>
                    <a:pt x="360" y="200"/>
                  </a:cubicBezTo>
                  <a:cubicBezTo>
                    <a:pt x="359" y="197"/>
                    <a:pt x="361" y="199"/>
                    <a:pt x="361" y="197"/>
                  </a:cubicBezTo>
                  <a:cubicBezTo>
                    <a:pt x="361" y="197"/>
                    <a:pt x="361" y="197"/>
                    <a:pt x="361" y="197"/>
                  </a:cubicBezTo>
                  <a:cubicBezTo>
                    <a:pt x="363" y="198"/>
                    <a:pt x="362" y="194"/>
                    <a:pt x="363" y="195"/>
                  </a:cubicBezTo>
                  <a:cubicBezTo>
                    <a:pt x="364" y="194"/>
                    <a:pt x="365" y="193"/>
                    <a:pt x="364" y="191"/>
                  </a:cubicBezTo>
                  <a:cubicBezTo>
                    <a:pt x="365" y="193"/>
                    <a:pt x="365" y="193"/>
                    <a:pt x="365" y="193"/>
                  </a:cubicBezTo>
                  <a:cubicBezTo>
                    <a:pt x="366" y="192"/>
                    <a:pt x="368" y="191"/>
                    <a:pt x="369" y="190"/>
                  </a:cubicBezTo>
                  <a:cubicBezTo>
                    <a:pt x="374" y="190"/>
                    <a:pt x="379" y="190"/>
                    <a:pt x="383" y="191"/>
                  </a:cubicBezTo>
                  <a:cubicBezTo>
                    <a:pt x="386" y="192"/>
                    <a:pt x="388" y="193"/>
                    <a:pt x="390" y="194"/>
                  </a:cubicBezTo>
                  <a:cubicBezTo>
                    <a:pt x="389" y="196"/>
                    <a:pt x="388" y="198"/>
                    <a:pt x="388" y="200"/>
                  </a:cubicBezTo>
                  <a:cubicBezTo>
                    <a:pt x="387" y="201"/>
                    <a:pt x="386" y="199"/>
                    <a:pt x="386" y="199"/>
                  </a:cubicBezTo>
                  <a:cubicBezTo>
                    <a:pt x="384" y="205"/>
                    <a:pt x="377" y="203"/>
                    <a:pt x="373" y="209"/>
                  </a:cubicBezTo>
                  <a:cubicBezTo>
                    <a:pt x="369" y="210"/>
                    <a:pt x="365" y="215"/>
                    <a:pt x="365" y="215"/>
                  </a:cubicBezTo>
                  <a:cubicBezTo>
                    <a:pt x="382" y="216"/>
                    <a:pt x="389" y="211"/>
                    <a:pt x="399" y="205"/>
                  </a:cubicBezTo>
                  <a:cubicBezTo>
                    <a:pt x="401" y="203"/>
                    <a:pt x="402" y="201"/>
                    <a:pt x="403" y="198"/>
                  </a:cubicBezTo>
                  <a:cubicBezTo>
                    <a:pt x="405" y="199"/>
                    <a:pt x="406" y="199"/>
                    <a:pt x="406" y="198"/>
                  </a:cubicBezTo>
                  <a:cubicBezTo>
                    <a:pt x="405" y="197"/>
                    <a:pt x="404" y="197"/>
                    <a:pt x="404" y="196"/>
                  </a:cubicBezTo>
                  <a:cubicBezTo>
                    <a:pt x="404" y="194"/>
                    <a:pt x="405" y="191"/>
                    <a:pt x="406" y="188"/>
                  </a:cubicBezTo>
                  <a:cubicBezTo>
                    <a:pt x="398" y="164"/>
                    <a:pt x="382" y="170"/>
                    <a:pt x="375" y="170"/>
                  </a:cubicBezTo>
                  <a:cubicBezTo>
                    <a:pt x="367" y="172"/>
                    <a:pt x="361" y="175"/>
                    <a:pt x="356" y="179"/>
                  </a:cubicBezTo>
                  <a:cubicBezTo>
                    <a:pt x="356" y="179"/>
                    <a:pt x="356" y="179"/>
                    <a:pt x="357" y="180"/>
                  </a:cubicBezTo>
                  <a:cubicBezTo>
                    <a:pt x="354" y="179"/>
                    <a:pt x="351" y="179"/>
                    <a:pt x="349" y="179"/>
                  </a:cubicBezTo>
                  <a:cubicBezTo>
                    <a:pt x="332" y="177"/>
                    <a:pt x="315" y="175"/>
                    <a:pt x="313" y="163"/>
                  </a:cubicBezTo>
                  <a:cubicBezTo>
                    <a:pt x="308" y="154"/>
                    <a:pt x="303" y="139"/>
                    <a:pt x="301" y="128"/>
                  </a:cubicBezTo>
                  <a:cubicBezTo>
                    <a:pt x="300" y="124"/>
                    <a:pt x="300" y="121"/>
                    <a:pt x="299" y="117"/>
                  </a:cubicBezTo>
                  <a:cubicBezTo>
                    <a:pt x="323" y="112"/>
                    <a:pt x="296" y="118"/>
                    <a:pt x="307" y="115"/>
                  </a:cubicBezTo>
                  <a:cubicBezTo>
                    <a:pt x="307" y="115"/>
                    <a:pt x="307" y="115"/>
                    <a:pt x="307" y="115"/>
                  </a:cubicBezTo>
                  <a:cubicBezTo>
                    <a:pt x="307" y="114"/>
                    <a:pt x="307" y="114"/>
                    <a:pt x="307" y="114"/>
                  </a:cubicBezTo>
                  <a:cubicBezTo>
                    <a:pt x="306" y="113"/>
                    <a:pt x="306" y="113"/>
                    <a:pt x="306" y="113"/>
                  </a:cubicBezTo>
                  <a:cubicBezTo>
                    <a:pt x="306" y="110"/>
                    <a:pt x="306" y="110"/>
                    <a:pt x="306" y="110"/>
                  </a:cubicBezTo>
                  <a:cubicBezTo>
                    <a:pt x="303" y="103"/>
                    <a:pt x="304" y="96"/>
                    <a:pt x="292" y="85"/>
                  </a:cubicBezTo>
                  <a:cubicBezTo>
                    <a:pt x="277" y="75"/>
                    <a:pt x="266" y="83"/>
                    <a:pt x="261" y="92"/>
                  </a:cubicBezTo>
                  <a:cubicBezTo>
                    <a:pt x="260" y="93"/>
                    <a:pt x="259" y="94"/>
                    <a:pt x="258" y="95"/>
                  </a:cubicBezTo>
                  <a:cubicBezTo>
                    <a:pt x="257" y="95"/>
                    <a:pt x="257" y="95"/>
                    <a:pt x="257" y="95"/>
                  </a:cubicBezTo>
                  <a:cubicBezTo>
                    <a:pt x="255" y="97"/>
                    <a:pt x="253" y="98"/>
                    <a:pt x="251" y="102"/>
                  </a:cubicBezTo>
                  <a:cubicBezTo>
                    <a:pt x="251" y="102"/>
                    <a:pt x="251" y="102"/>
                    <a:pt x="251" y="102"/>
                  </a:cubicBezTo>
                  <a:cubicBezTo>
                    <a:pt x="251" y="106"/>
                    <a:pt x="245" y="110"/>
                    <a:pt x="247" y="113"/>
                  </a:cubicBezTo>
                  <a:cubicBezTo>
                    <a:pt x="245" y="115"/>
                    <a:pt x="245" y="115"/>
                    <a:pt x="245" y="115"/>
                  </a:cubicBezTo>
                  <a:cubicBezTo>
                    <a:pt x="246" y="120"/>
                    <a:pt x="243" y="122"/>
                    <a:pt x="245" y="127"/>
                  </a:cubicBezTo>
                  <a:cubicBezTo>
                    <a:pt x="244" y="126"/>
                    <a:pt x="244" y="126"/>
                    <a:pt x="244" y="126"/>
                  </a:cubicBezTo>
                  <a:cubicBezTo>
                    <a:pt x="243" y="133"/>
                    <a:pt x="248" y="140"/>
                    <a:pt x="246" y="142"/>
                  </a:cubicBezTo>
                  <a:cubicBezTo>
                    <a:pt x="246" y="144"/>
                    <a:pt x="246" y="145"/>
                    <a:pt x="247" y="147"/>
                  </a:cubicBezTo>
                  <a:cubicBezTo>
                    <a:pt x="241" y="158"/>
                    <a:pt x="234" y="167"/>
                    <a:pt x="228" y="171"/>
                  </a:cubicBezTo>
                  <a:cubicBezTo>
                    <a:pt x="228" y="169"/>
                    <a:pt x="226" y="166"/>
                    <a:pt x="223" y="162"/>
                  </a:cubicBezTo>
                  <a:cubicBezTo>
                    <a:pt x="223" y="162"/>
                    <a:pt x="223" y="162"/>
                    <a:pt x="224" y="162"/>
                  </a:cubicBezTo>
                  <a:cubicBezTo>
                    <a:pt x="224" y="162"/>
                    <a:pt x="223" y="161"/>
                    <a:pt x="223" y="161"/>
                  </a:cubicBezTo>
                  <a:cubicBezTo>
                    <a:pt x="223" y="161"/>
                    <a:pt x="223" y="161"/>
                    <a:pt x="223" y="160"/>
                  </a:cubicBezTo>
                  <a:cubicBezTo>
                    <a:pt x="228" y="153"/>
                    <a:pt x="228" y="143"/>
                    <a:pt x="231" y="134"/>
                  </a:cubicBezTo>
                  <a:cubicBezTo>
                    <a:pt x="231" y="134"/>
                    <a:pt x="232" y="136"/>
                    <a:pt x="232" y="137"/>
                  </a:cubicBezTo>
                  <a:cubicBezTo>
                    <a:pt x="233" y="129"/>
                    <a:pt x="233" y="121"/>
                    <a:pt x="230" y="115"/>
                  </a:cubicBezTo>
                  <a:cubicBezTo>
                    <a:pt x="231" y="115"/>
                    <a:pt x="231" y="115"/>
                    <a:pt x="232" y="117"/>
                  </a:cubicBezTo>
                  <a:cubicBezTo>
                    <a:pt x="231" y="111"/>
                    <a:pt x="229" y="105"/>
                    <a:pt x="227" y="103"/>
                  </a:cubicBezTo>
                  <a:cubicBezTo>
                    <a:pt x="227" y="107"/>
                    <a:pt x="228" y="103"/>
                    <a:pt x="228" y="106"/>
                  </a:cubicBezTo>
                  <a:cubicBezTo>
                    <a:pt x="228" y="110"/>
                    <a:pt x="225" y="104"/>
                    <a:pt x="223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0" y="96"/>
                    <a:pt x="218" y="95"/>
                    <a:pt x="213" y="96"/>
                  </a:cubicBezTo>
                  <a:cubicBezTo>
                    <a:pt x="209" y="95"/>
                    <a:pt x="216" y="95"/>
                    <a:pt x="214" y="94"/>
                  </a:cubicBezTo>
                  <a:cubicBezTo>
                    <a:pt x="211" y="90"/>
                    <a:pt x="201" y="99"/>
                    <a:pt x="201" y="100"/>
                  </a:cubicBezTo>
                  <a:cubicBezTo>
                    <a:pt x="200" y="102"/>
                    <a:pt x="199" y="104"/>
                    <a:pt x="200" y="104"/>
                  </a:cubicBezTo>
                  <a:cubicBezTo>
                    <a:pt x="198" y="108"/>
                    <a:pt x="198" y="105"/>
                    <a:pt x="197" y="108"/>
                  </a:cubicBezTo>
                  <a:cubicBezTo>
                    <a:pt x="196" y="112"/>
                    <a:pt x="197" y="116"/>
                    <a:pt x="199" y="120"/>
                  </a:cubicBezTo>
                  <a:cubicBezTo>
                    <a:pt x="198" y="119"/>
                    <a:pt x="196" y="123"/>
                    <a:pt x="195" y="120"/>
                  </a:cubicBezTo>
                  <a:cubicBezTo>
                    <a:pt x="196" y="129"/>
                    <a:pt x="200" y="133"/>
                    <a:pt x="202" y="137"/>
                  </a:cubicBezTo>
                  <a:cubicBezTo>
                    <a:pt x="202" y="140"/>
                    <a:pt x="205" y="147"/>
                    <a:pt x="207" y="149"/>
                  </a:cubicBezTo>
                  <a:cubicBezTo>
                    <a:pt x="206" y="151"/>
                    <a:pt x="206" y="147"/>
                    <a:pt x="205" y="147"/>
                  </a:cubicBezTo>
                  <a:cubicBezTo>
                    <a:pt x="205" y="151"/>
                    <a:pt x="205" y="151"/>
                    <a:pt x="205" y="151"/>
                  </a:cubicBezTo>
                  <a:cubicBezTo>
                    <a:pt x="202" y="146"/>
                    <a:pt x="203" y="153"/>
                    <a:pt x="201" y="150"/>
                  </a:cubicBezTo>
                  <a:cubicBezTo>
                    <a:pt x="202" y="153"/>
                    <a:pt x="204" y="158"/>
                    <a:pt x="206" y="163"/>
                  </a:cubicBezTo>
                  <a:cubicBezTo>
                    <a:pt x="203" y="170"/>
                    <a:pt x="201" y="172"/>
                    <a:pt x="194" y="178"/>
                  </a:cubicBezTo>
                  <a:cubicBezTo>
                    <a:pt x="195" y="178"/>
                    <a:pt x="192" y="180"/>
                    <a:pt x="194" y="181"/>
                  </a:cubicBezTo>
                  <a:cubicBezTo>
                    <a:pt x="194" y="183"/>
                    <a:pt x="192" y="183"/>
                    <a:pt x="191" y="183"/>
                  </a:cubicBezTo>
                  <a:cubicBezTo>
                    <a:pt x="192" y="182"/>
                    <a:pt x="193" y="182"/>
                    <a:pt x="192" y="176"/>
                  </a:cubicBezTo>
                  <a:cubicBezTo>
                    <a:pt x="186" y="156"/>
                    <a:pt x="180" y="130"/>
                    <a:pt x="179" y="108"/>
                  </a:cubicBezTo>
                  <a:cubicBezTo>
                    <a:pt x="179" y="110"/>
                    <a:pt x="178" y="110"/>
                    <a:pt x="178" y="108"/>
                  </a:cubicBezTo>
                  <a:cubicBezTo>
                    <a:pt x="181" y="106"/>
                    <a:pt x="176" y="101"/>
                    <a:pt x="177" y="97"/>
                  </a:cubicBezTo>
                  <a:cubicBezTo>
                    <a:pt x="178" y="97"/>
                    <a:pt x="178" y="99"/>
                    <a:pt x="178" y="100"/>
                  </a:cubicBezTo>
                  <a:cubicBezTo>
                    <a:pt x="179" y="89"/>
                    <a:pt x="176" y="81"/>
                    <a:pt x="177" y="71"/>
                  </a:cubicBezTo>
                  <a:cubicBezTo>
                    <a:pt x="175" y="62"/>
                    <a:pt x="178" y="51"/>
                    <a:pt x="176" y="45"/>
                  </a:cubicBezTo>
                  <a:cubicBezTo>
                    <a:pt x="177" y="46"/>
                    <a:pt x="176" y="41"/>
                    <a:pt x="177" y="39"/>
                  </a:cubicBezTo>
                  <a:cubicBezTo>
                    <a:pt x="176" y="36"/>
                    <a:pt x="176" y="34"/>
                    <a:pt x="176" y="31"/>
                  </a:cubicBezTo>
                  <a:cubicBezTo>
                    <a:pt x="176" y="30"/>
                    <a:pt x="176" y="29"/>
                    <a:pt x="176" y="28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3"/>
                    <a:pt x="177" y="18"/>
                    <a:pt x="176" y="14"/>
                  </a:cubicBezTo>
                  <a:cubicBezTo>
                    <a:pt x="176" y="13"/>
                    <a:pt x="175" y="2"/>
                    <a:pt x="174" y="1"/>
                  </a:cubicBezTo>
                  <a:cubicBezTo>
                    <a:pt x="173" y="0"/>
                    <a:pt x="172" y="6"/>
                    <a:pt x="170" y="6"/>
                  </a:cubicBezTo>
                  <a:cubicBezTo>
                    <a:pt x="162" y="5"/>
                    <a:pt x="168" y="10"/>
                    <a:pt x="161" y="11"/>
                  </a:cubicBezTo>
                  <a:cubicBezTo>
                    <a:pt x="157" y="12"/>
                    <a:pt x="156" y="13"/>
                    <a:pt x="154" y="16"/>
                  </a:cubicBezTo>
                  <a:cubicBezTo>
                    <a:pt x="155" y="20"/>
                    <a:pt x="155" y="24"/>
                    <a:pt x="155" y="28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156" y="75"/>
                    <a:pt x="154" y="84"/>
                    <a:pt x="153" y="92"/>
                  </a:cubicBezTo>
                  <a:cubicBezTo>
                    <a:pt x="148" y="91"/>
                    <a:pt x="142" y="91"/>
                    <a:pt x="139" y="94"/>
                  </a:cubicBezTo>
                  <a:cubicBezTo>
                    <a:pt x="137" y="95"/>
                    <a:pt x="135" y="96"/>
                    <a:pt x="134" y="98"/>
                  </a:cubicBezTo>
                  <a:cubicBezTo>
                    <a:pt x="125" y="103"/>
                    <a:pt x="119" y="113"/>
                    <a:pt x="119" y="118"/>
                  </a:cubicBezTo>
                  <a:cubicBezTo>
                    <a:pt x="118" y="121"/>
                    <a:pt x="118" y="124"/>
                    <a:pt x="118" y="127"/>
                  </a:cubicBezTo>
                  <a:cubicBezTo>
                    <a:pt x="115" y="132"/>
                    <a:pt x="113" y="140"/>
                    <a:pt x="112" y="144"/>
                  </a:cubicBezTo>
                  <a:cubicBezTo>
                    <a:pt x="111" y="152"/>
                    <a:pt x="111" y="155"/>
                    <a:pt x="111" y="160"/>
                  </a:cubicBezTo>
                  <a:cubicBezTo>
                    <a:pt x="111" y="163"/>
                    <a:pt x="109" y="164"/>
                    <a:pt x="108" y="165"/>
                  </a:cubicBezTo>
                  <a:cubicBezTo>
                    <a:pt x="105" y="174"/>
                    <a:pt x="100" y="181"/>
                    <a:pt x="100" y="189"/>
                  </a:cubicBezTo>
                  <a:cubicBezTo>
                    <a:pt x="99" y="189"/>
                    <a:pt x="99" y="189"/>
                    <a:pt x="99" y="189"/>
                  </a:cubicBezTo>
                  <a:cubicBezTo>
                    <a:pt x="98" y="195"/>
                    <a:pt x="93" y="208"/>
                    <a:pt x="88" y="208"/>
                  </a:cubicBezTo>
                  <a:cubicBezTo>
                    <a:pt x="88" y="210"/>
                    <a:pt x="83" y="208"/>
                    <a:pt x="85" y="211"/>
                  </a:cubicBezTo>
                  <a:cubicBezTo>
                    <a:pt x="82" y="210"/>
                    <a:pt x="85" y="209"/>
                    <a:pt x="82" y="208"/>
                  </a:cubicBezTo>
                  <a:cubicBezTo>
                    <a:pt x="83" y="209"/>
                    <a:pt x="84" y="208"/>
                    <a:pt x="85" y="208"/>
                  </a:cubicBezTo>
                  <a:cubicBezTo>
                    <a:pt x="78" y="200"/>
                    <a:pt x="79" y="178"/>
                    <a:pt x="79" y="161"/>
                  </a:cubicBezTo>
                  <a:cubicBezTo>
                    <a:pt x="81" y="156"/>
                    <a:pt x="80" y="144"/>
                    <a:pt x="81" y="133"/>
                  </a:cubicBezTo>
                  <a:cubicBezTo>
                    <a:pt x="81" y="131"/>
                    <a:pt x="81" y="131"/>
                    <a:pt x="81" y="131"/>
                  </a:cubicBezTo>
                  <a:cubicBezTo>
                    <a:pt x="82" y="131"/>
                    <a:pt x="82" y="131"/>
                    <a:pt x="83" y="131"/>
                  </a:cubicBezTo>
                  <a:cubicBezTo>
                    <a:pt x="83" y="131"/>
                    <a:pt x="83" y="130"/>
                    <a:pt x="83" y="130"/>
                  </a:cubicBezTo>
                  <a:cubicBezTo>
                    <a:pt x="83" y="129"/>
                    <a:pt x="83" y="129"/>
                    <a:pt x="83" y="129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2" y="128"/>
                    <a:pt x="82" y="128"/>
                    <a:pt x="81" y="128"/>
                  </a:cubicBezTo>
                  <a:cubicBezTo>
                    <a:pt x="81" y="127"/>
                    <a:pt x="81" y="127"/>
                    <a:pt x="81" y="127"/>
                  </a:cubicBezTo>
                  <a:cubicBezTo>
                    <a:pt x="82" y="128"/>
                    <a:pt x="82" y="128"/>
                    <a:pt x="83" y="128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2" y="127"/>
                    <a:pt x="81" y="127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62" y="125"/>
                    <a:pt x="75" y="126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66" y="126"/>
                    <a:pt x="63" y="126"/>
                    <a:pt x="69" y="126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70" y="127"/>
                    <a:pt x="70" y="127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7"/>
                    <a:pt x="70" y="127"/>
                    <a:pt x="69" y="127"/>
                  </a:cubicBezTo>
                  <a:cubicBezTo>
                    <a:pt x="69" y="129"/>
                    <a:pt x="69" y="131"/>
                    <a:pt x="71" y="129"/>
                  </a:cubicBezTo>
                  <a:cubicBezTo>
                    <a:pt x="71" y="129"/>
                    <a:pt x="71" y="129"/>
                    <a:pt x="71" y="130"/>
                  </a:cubicBezTo>
                  <a:cubicBezTo>
                    <a:pt x="71" y="130"/>
                    <a:pt x="71" y="130"/>
                    <a:pt x="71" y="130"/>
                  </a:cubicBezTo>
                  <a:cubicBezTo>
                    <a:pt x="70" y="132"/>
                    <a:pt x="70" y="134"/>
                    <a:pt x="70" y="136"/>
                  </a:cubicBezTo>
                  <a:cubicBezTo>
                    <a:pt x="70" y="138"/>
                    <a:pt x="70" y="139"/>
                    <a:pt x="70" y="140"/>
                  </a:cubicBezTo>
                  <a:cubicBezTo>
                    <a:pt x="70" y="140"/>
                    <a:pt x="70" y="140"/>
                    <a:pt x="70" y="140"/>
                  </a:cubicBezTo>
                  <a:cubicBezTo>
                    <a:pt x="69" y="144"/>
                    <a:pt x="69" y="147"/>
                    <a:pt x="68" y="151"/>
                  </a:cubicBezTo>
                  <a:cubicBezTo>
                    <a:pt x="68" y="151"/>
                    <a:pt x="67" y="151"/>
                    <a:pt x="67" y="152"/>
                  </a:cubicBezTo>
                  <a:cubicBezTo>
                    <a:pt x="67" y="153"/>
                    <a:pt x="67" y="155"/>
                    <a:pt x="67" y="156"/>
                  </a:cubicBezTo>
                  <a:cubicBezTo>
                    <a:pt x="67" y="160"/>
                    <a:pt x="66" y="164"/>
                    <a:pt x="64" y="168"/>
                  </a:cubicBezTo>
                  <a:cubicBezTo>
                    <a:pt x="64" y="168"/>
                    <a:pt x="64" y="169"/>
                    <a:pt x="64" y="169"/>
                  </a:cubicBezTo>
                  <a:cubicBezTo>
                    <a:pt x="63" y="164"/>
                    <a:pt x="64" y="157"/>
                    <a:pt x="65" y="155"/>
                  </a:cubicBezTo>
                  <a:cubicBezTo>
                    <a:pt x="63" y="149"/>
                    <a:pt x="64" y="160"/>
                    <a:pt x="62" y="159"/>
                  </a:cubicBezTo>
                  <a:cubicBezTo>
                    <a:pt x="62" y="163"/>
                    <a:pt x="62" y="166"/>
                    <a:pt x="63" y="171"/>
                  </a:cubicBezTo>
                  <a:cubicBezTo>
                    <a:pt x="62" y="174"/>
                    <a:pt x="63" y="175"/>
                    <a:pt x="61" y="179"/>
                  </a:cubicBezTo>
                  <a:cubicBezTo>
                    <a:pt x="60" y="178"/>
                    <a:pt x="60" y="178"/>
                    <a:pt x="60" y="178"/>
                  </a:cubicBezTo>
                  <a:cubicBezTo>
                    <a:pt x="58" y="183"/>
                    <a:pt x="58" y="185"/>
                    <a:pt x="58" y="188"/>
                  </a:cubicBezTo>
                  <a:cubicBezTo>
                    <a:pt x="54" y="190"/>
                    <a:pt x="55" y="191"/>
                    <a:pt x="51" y="193"/>
                  </a:cubicBezTo>
                  <a:cubicBezTo>
                    <a:pt x="54" y="190"/>
                    <a:pt x="55" y="186"/>
                    <a:pt x="55" y="183"/>
                  </a:cubicBezTo>
                  <a:cubicBezTo>
                    <a:pt x="51" y="187"/>
                    <a:pt x="48" y="194"/>
                    <a:pt x="43" y="194"/>
                  </a:cubicBezTo>
                  <a:cubicBezTo>
                    <a:pt x="38" y="196"/>
                    <a:pt x="35" y="199"/>
                    <a:pt x="35" y="201"/>
                  </a:cubicBezTo>
                  <a:cubicBezTo>
                    <a:pt x="36" y="200"/>
                    <a:pt x="31" y="201"/>
                    <a:pt x="34" y="199"/>
                  </a:cubicBezTo>
                  <a:cubicBezTo>
                    <a:pt x="32" y="200"/>
                    <a:pt x="30" y="201"/>
                    <a:pt x="29" y="201"/>
                  </a:cubicBezTo>
                  <a:cubicBezTo>
                    <a:pt x="29" y="201"/>
                    <a:pt x="29" y="201"/>
                    <a:pt x="29" y="201"/>
                  </a:cubicBezTo>
                  <a:cubicBezTo>
                    <a:pt x="28" y="201"/>
                    <a:pt x="28" y="200"/>
                    <a:pt x="28" y="199"/>
                  </a:cubicBezTo>
                  <a:cubicBezTo>
                    <a:pt x="26" y="197"/>
                    <a:pt x="23" y="193"/>
                    <a:pt x="19" y="196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16" y="196"/>
                    <a:pt x="12" y="198"/>
                    <a:pt x="9" y="198"/>
                  </a:cubicBezTo>
                  <a:cubicBezTo>
                    <a:pt x="9" y="200"/>
                    <a:pt x="8" y="202"/>
                    <a:pt x="10" y="203"/>
                  </a:cubicBezTo>
                  <a:cubicBezTo>
                    <a:pt x="9" y="204"/>
                    <a:pt x="7" y="201"/>
                    <a:pt x="8" y="203"/>
                  </a:cubicBezTo>
                  <a:cubicBezTo>
                    <a:pt x="7" y="201"/>
                    <a:pt x="7" y="201"/>
                    <a:pt x="7" y="201"/>
                  </a:cubicBezTo>
                  <a:cubicBezTo>
                    <a:pt x="1" y="206"/>
                    <a:pt x="3" y="212"/>
                    <a:pt x="3" y="217"/>
                  </a:cubicBezTo>
                  <a:cubicBezTo>
                    <a:pt x="0" y="218"/>
                    <a:pt x="3" y="221"/>
                    <a:pt x="2" y="224"/>
                  </a:cubicBezTo>
                  <a:cubicBezTo>
                    <a:pt x="3" y="226"/>
                    <a:pt x="2" y="229"/>
                    <a:pt x="5" y="229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4" y="232"/>
                    <a:pt x="4" y="235"/>
                    <a:pt x="5" y="237"/>
                  </a:cubicBezTo>
                  <a:cubicBezTo>
                    <a:pt x="5" y="239"/>
                    <a:pt x="7" y="238"/>
                    <a:pt x="8" y="239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8" y="241"/>
                    <a:pt x="10" y="240"/>
                    <a:pt x="12" y="240"/>
                  </a:cubicBezTo>
                  <a:cubicBezTo>
                    <a:pt x="12" y="241"/>
                    <a:pt x="12" y="241"/>
                    <a:pt x="12" y="242"/>
                  </a:cubicBezTo>
                  <a:cubicBezTo>
                    <a:pt x="11" y="242"/>
                    <a:pt x="9" y="242"/>
                    <a:pt x="7" y="242"/>
                  </a:cubicBezTo>
                  <a:cubicBezTo>
                    <a:pt x="8" y="244"/>
                    <a:pt x="11" y="244"/>
                    <a:pt x="10" y="246"/>
                  </a:cubicBezTo>
                  <a:cubicBezTo>
                    <a:pt x="11" y="247"/>
                    <a:pt x="12" y="248"/>
                    <a:pt x="14" y="247"/>
                  </a:cubicBezTo>
                  <a:cubicBezTo>
                    <a:pt x="13" y="247"/>
                    <a:pt x="14" y="248"/>
                    <a:pt x="13" y="248"/>
                  </a:cubicBezTo>
                  <a:cubicBezTo>
                    <a:pt x="13" y="249"/>
                    <a:pt x="14" y="249"/>
                    <a:pt x="15" y="249"/>
                  </a:cubicBezTo>
                  <a:cubicBezTo>
                    <a:pt x="15" y="249"/>
                    <a:pt x="15" y="249"/>
                    <a:pt x="15" y="249"/>
                  </a:cubicBezTo>
                  <a:cubicBezTo>
                    <a:pt x="16" y="248"/>
                    <a:pt x="17" y="249"/>
                    <a:pt x="18" y="247"/>
                  </a:cubicBezTo>
                  <a:cubicBezTo>
                    <a:pt x="17" y="247"/>
                    <a:pt x="17" y="247"/>
                    <a:pt x="17" y="246"/>
                  </a:cubicBezTo>
                  <a:cubicBezTo>
                    <a:pt x="18" y="246"/>
                    <a:pt x="19" y="246"/>
                    <a:pt x="19" y="248"/>
                  </a:cubicBezTo>
                  <a:cubicBezTo>
                    <a:pt x="18" y="249"/>
                    <a:pt x="16" y="249"/>
                    <a:pt x="17" y="250"/>
                  </a:cubicBezTo>
                  <a:cubicBezTo>
                    <a:pt x="18" y="250"/>
                    <a:pt x="20" y="249"/>
                    <a:pt x="21" y="248"/>
                  </a:cubicBezTo>
                  <a:cubicBezTo>
                    <a:pt x="20" y="249"/>
                    <a:pt x="19" y="248"/>
                    <a:pt x="20" y="246"/>
                  </a:cubicBezTo>
                  <a:cubicBezTo>
                    <a:pt x="19" y="247"/>
                    <a:pt x="19" y="247"/>
                    <a:pt x="19" y="247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18" y="245"/>
                    <a:pt x="19" y="243"/>
                    <a:pt x="17" y="243"/>
                  </a:cubicBezTo>
                  <a:cubicBezTo>
                    <a:pt x="16" y="245"/>
                    <a:pt x="16" y="245"/>
                    <a:pt x="16" y="245"/>
                  </a:cubicBezTo>
                  <a:cubicBezTo>
                    <a:pt x="15" y="244"/>
                    <a:pt x="13" y="244"/>
                    <a:pt x="13" y="243"/>
                  </a:cubicBezTo>
                  <a:cubicBezTo>
                    <a:pt x="14" y="243"/>
                    <a:pt x="15" y="242"/>
                    <a:pt x="15" y="241"/>
                  </a:cubicBezTo>
                  <a:cubicBezTo>
                    <a:pt x="15" y="241"/>
                    <a:pt x="14" y="241"/>
                    <a:pt x="15" y="241"/>
                  </a:cubicBezTo>
                  <a:cubicBezTo>
                    <a:pt x="17" y="240"/>
                    <a:pt x="17" y="240"/>
                    <a:pt x="17" y="240"/>
                  </a:cubicBezTo>
                  <a:cubicBezTo>
                    <a:pt x="14" y="242"/>
                    <a:pt x="15" y="238"/>
                    <a:pt x="14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15" y="236"/>
                    <a:pt x="13" y="239"/>
                    <a:pt x="13" y="238"/>
                  </a:cubicBezTo>
                  <a:cubicBezTo>
                    <a:pt x="13" y="237"/>
                    <a:pt x="15" y="237"/>
                    <a:pt x="16" y="235"/>
                  </a:cubicBezTo>
                  <a:cubicBezTo>
                    <a:pt x="15" y="234"/>
                    <a:pt x="12" y="233"/>
                    <a:pt x="14" y="230"/>
                  </a:cubicBezTo>
                  <a:cubicBezTo>
                    <a:pt x="13" y="229"/>
                    <a:pt x="12" y="228"/>
                    <a:pt x="11" y="227"/>
                  </a:cubicBezTo>
                  <a:cubicBezTo>
                    <a:pt x="10" y="226"/>
                    <a:pt x="13" y="227"/>
                    <a:pt x="12" y="226"/>
                  </a:cubicBezTo>
                  <a:cubicBezTo>
                    <a:pt x="13" y="226"/>
                    <a:pt x="14" y="225"/>
                    <a:pt x="15" y="225"/>
                  </a:cubicBezTo>
                  <a:cubicBezTo>
                    <a:pt x="14" y="225"/>
                    <a:pt x="15" y="223"/>
                    <a:pt x="12" y="224"/>
                  </a:cubicBezTo>
                  <a:cubicBezTo>
                    <a:pt x="13" y="222"/>
                    <a:pt x="13" y="221"/>
                    <a:pt x="13" y="219"/>
                  </a:cubicBezTo>
                  <a:cubicBezTo>
                    <a:pt x="13" y="219"/>
                    <a:pt x="14" y="219"/>
                    <a:pt x="15" y="219"/>
                  </a:cubicBezTo>
                  <a:cubicBezTo>
                    <a:pt x="14" y="218"/>
                    <a:pt x="12" y="217"/>
                    <a:pt x="13" y="216"/>
                  </a:cubicBezTo>
                  <a:cubicBezTo>
                    <a:pt x="12" y="215"/>
                    <a:pt x="12" y="216"/>
                    <a:pt x="10" y="215"/>
                  </a:cubicBezTo>
                  <a:cubicBezTo>
                    <a:pt x="10" y="215"/>
                    <a:pt x="9" y="215"/>
                    <a:pt x="9" y="214"/>
                  </a:cubicBezTo>
                  <a:cubicBezTo>
                    <a:pt x="11" y="214"/>
                    <a:pt x="14" y="215"/>
                    <a:pt x="14" y="214"/>
                  </a:cubicBezTo>
                  <a:cubicBezTo>
                    <a:pt x="17" y="215"/>
                    <a:pt x="13" y="216"/>
                    <a:pt x="16" y="216"/>
                  </a:cubicBezTo>
                  <a:cubicBezTo>
                    <a:pt x="18" y="216"/>
                    <a:pt x="18" y="218"/>
                    <a:pt x="17" y="219"/>
                  </a:cubicBezTo>
                  <a:cubicBezTo>
                    <a:pt x="19" y="220"/>
                    <a:pt x="17" y="218"/>
                    <a:pt x="19" y="218"/>
                  </a:cubicBezTo>
                  <a:cubicBezTo>
                    <a:pt x="19" y="217"/>
                    <a:pt x="18" y="217"/>
                    <a:pt x="18" y="216"/>
                  </a:cubicBezTo>
                  <a:cubicBezTo>
                    <a:pt x="18" y="216"/>
                    <a:pt x="17" y="216"/>
                    <a:pt x="17" y="216"/>
                  </a:cubicBezTo>
                  <a:cubicBezTo>
                    <a:pt x="17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5"/>
                    <a:pt x="17" y="215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6" y="216"/>
                    <a:pt x="16" y="215"/>
                    <a:pt x="16" y="215"/>
                  </a:cubicBezTo>
                  <a:cubicBezTo>
                    <a:pt x="14" y="214"/>
                    <a:pt x="17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4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8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20" y="212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8" y="213"/>
                  </a:cubicBezTo>
                  <a:cubicBezTo>
                    <a:pt x="19" y="213"/>
                    <a:pt x="19" y="213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9" y="213"/>
                    <a:pt x="19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3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9" y="216"/>
                    <a:pt x="18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6"/>
                    <a:pt x="19" y="216"/>
                  </a:cubicBezTo>
                  <a:cubicBezTo>
                    <a:pt x="19" y="216"/>
                    <a:pt x="19" y="216"/>
                    <a:pt x="19" y="215"/>
                  </a:cubicBezTo>
                  <a:cubicBezTo>
                    <a:pt x="19" y="216"/>
                    <a:pt x="19" y="216"/>
                    <a:pt x="19" y="216"/>
                  </a:cubicBezTo>
                  <a:cubicBezTo>
                    <a:pt x="19" y="215"/>
                    <a:pt x="20" y="217"/>
                    <a:pt x="20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20" y="215"/>
                    <a:pt x="18" y="215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3"/>
                  </a:cubicBezTo>
                  <a:cubicBezTo>
                    <a:pt x="19" y="213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20" y="214"/>
                    <a:pt x="20" y="214"/>
                  </a:cubicBezTo>
                  <a:cubicBezTo>
                    <a:pt x="20" y="214"/>
                    <a:pt x="19" y="214"/>
                    <a:pt x="20" y="215"/>
                  </a:cubicBezTo>
                  <a:cubicBezTo>
                    <a:pt x="22" y="215"/>
                    <a:pt x="22" y="215"/>
                    <a:pt x="22" y="215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6"/>
                    <a:pt x="20" y="216"/>
                    <a:pt x="20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7"/>
                    <a:pt x="20" y="217"/>
                    <a:pt x="20" y="217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17"/>
                    <a:pt x="21" y="217"/>
                    <a:pt x="21" y="217"/>
                  </a:cubicBezTo>
                  <a:cubicBezTo>
                    <a:pt x="20" y="218"/>
                    <a:pt x="23" y="217"/>
                    <a:pt x="22" y="218"/>
                  </a:cubicBezTo>
                  <a:cubicBezTo>
                    <a:pt x="21" y="218"/>
                    <a:pt x="20" y="219"/>
                    <a:pt x="20" y="219"/>
                  </a:cubicBezTo>
                  <a:cubicBezTo>
                    <a:pt x="22" y="218"/>
                    <a:pt x="23" y="219"/>
                    <a:pt x="25" y="218"/>
                  </a:cubicBezTo>
                  <a:cubicBezTo>
                    <a:pt x="24" y="219"/>
                    <a:pt x="21" y="219"/>
                    <a:pt x="20" y="220"/>
                  </a:cubicBezTo>
                  <a:cubicBezTo>
                    <a:pt x="22" y="220"/>
                    <a:pt x="19" y="222"/>
                    <a:pt x="22" y="221"/>
                  </a:cubicBezTo>
                  <a:cubicBezTo>
                    <a:pt x="22" y="220"/>
                    <a:pt x="23" y="221"/>
                    <a:pt x="25" y="220"/>
                  </a:cubicBezTo>
                  <a:cubicBezTo>
                    <a:pt x="25" y="222"/>
                    <a:pt x="23" y="221"/>
                    <a:pt x="23" y="222"/>
                  </a:cubicBezTo>
                  <a:cubicBezTo>
                    <a:pt x="23" y="222"/>
                    <a:pt x="25" y="222"/>
                    <a:pt x="26" y="221"/>
                  </a:cubicBezTo>
                  <a:cubicBezTo>
                    <a:pt x="26" y="222"/>
                    <a:pt x="28" y="222"/>
                    <a:pt x="27" y="223"/>
                  </a:cubicBezTo>
                  <a:cubicBezTo>
                    <a:pt x="25" y="224"/>
                    <a:pt x="26" y="222"/>
                    <a:pt x="25" y="223"/>
                  </a:cubicBezTo>
                  <a:cubicBezTo>
                    <a:pt x="25" y="224"/>
                    <a:pt x="29" y="222"/>
                    <a:pt x="30" y="224"/>
                  </a:cubicBezTo>
                  <a:cubicBezTo>
                    <a:pt x="31" y="223"/>
                    <a:pt x="34" y="223"/>
                    <a:pt x="35" y="224"/>
                  </a:cubicBezTo>
                  <a:cubicBezTo>
                    <a:pt x="35" y="226"/>
                    <a:pt x="34" y="223"/>
                    <a:pt x="32" y="224"/>
                  </a:cubicBezTo>
                  <a:cubicBezTo>
                    <a:pt x="32" y="225"/>
                    <a:pt x="32" y="225"/>
                    <a:pt x="32" y="225"/>
                  </a:cubicBezTo>
                  <a:cubicBezTo>
                    <a:pt x="30" y="227"/>
                    <a:pt x="27" y="224"/>
                    <a:pt x="25" y="225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5" y="226"/>
                    <a:pt x="24" y="226"/>
                    <a:pt x="23" y="227"/>
                  </a:cubicBezTo>
                  <a:cubicBezTo>
                    <a:pt x="25" y="226"/>
                    <a:pt x="24" y="228"/>
                    <a:pt x="25" y="228"/>
                  </a:cubicBezTo>
                  <a:cubicBezTo>
                    <a:pt x="26" y="228"/>
                    <a:pt x="24" y="228"/>
                    <a:pt x="25" y="228"/>
                  </a:cubicBezTo>
                  <a:cubicBezTo>
                    <a:pt x="26" y="228"/>
                    <a:pt x="29" y="228"/>
                    <a:pt x="28" y="230"/>
                  </a:cubicBezTo>
                  <a:cubicBezTo>
                    <a:pt x="27" y="229"/>
                    <a:pt x="26" y="230"/>
                    <a:pt x="25" y="230"/>
                  </a:cubicBezTo>
                  <a:cubicBezTo>
                    <a:pt x="24" y="231"/>
                    <a:pt x="27" y="230"/>
                    <a:pt x="26" y="231"/>
                  </a:cubicBezTo>
                  <a:cubicBezTo>
                    <a:pt x="25" y="231"/>
                    <a:pt x="25" y="231"/>
                    <a:pt x="25" y="231"/>
                  </a:cubicBezTo>
                  <a:cubicBezTo>
                    <a:pt x="25" y="233"/>
                    <a:pt x="26" y="241"/>
                    <a:pt x="32" y="242"/>
                  </a:cubicBezTo>
                  <a:cubicBezTo>
                    <a:pt x="31" y="243"/>
                    <a:pt x="31" y="245"/>
                    <a:pt x="30" y="247"/>
                  </a:cubicBezTo>
                  <a:cubicBezTo>
                    <a:pt x="31" y="246"/>
                    <a:pt x="32" y="246"/>
                    <a:pt x="33" y="247"/>
                  </a:cubicBezTo>
                  <a:cubicBezTo>
                    <a:pt x="31" y="248"/>
                    <a:pt x="31" y="248"/>
                    <a:pt x="31" y="248"/>
                  </a:cubicBezTo>
                  <a:cubicBezTo>
                    <a:pt x="30" y="250"/>
                    <a:pt x="33" y="251"/>
                    <a:pt x="34" y="251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32" y="254"/>
                    <a:pt x="34" y="253"/>
                    <a:pt x="35" y="253"/>
                  </a:cubicBezTo>
                  <a:cubicBezTo>
                    <a:pt x="34" y="254"/>
                    <a:pt x="34" y="254"/>
                    <a:pt x="34" y="254"/>
                  </a:cubicBezTo>
                  <a:cubicBezTo>
                    <a:pt x="35" y="254"/>
                    <a:pt x="35" y="254"/>
                    <a:pt x="35" y="254"/>
                  </a:cubicBezTo>
                  <a:cubicBezTo>
                    <a:pt x="36" y="255"/>
                    <a:pt x="36" y="256"/>
                    <a:pt x="34" y="257"/>
                  </a:cubicBezTo>
                  <a:cubicBezTo>
                    <a:pt x="35" y="257"/>
                    <a:pt x="35" y="257"/>
                    <a:pt x="36" y="256"/>
                  </a:cubicBezTo>
                  <a:cubicBezTo>
                    <a:pt x="35" y="258"/>
                    <a:pt x="36" y="261"/>
                    <a:pt x="38" y="262"/>
                  </a:cubicBezTo>
                  <a:cubicBezTo>
                    <a:pt x="38" y="261"/>
                    <a:pt x="39" y="261"/>
                    <a:pt x="40" y="260"/>
                  </a:cubicBezTo>
                  <a:cubicBezTo>
                    <a:pt x="42" y="259"/>
                    <a:pt x="40" y="260"/>
                    <a:pt x="41" y="260"/>
                  </a:cubicBezTo>
                  <a:cubicBezTo>
                    <a:pt x="41" y="261"/>
                    <a:pt x="40" y="262"/>
                    <a:pt x="39" y="262"/>
                  </a:cubicBezTo>
                  <a:cubicBezTo>
                    <a:pt x="38" y="265"/>
                    <a:pt x="42" y="267"/>
                    <a:pt x="44" y="270"/>
                  </a:cubicBezTo>
                  <a:cubicBezTo>
                    <a:pt x="44" y="270"/>
                    <a:pt x="44" y="270"/>
                    <a:pt x="45" y="270"/>
                  </a:cubicBezTo>
                  <a:cubicBezTo>
                    <a:pt x="44" y="273"/>
                    <a:pt x="48" y="273"/>
                    <a:pt x="48" y="276"/>
                  </a:cubicBezTo>
                  <a:cubicBezTo>
                    <a:pt x="49" y="275"/>
                    <a:pt x="51" y="273"/>
                    <a:pt x="52" y="274"/>
                  </a:cubicBezTo>
                  <a:cubicBezTo>
                    <a:pt x="54" y="274"/>
                    <a:pt x="50" y="276"/>
                    <a:pt x="50" y="279"/>
                  </a:cubicBezTo>
                  <a:cubicBezTo>
                    <a:pt x="51" y="278"/>
                    <a:pt x="52" y="279"/>
                    <a:pt x="53" y="279"/>
                  </a:cubicBezTo>
                  <a:cubicBezTo>
                    <a:pt x="52" y="280"/>
                    <a:pt x="52" y="280"/>
                    <a:pt x="52" y="280"/>
                  </a:cubicBezTo>
                  <a:cubicBezTo>
                    <a:pt x="54" y="279"/>
                    <a:pt x="55" y="280"/>
                    <a:pt x="55" y="281"/>
                  </a:cubicBezTo>
                  <a:cubicBezTo>
                    <a:pt x="55" y="281"/>
                    <a:pt x="55" y="281"/>
                    <a:pt x="55" y="281"/>
                  </a:cubicBezTo>
                  <a:cubicBezTo>
                    <a:pt x="55" y="282"/>
                    <a:pt x="55" y="283"/>
                    <a:pt x="56" y="284"/>
                  </a:cubicBezTo>
                  <a:cubicBezTo>
                    <a:pt x="57" y="282"/>
                    <a:pt x="58" y="284"/>
                    <a:pt x="59" y="283"/>
                  </a:cubicBezTo>
                  <a:cubicBezTo>
                    <a:pt x="59" y="284"/>
                    <a:pt x="59" y="284"/>
                    <a:pt x="59" y="284"/>
                  </a:cubicBezTo>
                  <a:cubicBezTo>
                    <a:pt x="60" y="283"/>
                    <a:pt x="60" y="283"/>
                    <a:pt x="60" y="283"/>
                  </a:cubicBezTo>
                  <a:cubicBezTo>
                    <a:pt x="61" y="285"/>
                    <a:pt x="61" y="285"/>
                    <a:pt x="61" y="285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60" y="287"/>
                    <a:pt x="60" y="285"/>
                    <a:pt x="62" y="284"/>
                  </a:cubicBezTo>
                  <a:cubicBezTo>
                    <a:pt x="63" y="284"/>
                    <a:pt x="62" y="285"/>
                    <a:pt x="62" y="286"/>
                  </a:cubicBezTo>
                  <a:cubicBezTo>
                    <a:pt x="62" y="287"/>
                    <a:pt x="62" y="285"/>
                    <a:pt x="61" y="285"/>
                  </a:cubicBezTo>
                  <a:cubicBezTo>
                    <a:pt x="60" y="286"/>
                    <a:pt x="62" y="286"/>
                    <a:pt x="61" y="287"/>
                  </a:cubicBezTo>
                  <a:cubicBezTo>
                    <a:pt x="62" y="287"/>
                    <a:pt x="63" y="286"/>
                    <a:pt x="63" y="286"/>
                  </a:cubicBezTo>
                  <a:cubicBezTo>
                    <a:pt x="64" y="287"/>
                    <a:pt x="65" y="287"/>
                    <a:pt x="65" y="289"/>
                  </a:cubicBezTo>
                  <a:cubicBezTo>
                    <a:pt x="65" y="288"/>
                    <a:pt x="66" y="289"/>
                    <a:pt x="67" y="288"/>
                  </a:cubicBezTo>
                  <a:cubicBezTo>
                    <a:pt x="66" y="288"/>
                    <a:pt x="66" y="287"/>
                    <a:pt x="66" y="286"/>
                  </a:cubicBezTo>
                  <a:cubicBezTo>
                    <a:pt x="67" y="286"/>
                    <a:pt x="68" y="286"/>
                    <a:pt x="68" y="287"/>
                  </a:cubicBezTo>
                  <a:cubicBezTo>
                    <a:pt x="67" y="287"/>
                    <a:pt x="67" y="287"/>
                    <a:pt x="67" y="287"/>
                  </a:cubicBezTo>
                  <a:cubicBezTo>
                    <a:pt x="68" y="287"/>
                    <a:pt x="69" y="288"/>
                    <a:pt x="69" y="286"/>
                  </a:cubicBezTo>
                  <a:cubicBezTo>
                    <a:pt x="69" y="289"/>
                    <a:pt x="69" y="289"/>
                    <a:pt x="69" y="289"/>
                  </a:cubicBezTo>
                  <a:cubicBezTo>
                    <a:pt x="70" y="288"/>
                    <a:pt x="71" y="288"/>
                    <a:pt x="72" y="288"/>
                  </a:cubicBezTo>
                  <a:cubicBezTo>
                    <a:pt x="71" y="290"/>
                    <a:pt x="69" y="291"/>
                    <a:pt x="71" y="292"/>
                  </a:cubicBezTo>
                  <a:cubicBezTo>
                    <a:pt x="73" y="291"/>
                    <a:pt x="73" y="291"/>
                    <a:pt x="73" y="291"/>
                  </a:cubicBezTo>
                  <a:cubicBezTo>
                    <a:pt x="74" y="291"/>
                    <a:pt x="74" y="292"/>
                    <a:pt x="74" y="293"/>
                  </a:cubicBezTo>
                  <a:cubicBezTo>
                    <a:pt x="76" y="294"/>
                    <a:pt x="77" y="289"/>
                    <a:pt x="79" y="291"/>
                  </a:cubicBezTo>
                  <a:cubicBezTo>
                    <a:pt x="78" y="293"/>
                    <a:pt x="78" y="293"/>
                    <a:pt x="79" y="294"/>
                  </a:cubicBezTo>
                  <a:cubicBezTo>
                    <a:pt x="79" y="293"/>
                    <a:pt x="79" y="293"/>
                    <a:pt x="80" y="293"/>
                  </a:cubicBezTo>
                  <a:cubicBezTo>
                    <a:pt x="80" y="292"/>
                    <a:pt x="79" y="294"/>
                    <a:pt x="79" y="293"/>
                  </a:cubicBezTo>
                  <a:cubicBezTo>
                    <a:pt x="79" y="291"/>
                    <a:pt x="80" y="292"/>
                    <a:pt x="80" y="292"/>
                  </a:cubicBezTo>
                  <a:cubicBezTo>
                    <a:pt x="81" y="296"/>
                    <a:pt x="86" y="294"/>
                    <a:pt x="88" y="296"/>
                  </a:cubicBezTo>
                  <a:cubicBezTo>
                    <a:pt x="88" y="294"/>
                    <a:pt x="90" y="295"/>
                    <a:pt x="90" y="295"/>
                  </a:cubicBezTo>
                  <a:cubicBezTo>
                    <a:pt x="90" y="297"/>
                    <a:pt x="92" y="294"/>
                    <a:pt x="93" y="296"/>
                  </a:cubicBezTo>
                  <a:cubicBezTo>
                    <a:pt x="92" y="293"/>
                    <a:pt x="92" y="293"/>
                    <a:pt x="92" y="293"/>
                  </a:cubicBezTo>
                  <a:cubicBezTo>
                    <a:pt x="94" y="295"/>
                    <a:pt x="95" y="290"/>
                    <a:pt x="96" y="293"/>
                  </a:cubicBezTo>
                  <a:cubicBezTo>
                    <a:pt x="97" y="293"/>
                    <a:pt x="96" y="294"/>
                    <a:pt x="95" y="295"/>
                  </a:cubicBezTo>
                  <a:cubicBezTo>
                    <a:pt x="96" y="298"/>
                    <a:pt x="99" y="293"/>
                    <a:pt x="100" y="296"/>
                  </a:cubicBezTo>
                  <a:cubicBezTo>
                    <a:pt x="100" y="295"/>
                    <a:pt x="99" y="293"/>
                    <a:pt x="101" y="292"/>
                  </a:cubicBezTo>
                  <a:cubicBezTo>
                    <a:pt x="101" y="294"/>
                    <a:pt x="103" y="295"/>
                    <a:pt x="103" y="295"/>
                  </a:cubicBezTo>
                  <a:cubicBezTo>
                    <a:pt x="104" y="295"/>
                    <a:pt x="104" y="294"/>
                    <a:pt x="105" y="295"/>
                  </a:cubicBezTo>
                  <a:cubicBezTo>
                    <a:pt x="104" y="296"/>
                    <a:pt x="104" y="296"/>
                    <a:pt x="104" y="296"/>
                  </a:cubicBezTo>
                  <a:cubicBezTo>
                    <a:pt x="105" y="297"/>
                    <a:pt x="106" y="296"/>
                    <a:pt x="107" y="295"/>
                  </a:cubicBezTo>
                  <a:cubicBezTo>
                    <a:pt x="108" y="297"/>
                    <a:pt x="110" y="296"/>
                    <a:pt x="111" y="297"/>
                  </a:cubicBezTo>
                  <a:cubicBezTo>
                    <a:pt x="112" y="295"/>
                    <a:pt x="113" y="299"/>
                    <a:pt x="113" y="295"/>
                  </a:cubicBezTo>
                  <a:cubicBezTo>
                    <a:pt x="114" y="296"/>
                    <a:pt x="114" y="296"/>
                    <a:pt x="114" y="296"/>
                  </a:cubicBezTo>
                  <a:cubicBezTo>
                    <a:pt x="114" y="296"/>
                    <a:pt x="115" y="294"/>
                    <a:pt x="115" y="294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14" y="298"/>
                    <a:pt x="117" y="296"/>
                    <a:pt x="117" y="298"/>
                  </a:cubicBezTo>
                  <a:cubicBezTo>
                    <a:pt x="116" y="296"/>
                    <a:pt x="117" y="298"/>
                    <a:pt x="118" y="296"/>
                  </a:cubicBezTo>
                  <a:cubicBezTo>
                    <a:pt x="118" y="296"/>
                    <a:pt x="118" y="296"/>
                    <a:pt x="118" y="296"/>
                  </a:cubicBezTo>
                  <a:cubicBezTo>
                    <a:pt x="120" y="296"/>
                    <a:pt x="119" y="295"/>
                    <a:pt x="120" y="295"/>
                  </a:cubicBezTo>
                  <a:cubicBezTo>
                    <a:pt x="121" y="295"/>
                    <a:pt x="120" y="297"/>
                    <a:pt x="120" y="297"/>
                  </a:cubicBezTo>
                  <a:cubicBezTo>
                    <a:pt x="120" y="298"/>
                    <a:pt x="121" y="298"/>
                    <a:pt x="122" y="297"/>
                  </a:cubicBezTo>
                  <a:cubicBezTo>
                    <a:pt x="122" y="298"/>
                    <a:pt x="122" y="298"/>
                    <a:pt x="123" y="298"/>
                  </a:cubicBezTo>
                  <a:cubicBezTo>
                    <a:pt x="123" y="298"/>
                    <a:pt x="123" y="298"/>
                    <a:pt x="123" y="298"/>
                  </a:cubicBezTo>
                  <a:cubicBezTo>
                    <a:pt x="123" y="298"/>
                    <a:pt x="124" y="298"/>
                    <a:pt x="124" y="299"/>
                  </a:cubicBezTo>
                  <a:cubicBezTo>
                    <a:pt x="123" y="300"/>
                    <a:pt x="123" y="300"/>
                    <a:pt x="123" y="300"/>
                  </a:cubicBezTo>
                  <a:cubicBezTo>
                    <a:pt x="124" y="300"/>
                    <a:pt x="125" y="299"/>
                    <a:pt x="125" y="298"/>
                  </a:cubicBezTo>
                  <a:cubicBezTo>
                    <a:pt x="127" y="300"/>
                    <a:pt x="131" y="300"/>
                    <a:pt x="132" y="300"/>
                  </a:cubicBezTo>
                  <a:cubicBezTo>
                    <a:pt x="131" y="299"/>
                    <a:pt x="131" y="301"/>
                    <a:pt x="131" y="300"/>
                  </a:cubicBezTo>
                  <a:cubicBezTo>
                    <a:pt x="132" y="300"/>
                    <a:pt x="133" y="299"/>
                    <a:pt x="133" y="300"/>
                  </a:cubicBezTo>
                  <a:cubicBezTo>
                    <a:pt x="134" y="300"/>
                    <a:pt x="133" y="301"/>
                    <a:pt x="134" y="302"/>
                  </a:cubicBezTo>
                  <a:cubicBezTo>
                    <a:pt x="133" y="302"/>
                    <a:pt x="135" y="300"/>
                    <a:pt x="134" y="300"/>
                  </a:cubicBezTo>
                  <a:cubicBezTo>
                    <a:pt x="134" y="303"/>
                    <a:pt x="138" y="301"/>
                    <a:pt x="139" y="304"/>
                  </a:cubicBezTo>
                  <a:cubicBezTo>
                    <a:pt x="139" y="303"/>
                    <a:pt x="138" y="304"/>
                    <a:pt x="137" y="305"/>
                  </a:cubicBezTo>
                  <a:cubicBezTo>
                    <a:pt x="139" y="305"/>
                    <a:pt x="141" y="305"/>
                    <a:pt x="143" y="304"/>
                  </a:cubicBezTo>
                  <a:cubicBezTo>
                    <a:pt x="142" y="305"/>
                    <a:pt x="142" y="305"/>
                    <a:pt x="141" y="305"/>
                  </a:cubicBezTo>
                  <a:cubicBezTo>
                    <a:pt x="142" y="306"/>
                    <a:pt x="143" y="307"/>
                    <a:pt x="144" y="306"/>
                  </a:cubicBezTo>
                  <a:cubicBezTo>
                    <a:pt x="145" y="305"/>
                    <a:pt x="144" y="307"/>
                    <a:pt x="144" y="306"/>
                  </a:cubicBezTo>
                  <a:cubicBezTo>
                    <a:pt x="144" y="305"/>
                    <a:pt x="146" y="305"/>
                    <a:pt x="146" y="306"/>
                  </a:cubicBezTo>
                  <a:cubicBezTo>
                    <a:pt x="146" y="306"/>
                    <a:pt x="146" y="306"/>
                    <a:pt x="146" y="306"/>
                  </a:cubicBezTo>
                  <a:cubicBezTo>
                    <a:pt x="147" y="307"/>
                    <a:pt x="147" y="306"/>
                    <a:pt x="148" y="307"/>
                  </a:cubicBezTo>
                  <a:cubicBezTo>
                    <a:pt x="148" y="308"/>
                    <a:pt x="147" y="307"/>
                    <a:pt x="147" y="308"/>
                  </a:cubicBezTo>
                  <a:cubicBezTo>
                    <a:pt x="145" y="310"/>
                    <a:pt x="147" y="311"/>
                    <a:pt x="147" y="311"/>
                  </a:cubicBezTo>
                  <a:cubicBezTo>
                    <a:pt x="149" y="311"/>
                    <a:pt x="149" y="311"/>
                    <a:pt x="149" y="311"/>
                  </a:cubicBezTo>
                  <a:cubicBezTo>
                    <a:pt x="150" y="311"/>
                    <a:pt x="148" y="312"/>
                    <a:pt x="148" y="312"/>
                  </a:cubicBezTo>
                  <a:cubicBezTo>
                    <a:pt x="154" y="312"/>
                    <a:pt x="154" y="312"/>
                    <a:pt x="154" y="312"/>
                  </a:cubicBezTo>
                  <a:cubicBezTo>
                    <a:pt x="153" y="312"/>
                    <a:pt x="152" y="314"/>
                    <a:pt x="151" y="314"/>
                  </a:cubicBezTo>
                  <a:cubicBezTo>
                    <a:pt x="152" y="315"/>
                    <a:pt x="155" y="315"/>
                    <a:pt x="157" y="315"/>
                  </a:cubicBezTo>
                  <a:cubicBezTo>
                    <a:pt x="157" y="316"/>
                    <a:pt x="158" y="317"/>
                    <a:pt x="159" y="318"/>
                  </a:cubicBezTo>
                  <a:cubicBezTo>
                    <a:pt x="158" y="319"/>
                    <a:pt x="159" y="317"/>
                    <a:pt x="158" y="318"/>
                  </a:cubicBezTo>
                  <a:cubicBezTo>
                    <a:pt x="157" y="319"/>
                    <a:pt x="157" y="319"/>
                    <a:pt x="157" y="319"/>
                  </a:cubicBezTo>
                  <a:cubicBezTo>
                    <a:pt x="156" y="318"/>
                    <a:pt x="154" y="320"/>
                    <a:pt x="153" y="320"/>
                  </a:cubicBezTo>
                  <a:cubicBezTo>
                    <a:pt x="155" y="320"/>
                    <a:pt x="154" y="323"/>
                    <a:pt x="154" y="325"/>
                  </a:cubicBezTo>
                  <a:cubicBezTo>
                    <a:pt x="157" y="323"/>
                    <a:pt x="156" y="326"/>
                    <a:pt x="159" y="325"/>
                  </a:cubicBezTo>
                  <a:cubicBezTo>
                    <a:pt x="160" y="327"/>
                    <a:pt x="157" y="327"/>
                    <a:pt x="156" y="328"/>
                  </a:cubicBezTo>
                  <a:cubicBezTo>
                    <a:pt x="158" y="329"/>
                    <a:pt x="158" y="331"/>
                    <a:pt x="158" y="333"/>
                  </a:cubicBezTo>
                  <a:cubicBezTo>
                    <a:pt x="158" y="333"/>
                    <a:pt x="158" y="333"/>
                    <a:pt x="158" y="333"/>
                  </a:cubicBezTo>
                  <a:cubicBezTo>
                    <a:pt x="159" y="334"/>
                    <a:pt x="158" y="337"/>
                    <a:pt x="161" y="338"/>
                  </a:cubicBezTo>
                  <a:cubicBezTo>
                    <a:pt x="160" y="338"/>
                    <a:pt x="160" y="338"/>
                    <a:pt x="159" y="338"/>
                  </a:cubicBezTo>
                  <a:cubicBezTo>
                    <a:pt x="159" y="340"/>
                    <a:pt x="163" y="338"/>
                    <a:pt x="162" y="340"/>
                  </a:cubicBezTo>
                  <a:cubicBezTo>
                    <a:pt x="160" y="339"/>
                    <a:pt x="160" y="339"/>
                    <a:pt x="160" y="339"/>
                  </a:cubicBezTo>
                  <a:cubicBezTo>
                    <a:pt x="162" y="340"/>
                    <a:pt x="160" y="342"/>
                    <a:pt x="162" y="343"/>
                  </a:cubicBezTo>
                  <a:cubicBezTo>
                    <a:pt x="161" y="343"/>
                    <a:pt x="161" y="343"/>
                    <a:pt x="160" y="343"/>
                  </a:cubicBezTo>
                  <a:cubicBezTo>
                    <a:pt x="161" y="344"/>
                    <a:pt x="161" y="345"/>
                    <a:pt x="163" y="346"/>
                  </a:cubicBezTo>
                  <a:cubicBezTo>
                    <a:pt x="162" y="347"/>
                    <a:pt x="161" y="346"/>
                    <a:pt x="160" y="346"/>
                  </a:cubicBezTo>
                  <a:cubicBezTo>
                    <a:pt x="160" y="347"/>
                    <a:pt x="163" y="347"/>
                    <a:pt x="162" y="348"/>
                  </a:cubicBezTo>
                  <a:cubicBezTo>
                    <a:pt x="162" y="349"/>
                    <a:pt x="161" y="349"/>
                    <a:pt x="161" y="349"/>
                  </a:cubicBezTo>
                  <a:cubicBezTo>
                    <a:pt x="162" y="350"/>
                    <a:pt x="162" y="351"/>
                    <a:pt x="163" y="352"/>
                  </a:cubicBezTo>
                  <a:cubicBezTo>
                    <a:pt x="162" y="352"/>
                    <a:pt x="162" y="353"/>
                    <a:pt x="161" y="353"/>
                  </a:cubicBezTo>
                  <a:cubicBezTo>
                    <a:pt x="161" y="360"/>
                    <a:pt x="162" y="366"/>
                    <a:pt x="164" y="372"/>
                  </a:cubicBezTo>
                  <a:cubicBezTo>
                    <a:pt x="161" y="374"/>
                    <a:pt x="162" y="371"/>
                    <a:pt x="161" y="372"/>
                  </a:cubicBezTo>
                  <a:cubicBezTo>
                    <a:pt x="163" y="372"/>
                    <a:pt x="161" y="373"/>
                    <a:pt x="162" y="375"/>
                  </a:cubicBezTo>
                  <a:cubicBezTo>
                    <a:pt x="162" y="375"/>
                    <a:pt x="162" y="375"/>
                    <a:pt x="162" y="375"/>
                  </a:cubicBezTo>
                  <a:cubicBezTo>
                    <a:pt x="162" y="376"/>
                    <a:pt x="161" y="376"/>
                    <a:pt x="162" y="377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4" y="378"/>
                    <a:pt x="159" y="379"/>
                    <a:pt x="162" y="379"/>
                  </a:cubicBezTo>
                  <a:cubicBezTo>
                    <a:pt x="161" y="380"/>
                    <a:pt x="161" y="380"/>
                    <a:pt x="161" y="380"/>
                  </a:cubicBezTo>
                  <a:cubicBezTo>
                    <a:pt x="163" y="381"/>
                    <a:pt x="160" y="382"/>
                    <a:pt x="162" y="383"/>
                  </a:cubicBezTo>
                  <a:cubicBezTo>
                    <a:pt x="162" y="383"/>
                    <a:pt x="162" y="383"/>
                    <a:pt x="162" y="383"/>
                  </a:cubicBezTo>
                  <a:cubicBezTo>
                    <a:pt x="161" y="384"/>
                    <a:pt x="165" y="386"/>
                    <a:pt x="163" y="386"/>
                  </a:cubicBezTo>
                  <a:cubicBezTo>
                    <a:pt x="163" y="388"/>
                    <a:pt x="164" y="389"/>
                    <a:pt x="166" y="389"/>
                  </a:cubicBezTo>
                  <a:cubicBezTo>
                    <a:pt x="165" y="390"/>
                    <a:pt x="164" y="389"/>
                    <a:pt x="163" y="389"/>
                  </a:cubicBezTo>
                  <a:cubicBezTo>
                    <a:pt x="164" y="394"/>
                    <a:pt x="164" y="400"/>
                    <a:pt x="167" y="404"/>
                  </a:cubicBezTo>
                  <a:cubicBezTo>
                    <a:pt x="166" y="404"/>
                    <a:pt x="166" y="404"/>
                    <a:pt x="165" y="404"/>
                  </a:cubicBezTo>
                  <a:cubicBezTo>
                    <a:pt x="168" y="406"/>
                    <a:pt x="163" y="409"/>
                    <a:pt x="168" y="411"/>
                  </a:cubicBezTo>
                  <a:cubicBezTo>
                    <a:pt x="170" y="412"/>
                    <a:pt x="170" y="412"/>
                    <a:pt x="170" y="412"/>
                  </a:cubicBezTo>
                  <a:cubicBezTo>
                    <a:pt x="169" y="412"/>
                    <a:pt x="168" y="412"/>
                    <a:pt x="167" y="413"/>
                  </a:cubicBezTo>
                  <a:cubicBezTo>
                    <a:pt x="168" y="413"/>
                    <a:pt x="167" y="415"/>
                    <a:pt x="169" y="416"/>
                  </a:cubicBezTo>
                  <a:cubicBezTo>
                    <a:pt x="168" y="416"/>
                    <a:pt x="168" y="416"/>
                    <a:pt x="168" y="416"/>
                  </a:cubicBezTo>
                  <a:cubicBezTo>
                    <a:pt x="167" y="417"/>
                    <a:pt x="170" y="418"/>
                    <a:pt x="169" y="419"/>
                  </a:cubicBezTo>
                  <a:cubicBezTo>
                    <a:pt x="169" y="419"/>
                    <a:pt x="169" y="419"/>
                    <a:pt x="169" y="419"/>
                  </a:cubicBezTo>
                  <a:cubicBezTo>
                    <a:pt x="166" y="425"/>
                    <a:pt x="163" y="434"/>
                    <a:pt x="168" y="438"/>
                  </a:cubicBezTo>
                  <a:cubicBezTo>
                    <a:pt x="169" y="440"/>
                    <a:pt x="166" y="439"/>
                    <a:pt x="166" y="440"/>
                  </a:cubicBezTo>
                  <a:cubicBezTo>
                    <a:pt x="170" y="444"/>
                    <a:pt x="167" y="452"/>
                    <a:pt x="173" y="453"/>
                  </a:cubicBezTo>
                  <a:cubicBezTo>
                    <a:pt x="173" y="454"/>
                    <a:pt x="173" y="454"/>
                    <a:pt x="173" y="455"/>
                  </a:cubicBezTo>
                  <a:cubicBezTo>
                    <a:pt x="173" y="455"/>
                    <a:pt x="173" y="456"/>
                    <a:pt x="174" y="456"/>
                  </a:cubicBezTo>
                  <a:cubicBezTo>
                    <a:pt x="171" y="457"/>
                    <a:pt x="174" y="460"/>
                    <a:pt x="172" y="462"/>
                  </a:cubicBezTo>
                  <a:cubicBezTo>
                    <a:pt x="175" y="462"/>
                    <a:pt x="174" y="463"/>
                    <a:pt x="174" y="464"/>
                  </a:cubicBezTo>
                  <a:cubicBezTo>
                    <a:pt x="174" y="464"/>
                    <a:pt x="173" y="464"/>
                    <a:pt x="173" y="464"/>
                  </a:cubicBezTo>
                  <a:cubicBezTo>
                    <a:pt x="173" y="466"/>
                    <a:pt x="173" y="466"/>
                    <a:pt x="172" y="468"/>
                  </a:cubicBezTo>
                  <a:cubicBezTo>
                    <a:pt x="172" y="469"/>
                    <a:pt x="174" y="469"/>
                    <a:pt x="173" y="470"/>
                  </a:cubicBezTo>
                  <a:cubicBezTo>
                    <a:pt x="171" y="471"/>
                    <a:pt x="173" y="472"/>
                    <a:pt x="172" y="473"/>
                  </a:cubicBezTo>
                  <a:cubicBezTo>
                    <a:pt x="174" y="473"/>
                    <a:pt x="175" y="474"/>
                    <a:pt x="175" y="475"/>
                  </a:cubicBezTo>
                  <a:cubicBezTo>
                    <a:pt x="172" y="475"/>
                    <a:pt x="172" y="475"/>
                    <a:pt x="172" y="475"/>
                  </a:cubicBezTo>
                  <a:cubicBezTo>
                    <a:pt x="174" y="477"/>
                    <a:pt x="170" y="481"/>
                    <a:pt x="174" y="485"/>
                  </a:cubicBezTo>
                  <a:cubicBezTo>
                    <a:pt x="172" y="485"/>
                    <a:pt x="172" y="485"/>
                    <a:pt x="172" y="485"/>
                  </a:cubicBezTo>
                  <a:cubicBezTo>
                    <a:pt x="174" y="488"/>
                    <a:pt x="173" y="491"/>
                    <a:pt x="176" y="494"/>
                  </a:cubicBezTo>
                  <a:cubicBezTo>
                    <a:pt x="175" y="495"/>
                    <a:pt x="175" y="496"/>
                    <a:pt x="175" y="497"/>
                  </a:cubicBezTo>
                  <a:cubicBezTo>
                    <a:pt x="176" y="498"/>
                    <a:pt x="176" y="499"/>
                    <a:pt x="178" y="499"/>
                  </a:cubicBezTo>
                  <a:cubicBezTo>
                    <a:pt x="178" y="500"/>
                    <a:pt x="177" y="500"/>
                    <a:pt x="177" y="500"/>
                  </a:cubicBezTo>
                  <a:cubicBezTo>
                    <a:pt x="176" y="501"/>
                    <a:pt x="174" y="504"/>
                    <a:pt x="177" y="504"/>
                  </a:cubicBezTo>
                  <a:cubicBezTo>
                    <a:pt x="175" y="505"/>
                    <a:pt x="175" y="505"/>
                    <a:pt x="175" y="505"/>
                  </a:cubicBezTo>
                  <a:cubicBezTo>
                    <a:pt x="177" y="506"/>
                    <a:pt x="179" y="507"/>
                    <a:pt x="177" y="508"/>
                  </a:cubicBezTo>
                  <a:cubicBezTo>
                    <a:pt x="178" y="509"/>
                    <a:pt x="179" y="510"/>
                    <a:pt x="181" y="509"/>
                  </a:cubicBezTo>
                  <a:cubicBezTo>
                    <a:pt x="181" y="510"/>
                    <a:pt x="178" y="510"/>
                    <a:pt x="180" y="510"/>
                  </a:cubicBezTo>
                  <a:cubicBezTo>
                    <a:pt x="178" y="510"/>
                    <a:pt x="178" y="510"/>
                    <a:pt x="178" y="510"/>
                  </a:cubicBezTo>
                  <a:cubicBezTo>
                    <a:pt x="177" y="513"/>
                    <a:pt x="179" y="515"/>
                    <a:pt x="180" y="518"/>
                  </a:cubicBezTo>
                  <a:cubicBezTo>
                    <a:pt x="178" y="519"/>
                    <a:pt x="181" y="520"/>
                    <a:pt x="179" y="522"/>
                  </a:cubicBezTo>
                  <a:cubicBezTo>
                    <a:pt x="181" y="523"/>
                    <a:pt x="179" y="525"/>
                    <a:pt x="182" y="525"/>
                  </a:cubicBezTo>
                  <a:cubicBezTo>
                    <a:pt x="181" y="525"/>
                    <a:pt x="181" y="525"/>
                    <a:pt x="181" y="525"/>
                  </a:cubicBezTo>
                  <a:cubicBezTo>
                    <a:pt x="181" y="526"/>
                    <a:pt x="181" y="528"/>
                    <a:pt x="180" y="530"/>
                  </a:cubicBezTo>
                  <a:cubicBezTo>
                    <a:pt x="180" y="531"/>
                    <a:pt x="182" y="530"/>
                    <a:pt x="183" y="531"/>
                  </a:cubicBezTo>
                  <a:cubicBezTo>
                    <a:pt x="182" y="531"/>
                    <a:pt x="182" y="531"/>
                    <a:pt x="182" y="531"/>
                  </a:cubicBezTo>
                  <a:cubicBezTo>
                    <a:pt x="183" y="532"/>
                    <a:pt x="185" y="532"/>
                    <a:pt x="186" y="532"/>
                  </a:cubicBezTo>
                  <a:cubicBezTo>
                    <a:pt x="185" y="533"/>
                    <a:pt x="186" y="533"/>
                    <a:pt x="185" y="533"/>
                  </a:cubicBezTo>
                  <a:cubicBezTo>
                    <a:pt x="185" y="533"/>
                    <a:pt x="183" y="533"/>
                    <a:pt x="181" y="532"/>
                  </a:cubicBezTo>
                  <a:cubicBezTo>
                    <a:pt x="181" y="534"/>
                    <a:pt x="184" y="534"/>
                    <a:pt x="182" y="535"/>
                  </a:cubicBezTo>
                  <a:cubicBezTo>
                    <a:pt x="182" y="536"/>
                    <a:pt x="182" y="536"/>
                    <a:pt x="184" y="536"/>
                  </a:cubicBezTo>
                  <a:cubicBezTo>
                    <a:pt x="184" y="536"/>
                    <a:pt x="183" y="537"/>
                    <a:pt x="182" y="537"/>
                  </a:cubicBezTo>
                  <a:cubicBezTo>
                    <a:pt x="183" y="537"/>
                    <a:pt x="183" y="538"/>
                    <a:pt x="184" y="538"/>
                  </a:cubicBezTo>
                  <a:cubicBezTo>
                    <a:pt x="184" y="538"/>
                    <a:pt x="184" y="537"/>
                    <a:pt x="184" y="537"/>
                  </a:cubicBezTo>
                  <a:cubicBezTo>
                    <a:pt x="185" y="537"/>
                    <a:pt x="185" y="538"/>
                    <a:pt x="187" y="538"/>
                  </a:cubicBezTo>
                  <a:cubicBezTo>
                    <a:pt x="187" y="537"/>
                    <a:pt x="186" y="537"/>
                    <a:pt x="186" y="537"/>
                  </a:cubicBezTo>
                  <a:cubicBezTo>
                    <a:pt x="188" y="537"/>
                    <a:pt x="188" y="538"/>
                    <a:pt x="187" y="538"/>
                  </a:cubicBezTo>
                  <a:cubicBezTo>
                    <a:pt x="186" y="539"/>
                    <a:pt x="185" y="538"/>
                    <a:pt x="184" y="539"/>
                  </a:cubicBezTo>
                  <a:cubicBezTo>
                    <a:pt x="188" y="540"/>
                    <a:pt x="188" y="540"/>
                    <a:pt x="188" y="540"/>
                  </a:cubicBezTo>
                  <a:cubicBezTo>
                    <a:pt x="186" y="540"/>
                    <a:pt x="187" y="539"/>
                    <a:pt x="189" y="539"/>
                  </a:cubicBezTo>
                  <a:cubicBezTo>
                    <a:pt x="188" y="538"/>
                    <a:pt x="188" y="538"/>
                    <a:pt x="188" y="538"/>
                  </a:cubicBezTo>
                  <a:cubicBezTo>
                    <a:pt x="189" y="538"/>
                    <a:pt x="189" y="538"/>
                    <a:pt x="189" y="538"/>
                  </a:cubicBezTo>
                  <a:cubicBezTo>
                    <a:pt x="189" y="537"/>
                    <a:pt x="190" y="536"/>
                    <a:pt x="189" y="535"/>
                  </a:cubicBezTo>
                  <a:cubicBezTo>
                    <a:pt x="187" y="536"/>
                    <a:pt x="187" y="536"/>
                    <a:pt x="187" y="536"/>
                  </a:cubicBezTo>
                  <a:cubicBezTo>
                    <a:pt x="187" y="535"/>
                    <a:pt x="185" y="535"/>
                    <a:pt x="187" y="534"/>
                  </a:cubicBezTo>
                  <a:cubicBezTo>
                    <a:pt x="187" y="534"/>
                    <a:pt x="188" y="534"/>
                    <a:pt x="189" y="534"/>
                  </a:cubicBezTo>
                  <a:cubicBezTo>
                    <a:pt x="189" y="534"/>
                    <a:pt x="188" y="533"/>
                    <a:pt x="188" y="533"/>
                  </a:cubicBezTo>
                  <a:cubicBezTo>
                    <a:pt x="191" y="533"/>
                    <a:pt x="191" y="533"/>
                    <a:pt x="191" y="533"/>
                  </a:cubicBezTo>
                  <a:cubicBezTo>
                    <a:pt x="187" y="533"/>
                    <a:pt x="189" y="532"/>
                    <a:pt x="189" y="531"/>
                  </a:cubicBezTo>
                  <a:cubicBezTo>
                    <a:pt x="189" y="531"/>
                    <a:pt x="189" y="531"/>
                    <a:pt x="189" y="531"/>
                  </a:cubicBezTo>
                  <a:cubicBezTo>
                    <a:pt x="190" y="530"/>
                    <a:pt x="188" y="532"/>
                    <a:pt x="188" y="531"/>
                  </a:cubicBezTo>
                  <a:cubicBezTo>
                    <a:pt x="188" y="530"/>
                    <a:pt x="191" y="530"/>
                    <a:pt x="192" y="530"/>
                  </a:cubicBezTo>
                  <a:cubicBezTo>
                    <a:pt x="191" y="529"/>
                    <a:pt x="189" y="527"/>
                    <a:pt x="191" y="526"/>
                  </a:cubicBezTo>
                  <a:cubicBezTo>
                    <a:pt x="190" y="525"/>
                    <a:pt x="189" y="524"/>
                    <a:pt x="188" y="524"/>
                  </a:cubicBezTo>
                  <a:cubicBezTo>
                    <a:pt x="188" y="523"/>
                    <a:pt x="191" y="523"/>
                    <a:pt x="190" y="523"/>
                  </a:cubicBezTo>
                  <a:cubicBezTo>
                    <a:pt x="190" y="523"/>
                    <a:pt x="191" y="522"/>
                    <a:pt x="192" y="522"/>
                  </a:cubicBezTo>
                  <a:cubicBezTo>
                    <a:pt x="191" y="522"/>
                    <a:pt x="192" y="521"/>
                    <a:pt x="190" y="522"/>
                  </a:cubicBezTo>
                  <a:cubicBezTo>
                    <a:pt x="190" y="520"/>
                    <a:pt x="191" y="519"/>
                    <a:pt x="190" y="518"/>
                  </a:cubicBezTo>
                  <a:cubicBezTo>
                    <a:pt x="190" y="518"/>
                    <a:pt x="192" y="518"/>
                    <a:pt x="193" y="518"/>
                  </a:cubicBezTo>
                  <a:cubicBezTo>
                    <a:pt x="191" y="517"/>
                    <a:pt x="190" y="516"/>
                    <a:pt x="190" y="515"/>
                  </a:cubicBezTo>
                  <a:cubicBezTo>
                    <a:pt x="189" y="515"/>
                    <a:pt x="189" y="516"/>
                    <a:pt x="187" y="516"/>
                  </a:cubicBezTo>
                  <a:cubicBezTo>
                    <a:pt x="187" y="516"/>
                    <a:pt x="186" y="516"/>
                    <a:pt x="186" y="515"/>
                  </a:cubicBezTo>
                  <a:cubicBezTo>
                    <a:pt x="188" y="515"/>
                    <a:pt x="191" y="515"/>
                    <a:pt x="191" y="514"/>
                  </a:cubicBezTo>
                  <a:cubicBezTo>
                    <a:pt x="193" y="514"/>
                    <a:pt x="190" y="515"/>
                    <a:pt x="193" y="515"/>
                  </a:cubicBezTo>
                  <a:cubicBezTo>
                    <a:pt x="195" y="515"/>
                    <a:pt x="196" y="517"/>
                    <a:pt x="194" y="517"/>
                  </a:cubicBezTo>
                  <a:cubicBezTo>
                    <a:pt x="197" y="518"/>
                    <a:pt x="195" y="516"/>
                    <a:pt x="197" y="516"/>
                  </a:cubicBezTo>
                  <a:cubicBezTo>
                    <a:pt x="197" y="516"/>
                    <a:pt x="195" y="515"/>
                    <a:pt x="195" y="514"/>
                  </a:cubicBezTo>
                  <a:cubicBezTo>
                    <a:pt x="194" y="514"/>
                    <a:pt x="194" y="515"/>
                    <a:pt x="193" y="514"/>
                  </a:cubicBezTo>
                  <a:cubicBezTo>
                    <a:pt x="190" y="514"/>
                    <a:pt x="194" y="513"/>
                    <a:pt x="194" y="513"/>
                  </a:cubicBezTo>
                  <a:cubicBezTo>
                    <a:pt x="195" y="513"/>
                    <a:pt x="195" y="513"/>
                    <a:pt x="195" y="513"/>
                  </a:cubicBezTo>
                  <a:cubicBezTo>
                    <a:pt x="196" y="512"/>
                    <a:pt x="194" y="512"/>
                    <a:pt x="194" y="511"/>
                  </a:cubicBezTo>
                  <a:cubicBezTo>
                    <a:pt x="197" y="511"/>
                    <a:pt x="195" y="513"/>
                    <a:pt x="197" y="513"/>
                  </a:cubicBezTo>
                  <a:cubicBezTo>
                    <a:pt x="199" y="512"/>
                    <a:pt x="199" y="512"/>
                    <a:pt x="199" y="512"/>
                  </a:cubicBezTo>
                  <a:cubicBezTo>
                    <a:pt x="199" y="511"/>
                    <a:pt x="196" y="512"/>
                    <a:pt x="197" y="511"/>
                  </a:cubicBezTo>
                  <a:cubicBezTo>
                    <a:pt x="198" y="511"/>
                    <a:pt x="198" y="511"/>
                    <a:pt x="198" y="511"/>
                  </a:cubicBezTo>
                  <a:cubicBezTo>
                    <a:pt x="197" y="510"/>
                    <a:pt x="197" y="510"/>
                    <a:pt x="197" y="510"/>
                  </a:cubicBezTo>
                  <a:cubicBezTo>
                    <a:pt x="196" y="510"/>
                    <a:pt x="194" y="510"/>
                    <a:pt x="195" y="511"/>
                  </a:cubicBezTo>
                  <a:cubicBezTo>
                    <a:pt x="191" y="511"/>
                    <a:pt x="194" y="511"/>
                    <a:pt x="193" y="510"/>
                  </a:cubicBezTo>
                  <a:cubicBezTo>
                    <a:pt x="192" y="509"/>
                    <a:pt x="194" y="510"/>
                    <a:pt x="192" y="510"/>
                  </a:cubicBezTo>
                  <a:cubicBezTo>
                    <a:pt x="190" y="510"/>
                    <a:pt x="190" y="510"/>
                    <a:pt x="190" y="509"/>
                  </a:cubicBezTo>
                  <a:cubicBezTo>
                    <a:pt x="190" y="508"/>
                    <a:pt x="192" y="509"/>
                    <a:pt x="193" y="508"/>
                  </a:cubicBezTo>
                  <a:cubicBezTo>
                    <a:pt x="193" y="508"/>
                    <a:pt x="193" y="509"/>
                    <a:pt x="192" y="509"/>
                  </a:cubicBezTo>
                  <a:cubicBezTo>
                    <a:pt x="194" y="510"/>
                    <a:pt x="196" y="508"/>
                    <a:pt x="197" y="509"/>
                  </a:cubicBezTo>
                  <a:cubicBezTo>
                    <a:pt x="198" y="508"/>
                    <a:pt x="196" y="508"/>
                    <a:pt x="196" y="508"/>
                  </a:cubicBezTo>
                  <a:cubicBezTo>
                    <a:pt x="195" y="508"/>
                    <a:pt x="194" y="508"/>
                    <a:pt x="193" y="508"/>
                  </a:cubicBezTo>
                  <a:cubicBezTo>
                    <a:pt x="188" y="507"/>
                    <a:pt x="197" y="507"/>
                    <a:pt x="196" y="506"/>
                  </a:cubicBezTo>
                  <a:cubicBezTo>
                    <a:pt x="193" y="506"/>
                    <a:pt x="191" y="504"/>
                    <a:pt x="188" y="506"/>
                  </a:cubicBezTo>
                  <a:cubicBezTo>
                    <a:pt x="187" y="505"/>
                    <a:pt x="187" y="505"/>
                    <a:pt x="187" y="505"/>
                  </a:cubicBezTo>
                  <a:cubicBezTo>
                    <a:pt x="189" y="505"/>
                    <a:pt x="189" y="504"/>
                    <a:pt x="191" y="504"/>
                  </a:cubicBezTo>
                  <a:cubicBezTo>
                    <a:pt x="191" y="504"/>
                    <a:pt x="191" y="504"/>
                    <a:pt x="191" y="504"/>
                  </a:cubicBezTo>
                  <a:cubicBezTo>
                    <a:pt x="193" y="504"/>
                    <a:pt x="193" y="504"/>
                    <a:pt x="193" y="504"/>
                  </a:cubicBezTo>
                  <a:cubicBezTo>
                    <a:pt x="195" y="504"/>
                    <a:pt x="196" y="503"/>
                    <a:pt x="197" y="503"/>
                  </a:cubicBezTo>
                  <a:cubicBezTo>
                    <a:pt x="196" y="502"/>
                    <a:pt x="195" y="503"/>
                    <a:pt x="194" y="502"/>
                  </a:cubicBezTo>
                  <a:cubicBezTo>
                    <a:pt x="195" y="502"/>
                    <a:pt x="195" y="502"/>
                    <a:pt x="196" y="502"/>
                  </a:cubicBezTo>
                  <a:cubicBezTo>
                    <a:pt x="195" y="502"/>
                    <a:pt x="193" y="503"/>
                    <a:pt x="193" y="502"/>
                  </a:cubicBezTo>
                  <a:cubicBezTo>
                    <a:pt x="193" y="501"/>
                    <a:pt x="195" y="500"/>
                    <a:pt x="195" y="501"/>
                  </a:cubicBezTo>
                  <a:cubicBezTo>
                    <a:pt x="197" y="501"/>
                    <a:pt x="197" y="501"/>
                    <a:pt x="197" y="501"/>
                  </a:cubicBezTo>
                  <a:cubicBezTo>
                    <a:pt x="195" y="501"/>
                    <a:pt x="198" y="501"/>
                    <a:pt x="197" y="500"/>
                  </a:cubicBezTo>
                  <a:cubicBezTo>
                    <a:pt x="196" y="500"/>
                    <a:pt x="194" y="500"/>
                    <a:pt x="193" y="500"/>
                  </a:cubicBezTo>
                  <a:cubicBezTo>
                    <a:pt x="192" y="499"/>
                    <a:pt x="194" y="499"/>
                    <a:pt x="193" y="499"/>
                  </a:cubicBezTo>
                  <a:cubicBezTo>
                    <a:pt x="195" y="500"/>
                    <a:pt x="195" y="500"/>
                    <a:pt x="195" y="500"/>
                  </a:cubicBezTo>
                  <a:cubicBezTo>
                    <a:pt x="194" y="499"/>
                    <a:pt x="198" y="499"/>
                    <a:pt x="197" y="498"/>
                  </a:cubicBezTo>
                  <a:cubicBezTo>
                    <a:pt x="195" y="498"/>
                    <a:pt x="195" y="498"/>
                    <a:pt x="195" y="498"/>
                  </a:cubicBezTo>
                  <a:cubicBezTo>
                    <a:pt x="196" y="498"/>
                    <a:pt x="196" y="498"/>
                    <a:pt x="197" y="498"/>
                  </a:cubicBezTo>
                  <a:cubicBezTo>
                    <a:pt x="196" y="498"/>
                    <a:pt x="196" y="497"/>
                    <a:pt x="196" y="497"/>
                  </a:cubicBezTo>
                  <a:cubicBezTo>
                    <a:pt x="197" y="497"/>
                    <a:pt x="197" y="497"/>
                    <a:pt x="197" y="497"/>
                  </a:cubicBezTo>
                  <a:cubicBezTo>
                    <a:pt x="196" y="497"/>
                    <a:pt x="193" y="496"/>
                    <a:pt x="196" y="496"/>
                  </a:cubicBezTo>
                  <a:cubicBezTo>
                    <a:pt x="193" y="496"/>
                    <a:pt x="196" y="496"/>
                    <a:pt x="194" y="497"/>
                  </a:cubicBezTo>
                  <a:cubicBezTo>
                    <a:pt x="192" y="497"/>
                    <a:pt x="193" y="496"/>
                    <a:pt x="192" y="496"/>
                  </a:cubicBezTo>
                  <a:cubicBezTo>
                    <a:pt x="195" y="496"/>
                    <a:pt x="192" y="495"/>
                    <a:pt x="192" y="495"/>
                  </a:cubicBezTo>
                  <a:cubicBezTo>
                    <a:pt x="193" y="494"/>
                    <a:pt x="194" y="494"/>
                    <a:pt x="194" y="494"/>
                  </a:cubicBezTo>
                  <a:cubicBezTo>
                    <a:pt x="193" y="494"/>
                    <a:pt x="193" y="494"/>
                    <a:pt x="193" y="494"/>
                  </a:cubicBezTo>
                  <a:cubicBezTo>
                    <a:pt x="196" y="493"/>
                    <a:pt x="192" y="493"/>
                    <a:pt x="193" y="492"/>
                  </a:cubicBezTo>
                  <a:cubicBezTo>
                    <a:pt x="194" y="492"/>
                    <a:pt x="195" y="492"/>
                    <a:pt x="196" y="492"/>
                  </a:cubicBezTo>
                  <a:cubicBezTo>
                    <a:pt x="193" y="493"/>
                    <a:pt x="193" y="491"/>
                    <a:pt x="191" y="491"/>
                  </a:cubicBezTo>
                  <a:cubicBezTo>
                    <a:pt x="192" y="490"/>
                    <a:pt x="194" y="492"/>
                    <a:pt x="196" y="491"/>
                  </a:cubicBezTo>
                  <a:cubicBezTo>
                    <a:pt x="194" y="491"/>
                    <a:pt x="197" y="490"/>
                    <a:pt x="195" y="490"/>
                  </a:cubicBezTo>
                  <a:cubicBezTo>
                    <a:pt x="194" y="491"/>
                    <a:pt x="193" y="490"/>
                    <a:pt x="192" y="490"/>
                  </a:cubicBezTo>
                  <a:cubicBezTo>
                    <a:pt x="192" y="489"/>
                    <a:pt x="193" y="490"/>
                    <a:pt x="194" y="489"/>
                  </a:cubicBezTo>
                  <a:cubicBezTo>
                    <a:pt x="193" y="489"/>
                    <a:pt x="191" y="488"/>
                    <a:pt x="191" y="489"/>
                  </a:cubicBezTo>
                  <a:cubicBezTo>
                    <a:pt x="191" y="488"/>
                    <a:pt x="189" y="488"/>
                    <a:pt x="190" y="487"/>
                  </a:cubicBezTo>
                  <a:cubicBezTo>
                    <a:pt x="192" y="487"/>
                    <a:pt x="191" y="488"/>
                    <a:pt x="192" y="488"/>
                  </a:cubicBezTo>
                  <a:cubicBezTo>
                    <a:pt x="192" y="487"/>
                    <a:pt x="188" y="488"/>
                    <a:pt x="187" y="487"/>
                  </a:cubicBezTo>
                  <a:cubicBezTo>
                    <a:pt x="187" y="487"/>
                    <a:pt x="184" y="487"/>
                    <a:pt x="183" y="486"/>
                  </a:cubicBezTo>
                  <a:cubicBezTo>
                    <a:pt x="183" y="485"/>
                    <a:pt x="184" y="487"/>
                    <a:pt x="186" y="486"/>
                  </a:cubicBezTo>
                  <a:cubicBezTo>
                    <a:pt x="185" y="486"/>
                    <a:pt x="185" y="486"/>
                    <a:pt x="185" y="486"/>
                  </a:cubicBezTo>
                  <a:cubicBezTo>
                    <a:pt x="188" y="485"/>
                    <a:pt x="190" y="487"/>
                    <a:pt x="193" y="486"/>
                  </a:cubicBezTo>
                  <a:cubicBezTo>
                    <a:pt x="192" y="486"/>
                    <a:pt x="192" y="486"/>
                    <a:pt x="192" y="486"/>
                  </a:cubicBezTo>
                  <a:cubicBezTo>
                    <a:pt x="195" y="486"/>
                    <a:pt x="195" y="486"/>
                    <a:pt x="195" y="486"/>
                  </a:cubicBezTo>
                  <a:cubicBezTo>
                    <a:pt x="193" y="486"/>
                    <a:pt x="194" y="485"/>
                    <a:pt x="194" y="484"/>
                  </a:cubicBezTo>
                  <a:cubicBezTo>
                    <a:pt x="192" y="484"/>
                    <a:pt x="194" y="485"/>
                    <a:pt x="193" y="485"/>
                  </a:cubicBezTo>
                  <a:cubicBezTo>
                    <a:pt x="192" y="484"/>
                    <a:pt x="190" y="484"/>
                    <a:pt x="191" y="483"/>
                  </a:cubicBezTo>
                  <a:cubicBezTo>
                    <a:pt x="192" y="484"/>
                    <a:pt x="193" y="483"/>
                    <a:pt x="194" y="483"/>
                  </a:cubicBezTo>
                  <a:cubicBezTo>
                    <a:pt x="195" y="483"/>
                    <a:pt x="192" y="483"/>
                    <a:pt x="193" y="482"/>
                  </a:cubicBezTo>
                  <a:cubicBezTo>
                    <a:pt x="194" y="483"/>
                    <a:pt x="194" y="483"/>
                    <a:pt x="194" y="483"/>
                  </a:cubicBezTo>
                  <a:cubicBezTo>
                    <a:pt x="194" y="480"/>
                    <a:pt x="194" y="478"/>
                    <a:pt x="190" y="476"/>
                  </a:cubicBezTo>
                  <a:cubicBezTo>
                    <a:pt x="191" y="475"/>
                    <a:pt x="191" y="475"/>
                    <a:pt x="193" y="474"/>
                  </a:cubicBezTo>
                  <a:cubicBezTo>
                    <a:pt x="192" y="474"/>
                    <a:pt x="191" y="474"/>
                    <a:pt x="191" y="473"/>
                  </a:cubicBezTo>
                  <a:cubicBezTo>
                    <a:pt x="193" y="473"/>
                    <a:pt x="193" y="473"/>
                    <a:pt x="193" y="473"/>
                  </a:cubicBezTo>
                  <a:cubicBezTo>
                    <a:pt x="194" y="472"/>
                    <a:pt x="192" y="472"/>
                    <a:pt x="191" y="471"/>
                  </a:cubicBezTo>
                  <a:cubicBezTo>
                    <a:pt x="193" y="471"/>
                    <a:pt x="193" y="471"/>
                    <a:pt x="193" y="471"/>
                  </a:cubicBezTo>
                  <a:cubicBezTo>
                    <a:pt x="194" y="471"/>
                    <a:pt x="192" y="470"/>
                    <a:pt x="191" y="470"/>
                  </a:cubicBezTo>
                  <a:cubicBezTo>
                    <a:pt x="193" y="470"/>
                    <a:pt x="193" y="470"/>
                    <a:pt x="193" y="470"/>
                  </a:cubicBezTo>
                  <a:cubicBezTo>
                    <a:pt x="191" y="470"/>
                    <a:pt x="191" y="470"/>
                    <a:pt x="191" y="470"/>
                  </a:cubicBezTo>
                  <a:cubicBezTo>
                    <a:pt x="191" y="469"/>
                    <a:pt x="191" y="468"/>
                    <a:pt x="193" y="469"/>
                  </a:cubicBezTo>
                  <a:cubicBezTo>
                    <a:pt x="193" y="469"/>
                    <a:pt x="192" y="468"/>
                    <a:pt x="192" y="468"/>
                  </a:cubicBezTo>
                  <a:cubicBezTo>
                    <a:pt x="193" y="468"/>
                    <a:pt x="193" y="467"/>
                    <a:pt x="193" y="466"/>
                  </a:cubicBezTo>
                  <a:cubicBezTo>
                    <a:pt x="192" y="466"/>
                    <a:pt x="191" y="466"/>
                    <a:pt x="190" y="466"/>
                  </a:cubicBezTo>
                  <a:cubicBezTo>
                    <a:pt x="188" y="465"/>
                    <a:pt x="190" y="466"/>
                    <a:pt x="189" y="465"/>
                  </a:cubicBezTo>
                  <a:cubicBezTo>
                    <a:pt x="190" y="465"/>
                    <a:pt x="191" y="465"/>
                    <a:pt x="192" y="465"/>
                  </a:cubicBezTo>
                  <a:cubicBezTo>
                    <a:pt x="195" y="465"/>
                    <a:pt x="192" y="462"/>
                    <a:pt x="193" y="461"/>
                  </a:cubicBezTo>
                  <a:cubicBezTo>
                    <a:pt x="192" y="460"/>
                    <a:pt x="192" y="460"/>
                    <a:pt x="192" y="460"/>
                  </a:cubicBezTo>
                  <a:cubicBezTo>
                    <a:pt x="195" y="460"/>
                    <a:pt x="193" y="459"/>
                    <a:pt x="194" y="458"/>
                  </a:cubicBezTo>
                  <a:cubicBezTo>
                    <a:pt x="193" y="458"/>
                    <a:pt x="191" y="457"/>
                    <a:pt x="191" y="456"/>
                  </a:cubicBezTo>
                  <a:cubicBezTo>
                    <a:pt x="189" y="455"/>
                    <a:pt x="193" y="457"/>
                    <a:pt x="195" y="457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5"/>
                    <a:pt x="193" y="454"/>
                    <a:pt x="194" y="454"/>
                  </a:cubicBezTo>
                  <a:cubicBezTo>
                    <a:pt x="194" y="454"/>
                    <a:pt x="194" y="454"/>
                    <a:pt x="194" y="454"/>
                  </a:cubicBezTo>
                  <a:cubicBezTo>
                    <a:pt x="195" y="454"/>
                    <a:pt x="196" y="455"/>
                    <a:pt x="196" y="454"/>
                  </a:cubicBezTo>
                  <a:cubicBezTo>
                    <a:pt x="194" y="453"/>
                    <a:pt x="196" y="453"/>
                    <a:pt x="194" y="452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4" y="451"/>
                    <a:pt x="194" y="451"/>
                    <a:pt x="194" y="451"/>
                  </a:cubicBezTo>
                  <a:cubicBezTo>
                    <a:pt x="195" y="451"/>
                    <a:pt x="195" y="451"/>
                    <a:pt x="195" y="451"/>
                  </a:cubicBezTo>
                  <a:cubicBezTo>
                    <a:pt x="196" y="453"/>
                    <a:pt x="196" y="453"/>
                    <a:pt x="196" y="453"/>
                  </a:cubicBezTo>
                  <a:cubicBezTo>
                    <a:pt x="197" y="452"/>
                    <a:pt x="195" y="452"/>
                    <a:pt x="194" y="451"/>
                  </a:cubicBezTo>
                  <a:cubicBezTo>
                    <a:pt x="193" y="450"/>
                    <a:pt x="195" y="450"/>
                    <a:pt x="195" y="451"/>
                  </a:cubicBezTo>
                  <a:cubicBezTo>
                    <a:pt x="196" y="451"/>
                    <a:pt x="195" y="451"/>
                    <a:pt x="195" y="451"/>
                  </a:cubicBezTo>
                  <a:cubicBezTo>
                    <a:pt x="196" y="452"/>
                    <a:pt x="196" y="451"/>
                    <a:pt x="196" y="452"/>
                  </a:cubicBezTo>
                  <a:cubicBezTo>
                    <a:pt x="196" y="451"/>
                    <a:pt x="195" y="450"/>
                    <a:pt x="195" y="450"/>
                  </a:cubicBezTo>
                  <a:cubicBezTo>
                    <a:pt x="195" y="451"/>
                    <a:pt x="196" y="450"/>
                    <a:pt x="197" y="451"/>
                  </a:cubicBezTo>
                  <a:cubicBezTo>
                    <a:pt x="196" y="450"/>
                    <a:pt x="197" y="450"/>
                    <a:pt x="196" y="450"/>
                  </a:cubicBezTo>
                  <a:cubicBezTo>
                    <a:pt x="196" y="450"/>
                    <a:pt x="195" y="449"/>
                    <a:pt x="194" y="449"/>
                  </a:cubicBezTo>
                  <a:cubicBezTo>
                    <a:pt x="194" y="448"/>
                    <a:pt x="194" y="448"/>
                    <a:pt x="195" y="448"/>
                  </a:cubicBezTo>
                  <a:cubicBezTo>
                    <a:pt x="195" y="449"/>
                    <a:pt x="195" y="449"/>
                    <a:pt x="195" y="449"/>
                  </a:cubicBezTo>
                  <a:cubicBezTo>
                    <a:pt x="195" y="448"/>
                    <a:pt x="196" y="448"/>
                    <a:pt x="194" y="447"/>
                  </a:cubicBezTo>
                  <a:cubicBezTo>
                    <a:pt x="196" y="449"/>
                    <a:pt x="196" y="449"/>
                    <a:pt x="196" y="449"/>
                  </a:cubicBezTo>
                  <a:cubicBezTo>
                    <a:pt x="196" y="448"/>
                    <a:pt x="196" y="448"/>
                    <a:pt x="196" y="447"/>
                  </a:cubicBezTo>
                  <a:cubicBezTo>
                    <a:pt x="197" y="448"/>
                    <a:pt x="198" y="450"/>
                    <a:pt x="199" y="450"/>
                  </a:cubicBezTo>
                  <a:cubicBezTo>
                    <a:pt x="198" y="448"/>
                    <a:pt x="198" y="448"/>
                    <a:pt x="198" y="448"/>
                  </a:cubicBezTo>
                  <a:cubicBezTo>
                    <a:pt x="199" y="448"/>
                    <a:pt x="199" y="448"/>
                    <a:pt x="199" y="449"/>
                  </a:cubicBezTo>
                  <a:cubicBezTo>
                    <a:pt x="200" y="449"/>
                    <a:pt x="198" y="444"/>
                    <a:pt x="199" y="445"/>
                  </a:cubicBezTo>
                  <a:cubicBezTo>
                    <a:pt x="200" y="447"/>
                    <a:pt x="200" y="447"/>
                    <a:pt x="201" y="447"/>
                  </a:cubicBezTo>
                  <a:cubicBezTo>
                    <a:pt x="200" y="446"/>
                    <a:pt x="200" y="446"/>
                    <a:pt x="200" y="446"/>
                  </a:cubicBezTo>
                  <a:cubicBezTo>
                    <a:pt x="200" y="446"/>
                    <a:pt x="201" y="448"/>
                    <a:pt x="200" y="447"/>
                  </a:cubicBezTo>
                  <a:cubicBezTo>
                    <a:pt x="199" y="446"/>
                    <a:pt x="200" y="446"/>
                    <a:pt x="200" y="445"/>
                  </a:cubicBezTo>
                  <a:cubicBezTo>
                    <a:pt x="200" y="446"/>
                    <a:pt x="201" y="447"/>
                    <a:pt x="202" y="447"/>
                  </a:cubicBezTo>
                  <a:cubicBezTo>
                    <a:pt x="202" y="447"/>
                    <a:pt x="202" y="447"/>
                    <a:pt x="202" y="447"/>
                  </a:cubicBezTo>
                  <a:cubicBezTo>
                    <a:pt x="205" y="449"/>
                    <a:pt x="200" y="450"/>
                    <a:pt x="204" y="454"/>
                  </a:cubicBezTo>
                  <a:cubicBezTo>
                    <a:pt x="205" y="456"/>
                    <a:pt x="206" y="463"/>
                    <a:pt x="206" y="463"/>
                  </a:cubicBezTo>
                  <a:cubicBezTo>
                    <a:pt x="214" y="451"/>
                    <a:pt x="212" y="449"/>
                    <a:pt x="214" y="446"/>
                  </a:cubicBezTo>
                  <a:cubicBezTo>
                    <a:pt x="214" y="447"/>
                    <a:pt x="214" y="447"/>
                    <a:pt x="214" y="447"/>
                  </a:cubicBezTo>
                  <a:cubicBezTo>
                    <a:pt x="214" y="446"/>
                    <a:pt x="214" y="446"/>
                    <a:pt x="214" y="446"/>
                  </a:cubicBezTo>
                  <a:cubicBezTo>
                    <a:pt x="214" y="446"/>
                    <a:pt x="215" y="446"/>
                    <a:pt x="215" y="446"/>
                  </a:cubicBezTo>
                  <a:cubicBezTo>
                    <a:pt x="215" y="446"/>
                    <a:pt x="215" y="447"/>
                    <a:pt x="216" y="445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5"/>
                    <a:pt x="217" y="443"/>
                    <a:pt x="217" y="443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7"/>
                    <a:pt x="217" y="446"/>
                    <a:pt x="217" y="447"/>
                  </a:cubicBezTo>
                  <a:cubicBezTo>
                    <a:pt x="217" y="445"/>
                    <a:pt x="217" y="447"/>
                    <a:pt x="218" y="445"/>
                  </a:cubicBezTo>
                  <a:cubicBezTo>
                    <a:pt x="218" y="445"/>
                    <a:pt x="218" y="445"/>
                    <a:pt x="218" y="445"/>
                  </a:cubicBezTo>
                  <a:cubicBezTo>
                    <a:pt x="219" y="445"/>
                    <a:pt x="219" y="444"/>
                    <a:pt x="220" y="444"/>
                  </a:cubicBezTo>
                  <a:cubicBezTo>
                    <a:pt x="220" y="444"/>
                    <a:pt x="219" y="446"/>
                    <a:pt x="219" y="446"/>
                  </a:cubicBezTo>
                  <a:cubicBezTo>
                    <a:pt x="219" y="447"/>
                    <a:pt x="219" y="447"/>
                    <a:pt x="220" y="447"/>
                  </a:cubicBezTo>
                  <a:cubicBezTo>
                    <a:pt x="220" y="447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6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8"/>
                  </a:cubicBezTo>
                  <a:cubicBezTo>
                    <a:pt x="220" y="449"/>
                    <a:pt x="220" y="449"/>
                    <a:pt x="220" y="449"/>
                  </a:cubicBezTo>
                  <a:cubicBezTo>
                    <a:pt x="220" y="449"/>
                    <a:pt x="221" y="448"/>
                    <a:pt x="221" y="447"/>
                  </a:cubicBezTo>
                  <a:cubicBezTo>
                    <a:pt x="222" y="449"/>
                    <a:pt x="224" y="448"/>
                    <a:pt x="225" y="448"/>
                  </a:cubicBezTo>
                  <a:cubicBezTo>
                    <a:pt x="225" y="448"/>
                    <a:pt x="224" y="449"/>
                    <a:pt x="225" y="449"/>
                  </a:cubicBezTo>
                  <a:cubicBezTo>
                    <a:pt x="225" y="449"/>
                    <a:pt x="226" y="448"/>
                    <a:pt x="226" y="449"/>
                  </a:cubicBezTo>
                  <a:cubicBezTo>
                    <a:pt x="226" y="448"/>
                    <a:pt x="225" y="450"/>
                    <a:pt x="225" y="450"/>
                  </a:cubicBezTo>
                  <a:cubicBezTo>
                    <a:pt x="225" y="451"/>
                    <a:pt x="226" y="449"/>
                    <a:pt x="226" y="449"/>
                  </a:cubicBezTo>
                  <a:cubicBezTo>
                    <a:pt x="225" y="452"/>
                    <a:pt x="229" y="450"/>
                    <a:pt x="229" y="452"/>
                  </a:cubicBezTo>
                  <a:cubicBezTo>
                    <a:pt x="229" y="451"/>
                    <a:pt x="228" y="452"/>
                    <a:pt x="227" y="452"/>
                  </a:cubicBezTo>
                  <a:cubicBezTo>
                    <a:pt x="228" y="452"/>
                    <a:pt x="229" y="452"/>
                    <a:pt x="232" y="452"/>
                  </a:cubicBezTo>
                  <a:cubicBezTo>
                    <a:pt x="230" y="453"/>
                    <a:pt x="230" y="453"/>
                    <a:pt x="230" y="453"/>
                  </a:cubicBezTo>
                  <a:cubicBezTo>
                    <a:pt x="230" y="453"/>
                    <a:pt x="231" y="453"/>
                    <a:pt x="232" y="453"/>
                  </a:cubicBezTo>
                  <a:cubicBezTo>
                    <a:pt x="233" y="452"/>
                    <a:pt x="234" y="452"/>
                    <a:pt x="234" y="452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5" y="453"/>
                    <a:pt x="235" y="452"/>
                    <a:pt x="236" y="453"/>
                  </a:cubicBezTo>
                  <a:cubicBezTo>
                    <a:pt x="235" y="454"/>
                    <a:pt x="235" y="453"/>
                    <a:pt x="234" y="454"/>
                  </a:cubicBezTo>
                  <a:cubicBezTo>
                    <a:pt x="232" y="455"/>
                    <a:pt x="233" y="456"/>
                    <a:pt x="233" y="456"/>
                  </a:cubicBezTo>
                  <a:cubicBezTo>
                    <a:pt x="235" y="456"/>
                    <a:pt x="235" y="456"/>
                    <a:pt x="235" y="456"/>
                  </a:cubicBezTo>
                  <a:cubicBezTo>
                    <a:pt x="236" y="456"/>
                    <a:pt x="234" y="457"/>
                    <a:pt x="234" y="457"/>
                  </a:cubicBezTo>
                  <a:cubicBezTo>
                    <a:pt x="239" y="456"/>
                    <a:pt x="239" y="456"/>
                    <a:pt x="239" y="456"/>
                  </a:cubicBezTo>
                  <a:cubicBezTo>
                    <a:pt x="238" y="456"/>
                    <a:pt x="237" y="458"/>
                    <a:pt x="236" y="457"/>
                  </a:cubicBezTo>
                  <a:cubicBezTo>
                    <a:pt x="237" y="458"/>
                    <a:pt x="240" y="458"/>
                    <a:pt x="241" y="458"/>
                  </a:cubicBezTo>
                  <a:cubicBezTo>
                    <a:pt x="241" y="459"/>
                    <a:pt x="243" y="459"/>
                    <a:pt x="243" y="460"/>
                  </a:cubicBezTo>
                  <a:cubicBezTo>
                    <a:pt x="242" y="460"/>
                    <a:pt x="243" y="459"/>
                    <a:pt x="242" y="460"/>
                  </a:cubicBezTo>
                  <a:cubicBezTo>
                    <a:pt x="240" y="461"/>
                    <a:pt x="240" y="461"/>
                    <a:pt x="240" y="461"/>
                  </a:cubicBezTo>
                  <a:cubicBezTo>
                    <a:pt x="240" y="460"/>
                    <a:pt x="238" y="461"/>
                    <a:pt x="237" y="461"/>
                  </a:cubicBezTo>
                  <a:cubicBezTo>
                    <a:pt x="238" y="462"/>
                    <a:pt x="238" y="463"/>
                    <a:pt x="237" y="464"/>
                  </a:cubicBezTo>
                  <a:cubicBezTo>
                    <a:pt x="240" y="463"/>
                    <a:pt x="239" y="465"/>
                    <a:pt x="242" y="465"/>
                  </a:cubicBezTo>
                  <a:cubicBezTo>
                    <a:pt x="242" y="466"/>
                    <a:pt x="240" y="466"/>
                    <a:pt x="239" y="466"/>
                  </a:cubicBezTo>
                  <a:cubicBezTo>
                    <a:pt x="240" y="467"/>
                    <a:pt x="240" y="468"/>
                    <a:pt x="240" y="469"/>
                  </a:cubicBezTo>
                  <a:cubicBezTo>
                    <a:pt x="240" y="469"/>
                    <a:pt x="240" y="469"/>
                    <a:pt x="240" y="469"/>
                  </a:cubicBezTo>
                  <a:cubicBezTo>
                    <a:pt x="240" y="470"/>
                    <a:pt x="240" y="472"/>
                    <a:pt x="242" y="472"/>
                  </a:cubicBezTo>
                  <a:cubicBezTo>
                    <a:pt x="241" y="472"/>
                    <a:pt x="241" y="472"/>
                    <a:pt x="241" y="472"/>
                  </a:cubicBezTo>
                  <a:cubicBezTo>
                    <a:pt x="240" y="473"/>
                    <a:pt x="244" y="472"/>
                    <a:pt x="243" y="474"/>
                  </a:cubicBezTo>
                  <a:cubicBezTo>
                    <a:pt x="242" y="473"/>
                    <a:pt x="242" y="473"/>
                    <a:pt x="242" y="473"/>
                  </a:cubicBezTo>
                  <a:cubicBezTo>
                    <a:pt x="243" y="474"/>
                    <a:pt x="241" y="475"/>
                    <a:pt x="243" y="476"/>
                  </a:cubicBezTo>
                  <a:cubicBezTo>
                    <a:pt x="242" y="476"/>
                    <a:pt x="242" y="476"/>
                    <a:pt x="241" y="475"/>
                  </a:cubicBezTo>
                  <a:cubicBezTo>
                    <a:pt x="242" y="476"/>
                    <a:pt x="242" y="477"/>
                    <a:pt x="243" y="478"/>
                  </a:cubicBezTo>
                  <a:cubicBezTo>
                    <a:pt x="241" y="478"/>
                    <a:pt x="241" y="478"/>
                    <a:pt x="241" y="478"/>
                  </a:cubicBezTo>
                  <a:cubicBezTo>
                    <a:pt x="240" y="478"/>
                    <a:pt x="244" y="478"/>
                    <a:pt x="243" y="479"/>
                  </a:cubicBezTo>
                  <a:cubicBezTo>
                    <a:pt x="243" y="479"/>
                    <a:pt x="242" y="480"/>
                    <a:pt x="242" y="480"/>
                  </a:cubicBezTo>
                  <a:cubicBezTo>
                    <a:pt x="243" y="480"/>
                    <a:pt x="243" y="481"/>
                    <a:pt x="243" y="481"/>
                  </a:cubicBezTo>
                  <a:cubicBezTo>
                    <a:pt x="241" y="482"/>
                    <a:pt x="241" y="482"/>
                    <a:pt x="241" y="482"/>
                  </a:cubicBezTo>
                  <a:cubicBezTo>
                    <a:pt x="241" y="486"/>
                    <a:pt x="241" y="490"/>
                    <a:pt x="243" y="494"/>
                  </a:cubicBezTo>
                  <a:cubicBezTo>
                    <a:pt x="240" y="494"/>
                    <a:pt x="241" y="493"/>
                    <a:pt x="240" y="493"/>
                  </a:cubicBezTo>
                  <a:cubicBezTo>
                    <a:pt x="242" y="493"/>
                    <a:pt x="240" y="494"/>
                    <a:pt x="241" y="495"/>
                  </a:cubicBezTo>
                  <a:cubicBezTo>
                    <a:pt x="241" y="495"/>
                    <a:pt x="241" y="495"/>
                    <a:pt x="241" y="495"/>
                  </a:cubicBezTo>
                  <a:cubicBezTo>
                    <a:pt x="241" y="496"/>
                    <a:pt x="240" y="496"/>
                    <a:pt x="240" y="497"/>
                  </a:cubicBezTo>
                  <a:cubicBezTo>
                    <a:pt x="241" y="497"/>
                    <a:pt x="241" y="497"/>
                    <a:pt x="241" y="497"/>
                  </a:cubicBezTo>
                  <a:cubicBezTo>
                    <a:pt x="242" y="497"/>
                    <a:pt x="238" y="498"/>
                    <a:pt x="241" y="498"/>
                  </a:cubicBezTo>
                  <a:cubicBezTo>
                    <a:pt x="239" y="499"/>
                    <a:pt x="239" y="499"/>
                    <a:pt x="239" y="499"/>
                  </a:cubicBezTo>
                  <a:cubicBezTo>
                    <a:pt x="242" y="499"/>
                    <a:pt x="238" y="499"/>
                    <a:pt x="240" y="500"/>
                  </a:cubicBezTo>
                  <a:cubicBezTo>
                    <a:pt x="240" y="500"/>
                    <a:pt x="240" y="500"/>
                    <a:pt x="240" y="500"/>
                  </a:cubicBezTo>
                  <a:cubicBezTo>
                    <a:pt x="239" y="501"/>
                    <a:pt x="243" y="502"/>
                    <a:pt x="241" y="502"/>
                  </a:cubicBezTo>
                  <a:cubicBezTo>
                    <a:pt x="241" y="503"/>
                    <a:pt x="242" y="504"/>
                    <a:pt x="244" y="504"/>
                  </a:cubicBezTo>
                  <a:cubicBezTo>
                    <a:pt x="241" y="504"/>
                    <a:pt x="241" y="504"/>
                    <a:pt x="241" y="504"/>
                  </a:cubicBezTo>
                  <a:cubicBezTo>
                    <a:pt x="242" y="507"/>
                    <a:pt x="241" y="511"/>
                    <a:pt x="244" y="513"/>
                  </a:cubicBezTo>
                  <a:cubicBezTo>
                    <a:pt x="243" y="513"/>
                    <a:pt x="243" y="513"/>
                    <a:pt x="243" y="513"/>
                  </a:cubicBezTo>
                  <a:cubicBezTo>
                    <a:pt x="245" y="515"/>
                    <a:pt x="241" y="517"/>
                    <a:pt x="245" y="518"/>
                  </a:cubicBezTo>
                  <a:cubicBezTo>
                    <a:pt x="247" y="518"/>
                    <a:pt x="247" y="518"/>
                    <a:pt x="247" y="518"/>
                  </a:cubicBezTo>
                  <a:cubicBezTo>
                    <a:pt x="244" y="519"/>
                    <a:pt x="244" y="519"/>
                    <a:pt x="244" y="519"/>
                  </a:cubicBezTo>
                  <a:cubicBezTo>
                    <a:pt x="246" y="519"/>
                    <a:pt x="245" y="520"/>
                    <a:pt x="247" y="521"/>
                  </a:cubicBezTo>
                  <a:cubicBezTo>
                    <a:pt x="245" y="521"/>
                    <a:pt x="245" y="521"/>
                    <a:pt x="245" y="521"/>
                  </a:cubicBezTo>
                  <a:cubicBezTo>
                    <a:pt x="245" y="521"/>
                    <a:pt x="247" y="522"/>
                    <a:pt x="247" y="523"/>
                  </a:cubicBezTo>
                  <a:cubicBezTo>
                    <a:pt x="246" y="523"/>
                    <a:pt x="246" y="523"/>
                    <a:pt x="246" y="523"/>
                  </a:cubicBezTo>
                  <a:cubicBezTo>
                    <a:pt x="243" y="527"/>
                    <a:pt x="241" y="532"/>
                    <a:pt x="246" y="534"/>
                  </a:cubicBezTo>
                  <a:cubicBezTo>
                    <a:pt x="247" y="535"/>
                    <a:pt x="243" y="535"/>
                    <a:pt x="244" y="536"/>
                  </a:cubicBezTo>
                  <a:cubicBezTo>
                    <a:pt x="247" y="538"/>
                    <a:pt x="245" y="541"/>
                    <a:pt x="247" y="543"/>
                  </a:cubicBezTo>
                  <a:cubicBezTo>
                    <a:pt x="246" y="546"/>
                    <a:pt x="244" y="545"/>
                    <a:pt x="243" y="548"/>
                  </a:cubicBezTo>
                  <a:cubicBezTo>
                    <a:pt x="243" y="547"/>
                    <a:pt x="243" y="547"/>
                    <a:pt x="243" y="547"/>
                  </a:cubicBezTo>
                  <a:cubicBezTo>
                    <a:pt x="242" y="549"/>
                    <a:pt x="241" y="547"/>
                    <a:pt x="240" y="546"/>
                  </a:cubicBezTo>
                  <a:cubicBezTo>
                    <a:pt x="240" y="547"/>
                    <a:pt x="239" y="547"/>
                    <a:pt x="240" y="549"/>
                  </a:cubicBezTo>
                  <a:cubicBezTo>
                    <a:pt x="239" y="550"/>
                    <a:pt x="238" y="546"/>
                    <a:pt x="238" y="547"/>
                  </a:cubicBezTo>
                  <a:cubicBezTo>
                    <a:pt x="238" y="546"/>
                    <a:pt x="238" y="548"/>
                    <a:pt x="238" y="548"/>
                  </a:cubicBezTo>
                  <a:cubicBezTo>
                    <a:pt x="236" y="550"/>
                    <a:pt x="238" y="546"/>
                    <a:pt x="235" y="545"/>
                  </a:cubicBezTo>
                  <a:cubicBezTo>
                    <a:pt x="232" y="546"/>
                    <a:pt x="228" y="548"/>
                    <a:pt x="225" y="547"/>
                  </a:cubicBezTo>
                  <a:cubicBezTo>
                    <a:pt x="225" y="547"/>
                    <a:pt x="225" y="549"/>
                    <a:pt x="225" y="549"/>
                  </a:cubicBezTo>
                  <a:cubicBezTo>
                    <a:pt x="224" y="546"/>
                    <a:pt x="224" y="550"/>
                    <a:pt x="223" y="549"/>
                  </a:cubicBezTo>
                  <a:cubicBezTo>
                    <a:pt x="223" y="548"/>
                    <a:pt x="223" y="548"/>
                    <a:pt x="223" y="547"/>
                  </a:cubicBezTo>
                  <a:cubicBezTo>
                    <a:pt x="222" y="546"/>
                    <a:pt x="220" y="548"/>
                    <a:pt x="219" y="547"/>
                  </a:cubicBezTo>
                  <a:cubicBezTo>
                    <a:pt x="218" y="549"/>
                    <a:pt x="216" y="546"/>
                    <a:pt x="215" y="548"/>
                  </a:cubicBezTo>
                  <a:cubicBezTo>
                    <a:pt x="215" y="546"/>
                    <a:pt x="214" y="547"/>
                    <a:pt x="214" y="546"/>
                  </a:cubicBezTo>
                  <a:cubicBezTo>
                    <a:pt x="213" y="550"/>
                    <a:pt x="211" y="545"/>
                    <a:pt x="210" y="547"/>
                  </a:cubicBezTo>
                  <a:cubicBezTo>
                    <a:pt x="210" y="547"/>
                    <a:pt x="210" y="547"/>
                    <a:pt x="210" y="547"/>
                  </a:cubicBezTo>
                  <a:cubicBezTo>
                    <a:pt x="206" y="547"/>
                    <a:pt x="202" y="547"/>
                    <a:pt x="198" y="549"/>
                  </a:cubicBezTo>
                  <a:cubicBezTo>
                    <a:pt x="195" y="549"/>
                    <a:pt x="193" y="546"/>
                    <a:pt x="190" y="547"/>
                  </a:cubicBezTo>
                  <a:cubicBezTo>
                    <a:pt x="190" y="548"/>
                    <a:pt x="190" y="549"/>
                    <a:pt x="190" y="549"/>
                  </a:cubicBezTo>
                  <a:cubicBezTo>
                    <a:pt x="189" y="549"/>
                    <a:pt x="190" y="548"/>
                    <a:pt x="190" y="547"/>
                  </a:cubicBezTo>
                  <a:cubicBezTo>
                    <a:pt x="188" y="549"/>
                    <a:pt x="187" y="547"/>
                    <a:pt x="185" y="547"/>
                  </a:cubicBezTo>
                  <a:cubicBezTo>
                    <a:pt x="185" y="548"/>
                    <a:pt x="184" y="548"/>
                    <a:pt x="185" y="549"/>
                  </a:cubicBezTo>
                  <a:cubicBezTo>
                    <a:pt x="183" y="546"/>
                    <a:pt x="181" y="550"/>
                    <a:pt x="179" y="548"/>
                  </a:cubicBezTo>
                  <a:cubicBezTo>
                    <a:pt x="179" y="552"/>
                    <a:pt x="178" y="550"/>
                    <a:pt x="177" y="551"/>
                  </a:cubicBezTo>
                  <a:cubicBezTo>
                    <a:pt x="177" y="551"/>
                    <a:pt x="177" y="550"/>
                    <a:pt x="177" y="549"/>
                  </a:cubicBezTo>
                  <a:cubicBezTo>
                    <a:pt x="175" y="550"/>
                    <a:pt x="175" y="550"/>
                    <a:pt x="173" y="549"/>
                  </a:cubicBezTo>
                  <a:cubicBezTo>
                    <a:pt x="172" y="549"/>
                    <a:pt x="172" y="551"/>
                    <a:pt x="171" y="551"/>
                  </a:cubicBezTo>
                  <a:cubicBezTo>
                    <a:pt x="171" y="548"/>
                    <a:pt x="170" y="550"/>
                    <a:pt x="169" y="550"/>
                  </a:cubicBezTo>
                  <a:cubicBezTo>
                    <a:pt x="169" y="552"/>
                    <a:pt x="168" y="553"/>
                    <a:pt x="167" y="552"/>
                  </a:cubicBezTo>
                  <a:cubicBezTo>
                    <a:pt x="168" y="549"/>
                    <a:pt x="168" y="549"/>
                    <a:pt x="168" y="549"/>
                  </a:cubicBezTo>
                  <a:cubicBezTo>
                    <a:pt x="165" y="551"/>
                    <a:pt x="162" y="548"/>
                    <a:pt x="159" y="551"/>
                  </a:cubicBezTo>
                  <a:cubicBezTo>
                    <a:pt x="159" y="549"/>
                    <a:pt x="159" y="549"/>
                    <a:pt x="159" y="549"/>
                  </a:cubicBezTo>
                  <a:cubicBezTo>
                    <a:pt x="156" y="550"/>
                    <a:pt x="154" y="548"/>
                    <a:pt x="151" y="549"/>
                  </a:cubicBezTo>
                  <a:cubicBezTo>
                    <a:pt x="150" y="548"/>
                    <a:pt x="150" y="547"/>
                    <a:pt x="149" y="547"/>
                  </a:cubicBezTo>
                  <a:cubicBezTo>
                    <a:pt x="148" y="548"/>
                    <a:pt x="148" y="548"/>
                    <a:pt x="146" y="549"/>
                  </a:cubicBezTo>
                  <a:cubicBezTo>
                    <a:pt x="146" y="549"/>
                    <a:pt x="146" y="548"/>
                    <a:pt x="147" y="547"/>
                  </a:cubicBezTo>
                  <a:cubicBezTo>
                    <a:pt x="146" y="546"/>
                    <a:pt x="147" y="544"/>
                    <a:pt x="145" y="545"/>
                  </a:cubicBezTo>
                  <a:cubicBezTo>
                    <a:pt x="146" y="545"/>
                    <a:pt x="146" y="545"/>
                    <a:pt x="146" y="545"/>
                  </a:cubicBezTo>
                  <a:cubicBezTo>
                    <a:pt x="145" y="545"/>
                    <a:pt x="143" y="545"/>
                    <a:pt x="144" y="544"/>
                  </a:cubicBezTo>
                  <a:cubicBezTo>
                    <a:pt x="143" y="544"/>
                    <a:pt x="142" y="543"/>
                    <a:pt x="140" y="544"/>
                  </a:cubicBezTo>
                  <a:cubicBezTo>
                    <a:pt x="140" y="543"/>
                    <a:pt x="143" y="543"/>
                    <a:pt x="141" y="543"/>
                  </a:cubicBezTo>
                  <a:cubicBezTo>
                    <a:pt x="143" y="543"/>
                    <a:pt x="143" y="543"/>
                    <a:pt x="143" y="543"/>
                  </a:cubicBezTo>
                  <a:cubicBezTo>
                    <a:pt x="143" y="541"/>
                    <a:pt x="142" y="539"/>
                    <a:pt x="142" y="537"/>
                  </a:cubicBezTo>
                  <a:cubicBezTo>
                    <a:pt x="145" y="537"/>
                    <a:pt x="142" y="534"/>
                    <a:pt x="144" y="534"/>
                  </a:cubicBezTo>
                  <a:cubicBezTo>
                    <a:pt x="143" y="533"/>
                    <a:pt x="146" y="532"/>
                    <a:pt x="143" y="530"/>
                  </a:cubicBezTo>
                  <a:cubicBezTo>
                    <a:pt x="144" y="531"/>
                    <a:pt x="144" y="531"/>
                    <a:pt x="144" y="531"/>
                  </a:cubicBezTo>
                  <a:cubicBezTo>
                    <a:pt x="145" y="530"/>
                    <a:pt x="146" y="528"/>
                    <a:pt x="147" y="527"/>
                  </a:cubicBezTo>
                  <a:cubicBezTo>
                    <a:pt x="148" y="527"/>
                    <a:pt x="146" y="526"/>
                    <a:pt x="146" y="525"/>
                  </a:cubicBezTo>
                  <a:cubicBezTo>
                    <a:pt x="147" y="525"/>
                    <a:pt x="147" y="525"/>
                    <a:pt x="147" y="525"/>
                  </a:cubicBezTo>
                  <a:cubicBezTo>
                    <a:pt x="147" y="524"/>
                    <a:pt x="145" y="523"/>
                    <a:pt x="145" y="522"/>
                  </a:cubicBezTo>
                  <a:cubicBezTo>
                    <a:pt x="146" y="522"/>
                    <a:pt x="145" y="521"/>
                    <a:pt x="146" y="521"/>
                  </a:cubicBezTo>
                  <a:cubicBezTo>
                    <a:pt x="146" y="522"/>
                    <a:pt x="147" y="523"/>
                    <a:pt x="149" y="525"/>
                  </a:cubicBezTo>
                  <a:cubicBezTo>
                    <a:pt x="150" y="525"/>
                    <a:pt x="147" y="522"/>
                    <a:pt x="149" y="523"/>
                  </a:cubicBezTo>
                  <a:cubicBezTo>
                    <a:pt x="150" y="522"/>
                    <a:pt x="150" y="521"/>
                    <a:pt x="149" y="520"/>
                  </a:cubicBezTo>
                  <a:cubicBezTo>
                    <a:pt x="149" y="521"/>
                    <a:pt x="150" y="520"/>
                    <a:pt x="150" y="521"/>
                  </a:cubicBezTo>
                  <a:cubicBezTo>
                    <a:pt x="151" y="521"/>
                    <a:pt x="151" y="520"/>
                    <a:pt x="151" y="520"/>
                  </a:cubicBezTo>
                  <a:cubicBezTo>
                    <a:pt x="150" y="520"/>
                    <a:pt x="150" y="520"/>
                    <a:pt x="150" y="520"/>
                  </a:cubicBezTo>
                  <a:cubicBezTo>
                    <a:pt x="149" y="519"/>
                    <a:pt x="150" y="518"/>
                    <a:pt x="148" y="517"/>
                  </a:cubicBezTo>
                  <a:cubicBezTo>
                    <a:pt x="148" y="517"/>
                    <a:pt x="149" y="518"/>
                    <a:pt x="148" y="518"/>
                  </a:cubicBezTo>
                  <a:cubicBezTo>
                    <a:pt x="147" y="517"/>
                    <a:pt x="148" y="516"/>
                    <a:pt x="149" y="516"/>
                  </a:cubicBezTo>
                  <a:cubicBezTo>
                    <a:pt x="150" y="517"/>
                    <a:pt x="150" y="519"/>
                    <a:pt x="151" y="519"/>
                  </a:cubicBezTo>
                  <a:cubicBezTo>
                    <a:pt x="150" y="515"/>
                    <a:pt x="150" y="515"/>
                    <a:pt x="150" y="515"/>
                  </a:cubicBezTo>
                  <a:cubicBezTo>
                    <a:pt x="150" y="516"/>
                    <a:pt x="149" y="516"/>
                    <a:pt x="148" y="515"/>
                  </a:cubicBezTo>
                  <a:cubicBezTo>
                    <a:pt x="148" y="516"/>
                    <a:pt x="148" y="516"/>
                    <a:pt x="148" y="516"/>
                  </a:cubicBezTo>
                  <a:cubicBezTo>
                    <a:pt x="147" y="515"/>
                    <a:pt x="147" y="515"/>
                    <a:pt x="147" y="515"/>
                  </a:cubicBezTo>
                  <a:cubicBezTo>
                    <a:pt x="147" y="516"/>
                    <a:pt x="145" y="516"/>
                    <a:pt x="145" y="517"/>
                  </a:cubicBezTo>
                  <a:cubicBezTo>
                    <a:pt x="147" y="518"/>
                    <a:pt x="147" y="518"/>
                    <a:pt x="147" y="518"/>
                  </a:cubicBezTo>
                  <a:cubicBezTo>
                    <a:pt x="146" y="519"/>
                    <a:pt x="147" y="521"/>
                    <a:pt x="146" y="520"/>
                  </a:cubicBezTo>
                  <a:cubicBezTo>
                    <a:pt x="145" y="519"/>
                    <a:pt x="145" y="519"/>
                    <a:pt x="144" y="519"/>
                  </a:cubicBezTo>
                  <a:cubicBezTo>
                    <a:pt x="144" y="519"/>
                    <a:pt x="144" y="519"/>
                    <a:pt x="144" y="519"/>
                  </a:cubicBezTo>
                  <a:cubicBezTo>
                    <a:pt x="142" y="518"/>
                    <a:pt x="142" y="518"/>
                    <a:pt x="142" y="518"/>
                  </a:cubicBezTo>
                  <a:cubicBezTo>
                    <a:pt x="145" y="520"/>
                    <a:pt x="142" y="520"/>
                    <a:pt x="142" y="521"/>
                  </a:cubicBezTo>
                  <a:cubicBezTo>
                    <a:pt x="142" y="520"/>
                    <a:pt x="142" y="520"/>
                    <a:pt x="142" y="520"/>
                  </a:cubicBezTo>
                  <a:cubicBezTo>
                    <a:pt x="140" y="521"/>
                    <a:pt x="143" y="521"/>
                    <a:pt x="143" y="522"/>
                  </a:cubicBezTo>
                  <a:cubicBezTo>
                    <a:pt x="142" y="522"/>
                    <a:pt x="140" y="520"/>
                    <a:pt x="139" y="520"/>
                  </a:cubicBezTo>
                  <a:cubicBezTo>
                    <a:pt x="138" y="521"/>
                    <a:pt x="139" y="524"/>
                    <a:pt x="137" y="524"/>
                  </a:cubicBezTo>
                  <a:cubicBezTo>
                    <a:pt x="136" y="525"/>
                    <a:pt x="137" y="526"/>
                    <a:pt x="137" y="528"/>
                  </a:cubicBezTo>
                  <a:cubicBezTo>
                    <a:pt x="137" y="529"/>
                    <a:pt x="135" y="527"/>
                    <a:pt x="136" y="528"/>
                  </a:cubicBezTo>
                  <a:cubicBezTo>
                    <a:pt x="135" y="527"/>
                    <a:pt x="134" y="527"/>
                    <a:pt x="133" y="527"/>
                  </a:cubicBezTo>
                  <a:cubicBezTo>
                    <a:pt x="134" y="527"/>
                    <a:pt x="132" y="528"/>
                    <a:pt x="135" y="529"/>
                  </a:cubicBezTo>
                  <a:cubicBezTo>
                    <a:pt x="133" y="529"/>
                    <a:pt x="132" y="532"/>
                    <a:pt x="133" y="533"/>
                  </a:cubicBezTo>
                  <a:cubicBezTo>
                    <a:pt x="133" y="533"/>
                    <a:pt x="131" y="532"/>
                    <a:pt x="130" y="532"/>
                  </a:cubicBezTo>
                  <a:cubicBezTo>
                    <a:pt x="131" y="534"/>
                    <a:pt x="132" y="535"/>
                    <a:pt x="131" y="536"/>
                  </a:cubicBezTo>
                  <a:cubicBezTo>
                    <a:pt x="133" y="537"/>
                    <a:pt x="133" y="536"/>
                    <a:pt x="135" y="537"/>
                  </a:cubicBezTo>
                  <a:cubicBezTo>
                    <a:pt x="135" y="537"/>
                    <a:pt x="136" y="537"/>
                    <a:pt x="136" y="537"/>
                  </a:cubicBezTo>
                  <a:cubicBezTo>
                    <a:pt x="134" y="537"/>
                    <a:pt x="131" y="537"/>
                    <a:pt x="131" y="538"/>
                  </a:cubicBezTo>
                  <a:cubicBezTo>
                    <a:pt x="128" y="538"/>
                    <a:pt x="132" y="536"/>
                    <a:pt x="129" y="536"/>
                  </a:cubicBezTo>
                  <a:cubicBezTo>
                    <a:pt x="126" y="535"/>
                    <a:pt x="127" y="533"/>
                    <a:pt x="128" y="533"/>
                  </a:cubicBezTo>
                  <a:cubicBezTo>
                    <a:pt x="126" y="531"/>
                    <a:pt x="128" y="533"/>
                    <a:pt x="126" y="533"/>
                  </a:cubicBezTo>
                  <a:cubicBezTo>
                    <a:pt x="126" y="534"/>
                    <a:pt x="127" y="535"/>
                    <a:pt x="127" y="536"/>
                  </a:cubicBezTo>
                  <a:cubicBezTo>
                    <a:pt x="128" y="537"/>
                    <a:pt x="128" y="536"/>
                    <a:pt x="129" y="537"/>
                  </a:cubicBezTo>
                  <a:cubicBezTo>
                    <a:pt x="131" y="539"/>
                    <a:pt x="127" y="539"/>
                    <a:pt x="127" y="539"/>
                  </a:cubicBezTo>
                  <a:cubicBezTo>
                    <a:pt x="126" y="538"/>
                    <a:pt x="126" y="538"/>
                    <a:pt x="126" y="538"/>
                  </a:cubicBezTo>
                  <a:cubicBezTo>
                    <a:pt x="125" y="539"/>
                    <a:pt x="127" y="540"/>
                    <a:pt x="127" y="541"/>
                  </a:cubicBezTo>
                  <a:cubicBezTo>
                    <a:pt x="124" y="541"/>
                    <a:pt x="126" y="539"/>
                    <a:pt x="124" y="538"/>
                  </a:cubicBezTo>
                  <a:cubicBezTo>
                    <a:pt x="122" y="539"/>
                    <a:pt x="122" y="539"/>
                    <a:pt x="122" y="539"/>
                  </a:cubicBezTo>
                  <a:cubicBezTo>
                    <a:pt x="122" y="542"/>
                    <a:pt x="125" y="540"/>
                    <a:pt x="124" y="542"/>
                  </a:cubicBezTo>
                  <a:cubicBezTo>
                    <a:pt x="123" y="542"/>
                    <a:pt x="123" y="542"/>
                    <a:pt x="123" y="542"/>
                  </a:cubicBezTo>
                  <a:cubicBezTo>
                    <a:pt x="124" y="543"/>
                    <a:pt x="124" y="543"/>
                    <a:pt x="124" y="543"/>
                  </a:cubicBezTo>
                  <a:cubicBezTo>
                    <a:pt x="125" y="543"/>
                    <a:pt x="127" y="543"/>
                    <a:pt x="126" y="542"/>
                  </a:cubicBezTo>
                  <a:cubicBezTo>
                    <a:pt x="130" y="542"/>
                    <a:pt x="127" y="543"/>
                    <a:pt x="128" y="544"/>
                  </a:cubicBezTo>
                  <a:cubicBezTo>
                    <a:pt x="130" y="545"/>
                    <a:pt x="127" y="544"/>
                    <a:pt x="129" y="543"/>
                  </a:cubicBezTo>
                  <a:cubicBezTo>
                    <a:pt x="131" y="543"/>
                    <a:pt x="131" y="544"/>
                    <a:pt x="131" y="545"/>
                  </a:cubicBezTo>
                  <a:cubicBezTo>
                    <a:pt x="132" y="546"/>
                    <a:pt x="130" y="546"/>
                    <a:pt x="129" y="547"/>
                  </a:cubicBezTo>
                  <a:cubicBezTo>
                    <a:pt x="128" y="546"/>
                    <a:pt x="128" y="545"/>
                    <a:pt x="129" y="545"/>
                  </a:cubicBezTo>
                  <a:cubicBezTo>
                    <a:pt x="127" y="544"/>
                    <a:pt x="125" y="547"/>
                    <a:pt x="124" y="546"/>
                  </a:cubicBezTo>
                  <a:cubicBezTo>
                    <a:pt x="123" y="548"/>
                    <a:pt x="125" y="547"/>
                    <a:pt x="126" y="548"/>
                  </a:cubicBezTo>
                  <a:cubicBezTo>
                    <a:pt x="126" y="547"/>
                    <a:pt x="128" y="547"/>
                    <a:pt x="128" y="547"/>
                  </a:cubicBezTo>
                  <a:cubicBezTo>
                    <a:pt x="133" y="548"/>
                    <a:pt x="125" y="549"/>
                    <a:pt x="127" y="551"/>
                  </a:cubicBezTo>
                  <a:cubicBezTo>
                    <a:pt x="130" y="550"/>
                    <a:pt x="132" y="552"/>
                    <a:pt x="134" y="549"/>
                  </a:cubicBezTo>
                  <a:cubicBezTo>
                    <a:pt x="135" y="549"/>
                    <a:pt x="136" y="550"/>
                    <a:pt x="136" y="550"/>
                  </a:cubicBezTo>
                  <a:cubicBezTo>
                    <a:pt x="134" y="551"/>
                    <a:pt x="135" y="552"/>
                    <a:pt x="133" y="552"/>
                  </a:cubicBezTo>
                  <a:cubicBezTo>
                    <a:pt x="133" y="553"/>
                    <a:pt x="133" y="553"/>
                    <a:pt x="133" y="553"/>
                  </a:cubicBezTo>
                  <a:cubicBezTo>
                    <a:pt x="130" y="553"/>
                    <a:pt x="130" y="553"/>
                    <a:pt x="130" y="553"/>
                  </a:cubicBezTo>
                  <a:cubicBezTo>
                    <a:pt x="130" y="554"/>
                    <a:pt x="129" y="557"/>
                    <a:pt x="129" y="558"/>
                  </a:cubicBezTo>
                  <a:cubicBezTo>
                    <a:pt x="130" y="558"/>
                    <a:pt x="130" y="556"/>
                    <a:pt x="131" y="557"/>
                  </a:cubicBezTo>
                  <a:cubicBezTo>
                    <a:pt x="130" y="557"/>
                    <a:pt x="130" y="559"/>
                    <a:pt x="131" y="559"/>
                  </a:cubicBezTo>
                  <a:cubicBezTo>
                    <a:pt x="130" y="558"/>
                    <a:pt x="133" y="557"/>
                    <a:pt x="134" y="557"/>
                  </a:cubicBezTo>
                  <a:cubicBezTo>
                    <a:pt x="134" y="558"/>
                    <a:pt x="134" y="560"/>
                    <a:pt x="133" y="560"/>
                  </a:cubicBezTo>
                  <a:cubicBezTo>
                    <a:pt x="131" y="561"/>
                    <a:pt x="131" y="561"/>
                    <a:pt x="131" y="561"/>
                  </a:cubicBezTo>
                  <a:cubicBezTo>
                    <a:pt x="133" y="560"/>
                    <a:pt x="131" y="562"/>
                    <a:pt x="132" y="562"/>
                  </a:cubicBezTo>
                  <a:cubicBezTo>
                    <a:pt x="133" y="561"/>
                    <a:pt x="135" y="560"/>
                    <a:pt x="136" y="559"/>
                  </a:cubicBezTo>
                  <a:cubicBezTo>
                    <a:pt x="137" y="559"/>
                    <a:pt x="136" y="561"/>
                    <a:pt x="137" y="561"/>
                  </a:cubicBezTo>
                  <a:cubicBezTo>
                    <a:pt x="135" y="561"/>
                    <a:pt x="135" y="561"/>
                    <a:pt x="135" y="561"/>
                  </a:cubicBezTo>
                  <a:cubicBezTo>
                    <a:pt x="136" y="562"/>
                    <a:pt x="133" y="564"/>
                    <a:pt x="135" y="564"/>
                  </a:cubicBezTo>
                  <a:cubicBezTo>
                    <a:pt x="136" y="563"/>
                    <a:pt x="136" y="563"/>
                    <a:pt x="136" y="563"/>
                  </a:cubicBezTo>
                  <a:cubicBezTo>
                    <a:pt x="136" y="564"/>
                    <a:pt x="136" y="564"/>
                    <a:pt x="135" y="564"/>
                  </a:cubicBezTo>
                  <a:close/>
                  <a:moveTo>
                    <a:pt x="181" y="303"/>
                  </a:move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lose/>
                  <a:moveTo>
                    <a:pt x="191" y="308"/>
                  </a:moveTo>
                  <a:cubicBezTo>
                    <a:pt x="190" y="307"/>
                    <a:pt x="190" y="306"/>
                    <a:pt x="190" y="306"/>
                  </a:cubicBezTo>
                  <a:cubicBezTo>
                    <a:pt x="191" y="308"/>
                    <a:pt x="191" y="308"/>
                    <a:pt x="191" y="308"/>
                  </a:cubicBezTo>
                  <a:cubicBezTo>
                    <a:pt x="191" y="308"/>
                    <a:pt x="191" y="308"/>
                    <a:pt x="191" y="308"/>
                  </a:cubicBezTo>
                  <a:close/>
                  <a:moveTo>
                    <a:pt x="199" y="323"/>
                  </a:moveTo>
                  <a:cubicBezTo>
                    <a:pt x="199" y="323"/>
                    <a:pt x="199" y="323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200" y="324"/>
                    <a:pt x="200" y="324"/>
                  </a:cubicBezTo>
                  <a:cubicBezTo>
                    <a:pt x="200" y="324"/>
                    <a:pt x="200" y="324"/>
                    <a:pt x="200" y="324"/>
                  </a:cubicBezTo>
                  <a:cubicBezTo>
                    <a:pt x="198" y="324"/>
                    <a:pt x="198" y="324"/>
                    <a:pt x="199" y="323"/>
                  </a:cubicBezTo>
                  <a:close/>
                  <a:moveTo>
                    <a:pt x="198" y="307"/>
                  </a:moveTo>
                  <a:cubicBezTo>
                    <a:pt x="198" y="307"/>
                    <a:pt x="198" y="307"/>
                    <a:pt x="198" y="307"/>
                  </a:cubicBezTo>
                  <a:cubicBezTo>
                    <a:pt x="198" y="307"/>
                    <a:pt x="198" y="306"/>
                    <a:pt x="198" y="306"/>
                  </a:cubicBezTo>
                  <a:cubicBezTo>
                    <a:pt x="198" y="307"/>
                    <a:pt x="198" y="307"/>
                    <a:pt x="198" y="307"/>
                  </a:cubicBezTo>
                  <a:cubicBezTo>
                    <a:pt x="197" y="308"/>
                    <a:pt x="197" y="304"/>
                    <a:pt x="197" y="307"/>
                  </a:cubicBezTo>
                  <a:cubicBezTo>
                    <a:pt x="197" y="305"/>
                    <a:pt x="197" y="305"/>
                    <a:pt x="197" y="305"/>
                  </a:cubicBezTo>
                  <a:cubicBezTo>
                    <a:pt x="196" y="308"/>
                    <a:pt x="196" y="304"/>
                    <a:pt x="196" y="306"/>
                  </a:cubicBezTo>
                  <a:cubicBezTo>
                    <a:pt x="196" y="306"/>
                    <a:pt x="196" y="306"/>
                    <a:pt x="196" y="306"/>
                  </a:cubicBezTo>
                  <a:cubicBezTo>
                    <a:pt x="195" y="305"/>
                    <a:pt x="194" y="309"/>
                    <a:pt x="194" y="307"/>
                  </a:cubicBezTo>
                  <a:cubicBezTo>
                    <a:pt x="194" y="307"/>
                    <a:pt x="193" y="307"/>
                    <a:pt x="193" y="309"/>
                  </a:cubicBezTo>
                  <a:cubicBezTo>
                    <a:pt x="193" y="307"/>
                    <a:pt x="193" y="307"/>
                    <a:pt x="193" y="307"/>
                  </a:cubicBezTo>
                  <a:cubicBezTo>
                    <a:pt x="192" y="307"/>
                    <a:pt x="192" y="307"/>
                    <a:pt x="191" y="308"/>
                  </a:cubicBezTo>
                  <a:cubicBezTo>
                    <a:pt x="191" y="307"/>
                    <a:pt x="191" y="307"/>
                    <a:pt x="191" y="307"/>
                  </a:cubicBezTo>
                  <a:cubicBezTo>
                    <a:pt x="190" y="306"/>
                    <a:pt x="189" y="304"/>
                    <a:pt x="189" y="304"/>
                  </a:cubicBezTo>
                  <a:cubicBezTo>
                    <a:pt x="188" y="302"/>
                    <a:pt x="189" y="304"/>
                    <a:pt x="189" y="303"/>
                  </a:cubicBezTo>
                  <a:cubicBezTo>
                    <a:pt x="189" y="302"/>
                    <a:pt x="189" y="303"/>
                    <a:pt x="188" y="302"/>
                  </a:cubicBezTo>
                  <a:cubicBezTo>
                    <a:pt x="188" y="300"/>
                    <a:pt x="188" y="300"/>
                    <a:pt x="188" y="300"/>
                  </a:cubicBezTo>
                  <a:cubicBezTo>
                    <a:pt x="188" y="300"/>
                    <a:pt x="189" y="302"/>
                    <a:pt x="190" y="303"/>
                  </a:cubicBezTo>
                  <a:cubicBezTo>
                    <a:pt x="190" y="303"/>
                    <a:pt x="190" y="303"/>
                    <a:pt x="189" y="302"/>
                  </a:cubicBezTo>
                  <a:cubicBezTo>
                    <a:pt x="190" y="304"/>
                    <a:pt x="191" y="305"/>
                    <a:pt x="191" y="307"/>
                  </a:cubicBezTo>
                  <a:cubicBezTo>
                    <a:pt x="192" y="308"/>
                    <a:pt x="190" y="305"/>
                    <a:pt x="191" y="305"/>
                  </a:cubicBezTo>
                  <a:cubicBezTo>
                    <a:pt x="191" y="306"/>
                    <a:pt x="190" y="304"/>
                    <a:pt x="190" y="303"/>
                  </a:cubicBezTo>
                  <a:cubicBezTo>
                    <a:pt x="188" y="298"/>
                    <a:pt x="192" y="306"/>
                    <a:pt x="192" y="305"/>
                  </a:cubicBezTo>
                  <a:cubicBezTo>
                    <a:pt x="190" y="302"/>
                    <a:pt x="191" y="301"/>
                    <a:pt x="189" y="298"/>
                  </a:cubicBezTo>
                  <a:cubicBezTo>
                    <a:pt x="189" y="297"/>
                    <a:pt x="189" y="296"/>
                    <a:pt x="189" y="297"/>
                  </a:cubicBezTo>
                  <a:cubicBezTo>
                    <a:pt x="190" y="299"/>
                    <a:pt x="190" y="298"/>
                    <a:pt x="190" y="300"/>
                  </a:cubicBezTo>
                  <a:cubicBezTo>
                    <a:pt x="191" y="300"/>
                    <a:pt x="191" y="300"/>
                    <a:pt x="191" y="300"/>
                  </a:cubicBezTo>
                  <a:cubicBezTo>
                    <a:pt x="191" y="302"/>
                    <a:pt x="191" y="302"/>
                    <a:pt x="191" y="302"/>
                  </a:cubicBezTo>
                  <a:cubicBezTo>
                    <a:pt x="193" y="306"/>
                    <a:pt x="193" y="306"/>
                    <a:pt x="193" y="306"/>
                  </a:cubicBezTo>
                  <a:cubicBezTo>
                    <a:pt x="193" y="305"/>
                    <a:pt x="192" y="304"/>
                    <a:pt x="193" y="303"/>
                  </a:cubicBezTo>
                  <a:cubicBezTo>
                    <a:pt x="193" y="304"/>
                    <a:pt x="193" y="305"/>
                    <a:pt x="193" y="305"/>
                  </a:cubicBezTo>
                  <a:cubicBezTo>
                    <a:pt x="193" y="304"/>
                    <a:pt x="192" y="302"/>
                    <a:pt x="192" y="302"/>
                  </a:cubicBezTo>
                  <a:cubicBezTo>
                    <a:pt x="193" y="301"/>
                    <a:pt x="194" y="303"/>
                    <a:pt x="194" y="304"/>
                  </a:cubicBezTo>
                  <a:cubicBezTo>
                    <a:pt x="194" y="306"/>
                    <a:pt x="194" y="306"/>
                    <a:pt x="194" y="306"/>
                  </a:cubicBezTo>
                  <a:cubicBezTo>
                    <a:pt x="194" y="304"/>
                    <a:pt x="194" y="306"/>
                    <a:pt x="194" y="306"/>
                  </a:cubicBezTo>
                  <a:cubicBezTo>
                    <a:pt x="194" y="304"/>
                    <a:pt x="194" y="303"/>
                    <a:pt x="193" y="301"/>
                  </a:cubicBezTo>
                  <a:cubicBezTo>
                    <a:pt x="193" y="301"/>
                    <a:pt x="194" y="302"/>
                    <a:pt x="194" y="302"/>
                  </a:cubicBezTo>
                  <a:cubicBezTo>
                    <a:pt x="194" y="303"/>
                    <a:pt x="194" y="303"/>
                    <a:pt x="194" y="303"/>
                  </a:cubicBezTo>
                  <a:cubicBezTo>
                    <a:pt x="194" y="303"/>
                    <a:pt x="195" y="306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5" y="304"/>
                    <a:pt x="195" y="305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6" y="305"/>
                    <a:pt x="196" y="305"/>
                    <a:pt x="196" y="305"/>
                  </a:cubicBezTo>
                  <a:cubicBezTo>
                    <a:pt x="196" y="304"/>
                    <a:pt x="195" y="302"/>
                    <a:pt x="196" y="304"/>
                  </a:cubicBezTo>
                  <a:cubicBezTo>
                    <a:pt x="195" y="301"/>
                    <a:pt x="196" y="304"/>
                    <a:pt x="195" y="303"/>
                  </a:cubicBezTo>
                  <a:cubicBezTo>
                    <a:pt x="194" y="301"/>
                    <a:pt x="195" y="301"/>
                    <a:pt x="195" y="301"/>
                  </a:cubicBezTo>
                  <a:cubicBezTo>
                    <a:pt x="196" y="303"/>
                    <a:pt x="195" y="301"/>
                    <a:pt x="196" y="301"/>
                  </a:cubicBezTo>
                  <a:cubicBezTo>
                    <a:pt x="196" y="302"/>
                    <a:pt x="196" y="302"/>
                    <a:pt x="196" y="303"/>
                  </a:cubicBezTo>
                  <a:cubicBezTo>
                    <a:pt x="196" y="301"/>
                    <a:pt x="196" y="301"/>
                    <a:pt x="196" y="301"/>
                  </a:cubicBezTo>
                  <a:cubicBezTo>
                    <a:pt x="197" y="304"/>
                    <a:pt x="196" y="300"/>
                    <a:pt x="197" y="301"/>
                  </a:cubicBezTo>
                  <a:cubicBezTo>
                    <a:pt x="197" y="302"/>
                    <a:pt x="197" y="303"/>
                    <a:pt x="198" y="304"/>
                  </a:cubicBezTo>
                  <a:cubicBezTo>
                    <a:pt x="197" y="301"/>
                    <a:pt x="197" y="301"/>
                    <a:pt x="196" y="299"/>
                  </a:cubicBezTo>
                  <a:cubicBezTo>
                    <a:pt x="197" y="300"/>
                    <a:pt x="197" y="302"/>
                    <a:pt x="198" y="304"/>
                  </a:cubicBezTo>
                  <a:cubicBezTo>
                    <a:pt x="198" y="302"/>
                    <a:pt x="199" y="305"/>
                    <a:pt x="198" y="302"/>
                  </a:cubicBezTo>
                  <a:cubicBezTo>
                    <a:pt x="198" y="302"/>
                    <a:pt x="198" y="301"/>
                    <a:pt x="197" y="300"/>
                  </a:cubicBezTo>
                  <a:cubicBezTo>
                    <a:pt x="198" y="300"/>
                    <a:pt x="198" y="301"/>
                    <a:pt x="198" y="302"/>
                  </a:cubicBezTo>
                  <a:cubicBezTo>
                    <a:pt x="198" y="301"/>
                    <a:pt x="198" y="299"/>
                    <a:pt x="198" y="299"/>
                  </a:cubicBezTo>
                  <a:cubicBezTo>
                    <a:pt x="198" y="299"/>
                    <a:pt x="198" y="296"/>
                    <a:pt x="198" y="298"/>
                  </a:cubicBezTo>
                  <a:cubicBezTo>
                    <a:pt x="199" y="300"/>
                    <a:pt x="198" y="299"/>
                    <a:pt x="198" y="300"/>
                  </a:cubicBezTo>
                  <a:cubicBezTo>
                    <a:pt x="199" y="300"/>
                    <a:pt x="198" y="296"/>
                    <a:pt x="198" y="295"/>
                  </a:cubicBezTo>
                  <a:cubicBezTo>
                    <a:pt x="198" y="294"/>
                    <a:pt x="197" y="291"/>
                    <a:pt x="197" y="290"/>
                  </a:cubicBezTo>
                  <a:cubicBezTo>
                    <a:pt x="198" y="291"/>
                    <a:pt x="197" y="291"/>
                    <a:pt x="198" y="293"/>
                  </a:cubicBezTo>
                  <a:cubicBezTo>
                    <a:pt x="198" y="293"/>
                    <a:pt x="198" y="293"/>
                    <a:pt x="198" y="293"/>
                  </a:cubicBezTo>
                  <a:cubicBezTo>
                    <a:pt x="199" y="296"/>
                    <a:pt x="198" y="298"/>
                    <a:pt x="199" y="300"/>
                  </a:cubicBezTo>
                  <a:cubicBezTo>
                    <a:pt x="199" y="299"/>
                    <a:pt x="199" y="299"/>
                    <a:pt x="199" y="299"/>
                  </a:cubicBezTo>
                  <a:cubicBezTo>
                    <a:pt x="200" y="302"/>
                    <a:pt x="200" y="302"/>
                    <a:pt x="200" y="302"/>
                  </a:cubicBezTo>
                  <a:cubicBezTo>
                    <a:pt x="200" y="300"/>
                    <a:pt x="200" y="301"/>
                    <a:pt x="200" y="301"/>
                  </a:cubicBezTo>
                  <a:cubicBezTo>
                    <a:pt x="200" y="299"/>
                    <a:pt x="200" y="302"/>
                    <a:pt x="200" y="300"/>
                  </a:cubicBezTo>
                  <a:cubicBezTo>
                    <a:pt x="200" y="300"/>
                    <a:pt x="200" y="297"/>
                    <a:pt x="200" y="298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1" y="302"/>
                    <a:pt x="201" y="299"/>
                    <a:pt x="201" y="300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2" y="301"/>
                    <a:pt x="203" y="301"/>
                    <a:pt x="204" y="297"/>
                  </a:cubicBezTo>
                  <a:cubicBezTo>
                    <a:pt x="204" y="298"/>
                    <a:pt x="204" y="299"/>
                    <a:pt x="205" y="300"/>
                  </a:cubicBezTo>
                  <a:cubicBezTo>
                    <a:pt x="205" y="299"/>
                    <a:pt x="205" y="298"/>
                    <a:pt x="205" y="298"/>
                  </a:cubicBezTo>
                  <a:cubicBezTo>
                    <a:pt x="205" y="300"/>
                    <a:pt x="205" y="300"/>
                    <a:pt x="205" y="300"/>
                  </a:cubicBezTo>
                  <a:cubicBezTo>
                    <a:pt x="206" y="301"/>
                    <a:pt x="206" y="299"/>
                    <a:pt x="206" y="298"/>
                  </a:cubicBezTo>
                  <a:cubicBezTo>
                    <a:pt x="206" y="299"/>
                    <a:pt x="206" y="299"/>
                    <a:pt x="206" y="299"/>
                  </a:cubicBezTo>
                  <a:cubicBezTo>
                    <a:pt x="207" y="300"/>
                    <a:pt x="207" y="298"/>
                    <a:pt x="207" y="298"/>
                  </a:cubicBezTo>
                  <a:cubicBezTo>
                    <a:pt x="207" y="299"/>
                    <a:pt x="207" y="299"/>
                    <a:pt x="207" y="299"/>
                  </a:cubicBezTo>
                  <a:cubicBezTo>
                    <a:pt x="207" y="298"/>
                    <a:pt x="207" y="298"/>
                    <a:pt x="207" y="298"/>
                  </a:cubicBezTo>
                  <a:cubicBezTo>
                    <a:pt x="207" y="297"/>
                    <a:pt x="207" y="297"/>
                    <a:pt x="207" y="299"/>
                  </a:cubicBezTo>
                  <a:cubicBezTo>
                    <a:pt x="208" y="298"/>
                    <a:pt x="208" y="298"/>
                    <a:pt x="208" y="298"/>
                  </a:cubicBezTo>
                  <a:cubicBezTo>
                    <a:pt x="208" y="299"/>
                    <a:pt x="208" y="299"/>
                    <a:pt x="209" y="298"/>
                  </a:cubicBezTo>
                  <a:cubicBezTo>
                    <a:pt x="209" y="298"/>
                    <a:pt x="209" y="297"/>
                    <a:pt x="209" y="296"/>
                  </a:cubicBezTo>
                  <a:cubicBezTo>
                    <a:pt x="209" y="293"/>
                    <a:pt x="209" y="296"/>
                    <a:pt x="209" y="295"/>
                  </a:cubicBezTo>
                  <a:cubicBezTo>
                    <a:pt x="209" y="297"/>
                    <a:pt x="209" y="297"/>
                    <a:pt x="209" y="297"/>
                  </a:cubicBezTo>
                  <a:cubicBezTo>
                    <a:pt x="209" y="300"/>
                    <a:pt x="210" y="298"/>
                    <a:pt x="211" y="299"/>
                  </a:cubicBezTo>
                  <a:cubicBezTo>
                    <a:pt x="211" y="297"/>
                    <a:pt x="211" y="297"/>
                    <a:pt x="211" y="297"/>
                  </a:cubicBezTo>
                  <a:cubicBezTo>
                    <a:pt x="211" y="300"/>
                    <a:pt x="212" y="297"/>
                    <a:pt x="212" y="299"/>
                  </a:cubicBezTo>
                  <a:cubicBezTo>
                    <a:pt x="213" y="298"/>
                    <a:pt x="213" y="295"/>
                    <a:pt x="214" y="295"/>
                  </a:cubicBezTo>
                  <a:cubicBezTo>
                    <a:pt x="214" y="293"/>
                    <a:pt x="213" y="298"/>
                    <a:pt x="213" y="299"/>
                  </a:cubicBezTo>
                  <a:cubicBezTo>
                    <a:pt x="213" y="298"/>
                    <a:pt x="214" y="298"/>
                    <a:pt x="214" y="298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4" y="297"/>
                    <a:pt x="215" y="296"/>
                    <a:pt x="215" y="297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5" y="298"/>
                    <a:pt x="214" y="299"/>
                    <a:pt x="215" y="299"/>
                  </a:cubicBezTo>
                  <a:cubicBezTo>
                    <a:pt x="215" y="297"/>
                    <a:pt x="215" y="298"/>
                    <a:pt x="216" y="297"/>
                  </a:cubicBezTo>
                  <a:cubicBezTo>
                    <a:pt x="215" y="298"/>
                    <a:pt x="215" y="298"/>
                    <a:pt x="215" y="298"/>
                  </a:cubicBezTo>
                  <a:cubicBezTo>
                    <a:pt x="216" y="296"/>
                    <a:pt x="216" y="296"/>
                    <a:pt x="216" y="296"/>
                  </a:cubicBezTo>
                  <a:cubicBezTo>
                    <a:pt x="216" y="297"/>
                    <a:pt x="216" y="297"/>
                    <a:pt x="216" y="297"/>
                  </a:cubicBezTo>
                  <a:cubicBezTo>
                    <a:pt x="215" y="299"/>
                    <a:pt x="215" y="299"/>
                    <a:pt x="215" y="299"/>
                  </a:cubicBezTo>
                  <a:cubicBezTo>
                    <a:pt x="215" y="300"/>
                    <a:pt x="216" y="297"/>
                    <a:pt x="216" y="297"/>
                  </a:cubicBezTo>
                  <a:cubicBezTo>
                    <a:pt x="217" y="296"/>
                    <a:pt x="216" y="297"/>
                    <a:pt x="216" y="298"/>
                  </a:cubicBezTo>
                  <a:cubicBezTo>
                    <a:pt x="216" y="298"/>
                    <a:pt x="216" y="297"/>
                    <a:pt x="216" y="298"/>
                  </a:cubicBezTo>
                  <a:cubicBezTo>
                    <a:pt x="215" y="299"/>
                    <a:pt x="216" y="298"/>
                    <a:pt x="215" y="299"/>
                  </a:cubicBezTo>
                  <a:cubicBezTo>
                    <a:pt x="215" y="299"/>
                    <a:pt x="216" y="297"/>
                    <a:pt x="216" y="298"/>
                  </a:cubicBezTo>
                  <a:cubicBezTo>
                    <a:pt x="216" y="298"/>
                    <a:pt x="217" y="298"/>
                    <a:pt x="216" y="299"/>
                  </a:cubicBezTo>
                  <a:cubicBezTo>
                    <a:pt x="216" y="298"/>
                    <a:pt x="216" y="299"/>
                    <a:pt x="217" y="298"/>
                  </a:cubicBezTo>
                  <a:cubicBezTo>
                    <a:pt x="217" y="298"/>
                    <a:pt x="217" y="297"/>
                    <a:pt x="217" y="296"/>
                  </a:cubicBezTo>
                  <a:cubicBezTo>
                    <a:pt x="218" y="296"/>
                    <a:pt x="218" y="296"/>
                    <a:pt x="218" y="296"/>
                  </a:cubicBezTo>
                  <a:cubicBezTo>
                    <a:pt x="217" y="297"/>
                    <a:pt x="217" y="297"/>
                    <a:pt x="217" y="297"/>
                  </a:cubicBezTo>
                  <a:cubicBezTo>
                    <a:pt x="218" y="296"/>
                    <a:pt x="218" y="297"/>
                    <a:pt x="218" y="296"/>
                  </a:cubicBezTo>
                  <a:cubicBezTo>
                    <a:pt x="217" y="298"/>
                    <a:pt x="217" y="298"/>
                    <a:pt x="217" y="298"/>
                  </a:cubicBezTo>
                  <a:cubicBezTo>
                    <a:pt x="218" y="297"/>
                    <a:pt x="218" y="297"/>
                    <a:pt x="219" y="297"/>
                  </a:cubicBezTo>
                  <a:cubicBezTo>
                    <a:pt x="218" y="298"/>
                    <a:pt x="216" y="300"/>
                    <a:pt x="216" y="300"/>
                  </a:cubicBezTo>
                  <a:cubicBezTo>
                    <a:pt x="218" y="299"/>
                    <a:pt x="218" y="299"/>
                    <a:pt x="218" y="299"/>
                  </a:cubicBezTo>
                  <a:cubicBezTo>
                    <a:pt x="218" y="299"/>
                    <a:pt x="218" y="299"/>
                    <a:pt x="217" y="300"/>
                  </a:cubicBezTo>
                  <a:cubicBezTo>
                    <a:pt x="217" y="301"/>
                    <a:pt x="220" y="296"/>
                    <a:pt x="220" y="298"/>
                  </a:cubicBezTo>
                  <a:cubicBezTo>
                    <a:pt x="218" y="299"/>
                    <a:pt x="218" y="299"/>
                    <a:pt x="218" y="300"/>
                  </a:cubicBezTo>
                  <a:cubicBezTo>
                    <a:pt x="219" y="299"/>
                    <a:pt x="219" y="299"/>
                    <a:pt x="219" y="299"/>
                  </a:cubicBezTo>
                  <a:cubicBezTo>
                    <a:pt x="219" y="298"/>
                    <a:pt x="218" y="300"/>
                    <a:pt x="219" y="299"/>
                  </a:cubicBezTo>
                  <a:cubicBezTo>
                    <a:pt x="219" y="298"/>
                    <a:pt x="219" y="298"/>
                    <a:pt x="220" y="298"/>
                  </a:cubicBezTo>
                  <a:cubicBezTo>
                    <a:pt x="217" y="301"/>
                    <a:pt x="219" y="300"/>
                    <a:pt x="218" y="301"/>
                  </a:cubicBezTo>
                  <a:cubicBezTo>
                    <a:pt x="220" y="300"/>
                    <a:pt x="219" y="301"/>
                    <a:pt x="219" y="301"/>
                  </a:cubicBezTo>
                  <a:cubicBezTo>
                    <a:pt x="217" y="302"/>
                    <a:pt x="220" y="301"/>
                    <a:pt x="218" y="302"/>
                  </a:cubicBezTo>
                  <a:cubicBezTo>
                    <a:pt x="221" y="300"/>
                    <a:pt x="221" y="300"/>
                    <a:pt x="221" y="300"/>
                  </a:cubicBezTo>
                  <a:cubicBezTo>
                    <a:pt x="219" y="301"/>
                    <a:pt x="224" y="299"/>
                    <a:pt x="222" y="300"/>
                  </a:cubicBezTo>
                  <a:cubicBezTo>
                    <a:pt x="221" y="301"/>
                    <a:pt x="220" y="301"/>
                    <a:pt x="220" y="301"/>
                  </a:cubicBezTo>
                  <a:cubicBezTo>
                    <a:pt x="217" y="303"/>
                    <a:pt x="222" y="301"/>
                    <a:pt x="219" y="302"/>
                  </a:cubicBezTo>
                  <a:cubicBezTo>
                    <a:pt x="223" y="301"/>
                    <a:pt x="223" y="301"/>
                    <a:pt x="223" y="301"/>
                  </a:cubicBezTo>
                  <a:cubicBezTo>
                    <a:pt x="222" y="302"/>
                    <a:pt x="221" y="302"/>
                    <a:pt x="220" y="303"/>
                  </a:cubicBezTo>
                  <a:cubicBezTo>
                    <a:pt x="221" y="302"/>
                    <a:pt x="221" y="302"/>
                    <a:pt x="221" y="303"/>
                  </a:cubicBezTo>
                  <a:cubicBezTo>
                    <a:pt x="220" y="303"/>
                    <a:pt x="220" y="303"/>
                    <a:pt x="220" y="303"/>
                  </a:cubicBezTo>
                  <a:cubicBezTo>
                    <a:pt x="219" y="303"/>
                    <a:pt x="220" y="303"/>
                    <a:pt x="221" y="303"/>
                  </a:cubicBezTo>
                  <a:cubicBezTo>
                    <a:pt x="219" y="303"/>
                    <a:pt x="221" y="304"/>
                    <a:pt x="219" y="304"/>
                  </a:cubicBezTo>
                  <a:cubicBezTo>
                    <a:pt x="222" y="304"/>
                    <a:pt x="218" y="304"/>
                    <a:pt x="222" y="304"/>
                  </a:cubicBezTo>
                  <a:cubicBezTo>
                    <a:pt x="221" y="304"/>
                    <a:pt x="221" y="304"/>
                    <a:pt x="221" y="304"/>
                  </a:cubicBezTo>
                  <a:cubicBezTo>
                    <a:pt x="222" y="304"/>
                    <a:pt x="223" y="304"/>
                    <a:pt x="224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5"/>
                    <a:pt x="221" y="304"/>
                    <a:pt x="221" y="304"/>
                  </a:cubicBezTo>
                  <a:cubicBezTo>
                    <a:pt x="221" y="304"/>
                    <a:pt x="221" y="305"/>
                    <a:pt x="221" y="305"/>
                  </a:cubicBezTo>
                  <a:cubicBezTo>
                    <a:pt x="219" y="305"/>
                    <a:pt x="221" y="305"/>
                    <a:pt x="220" y="305"/>
                  </a:cubicBezTo>
                  <a:cubicBezTo>
                    <a:pt x="222" y="305"/>
                    <a:pt x="220" y="305"/>
                    <a:pt x="221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1" y="305"/>
                    <a:pt x="221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3" y="306"/>
                    <a:pt x="222" y="306"/>
                    <a:pt x="222" y="306"/>
                  </a:cubicBezTo>
                  <a:cubicBezTo>
                    <a:pt x="222" y="306"/>
                    <a:pt x="221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0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7"/>
                    <a:pt x="221" y="307"/>
                    <a:pt x="222" y="307"/>
                  </a:cubicBezTo>
                  <a:cubicBezTo>
                    <a:pt x="222" y="307"/>
                    <a:pt x="221" y="307"/>
                    <a:pt x="221" y="307"/>
                  </a:cubicBezTo>
                  <a:cubicBezTo>
                    <a:pt x="221" y="307"/>
                    <a:pt x="221" y="307"/>
                    <a:pt x="221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10"/>
                    <a:pt x="222" y="309"/>
                    <a:pt x="222" y="309"/>
                  </a:cubicBezTo>
                  <a:cubicBezTo>
                    <a:pt x="222" y="310"/>
                    <a:pt x="222" y="312"/>
                    <a:pt x="222" y="311"/>
                  </a:cubicBezTo>
                  <a:cubicBezTo>
                    <a:pt x="222" y="311"/>
                    <a:pt x="222" y="311"/>
                    <a:pt x="222" y="311"/>
                  </a:cubicBezTo>
                  <a:cubicBezTo>
                    <a:pt x="222" y="311"/>
                    <a:pt x="222" y="312"/>
                    <a:pt x="221" y="312"/>
                  </a:cubicBezTo>
                  <a:cubicBezTo>
                    <a:pt x="221" y="311"/>
                    <a:pt x="221" y="311"/>
                    <a:pt x="221" y="310"/>
                  </a:cubicBezTo>
                  <a:cubicBezTo>
                    <a:pt x="221" y="308"/>
                    <a:pt x="221" y="309"/>
                    <a:pt x="220" y="309"/>
                  </a:cubicBezTo>
                  <a:cubicBezTo>
                    <a:pt x="220" y="310"/>
                    <a:pt x="220" y="310"/>
                    <a:pt x="220" y="310"/>
                  </a:cubicBezTo>
                  <a:cubicBezTo>
                    <a:pt x="220" y="311"/>
                    <a:pt x="220" y="309"/>
                    <a:pt x="220" y="309"/>
                  </a:cubicBezTo>
                  <a:cubicBezTo>
                    <a:pt x="219" y="314"/>
                    <a:pt x="219" y="314"/>
                    <a:pt x="219" y="314"/>
                  </a:cubicBezTo>
                  <a:cubicBezTo>
                    <a:pt x="219" y="313"/>
                    <a:pt x="219" y="311"/>
                    <a:pt x="219" y="310"/>
                  </a:cubicBezTo>
                  <a:cubicBezTo>
                    <a:pt x="219" y="311"/>
                    <a:pt x="218" y="314"/>
                    <a:pt x="217" y="315"/>
                  </a:cubicBezTo>
                  <a:cubicBezTo>
                    <a:pt x="217" y="315"/>
                    <a:pt x="216" y="316"/>
                    <a:pt x="216" y="316"/>
                  </a:cubicBezTo>
                  <a:cubicBezTo>
                    <a:pt x="216" y="314"/>
                    <a:pt x="216" y="316"/>
                    <a:pt x="216" y="315"/>
                  </a:cubicBezTo>
                  <a:cubicBezTo>
                    <a:pt x="216" y="313"/>
                    <a:pt x="216" y="313"/>
                    <a:pt x="216" y="313"/>
                  </a:cubicBezTo>
                  <a:cubicBezTo>
                    <a:pt x="217" y="313"/>
                    <a:pt x="217" y="311"/>
                    <a:pt x="217" y="310"/>
                  </a:cubicBezTo>
                  <a:cubicBezTo>
                    <a:pt x="217" y="311"/>
                    <a:pt x="216" y="309"/>
                    <a:pt x="216" y="309"/>
                  </a:cubicBezTo>
                  <a:cubicBezTo>
                    <a:pt x="215" y="312"/>
                    <a:pt x="215" y="310"/>
                    <a:pt x="214" y="313"/>
                  </a:cubicBezTo>
                  <a:cubicBezTo>
                    <a:pt x="214" y="313"/>
                    <a:pt x="214" y="311"/>
                    <a:pt x="214" y="310"/>
                  </a:cubicBezTo>
                  <a:cubicBezTo>
                    <a:pt x="213" y="311"/>
                    <a:pt x="213" y="310"/>
                    <a:pt x="212" y="310"/>
                  </a:cubicBezTo>
                  <a:cubicBezTo>
                    <a:pt x="213" y="310"/>
                    <a:pt x="213" y="310"/>
                    <a:pt x="213" y="310"/>
                  </a:cubicBezTo>
                  <a:cubicBezTo>
                    <a:pt x="212" y="310"/>
                    <a:pt x="211" y="309"/>
                    <a:pt x="210" y="312"/>
                  </a:cubicBezTo>
                  <a:cubicBezTo>
                    <a:pt x="211" y="310"/>
                    <a:pt x="211" y="310"/>
                    <a:pt x="211" y="310"/>
                  </a:cubicBezTo>
                  <a:cubicBezTo>
                    <a:pt x="210" y="309"/>
                    <a:pt x="210" y="313"/>
                    <a:pt x="209" y="312"/>
                  </a:cubicBezTo>
                  <a:cubicBezTo>
                    <a:pt x="210" y="310"/>
                    <a:pt x="210" y="310"/>
                    <a:pt x="210" y="310"/>
                  </a:cubicBezTo>
                  <a:cubicBezTo>
                    <a:pt x="209" y="312"/>
                    <a:pt x="209" y="309"/>
                    <a:pt x="208" y="311"/>
                  </a:cubicBezTo>
                  <a:cubicBezTo>
                    <a:pt x="209" y="310"/>
                    <a:pt x="209" y="310"/>
                    <a:pt x="209" y="310"/>
                  </a:cubicBezTo>
                  <a:cubicBezTo>
                    <a:pt x="208" y="310"/>
                    <a:pt x="208" y="310"/>
                    <a:pt x="207" y="311"/>
                  </a:cubicBezTo>
                  <a:cubicBezTo>
                    <a:pt x="208" y="309"/>
                    <a:pt x="208" y="309"/>
                    <a:pt x="208" y="309"/>
                  </a:cubicBezTo>
                  <a:cubicBezTo>
                    <a:pt x="208" y="308"/>
                    <a:pt x="207" y="311"/>
                    <a:pt x="207" y="311"/>
                  </a:cubicBezTo>
                  <a:cubicBezTo>
                    <a:pt x="207" y="310"/>
                    <a:pt x="207" y="309"/>
                    <a:pt x="207" y="309"/>
                  </a:cubicBezTo>
                  <a:cubicBezTo>
                    <a:pt x="206" y="310"/>
                    <a:pt x="206" y="310"/>
                    <a:pt x="205" y="311"/>
                  </a:cubicBezTo>
                  <a:cubicBezTo>
                    <a:pt x="206" y="309"/>
                    <a:pt x="206" y="309"/>
                    <a:pt x="206" y="309"/>
                  </a:cubicBezTo>
                  <a:cubicBezTo>
                    <a:pt x="203" y="308"/>
                    <a:pt x="201" y="307"/>
                    <a:pt x="199" y="309"/>
                  </a:cubicBezTo>
                  <a:cubicBezTo>
                    <a:pt x="199" y="306"/>
                    <a:pt x="199" y="308"/>
                    <a:pt x="199" y="306"/>
                  </a:cubicBezTo>
                  <a:cubicBezTo>
                    <a:pt x="199" y="308"/>
                    <a:pt x="199" y="306"/>
                    <a:pt x="198" y="307"/>
                  </a:cubicBezTo>
                  <a:close/>
                  <a:moveTo>
                    <a:pt x="221" y="306"/>
                  </a:move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6"/>
                    <a:pt x="222" y="306"/>
                  </a:cubicBezTo>
                  <a:cubicBezTo>
                    <a:pt x="222" y="306"/>
                    <a:pt x="221" y="306"/>
                    <a:pt x="221" y="306"/>
                  </a:cubicBezTo>
                  <a:close/>
                  <a:moveTo>
                    <a:pt x="222" y="306"/>
                  </a:moveTo>
                  <a:cubicBezTo>
                    <a:pt x="222" y="306"/>
                    <a:pt x="222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2" y="306"/>
                    <a:pt x="222" y="306"/>
                    <a:pt x="222" y="306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6"/>
                    <a:pt x="222" y="307"/>
                    <a:pt x="222" y="307"/>
                  </a:cubicBezTo>
                  <a:close/>
                  <a:moveTo>
                    <a:pt x="382" y="181"/>
                  </a:moveTo>
                  <a:cubicBezTo>
                    <a:pt x="383" y="179"/>
                    <a:pt x="383" y="179"/>
                    <a:pt x="383" y="179"/>
                  </a:cubicBezTo>
                  <a:cubicBezTo>
                    <a:pt x="384" y="180"/>
                    <a:pt x="384" y="181"/>
                    <a:pt x="384" y="182"/>
                  </a:cubicBezTo>
                  <a:cubicBezTo>
                    <a:pt x="385" y="180"/>
                    <a:pt x="387" y="181"/>
                    <a:pt x="387" y="180"/>
                  </a:cubicBezTo>
                  <a:cubicBezTo>
                    <a:pt x="388" y="180"/>
                    <a:pt x="387" y="181"/>
                    <a:pt x="387" y="181"/>
                  </a:cubicBezTo>
                  <a:cubicBezTo>
                    <a:pt x="388" y="181"/>
                    <a:pt x="391" y="180"/>
                    <a:pt x="392" y="181"/>
                  </a:cubicBezTo>
                  <a:cubicBezTo>
                    <a:pt x="391" y="182"/>
                    <a:pt x="391" y="182"/>
                    <a:pt x="391" y="182"/>
                  </a:cubicBezTo>
                  <a:cubicBezTo>
                    <a:pt x="393" y="184"/>
                    <a:pt x="393" y="186"/>
                    <a:pt x="393" y="188"/>
                  </a:cubicBezTo>
                  <a:cubicBezTo>
                    <a:pt x="389" y="186"/>
                    <a:pt x="384" y="185"/>
                    <a:pt x="380" y="183"/>
                  </a:cubicBezTo>
                  <a:cubicBezTo>
                    <a:pt x="381" y="183"/>
                    <a:pt x="382" y="183"/>
                    <a:pt x="382" y="181"/>
                  </a:cubicBezTo>
                  <a:close/>
                  <a:moveTo>
                    <a:pt x="262" y="151"/>
                  </a:moveTo>
                  <a:cubicBezTo>
                    <a:pt x="262" y="150"/>
                    <a:pt x="262" y="150"/>
                    <a:pt x="262" y="150"/>
                  </a:cubicBezTo>
                  <a:cubicBezTo>
                    <a:pt x="262" y="150"/>
                    <a:pt x="262" y="150"/>
                    <a:pt x="262" y="150"/>
                  </a:cubicBezTo>
                  <a:cubicBezTo>
                    <a:pt x="263" y="148"/>
                    <a:pt x="264" y="146"/>
                    <a:pt x="264" y="144"/>
                  </a:cubicBezTo>
                  <a:cubicBezTo>
                    <a:pt x="265" y="144"/>
                    <a:pt x="265" y="145"/>
                    <a:pt x="265" y="146"/>
                  </a:cubicBezTo>
                  <a:cubicBezTo>
                    <a:pt x="267" y="141"/>
                    <a:pt x="267" y="135"/>
                    <a:pt x="267" y="130"/>
                  </a:cubicBezTo>
                  <a:cubicBezTo>
                    <a:pt x="268" y="130"/>
                    <a:pt x="268" y="131"/>
                    <a:pt x="269" y="133"/>
                  </a:cubicBezTo>
                  <a:cubicBezTo>
                    <a:pt x="271" y="128"/>
                    <a:pt x="267" y="127"/>
                    <a:pt x="269" y="122"/>
                  </a:cubicBezTo>
                  <a:cubicBezTo>
                    <a:pt x="270" y="121"/>
                    <a:pt x="271" y="118"/>
                    <a:pt x="271" y="119"/>
                  </a:cubicBezTo>
                  <a:cubicBezTo>
                    <a:pt x="271" y="117"/>
                    <a:pt x="272" y="109"/>
                    <a:pt x="271" y="107"/>
                  </a:cubicBezTo>
                  <a:cubicBezTo>
                    <a:pt x="272" y="106"/>
                    <a:pt x="272" y="105"/>
                    <a:pt x="273" y="103"/>
                  </a:cubicBezTo>
                  <a:cubicBezTo>
                    <a:pt x="274" y="104"/>
                    <a:pt x="274" y="105"/>
                    <a:pt x="275" y="107"/>
                  </a:cubicBezTo>
                  <a:cubicBezTo>
                    <a:pt x="274" y="107"/>
                    <a:pt x="273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8"/>
                    <a:pt x="272" y="108"/>
                    <a:pt x="272" y="108"/>
                  </a:cubicBezTo>
                  <a:cubicBezTo>
                    <a:pt x="272" y="111"/>
                    <a:pt x="272" y="111"/>
                    <a:pt x="272" y="111"/>
                  </a:cubicBezTo>
                  <a:cubicBezTo>
                    <a:pt x="272" y="120"/>
                    <a:pt x="272" y="120"/>
                    <a:pt x="272" y="120"/>
                  </a:cubicBezTo>
                  <a:cubicBezTo>
                    <a:pt x="272" y="133"/>
                    <a:pt x="272" y="145"/>
                    <a:pt x="271" y="156"/>
                  </a:cubicBezTo>
                  <a:cubicBezTo>
                    <a:pt x="271" y="160"/>
                    <a:pt x="271" y="162"/>
                    <a:pt x="270" y="164"/>
                  </a:cubicBezTo>
                  <a:cubicBezTo>
                    <a:pt x="268" y="161"/>
                    <a:pt x="265" y="157"/>
                    <a:pt x="265" y="152"/>
                  </a:cubicBezTo>
                  <a:cubicBezTo>
                    <a:pt x="265" y="155"/>
                    <a:pt x="263" y="153"/>
                    <a:pt x="262" y="151"/>
                  </a:cubicBezTo>
                  <a:cubicBezTo>
                    <a:pt x="262" y="151"/>
                    <a:pt x="262" y="151"/>
                    <a:pt x="262" y="151"/>
                  </a:cubicBezTo>
                  <a:close/>
                  <a:moveTo>
                    <a:pt x="212" y="121"/>
                  </a:moveTo>
                  <a:cubicBezTo>
                    <a:pt x="212" y="118"/>
                    <a:pt x="212" y="116"/>
                    <a:pt x="213" y="114"/>
                  </a:cubicBezTo>
                  <a:cubicBezTo>
                    <a:pt x="215" y="119"/>
                    <a:pt x="215" y="127"/>
                    <a:pt x="213" y="134"/>
                  </a:cubicBezTo>
                  <a:cubicBezTo>
                    <a:pt x="212" y="129"/>
                    <a:pt x="211" y="125"/>
                    <a:pt x="212" y="121"/>
                  </a:cubicBezTo>
                  <a:close/>
                  <a:moveTo>
                    <a:pt x="191" y="185"/>
                  </a:moveTo>
                  <a:cubicBezTo>
                    <a:pt x="191" y="185"/>
                    <a:pt x="191" y="184"/>
                    <a:pt x="191" y="185"/>
                  </a:cubicBezTo>
                  <a:cubicBezTo>
                    <a:pt x="190" y="185"/>
                    <a:pt x="190" y="184"/>
                    <a:pt x="190" y="184"/>
                  </a:cubicBezTo>
                  <a:cubicBezTo>
                    <a:pt x="190" y="184"/>
                    <a:pt x="191" y="184"/>
                    <a:pt x="191" y="185"/>
                  </a:cubicBezTo>
                  <a:close/>
                  <a:moveTo>
                    <a:pt x="148" y="192"/>
                  </a:moveTo>
                  <a:cubicBezTo>
                    <a:pt x="148" y="191"/>
                    <a:pt x="148" y="192"/>
                    <a:pt x="148" y="192"/>
                  </a:cubicBezTo>
                  <a:cubicBezTo>
                    <a:pt x="148" y="192"/>
                    <a:pt x="148" y="192"/>
                    <a:pt x="148" y="191"/>
                  </a:cubicBezTo>
                  <a:cubicBezTo>
                    <a:pt x="148" y="191"/>
                    <a:pt x="148" y="192"/>
                    <a:pt x="148" y="192"/>
                  </a:cubicBezTo>
                  <a:close/>
                  <a:moveTo>
                    <a:pt x="134" y="148"/>
                  </a:moveTo>
                  <a:cubicBezTo>
                    <a:pt x="136" y="149"/>
                    <a:pt x="136" y="149"/>
                    <a:pt x="136" y="149"/>
                  </a:cubicBezTo>
                  <a:cubicBezTo>
                    <a:pt x="135" y="142"/>
                    <a:pt x="136" y="133"/>
                    <a:pt x="139" y="125"/>
                  </a:cubicBezTo>
                  <a:cubicBezTo>
                    <a:pt x="140" y="124"/>
                    <a:pt x="140" y="124"/>
                    <a:pt x="140" y="124"/>
                  </a:cubicBezTo>
                  <a:cubicBezTo>
                    <a:pt x="140" y="124"/>
                    <a:pt x="140" y="124"/>
                    <a:pt x="139" y="124"/>
                  </a:cubicBezTo>
                  <a:cubicBezTo>
                    <a:pt x="140" y="123"/>
                    <a:pt x="140" y="123"/>
                    <a:pt x="140" y="122"/>
                  </a:cubicBezTo>
                  <a:cubicBezTo>
                    <a:pt x="140" y="121"/>
                    <a:pt x="141" y="120"/>
                    <a:pt x="141" y="120"/>
                  </a:cubicBezTo>
                  <a:cubicBezTo>
                    <a:pt x="142" y="120"/>
                    <a:pt x="142" y="121"/>
                    <a:pt x="142" y="120"/>
                  </a:cubicBezTo>
                  <a:cubicBezTo>
                    <a:pt x="142" y="119"/>
                    <a:pt x="144" y="118"/>
                    <a:pt x="145" y="117"/>
                  </a:cubicBezTo>
                  <a:cubicBezTo>
                    <a:pt x="146" y="117"/>
                    <a:pt x="147" y="118"/>
                    <a:pt x="149" y="118"/>
                  </a:cubicBezTo>
                  <a:cubicBezTo>
                    <a:pt x="142" y="122"/>
                    <a:pt x="144" y="121"/>
                    <a:pt x="149" y="118"/>
                  </a:cubicBezTo>
                  <a:cubicBezTo>
                    <a:pt x="149" y="118"/>
                    <a:pt x="150" y="119"/>
                    <a:pt x="151" y="119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2" y="121"/>
                    <a:pt x="154" y="120"/>
                    <a:pt x="155" y="120"/>
                  </a:cubicBezTo>
                  <a:cubicBezTo>
                    <a:pt x="155" y="123"/>
                    <a:pt x="154" y="119"/>
                    <a:pt x="153" y="121"/>
                  </a:cubicBezTo>
                  <a:cubicBezTo>
                    <a:pt x="155" y="129"/>
                    <a:pt x="153" y="139"/>
                    <a:pt x="153" y="149"/>
                  </a:cubicBezTo>
                  <a:cubicBezTo>
                    <a:pt x="154" y="151"/>
                    <a:pt x="154" y="153"/>
                    <a:pt x="155" y="153"/>
                  </a:cubicBezTo>
                  <a:cubicBezTo>
                    <a:pt x="152" y="164"/>
                    <a:pt x="154" y="178"/>
                    <a:pt x="149" y="185"/>
                  </a:cubicBezTo>
                  <a:cubicBezTo>
                    <a:pt x="153" y="184"/>
                    <a:pt x="150" y="189"/>
                    <a:pt x="149" y="191"/>
                  </a:cubicBezTo>
                  <a:cubicBezTo>
                    <a:pt x="148" y="189"/>
                    <a:pt x="146" y="186"/>
                    <a:pt x="144" y="183"/>
                  </a:cubicBezTo>
                  <a:cubicBezTo>
                    <a:pt x="143" y="180"/>
                    <a:pt x="140" y="179"/>
                    <a:pt x="140" y="174"/>
                  </a:cubicBezTo>
                  <a:cubicBezTo>
                    <a:pt x="141" y="170"/>
                    <a:pt x="137" y="163"/>
                    <a:pt x="137" y="158"/>
                  </a:cubicBezTo>
                  <a:cubicBezTo>
                    <a:pt x="136" y="160"/>
                    <a:pt x="133" y="153"/>
                    <a:pt x="134" y="148"/>
                  </a:cubicBezTo>
                  <a:close/>
                  <a:moveTo>
                    <a:pt x="65" y="183"/>
                  </a:moveTo>
                  <a:cubicBezTo>
                    <a:pt x="65" y="185"/>
                    <a:pt x="63" y="186"/>
                    <a:pt x="63" y="187"/>
                  </a:cubicBezTo>
                  <a:cubicBezTo>
                    <a:pt x="63" y="187"/>
                    <a:pt x="63" y="187"/>
                    <a:pt x="63" y="187"/>
                  </a:cubicBezTo>
                  <a:cubicBezTo>
                    <a:pt x="64" y="186"/>
                    <a:pt x="64" y="186"/>
                    <a:pt x="63" y="186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64" y="183"/>
                    <a:pt x="65" y="183"/>
                    <a:pt x="65" y="183"/>
                  </a:cubicBezTo>
                  <a:close/>
                  <a:moveTo>
                    <a:pt x="63" y="185"/>
                  </a:moveTo>
                  <a:cubicBezTo>
                    <a:pt x="63" y="185"/>
                    <a:pt x="63" y="186"/>
                    <a:pt x="63" y="186"/>
                  </a:cubicBezTo>
                  <a:cubicBezTo>
                    <a:pt x="62" y="186"/>
                    <a:pt x="62" y="186"/>
                    <a:pt x="63" y="185"/>
                  </a:cubicBezTo>
                  <a:close/>
                  <a:moveTo>
                    <a:pt x="62" y="188"/>
                  </a:moveTo>
                  <a:cubicBezTo>
                    <a:pt x="62" y="188"/>
                    <a:pt x="62" y="188"/>
                    <a:pt x="63" y="187"/>
                  </a:cubicBezTo>
                  <a:cubicBezTo>
                    <a:pt x="63" y="190"/>
                    <a:pt x="64" y="192"/>
                    <a:pt x="64" y="196"/>
                  </a:cubicBezTo>
                  <a:cubicBezTo>
                    <a:pt x="62" y="197"/>
                    <a:pt x="62" y="192"/>
                    <a:pt x="62" y="188"/>
                  </a:cubicBezTo>
                  <a:close/>
                  <a:moveTo>
                    <a:pt x="16" y="210"/>
                  </a:move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lose/>
                  <a:moveTo>
                    <a:pt x="17" y="208"/>
                  </a:moveTo>
                  <a:cubicBezTo>
                    <a:pt x="17" y="208"/>
                    <a:pt x="17" y="208"/>
                    <a:pt x="17" y="207"/>
                  </a:cubicBezTo>
                  <a:cubicBezTo>
                    <a:pt x="17" y="207"/>
                    <a:pt x="17" y="206"/>
                    <a:pt x="18" y="206"/>
                  </a:cubicBezTo>
                  <a:cubicBezTo>
                    <a:pt x="18" y="207"/>
                    <a:pt x="18" y="207"/>
                    <a:pt x="18" y="208"/>
                  </a:cubicBezTo>
                  <a:cubicBezTo>
                    <a:pt x="18" y="208"/>
                    <a:pt x="18" y="208"/>
                    <a:pt x="17" y="208"/>
                  </a:cubicBezTo>
                  <a:close/>
                  <a:moveTo>
                    <a:pt x="18" y="212"/>
                  </a:move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lose/>
                  <a:moveTo>
                    <a:pt x="19" y="213"/>
                  </a:move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lose/>
                  <a:moveTo>
                    <a:pt x="20" y="214"/>
                  </a:move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lose/>
                  <a:moveTo>
                    <a:pt x="21" y="217"/>
                  </a:moveTo>
                  <a:cubicBezTo>
                    <a:pt x="21" y="216"/>
                    <a:pt x="21" y="216"/>
                    <a:pt x="21" y="216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22" y="216"/>
                    <a:pt x="21" y="216"/>
                    <a:pt x="21" y="217"/>
                  </a:cubicBezTo>
                  <a:close/>
                  <a:moveTo>
                    <a:pt x="21" y="214"/>
                  </a:move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2" y="214"/>
                    <a:pt x="22" y="214"/>
                    <a:pt x="22" y="214"/>
                  </a:cubicBezTo>
                  <a:lnTo>
                    <a:pt x="21" y="214"/>
                  </a:lnTo>
                  <a:close/>
                  <a:moveTo>
                    <a:pt x="122" y="297"/>
                  </a:moveTo>
                  <a:cubicBezTo>
                    <a:pt x="122" y="297"/>
                    <a:pt x="122" y="297"/>
                    <a:pt x="122" y="297"/>
                  </a:cubicBezTo>
                  <a:cubicBezTo>
                    <a:pt x="122" y="297"/>
                    <a:pt x="122" y="297"/>
                    <a:pt x="122" y="297"/>
                  </a:cubicBezTo>
                  <a:close/>
                  <a:moveTo>
                    <a:pt x="123" y="297"/>
                  </a:moveTo>
                  <a:cubicBezTo>
                    <a:pt x="122" y="298"/>
                    <a:pt x="122" y="297"/>
                    <a:pt x="122" y="297"/>
                  </a:cubicBezTo>
                  <a:cubicBezTo>
                    <a:pt x="122" y="297"/>
                    <a:pt x="122" y="297"/>
                    <a:pt x="123" y="297"/>
                  </a:cubicBezTo>
                  <a:cubicBezTo>
                    <a:pt x="123" y="297"/>
                    <a:pt x="123" y="297"/>
                    <a:pt x="123" y="297"/>
                  </a:cubicBezTo>
                  <a:close/>
                  <a:moveTo>
                    <a:pt x="213" y="429"/>
                  </a:move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Freeform 439"/>
            <p:cNvSpPr/>
            <p:nvPr>
              <p:custDataLst>
                <p:tags r:id="rId12"/>
              </p:custDataLst>
            </p:nvPr>
          </p:nvSpPr>
          <p:spPr bwMode="auto">
            <a:xfrm>
              <a:off x="2467054" y="4957284"/>
              <a:ext cx="6350" cy="3175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Freeform 440"/>
            <p:cNvSpPr/>
            <p:nvPr>
              <p:custDataLst>
                <p:tags r:id="rId13"/>
              </p:custDataLst>
            </p:nvPr>
          </p:nvSpPr>
          <p:spPr bwMode="auto">
            <a:xfrm>
              <a:off x="2511504" y="4998559"/>
              <a:ext cx="7937" cy="0"/>
            </a:xfrm>
            <a:custGeom>
              <a:avLst/>
              <a:gdLst>
                <a:gd name="T0" fmla="*/ 0 w 5"/>
                <a:gd name="T1" fmla="*/ 0 w 5"/>
                <a:gd name="T2" fmla="*/ 5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905399" y="2597684"/>
            <a:ext cx="3790800" cy="577800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115999" y="3206304"/>
            <a:ext cx="3369600" cy="347663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fld id="{AEDA5356-3145-4407-9B71-7EA1CE5D3AE0}" type="datetimeFigureOut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pPr/>
              <a:t>2022-8-6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fld id="{F659374C-2C4E-45DF-9F3B-35209A3EA2CE}" type="slidenum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63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组合 7"/>
          <p:cNvGrpSpPr/>
          <p:nvPr/>
        </p:nvGrpSpPr>
        <p:grpSpPr>
          <a:xfrm>
            <a:off x="369888" y="296466"/>
            <a:ext cx="711200" cy="483394"/>
            <a:chOff x="3136900" y="5457825"/>
            <a:chExt cx="1235075" cy="863600"/>
          </a:xfrm>
        </p:grpSpPr>
        <p:sp>
          <p:nvSpPr>
            <p:cNvPr id="9" name="Freeform 120"/>
            <p:cNvSpPr/>
            <p:nvPr>
              <p:custDataLst>
                <p:tags r:id="rId4"/>
              </p:custDataLst>
            </p:nvPr>
          </p:nvSpPr>
          <p:spPr bwMode="auto">
            <a:xfrm>
              <a:off x="4310063" y="5719763"/>
              <a:ext cx="34925" cy="138113"/>
            </a:xfrm>
            <a:custGeom>
              <a:avLst/>
              <a:gdLst>
                <a:gd name="T0" fmla="*/ 9 w 55"/>
                <a:gd name="T1" fmla="*/ 214 h 214"/>
                <a:gd name="T2" fmla="*/ 12 w 55"/>
                <a:gd name="T3" fmla="*/ 151 h 214"/>
                <a:gd name="T4" fmla="*/ 40 w 55"/>
                <a:gd name="T5" fmla="*/ 63 h 214"/>
                <a:gd name="T6" fmla="*/ 39 w 55"/>
                <a:gd name="T7" fmla="*/ 28 h 214"/>
                <a:gd name="T8" fmla="*/ 29 w 55"/>
                <a:gd name="T9" fmla="*/ 20 h 214"/>
                <a:gd name="T10" fmla="*/ 55 w 55"/>
                <a:gd name="T11" fmla="*/ 20 h 214"/>
                <a:gd name="T12" fmla="*/ 9 w 55"/>
                <a:gd name="T13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214">
                  <a:moveTo>
                    <a:pt x="9" y="214"/>
                  </a:moveTo>
                  <a:cubicBezTo>
                    <a:pt x="0" y="194"/>
                    <a:pt x="8" y="170"/>
                    <a:pt x="12" y="151"/>
                  </a:cubicBezTo>
                  <a:cubicBezTo>
                    <a:pt x="20" y="120"/>
                    <a:pt x="32" y="90"/>
                    <a:pt x="40" y="63"/>
                  </a:cubicBezTo>
                  <a:cubicBezTo>
                    <a:pt x="40" y="56"/>
                    <a:pt x="40" y="37"/>
                    <a:pt x="39" y="28"/>
                  </a:cubicBezTo>
                  <a:cubicBezTo>
                    <a:pt x="37" y="24"/>
                    <a:pt x="30" y="24"/>
                    <a:pt x="29" y="20"/>
                  </a:cubicBezTo>
                  <a:cubicBezTo>
                    <a:pt x="28" y="0"/>
                    <a:pt x="49" y="8"/>
                    <a:pt x="55" y="20"/>
                  </a:cubicBezTo>
                  <a:cubicBezTo>
                    <a:pt x="54" y="94"/>
                    <a:pt x="19" y="144"/>
                    <a:pt x="9" y="2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Freeform 121"/>
            <p:cNvSpPr/>
            <p:nvPr>
              <p:custDataLst>
                <p:tags r:id="rId5"/>
              </p:custDataLst>
            </p:nvPr>
          </p:nvSpPr>
          <p:spPr bwMode="auto">
            <a:xfrm>
              <a:off x="4165600" y="5883275"/>
              <a:ext cx="142875" cy="325438"/>
            </a:xfrm>
            <a:custGeom>
              <a:avLst/>
              <a:gdLst>
                <a:gd name="T0" fmla="*/ 216 w 221"/>
                <a:gd name="T1" fmla="*/ 0 h 504"/>
                <a:gd name="T2" fmla="*/ 221 w 221"/>
                <a:gd name="T3" fmla="*/ 4 h 504"/>
                <a:gd name="T4" fmla="*/ 189 w 221"/>
                <a:gd name="T5" fmla="*/ 168 h 504"/>
                <a:gd name="T6" fmla="*/ 151 w 221"/>
                <a:gd name="T7" fmla="*/ 284 h 504"/>
                <a:gd name="T8" fmla="*/ 93 w 221"/>
                <a:gd name="T9" fmla="*/ 469 h 504"/>
                <a:gd name="T10" fmla="*/ 0 w 221"/>
                <a:gd name="T11" fmla="*/ 485 h 504"/>
                <a:gd name="T12" fmla="*/ 80 w 221"/>
                <a:gd name="T13" fmla="*/ 459 h 504"/>
                <a:gd name="T14" fmla="*/ 88 w 221"/>
                <a:gd name="T15" fmla="*/ 425 h 504"/>
                <a:gd name="T16" fmla="*/ 118 w 221"/>
                <a:gd name="T17" fmla="*/ 326 h 504"/>
                <a:gd name="T18" fmla="*/ 164 w 221"/>
                <a:gd name="T19" fmla="*/ 188 h 504"/>
                <a:gd name="T20" fmla="*/ 176 w 221"/>
                <a:gd name="T21" fmla="*/ 166 h 504"/>
                <a:gd name="T22" fmla="*/ 208 w 221"/>
                <a:gd name="T23" fmla="*/ 15 h 504"/>
                <a:gd name="T24" fmla="*/ 213 w 221"/>
                <a:gd name="T25" fmla="*/ 4 h 504"/>
                <a:gd name="T26" fmla="*/ 216 w 221"/>
                <a:gd name="T27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504">
                  <a:moveTo>
                    <a:pt x="216" y="0"/>
                  </a:moveTo>
                  <a:cubicBezTo>
                    <a:pt x="218" y="1"/>
                    <a:pt x="218" y="3"/>
                    <a:pt x="221" y="4"/>
                  </a:cubicBezTo>
                  <a:cubicBezTo>
                    <a:pt x="209" y="60"/>
                    <a:pt x="202" y="112"/>
                    <a:pt x="189" y="168"/>
                  </a:cubicBezTo>
                  <a:cubicBezTo>
                    <a:pt x="174" y="204"/>
                    <a:pt x="160" y="242"/>
                    <a:pt x="151" y="284"/>
                  </a:cubicBezTo>
                  <a:cubicBezTo>
                    <a:pt x="121" y="336"/>
                    <a:pt x="116" y="415"/>
                    <a:pt x="93" y="469"/>
                  </a:cubicBezTo>
                  <a:cubicBezTo>
                    <a:pt x="72" y="487"/>
                    <a:pt x="28" y="504"/>
                    <a:pt x="0" y="485"/>
                  </a:cubicBezTo>
                  <a:cubicBezTo>
                    <a:pt x="26" y="482"/>
                    <a:pt x="63" y="481"/>
                    <a:pt x="80" y="459"/>
                  </a:cubicBezTo>
                  <a:cubicBezTo>
                    <a:pt x="86" y="450"/>
                    <a:pt x="84" y="441"/>
                    <a:pt x="88" y="425"/>
                  </a:cubicBezTo>
                  <a:cubicBezTo>
                    <a:pt x="96" y="395"/>
                    <a:pt x="107" y="361"/>
                    <a:pt x="118" y="326"/>
                  </a:cubicBezTo>
                  <a:cubicBezTo>
                    <a:pt x="132" y="279"/>
                    <a:pt x="147" y="232"/>
                    <a:pt x="164" y="188"/>
                  </a:cubicBezTo>
                  <a:cubicBezTo>
                    <a:pt x="167" y="180"/>
                    <a:pt x="173" y="174"/>
                    <a:pt x="176" y="166"/>
                  </a:cubicBezTo>
                  <a:cubicBezTo>
                    <a:pt x="191" y="120"/>
                    <a:pt x="198" y="67"/>
                    <a:pt x="208" y="15"/>
                  </a:cubicBezTo>
                  <a:cubicBezTo>
                    <a:pt x="208" y="12"/>
                    <a:pt x="212" y="4"/>
                    <a:pt x="213" y="4"/>
                  </a:cubicBezTo>
                  <a:cubicBezTo>
                    <a:pt x="213" y="2"/>
                    <a:pt x="216" y="2"/>
                    <a:pt x="2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122"/>
            <p:cNvSpPr/>
            <p:nvPr>
              <p:custDataLst>
                <p:tags r:id="rId6"/>
              </p:custDataLst>
            </p:nvPr>
          </p:nvSpPr>
          <p:spPr bwMode="auto">
            <a:xfrm>
              <a:off x="3163888" y="6216650"/>
              <a:ext cx="41275" cy="90488"/>
            </a:xfrm>
            <a:custGeom>
              <a:avLst/>
              <a:gdLst>
                <a:gd name="T0" fmla="*/ 50 w 64"/>
                <a:gd name="T1" fmla="*/ 0 h 138"/>
                <a:gd name="T2" fmla="*/ 57 w 64"/>
                <a:gd name="T3" fmla="*/ 0 h 138"/>
                <a:gd name="T4" fmla="*/ 48 w 64"/>
                <a:gd name="T5" fmla="*/ 25 h 138"/>
                <a:gd name="T6" fmla="*/ 13 w 64"/>
                <a:gd name="T7" fmla="*/ 104 h 138"/>
                <a:gd name="T8" fmla="*/ 23 w 64"/>
                <a:gd name="T9" fmla="*/ 126 h 138"/>
                <a:gd name="T10" fmla="*/ 48 w 64"/>
                <a:gd name="T11" fmla="*/ 134 h 138"/>
                <a:gd name="T12" fmla="*/ 0 w 64"/>
                <a:gd name="T13" fmla="*/ 111 h 138"/>
                <a:gd name="T14" fmla="*/ 50 w 64"/>
                <a:gd name="T1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138">
                  <a:moveTo>
                    <a:pt x="50" y="0"/>
                  </a:moveTo>
                  <a:cubicBezTo>
                    <a:pt x="52" y="0"/>
                    <a:pt x="54" y="0"/>
                    <a:pt x="57" y="0"/>
                  </a:cubicBezTo>
                  <a:cubicBezTo>
                    <a:pt x="64" y="9"/>
                    <a:pt x="52" y="17"/>
                    <a:pt x="48" y="25"/>
                  </a:cubicBezTo>
                  <a:cubicBezTo>
                    <a:pt x="36" y="49"/>
                    <a:pt x="24" y="78"/>
                    <a:pt x="13" y="104"/>
                  </a:cubicBezTo>
                  <a:cubicBezTo>
                    <a:pt x="18" y="110"/>
                    <a:pt x="19" y="120"/>
                    <a:pt x="23" y="126"/>
                  </a:cubicBezTo>
                  <a:cubicBezTo>
                    <a:pt x="30" y="130"/>
                    <a:pt x="46" y="125"/>
                    <a:pt x="48" y="134"/>
                  </a:cubicBezTo>
                  <a:cubicBezTo>
                    <a:pt x="22" y="138"/>
                    <a:pt x="10" y="128"/>
                    <a:pt x="0" y="111"/>
                  </a:cubicBezTo>
                  <a:cubicBezTo>
                    <a:pt x="10" y="68"/>
                    <a:pt x="41" y="38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Freeform 123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3136900" y="5457825"/>
              <a:ext cx="1235075" cy="863600"/>
            </a:xfrm>
            <a:custGeom>
              <a:avLst/>
              <a:gdLst>
                <a:gd name="T0" fmla="*/ 1104 w 1911"/>
                <a:gd name="T1" fmla="*/ 78 h 1334"/>
                <a:gd name="T2" fmla="*/ 1144 w 1911"/>
                <a:gd name="T3" fmla="*/ 420 h 1334"/>
                <a:gd name="T4" fmla="*/ 1519 w 1911"/>
                <a:gd name="T5" fmla="*/ 177 h 1334"/>
                <a:gd name="T6" fmla="*/ 1652 w 1911"/>
                <a:gd name="T7" fmla="*/ 118 h 1334"/>
                <a:gd name="T8" fmla="*/ 1796 w 1911"/>
                <a:gd name="T9" fmla="*/ 274 h 1334"/>
                <a:gd name="T10" fmla="*/ 1879 w 1911"/>
                <a:gd name="T11" fmla="*/ 589 h 1334"/>
                <a:gd name="T12" fmla="*/ 1504 w 1911"/>
                <a:gd name="T13" fmla="*/ 1194 h 1334"/>
                <a:gd name="T14" fmla="*/ 807 w 1911"/>
                <a:gd name="T15" fmla="*/ 1277 h 1334"/>
                <a:gd name="T16" fmla="*/ 63 w 1911"/>
                <a:gd name="T17" fmla="*/ 1328 h 1334"/>
                <a:gd name="T18" fmla="*/ 28 w 1911"/>
                <a:gd name="T19" fmla="*/ 1028 h 1334"/>
                <a:gd name="T20" fmla="*/ 181 w 1911"/>
                <a:gd name="T21" fmla="*/ 745 h 1334"/>
                <a:gd name="T22" fmla="*/ 747 w 1911"/>
                <a:gd name="T23" fmla="*/ 392 h 1334"/>
                <a:gd name="T24" fmla="*/ 999 w 1911"/>
                <a:gd name="T25" fmla="*/ 662 h 1334"/>
                <a:gd name="T26" fmla="*/ 1084 w 1911"/>
                <a:gd name="T27" fmla="*/ 171 h 1334"/>
                <a:gd name="T28" fmla="*/ 825 w 1911"/>
                <a:gd name="T29" fmla="*/ 607 h 1334"/>
                <a:gd name="T30" fmla="*/ 969 w 1911"/>
                <a:gd name="T31" fmla="*/ 745 h 1334"/>
                <a:gd name="T32" fmla="*/ 1074 w 1911"/>
                <a:gd name="T33" fmla="*/ 539 h 1334"/>
                <a:gd name="T34" fmla="*/ 1014 w 1911"/>
                <a:gd name="T35" fmla="*/ 971 h 1334"/>
                <a:gd name="T36" fmla="*/ 1559 w 1911"/>
                <a:gd name="T37" fmla="*/ 166 h 1334"/>
                <a:gd name="T38" fmla="*/ 1091 w 1911"/>
                <a:gd name="T39" fmla="*/ 915 h 1334"/>
                <a:gd name="T40" fmla="*/ 949 w 1911"/>
                <a:gd name="T41" fmla="*/ 1081 h 1334"/>
                <a:gd name="T42" fmla="*/ 1233 w 1911"/>
                <a:gd name="T43" fmla="*/ 858 h 1334"/>
                <a:gd name="T44" fmla="*/ 1632 w 1911"/>
                <a:gd name="T45" fmla="*/ 166 h 1334"/>
                <a:gd name="T46" fmla="*/ 1730 w 1911"/>
                <a:gd name="T47" fmla="*/ 224 h 1334"/>
                <a:gd name="T48" fmla="*/ 1682 w 1911"/>
                <a:gd name="T49" fmla="*/ 174 h 1334"/>
                <a:gd name="T50" fmla="*/ 1489 w 1911"/>
                <a:gd name="T51" fmla="*/ 798 h 1334"/>
                <a:gd name="T52" fmla="*/ 1597 w 1911"/>
                <a:gd name="T53" fmla="*/ 445 h 1334"/>
                <a:gd name="T54" fmla="*/ 1572 w 1911"/>
                <a:gd name="T55" fmla="*/ 735 h 1334"/>
                <a:gd name="T56" fmla="*/ 1625 w 1911"/>
                <a:gd name="T57" fmla="*/ 694 h 1334"/>
                <a:gd name="T58" fmla="*/ 1167 w 1911"/>
                <a:gd name="T59" fmla="*/ 1009 h 1334"/>
                <a:gd name="T60" fmla="*/ 1712 w 1911"/>
                <a:gd name="T61" fmla="*/ 533 h 1334"/>
                <a:gd name="T62" fmla="*/ 1670 w 1911"/>
                <a:gd name="T63" fmla="*/ 538 h 1334"/>
                <a:gd name="T64" fmla="*/ 400 w 1911"/>
                <a:gd name="T65" fmla="*/ 445 h 1334"/>
                <a:gd name="T66" fmla="*/ 423 w 1911"/>
                <a:gd name="T67" fmla="*/ 1029 h 1334"/>
                <a:gd name="T68" fmla="*/ 817 w 1911"/>
                <a:gd name="T69" fmla="*/ 622 h 1334"/>
                <a:gd name="T70" fmla="*/ 1821 w 1911"/>
                <a:gd name="T71" fmla="*/ 421 h 1334"/>
                <a:gd name="T72" fmla="*/ 1637 w 1911"/>
                <a:gd name="T73" fmla="*/ 1107 h 1334"/>
                <a:gd name="T74" fmla="*/ 1149 w 1911"/>
                <a:gd name="T75" fmla="*/ 1140 h 1334"/>
                <a:gd name="T76" fmla="*/ 1270 w 1911"/>
                <a:gd name="T77" fmla="*/ 1172 h 1334"/>
                <a:gd name="T78" fmla="*/ 1725 w 1911"/>
                <a:gd name="T79" fmla="*/ 1150 h 1334"/>
                <a:gd name="T80" fmla="*/ 1884 w 1911"/>
                <a:gd name="T81" fmla="*/ 498 h 1334"/>
                <a:gd name="T82" fmla="*/ 1625 w 1911"/>
                <a:gd name="T83" fmla="*/ 926 h 1334"/>
                <a:gd name="T84" fmla="*/ 938 w 1911"/>
                <a:gd name="T85" fmla="*/ 1204 h 1334"/>
                <a:gd name="T86" fmla="*/ 1736 w 1911"/>
                <a:gd name="T87" fmla="*/ 722 h 1334"/>
                <a:gd name="T88" fmla="*/ 1672 w 1911"/>
                <a:gd name="T89" fmla="*/ 513 h 1334"/>
                <a:gd name="T90" fmla="*/ 1110 w 1911"/>
                <a:gd name="T91" fmla="*/ 1031 h 1334"/>
                <a:gd name="T92" fmla="*/ 1439 w 1911"/>
                <a:gd name="T93" fmla="*/ 843 h 1334"/>
                <a:gd name="T94" fmla="*/ 1454 w 1911"/>
                <a:gd name="T95" fmla="*/ 803 h 1334"/>
                <a:gd name="T96" fmla="*/ 31 w 1911"/>
                <a:gd name="T97" fmla="*/ 1009 h 1334"/>
                <a:gd name="T98" fmla="*/ 553 w 1911"/>
                <a:gd name="T99" fmla="*/ 1104 h 1334"/>
                <a:gd name="T100" fmla="*/ 335 w 1911"/>
                <a:gd name="T101" fmla="*/ 1087 h 1334"/>
                <a:gd name="T102" fmla="*/ 551 w 1911"/>
                <a:gd name="T103" fmla="*/ 1087 h 1334"/>
                <a:gd name="T104" fmla="*/ 88 w 1911"/>
                <a:gd name="T105" fmla="*/ 1082 h 1334"/>
                <a:gd name="T106" fmla="*/ 611 w 1911"/>
                <a:gd name="T107" fmla="*/ 1157 h 1334"/>
                <a:gd name="T108" fmla="*/ 451 w 1911"/>
                <a:gd name="T109" fmla="*/ 1145 h 1334"/>
                <a:gd name="T110" fmla="*/ 78 w 1911"/>
                <a:gd name="T111" fmla="*/ 1170 h 1334"/>
                <a:gd name="T112" fmla="*/ 793 w 1911"/>
                <a:gd name="T113" fmla="*/ 1242 h 1334"/>
                <a:gd name="T114" fmla="*/ 315 w 1911"/>
                <a:gd name="T115" fmla="*/ 1260 h 1334"/>
                <a:gd name="T116" fmla="*/ 123 w 1911"/>
                <a:gd name="T117" fmla="*/ 1137 h 1334"/>
                <a:gd name="T118" fmla="*/ 146 w 1911"/>
                <a:gd name="T119" fmla="*/ 1243 h 1334"/>
                <a:gd name="T120" fmla="*/ 740 w 1911"/>
                <a:gd name="T121" fmla="*/ 1213 h 1334"/>
                <a:gd name="T122" fmla="*/ 928 w 1911"/>
                <a:gd name="T123" fmla="*/ 1250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11" h="1334">
                  <a:moveTo>
                    <a:pt x="1011" y="260"/>
                  </a:moveTo>
                  <a:cubicBezTo>
                    <a:pt x="1011" y="259"/>
                    <a:pt x="1011" y="257"/>
                    <a:pt x="1009" y="257"/>
                  </a:cubicBezTo>
                  <a:cubicBezTo>
                    <a:pt x="1009" y="264"/>
                    <a:pt x="1006" y="257"/>
                    <a:pt x="1009" y="255"/>
                  </a:cubicBezTo>
                  <a:cubicBezTo>
                    <a:pt x="1010" y="250"/>
                    <a:pt x="1014" y="256"/>
                    <a:pt x="1014" y="252"/>
                  </a:cubicBezTo>
                  <a:cubicBezTo>
                    <a:pt x="1011" y="249"/>
                    <a:pt x="1018" y="243"/>
                    <a:pt x="1022" y="242"/>
                  </a:cubicBezTo>
                  <a:cubicBezTo>
                    <a:pt x="1026" y="225"/>
                    <a:pt x="1042" y="206"/>
                    <a:pt x="1054" y="192"/>
                  </a:cubicBezTo>
                  <a:cubicBezTo>
                    <a:pt x="1060" y="153"/>
                    <a:pt x="1109" y="124"/>
                    <a:pt x="1104" y="78"/>
                  </a:cubicBezTo>
                  <a:cubicBezTo>
                    <a:pt x="1110" y="79"/>
                    <a:pt x="1119" y="63"/>
                    <a:pt x="1112" y="56"/>
                  </a:cubicBezTo>
                  <a:cubicBezTo>
                    <a:pt x="1127" y="49"/>
                    <a:pt x="1124" y="5"/>
                    <a:pt x="1137" y="0"/>
                  </a:cubicBezTo>
                  <a:cubicBezTo>
                    <a:pt x="1154" y="12"/>
                    <a:pt x="1154" y="42"/>
                    <a:pt x="1159" y="65"/>
                  </a:cubicBezTo>
                  <a:cubicBezTo>
                    <a:pt x="1162" y="79"/>
                    <a:pt x="1168" y="92"/>
                    <a:pt x="1170" y="104"/>
                  </a:cubicBezTo>
                  <a:cubicBezTo>
                    <a:pt x="1174" y="124"/>
                    <a:pt x="1172" y="149"/>
                    <a:pt x="1174" y="174"/>
                  </a:cubicBezTo>
                  <a:cubicBezTo>
                    <a:pt x="1175" y="206"/>
                    <a:pt x="1174" y="238"/>
                    <a:pt x="1179" y="257"/>
                  </a:cubicBezTo>
                  <a:cubicBezTo>
                    <a:pt x="1171" y="314"/>
                    <a:pt x="1161" y="369"/>
                    <a:pt x="1144" y="420"/>
                  </a:cubicBezTo>
                  <a:cubicBezTo>
                    <a:pt x="1178" y="388"/>
                    <a:pt x="1215" y="356"/>
                    <a:pt x="1253" y="325"/>
                  </a:cubicBezTo>
                  <a:cubicBezTo>
                    <a:pt x="1264" y="317"/>
                    <a:pt x="1274" y="306"/>
                    <a:pt x="1285" y="299"/>
                  </a:cubicBezTo>
                  <a:cubicBezTo>
                    <a:pt x="1296" y="291"/>
                    <a:pt x="1312" y="289"/>
                    <a:pt x="1320" y="275"/>
                  </a:cubicBezTo>
                  <a:cubicBezTo>
                    <a:pt x="1322" y="277"/>
                    <a:pt x="1324" y="277"/>
                    <a:pt x="1326" y="275"/>
                  </a:cubicBezTo>
                  <a:cubicBezTo>
                    <a:pt x="1353" y="255"/>
                    <a:pt x="1383" y="248"/>
                    <a:pt x="1409" y="227"/>
                  </a:cubicBezTo>
                  <a:cubicBezTo>
                    <a:pt x="1443" y="217"/>
                    <a:pt x="1470" y="199"/>
                    <a:pt x="1504" y="189"/>
                  </a:cubicBezTo>
                  <a:cubicBezTo>
                    <a:pt x="1508" y="184"/>
                    <a:pt x="1514" y="182"/>
                    <a:pt x="1519" y="177"/>
                  </a:cubicBezTo>
                  <a:cubicBezTo>
                    <a:pt x="1524" y="173"/>
                    <a:pt x="1527" y="166"/>
                    <a:pt x="1531" y="162"/>
                  </a:cubicBezTo>
                  <a:cubicBezTo>
                    <a:pt x="1535" y="159"/>
                    <a:pt x="1541" y="159"/>
                    <a:pt x="1544" y="156"/>
                  </a:cubicBezTo>
                  <a:cubicBezTo>
                    <a:pt x="1560" y="142"/>
                    <a:pt x="1568" y="116"/>
                    <a:pt x="1580" y="96"/>
                  </a:cubicBezTo>
                  <a:cubicBezTo>
                    <a:pt x="1581" y="88"/>
                    <a:pt x="1576" y="81"/>
                    <a:pt x="1582" y="76"/>
                  </a:cubicBezTo>
                  <a:cubicBezTo>
                    <a:pt x="1588" y="76"/>
                    <a:pt x="1587" y="78"/>
                    <a:pt x="1592" y="76"/>
                  </a:cubicBezTo>
                  <a:cubicBezTo>
                    <a:pt x="1595" y="96"/>
                    <a:pt x="1605" y="115"/>
                    <a:pt x="1605" y="133"/>
                  </a:cubicBezTo>
                  <a:cubicBezTo>
                    <a:pt x="1625" y="129"/>
                    <a:pt x="1635" y="121"/>
                    <a:pt x="1652" y="118"/>
                  </a:cubicBezTo>
                  <a:cubicBezTo>
                    <a:pt x="1661" y="130"/>
                    <a:pt x="1671" y="143"/>
                    <a:pt x="1678" y="158"/>
                  </a:cubicBezTo>
                  <a:cubicBezTo>
                    <a:pt x="1686" y="158"/>
                    <a:pt x="1691" y="147"/>
                    <a:pt x="1697" y="151"/>
                  </a:cubicBezTo>
                  <a:cubicBezTo>
                    <a:pt x="1711" y="153"/>
                    <a:pt x="1701" y="180"/>
                    <a:pt x="1713" y="184"/>
                  </a:cubicBezTo>
                  <a:cubicBezTo>
                    <a:pt x="1722" y="180"/>
                    <a:pt x="1735" y="174"/>
                    <a:pt x="1743" y="179"/>
                  </a:cubicBezTo>
                  <a:cubicBezTo>
                    <a:pt x="1758" y="212"/>
                    <a:pt x="1742" y="253"/>
                    <a:pt x="1733" y="285"/>
                  </a:cubicBezTo>
                  <a:cubicBezTo>
                    <a:pt x="1744" y="281"/>
                    <a:pt x="1760" y="285"/>
                    <a:pt x="1773" y="282"/>
                  </a:cubicBezTo>
                  <a:cubicBezTo>
                    <a:pt x="1782" y="280"/>
                    <a:pt x="1788" y="271"/>
                    <a:pt x="1796" y="274"/>
                  </a:cubicBezTo>
                  <a:cubicBezTo>
                    <a:pt x="1801" y="283"/>
                    <a:pt x="1794" y="295"/>
                    <a:pt x="1791" y="305"/>
                  </a:cubicBezTo>
                  <a:cubicBezTo>
                    <a:pt x="1783" y="332"/>
                    <a:pt x="1776" y="362"/>
                    <a:pt x="1768" y="388"/>
                  </a:cubicBezTo>
                  <a:cubicBezTo>
                    <a:pt x="1811" y="388"/>
                    <a:pt x="1846" y="384"/>
                    <a:pt x="1886" y="380"/>
                  </a:cubicBezTo>
                  <a:cubicBezTo>
                    <a:pt x="1905" y="401"/>
                    <a:pt x="1911" y="414"/>
                    <a:pt x="1906" y="448"/>
                  </a:cubicBezTo>
                  <a:cubicBezTo>
                    <a:pt x="1903" y="465"/>
                    <a:pt x="1896" y="485"/>
                    <a:pt x="1893" y="506"/>
                  </a:cubicBezTo>
                  <a:cubicBezTo>
                    <a:pt x="1890" y="522"/>
                    <a:pt x="1892" y="539"/>
                    <a:pt x="1889" y="554"/>
                  </a:cubicBezTo>
                  <a:cubicBezTo>
                    <a:pt x="1887" y="567"/>
                    <a:pt x="1881" y="578"/>
                    <a:pt x="1879" y="589"/>
                  </a:cubicBezTo>
                  <a:cubicBezTo>
                    <a:pt x="1876" y="609"/>
                    <a:pt x="1870" y="626"/>
                    <a:pt x="1864" y="647"/>
                  </a:cubicBezTo>
                  <a:cubicBezTo>
                    <a:pt x="1840" y="739"/>
                    <a:pt x="1819" y="838"/>
                    <a:pt x="1795" y="926"/>
                  </a:cubicBezTo>
                  <a:cubicBezTo>
                    <a:pt x="1787" y="954"/>
                    <a:pt x="1775" y="981"/>
                    <a:pt x="1771" y="1008"/>
                  </a:cubicBezTo>
                  <a:cubicBezTo>
                    <a:pt x="1762" y="1068"/>
                    <a:pt x="1753" y="1121"/>
                    <a:pt x="1731" y="1169"/>
                  </a:cubicBezTo>
                  <a:cubicBezTo>
                    <a:pt x="1726" y="1173"/>
                    <a:pt x="1717" y="1175"/>
                    <a:pt x="1712" y="1179"/>
                  </a:cubicBezTo>
                  <a:cubicBezTo>
                    <a:pt x="1689" y="1183"/>
                    <a:pt x="1666" y="1181"/>
                    <a:pt x="1640" y="1179"/>
                  </a:cubicBezTo>
                  <a:cubicBezTo>
                    <a:pt x="1593" y="1175"/>
                    <a:pt x="1547" y="1191"/>
                    <a:pt x="1504" y="1194"/>
                  </a:cubicBezTo>
                  <a:cubicBezTo>
                    <a:pt x="1487" y="1195"/>
                    <a:pt x="1469" y="1189"/>
                    <a:pt x="1456" y="1200"/>
                  </a:cubicBezTo>
                  <a:cubicBezTo>
                    <a:pt x="1380" y="1205"/>
                    <a:pt x="1296" y="1209"/>
                    <a:pt x="1212" y="1215"/>
                  </a:cubicBezTo>
                  <a:cubicBezTo>
                    <a:pt x="1126" y="1221"/>
                    <a:pt x="1032" y="1231"/>
                    <a:pt x="954" y="1255"/>
                  </a:cubicBezTo>
                  <a:cubicBezTo>
                    <a:pt x="953" y="1256"/>
                    <a:pt x="949" y="1258"/>
                    <a:pt x="948" y="1258"/>
                  </a:cubicBezTo>
                  <a:cubicBezTo>
                    <a:pt x="932" y="1266"/>
                    <a:pt x="919" y="1280"/>
                    <a:pt x="901" y="1283"/>
                  </a:cubicBezTo>
                  <a:cubicBezTo>
                    <a:pt x="883" y="1287"/>
                    <a:pt x="860" y="1286"/>
                    <a:pt x="840" y="1285"/>
                  </a:cubicBezTo>
                  <a:cubicBezTo>
                    <a:pt x="830" y="1284"/>
                    <a:pt x="812" y="1276"/>
                    <a:pt x="807" y="1277"/>
                  </a:cubicBezTo>
                  <a:cubicBezTo>
                    <a:pt x="781" y="1280"/>
                    <a:pt x="751" y="1279"/>
                    <a:pt x="724" y="1280"/>
                  </a:cubicBezTo>
                  <a:cubicBezTo>
                    <a:pt x="685" y="1281"/>
                    <a:pt x="651" y="1287"/>
                    <a:pt x="609" y="1293"/>
                  </a:cubicBezTo>
                  <a:cubicBezTo>
                    <a:pt x="566" y="1300"/>
                    <a:pt x="520" y="1301"/>
                    <a:pt x="476" y="1305"/>
                  </a:cubicBezTo>
                  <a:cubicBezTo>
                    <a:pt x="402" y="1312"/>
                    <a:pt x="329" y="1324"/>
                    <a:pt x="252" y="1325"/>
                  </a:cubicBezTo>
                  <a:cubicBezTo>
                    <a:pt x="243" y="1325"/>
                    <a:pt x="233" y="1322"/>
                    <a:pt x="224" y="1323"/>
                  </a:cubicBezTo>
                  <a:cubicBezTo>
                    <a:pt x="198" y="1325"/>
                    <a:pt x="174" y="1332"/>
                    <a:pt x="149" y="1333"/>
                  </a:cubicBezTo>
                  <a:cubicBezTo>
                    <a:pt x="122" y="1334"/>
                    <a:pt x="91" y="1329"/>
                    <a:pt x="63" y="1328"/>
                  </a:cubicBezTo>
                  <a:cubicBezTo>
                    <a:pt x="45" y="1328"/>
                    <a:pt x="30" y="1323"/>
                    <a:pt x="13" y="1318"/>
                  </a:cubicBezTo>
                  <a:cubicBezTo>
                    <a:pt x="9" y="1309"/>
                    <a:pt x="10" y="1294"/>
                    <a:pt x="3" y="1288"/>
                  </a:cubicBezTo>
                  <a:cubicBezTo>
                    <a:pt x="28" y="1234"/>
                    <a:pt x="58" y="1176"/>
                    <a:pt x="86" y="1130"/>
                  </a:cubicBezTo>
                  <a:cubicBezTo>
                    <a:pt x="62" y="1130"/>
                    <a:pt x="41" y="1136"/>
                    <a:pt x="20" y="1135"/>
                  </a:cubicBezTo>
                  <a:cubicBezTo>
                    <a:pt x="13" y="1116"/>
                    <a:pt x="31" y="1095"/>
                    <a:pt x="38" y="1077"/>
                  </a:cubicBezTo>
                  <a:cubicBezTo>
                    <a:pt x="23" y="1069"/>
                    <a:pt x="12" y="1081"/>
                    <a:pt x="3" y="1072"/>
                  </a:cubicBezTo>
                  <a:cubicBezTo>
                    <a:pt x="0" y="1052"/>
                    <a:pt x="22" y="1045"/>
                    <a:pt x="28" y="1028"/>
                  </a:cubicBezTo>
                  <a:cubicBezTo>
                    <a:pt x="26" y="1028"/>
                    <a:pt x="15" y="1030"/>
                    <a:pt x="13" y="1023"/>
                  </a:cubicBezTo>
                  <a:cubicBezTo>
                    <a:pt x="19" y="1000"/>
                    <a:pt x="36" y="988"/>
                    <a:pt x="45" y="968"/>
                  </a:cubicBezTo>
                  <a:cubicBezTo>
                    <a:pt x="36" y="968"/>
                    <a:pt x="22" y="971"/>
                    <a:pt x="18" y="959"/>
                  </a:cubicBezTo>
                  <a:cubicBezTo>
                    <a:pt x="24" y="940"/>
                    <a:pt x="44" y="936"/>
                    <a:pt x="48" y="915"/>
                  </a:cubicBezTo>
                  <a:cubicBezTo>
                    <a:pt x="53" y="916"/>
                    <a:pt x="53" y="912"/>
                    <a:pt x="56" y="911"/>
                  </a:cubicBezTo>
                  <a:cubicBezTo>
                    <a:pt x="91" y="854"/>
                    <a:pt x="139" y="810"/>
                    <a:pt x="171" y="750"/>
                  </a:cubicBezTo>
                  <a:cubicBezTo>
                    <a:pt x="174" y="749"/>
                    <a:pt x="176" y="745"/>
                    <a:pt x="181" y="745"/>
                  </a:cubicBezTo>
                  <a:cubicBezTo>
                    <a:pt x="193" y="725"/>
                    <a:pt x="203" y="703"/>
                    <a:pt x="222" y="689"/>
                  </a:cubicBezTo>
                  <a:cubicBezTo>
                    <a:pt x="264" y="612"/>
                    <a:pt x="311" y="566"/>
                    <a:pt x="347" y="480"/>
                  </a:cubicBezTo>
                  <a:cubicBezTo>
                    <a:pt x="352" y="477"/>
                    <a:pt x="352" y="477"/>
                    <a:pt x="358" y="478"/>
                  </a:cubicBezTo>
                  <a:cubicBezTo>
                    <a:pt x="380" y="442"/>
                    <a:pt x="405" y="411"/>
                    <a:pt x="426" y="375"/>
                  </a:cubicBezTo>
                  <a:cubicBezTo>
                    <a:pt x="434" y="375"/>
                    <a:pt x="433" y="383"/>
                    <a:pt x="440" y="383"/>
                  </a:cubicBezTo>
                  <a:cubicBezTo>
                    <a:pt x="474" y="375"/>
                    <a:pt x="518" y="378"/>
                    <a:pt x="559" y="382"/>
                  </a:cubicBezTo>
                  <a:cubicBezTo>
                    <a:pt x="622" y="387"/>
                    <a:pt x="688" y="386"/>
                    <a:pt x="747" y="392"/>
                  </a:cubicBezTo>
                  <a:cubicBezTo>
                    <a:pt x="789" y="406"/>
                    <a:pt x="855" y="408"/>
                    <a:pt x="908" y="426"/>
                  </a:cubicBezTo>
                  <a:cubicBezTo>
                    <a:pt x="918" y="409"/>
                    <a:pt x="928" y="392"/>
                    <a:pt x="936" y="373"/>
                  </a:cubicBezTo>
                  <a:cubicBezTo>
                    <a:pt x="941" y="371"/>
                    <a:pt x="941" y="374"/>
                    <a:pt x="944" y="372"/>
                  </a:cubicBezTo>
                  <a:cubicBezTo>
                    <a:pt x="968" y="336"/>
                    <a:pt x="987" y="296"/>
                    <a:pt x="1011" y="260"/>
                  </a:cubicBezTo>
                  <a:close/>
                  <a:moveTo>
                    <a:pt x="976" y="737"/>
                  </a:moveTo>
                  <a:cubicBezTo>
                    <a:pt x="982" y="724"/>
                    <a:pt x="985" y="712"/>
                    <a:pt x="989" y="699"/>
                  </a:cubicBezTo>
                  <a:cubicBezTo>
                    <a:pt x="992" y="691"/>
                    <a:pt x="1001" y="662"/>
                    <a:pt x="999" y="662"/>
                  </a:cubicBezTo>
                  <a:cubicBezTo>
                    <a:pt x="1004" y="661"/>
                    <a:pt x="1008" y="648"/>
                    <a:pt x="1008" y="639"/>
                  </a:cubicBezTo>
                  <a:cubicBezTo>
                    <a:pt x="1032" y="593"/>
                    <a:pt x="1055" y="546"/>
                    <a:pt x="1079" y="500"/>
                  </a:cubicBezTo>
                  <a:cubicBezTo>
                    <a:pt x="1085" y="496"/>
                    <a:pt x="1087" y="498"/>
                    <a:pt x="1092" y="493"/>
                  </a:cubicBezTo>
                  <a:cubicBezTo>
                    <a:pt x="1102" y="470"/>
                    <a:pt x="1117" y="453"/>
                    <a:pt x="1130" y="433"/>
                  </a:cubicBezTo>
                  <a:cubicBezTo>
                    <a:pt x="1162" y="308"/>
                    <a:pt x="1182" y="158"/>
                    <a:pt x="1139" y="38"/>
                  </a:cubicBezTo>
                  <a:cubicBezTo>
                    <a:pt x="1122" y="69"/>
                    <a:pt x="1117" y="103"/>
                    <a:pt x="1106" y="134"/>
                  </a:cubicBezTo>
                  <a:cubicBezTo>
                    <a:pt x="1101" y="147"/>
                    <a:pt x="1090" y="161"/>
                    <a:pt x="1084" y="171"/>
                  </a:cubicBezTo>
                  <a:cubicBezTo>
                    <a:pt x="1081" y="175"/>
                    <a:pt x="1081" y="182"/>
                    <a:pt x="1079" y="186"/>
                  </a:cubicBezTo>
                  <a:cubicBezTo>
                    <a:pt x="1073" y="194"/>
                    <a:pt x="1065" y="201"/>
                    <a:pt x="1059" y="209"/>
                  </a:cubicBezTo>
                  <a:cubicBezTo>
                    <a:pt x="1049" y="224"/>
                    <a:pt x="1039" y="239"/>
                    <a:pt x="1031" y="252"/>
                  </a:cubicBezTo>
                  <a:cubicBezTo>
                    <a:pt x="1019" y="271"/>
                    <a:pt x="1008" y="290"/>
                    <a:pt x="999" y="310"/>
                  </a:cubicBezTo>
                  <a:cubicBezTo>
                    <a:pt x="963" y="349"/>
                    <a:pt x="942" y="404"/>
                    <a:pt x="911" y="448"/>
                  </a:cubicBezTo>
                  <a:cubicBezTo>
                    <a:pt x="915" y="454"/>
                    <a:pt x="908" y="455"/>
                    <a:pt x="910" y="463"/>
                  </a:cubicBezTo>
                  <a:cubicBezTo>
                    <a:pt x="881" y="510"/>
                    <a:pt x="845" y="557"/>
                    <a:pt x="825" y="607"/>
                  </a:cubicBezTo>
                  <a:cubicBezTo>
                    <a:pt x="829" y="632"/>
                    <a:pt x="839" y="651"/>
                    <a:pt x="845" y="672"/>
                  </a:cubicBezTo>
                  <a:cubicBezTo>
                    <a:pt x="887" y="829"/>
                    <a:pt x="832" y="979"/>
                    <a:pt x="856" y="1160"/>
                  </a:cubicBezTo>
                  <a:cubicBezTo>
                    <a:pt x="883" y="1028"/>
                    <a:pt x="910" y="916"/>
                    <a:pt x="951" y="800"/>
                  </a:cubicBezTo>
                  <a:cubicBezTo>
                    <a:pt x="956" y="796"/>
                    <a:pt x="949" y="796"/>
                    <a:pt x="949" y="792"/>
                  </a:cubicBezTo>
                  <a:cubicBezTo>
                    <a:pt x="954" y="793"/>
                    <a:pt x="956" y="795"/>
                    <a:pt x="956" y="788"/>
                  </a:cubicBezTo>
                  <a:cubicBezTo>
                    <a:pt x="961" y="774"/>
                    <a:pt x="968" y="761"/>
                    <a:pt x="973" y="745"/>
                  </a:cubicBezTo>
                  <a:cubicBezTo>
                    <a:pt x="972" y="739"/>
                    <a:pt x="970" y="752"/>
                    <a:pt x="969" y="745"/>
                  </a:cubicBezTo>
                  <a:cubicBezTo>
                    <a:pt x="968" y="739"/>
                    <a:pt x="978" y="744"/>
                    <a:pt x="976" y="737"/>
                  </a:cubicBezTo>
                  <a:close/>
                  <a:moveTo>
                    <a:pt x="1559" y="166"/>
                  </a:moveTo>
                  <a:cubicBezTo>
                    <a:pt x="1540" y="182"/>
                    <a:pt x="1519" y="196"/>
                    <a:pt x="1496" y="207"/>
                  </a:cubicBezTo>
                  <a:cubicBezTo>
                    <a:pt x="1428" y="231"/>
                    <a:pt x="1367" y="262"/>
                    <a:pt x="1315" y="295"/>
                  </a:cubicBezTo>
                  <a:cubicBezTo>
                    <a:pt x="1275" y="321"/>
                    <a:pt x="1241" y="351"/>
                    <a:pt x="1205" y="380"/>
                  </a:cubicBezTo>
                  <a:cubicBezTo>
                    <a:pt x="1169" y="409"/>
                    <a:pt x="1137" y="441"/>
                    <a:pt x="1112" y="481"/>
                  </a:cubicBezTo>
                  <a:cubicBezTo>
                    <a:pt x="1100" y="501"/>
                    <a:pt x="1087" y="520"/>
                    <a:pt x="1074" y="539"/>
                  </a:cubicBezTo>
                  <a:cubicBezTo>
                    <a:pt x="1055" y="567"/>
                    <a:pt x="1042" y="606"/>
                    <a:pt x="1029" y="636"/>
                  </a:cubicBezTo>
                  <a:cubicBezTo>
                    <a:pt x="998" y="709"/>
                    <a:pt x="976" y="783"/>
                    <a:pt x="948" y="857"/>
                  </a:cubicBezTo>
                  <a:cubicBezTo>
                    <a:pt x="915" y="941"/>
                    <a:pt x="896" y="1032"/>
                    <a:pt x="873" y="1124"/>
                  </a:cubicBezTo>
                  <a:cubicBezTo>
                    <a:pt x="879" y="1137"/>
                    <a:pt x="865" y="1155"/>
                    <a:pt x="871" y="1167"/>
                  </a:cubicBezTo>
                  <a:cubicBezTo>
                    <a:pt x="878" y="1150"/>
                    <a:pt x="881" y="1130"/>
                    <a:pt x="896" y="1122"/>
                  </a:cubicBezTo>
                  <a:cubicBezTo>
                    <a:pt x="917" y="1088"/>
                    <a:pt x="943" y="1045"/>
                    <a:pt x="968" y="1018"/>
                  </a:cubicBezTo>
                  <a:cubicBezTo>
                    <a:pt x="981" y="1002"/>
                    <a:pt x="999" y="988"/>
                    <a:pt x="1014" y="971"/>
                  </a:cubicBezTo>
                  <a:cubicBezTo>
                    <a:pt x="1029" y="955"/>
                    <a:pt x="1042" y="936"/>
                    <a:pt x="1057" y="923"/>
                  </a:cubicBezTo>
                  <a:cubicBezTo>
                    <a:pt x="1154" y="842"/>
                    <a:pt x="1261" y="760"/>
                    <a:pt x="1418" y="760"/>
                  </a:cubicBezTo>
                  <a:cubicBezTo>
                    <a:pt x="1426" y="681"/>
                    <a:pt x="1443" y="614"/>
                    <a:pt x="1467" y="534"/>
                  </a:cubicBezTo>
                  <a:cubicBezTo>
                    <a:pt x="1481" y="490"/>
                    <a:pt x="1498" y="445"/>
                    <a:pt x="1514" y="403"/>
                  </a:cubicBezTo>
                  <a:cubicBezTo>
                    <a:pt x="1548" y="310"/>
                    <a:pt x="1619" y="220"/>
                    <a:pt x="1590" y="118"/>
                  </a:cubicBezTo>
                  <a:cubicBezTo>
                    <a:pt x="1590" y="117"/>
                    <a:pt x="1590" y="116"/>
                    <a:pt x="1589" y="116"/>
                  </a:cubicBezTo>
                  <a:cubicBezTo>
                    <a:pt x="1582" y="136"/>
                    <a:pt x="1567" y="147"/>
                    <a:pt x="1559" y="166"/>
                  </a:cubicBezTo>
                  <a:close/>
                  <a:moveTo>
                    <a:pt x="1607" y="141"/>
                  </a:moveTo>
                  <a:cubicBezTo>
                    <a:pt x="1620" y="237"/>
                    <a:pt x="1570" y="305"/>
                    <a:pt x="1536" y="380"/>
                  </a:cubicBezTo>
                  <a:cubicBezTo>
                    <a:pt x="1523" y="408"/>
                    <a:pt x="1514" y="440"/>
                    <a:pt x="1504" y="470"/>
                  </a:cubicBezTo>
                  <a:cubicBezTo>
                    <a:pt x="1472" y="565"/>
                    <a:pt x="1439" y="664"/>
                    <a:pt x="1428" y="774"/>
                  </a:cubicBezTo>
                  <a:cubicBezTo>
                    <a:pt x="1393" y="776"/>
                    <a:pt x="1359" y="777"/>
                    <a:pt x="1326" y="778"/>
                  </a:cubicBezTo>
                  <a:cubicBezTo>
                    <a:pt x="1261" y="798"/>
                    <a:pt x="1199" y="829"/>
                    <a:pt x="1145" y="866"/>
                  </a:cubicBezTo>
                  <a:cubicBezTo>
                    <a:pt x="1124" y="881"/>
                    <a:pt x="1107" y="900"/>
                    <a:pt x="1091" y="915"/>
                  </a:cubicBezTo>
                  <a:cubicBezTo>
                    <a:pt x="1079" y="925"/>
                    <a:pt x="1065" y="932"/>
                    <a:pt x="1054" y="943"/>
                  </a:cubicBezTo>
                  <a:cubicBezTo>
                    <a:pt x="1043" y="954"/>
                    <a:pt x="1034" y="966"/>
                    <a:pt x="1022" y="978"/>
                  </a:cubicBezTo>
                  <a:cubicBezTo>
                    <a:pt x="1001" y="1000"/>
                    <a:pt x="977" y="1021"/>
                    <a:pt x="958" y="1046"/>
                  </a:cubicBezTo>
                  <a:cubicBezTo>
                    <a:pt x="919" y="1096"/>
                    <a:pt x="887" y="1151"/>
                    <a:pt x="860" y="1210"/>
                  </a:cubicBezTo>
                  <a:cubicBezTo>
                    <a:pt x="875" y="1198"/>
                    <a:pt x="882" y="1171"/>
                    <a:pt x="893" y="1152"/>
                  </a:cubicBezTo>
                  <a:cubicBezTo>
                    <a:pt x="900" y="1140"/>
                    <a:pt x="912" y="1132"/>
                    <a:pt x="921" y="1121"/>
                  </a:cubicBezTo>
                  <a:cubicBezTo>
                    <a:pt x="931" y="1108"/>
                    <a:pt x="939" y="1094"/>
                    <a:pt x="949" y="1081"/>
                  </a:cubicBezTo>
                  <a:cubicBezTo>
                    <a:pt x="959" y="1069"/>
                    <a:pt x="966" y="1050"/>
                    <a:pt x="981" y="1047"/>
                  </a:cubicBezTo>
                  <a:cubicBezTo>
                    <a:pt x="958" y="1088"/>
                    <a:pt x="921" y="1123"/>
                    <a:pt x="900" y="1164"/>
                  </a:cubicBezTo>
                  <a:cubicBezTo>
                    <a:pt x="892" y="1178"/>
                    <a:pt x="884" y="1193"/>
                    <a:pt x="881" y="1209"/>
                  </a:cubicBezTo>
                  <a:cubicBezTo>
                    <a:pt x="887" y="1210"/>
                    <a:pt x="894" y="1204"/>
                    <a:pt x="901" y="1205"/>
                  </a:cubicBezTo>
                  <a:cubicBezTo>
                    <a:pt x="964" y="1118"/>
                    <a:pt x="1026" y="1030"/>
                    <a:pt x="1102" y="956"/>
                  </a:cubicBezTo>
                  <a:cubicBezTo>
                    <a:pt x="1107" y="956"/>
                    <a:pt x="1110" y="954"/>
                    <a:pt x="1114" y="953"/>
                  </a:cubicBezTo>
                  <a:cubicBezTo>
                    <a:pt x="1151" y="921"/>
                    <a:pt x="1191" y="887"/>
                    <a:pt x="1233" y="858"/>
                  </a:cubicBezTo>
                  <a:cubicBezTo>
                    <a:pt x="1285" y="823"/>
                    <a:pt x="1338" y="793"/>
                    <a:pt x="1414" y="792"/>
                  </a:cubicBezTo>
                  <a:cubicBezTo>
                    <a:pt x="1432" y="791"/>
                    <a:pt x="1436" y="794"/>
                    <a:pt x="1453" y="792"/>
                  </a:cubicBezTo>
                  <a:cubicBezTo>
                    <a:pt x="1487" y="671"/>
                    <a:pt x="1526" y="557"/>
                    <a:pt x="1550" y="426"/>
                  </a:cubicBezTo>
                  <a:cubicBezTo>
                    <a:pt x="1552" y="420"/>
                    <a:pt x="1558" y="420"/>
                    <a:pt x="1559" y="413"/>
                  </a:cubicBezTo>
                  <a:cubicBezTo>
                    <a:pt x="1577" y="370"/>
                    <a:pt x="1578" y="317"/>
                    <a:pt x="1595" y="275"/>
                  </a:cubicBezTo>
                  <a:cubicBezTo>
                    <a:pt x="1597" y="271"/>
                    <a:pt x="1602" y="268"/>
                    <a:pt x="1604" y="264"/>
                  </a:cubicBezTo>
                  <a:cubicBezTo>
                    <a:pt x="1615" y="232"/>
                    <a:pt x="1622" y="195"/>
                    <a:pt x="1632" y="166"/>
                  </a:cubicBezTo>
                  <a:cubicBezTo>
                    <a:pt x="1635" y="157"/>
                    <a:pt x="1643" y="146"/>
                    <a:pt x="1638" y="136"/>
                  </a:cubicBezTo>
                  <a:cubicBezTo>
                    <a:pt x="1627" y="138"/>
                    <a:pt x="1620" y="144"/>
                    <a:pt x="1607" y="141"/>
                  </a:cubicBezTo>
                  <a:close/>
                  <a:moveTo>
                    <a:pt x="1670" y="538"/>
                  </a:moveTo>
                  <a:cubicBezTo>
                    <a:pt x="1664" y="534"/>
                    <a:pt x="1667" y="542"/>
                    <a:pt x="1662" y="548"/>
                  </a:cubicBezTo>
                  <a:cubicBezTo>
                    <a:pt x="1671" y="473"/>
                    <a:pt x="1691" y="394"/>
                    <a:pt x="1705" y="312"/>
                  </a:cubicBezTo>
                  <a:cubicBezTo>
                    <a:pt x="1708" y="307"/>
                    <a:pt x="1711" y="304"/>
                    <a:pt x="1713" y="299"/>
                  </a:cubicBezTo>
                  <a:cubicBezTo>
                    <a:pt x="1712" y="280"/>
                    <a:pt x="1726" y="248"/>
                    <a:pt x="1730" y="224"/>
                  </a:cubicBezTo>
                  <a:cubicBezTo>
                    <a:pt x="1734" y="220"/>
                    <a:pt x="1737" y="215"/>
                    <a:pt x="1738" y="207"/>
                  </a:cubicBezTo>
                  <a:cubicBezTo>
                    <a:pt x="1733" y="200"/>
                    <a:pt x="1728" y="198"/>
                    <a:pt x="1720" y="196"/>
                  </a:cubicBezTo>
                  <a:cubicBezTo>
                    <a:pt x="1702" y="210"/>
                    <a:pt x="1708" y="249"/>
                    <a:pt x="1693" y="267"/>
                  </a:cubicBezTo>
                  <a:cubicBezTo>
                    <a:pt x="1691" y="251"/>
                    <a:pt x="1700" y="222"/>
                    <a:pt x="1703" y="201"/>
                  </a:cubicBezTo>
                  <a:cubicBezTo>
                    <a:pt x="1696" y="196"/>
                    <a:pt x="1698" y="182"/>
                    <a:pt x="1693" y="174"/>
                  </a:cubicBezTo>
                  <a:cubicBezTo>
                    <a:pt x="1686" y="195"/>
                    <a:pt x="1684" y="222"/>
                    <a:pt x="1672" y="239"/>
                  </a:cubicBezTo>
                  <a:cubicBezTo>
                    <a:pt x="1672" y="215"/>
                    <a:pt x="1682" y="193"/>
                    <a:pt x="1682" y="174"/>
                  </a:cubicBezTo>
                  <a:cubicBezTo>
                    <a:pt x="1672" y="184"/>
                    <a:pt x="1674" y="200"/>
                    <a:pt x="1670" y="214"/>
                  </a:cubicBezTo>
                  <a:cubicBezTo>
                    <a:pt x="1662" y="240"/>
                    <a:pt x="1651" y="268"/>
                    <a:pt x="1647" y="294"/>
                  </a:cubicBezTo>
                  <a:cubicBezTo>
                    <a:pt x="1645" y="308"/>
                    <a:pt x="1645" y="318"/>
                    <a:pt x="1637" y="320"/>
                  </a:cubicBezTo>
                  <a:cubicBezTo>
                    <a:pt x="1642" y="264"/>
                    <a:pt x="1661" y="220"/>
                    <a:pt x="1668" y="162"/>
                  </a:cubicBezTo>
                  <a:cubicBezTo>
                    <a:pt x="1663" y="157"/>
                    <a:pt x="1661" y="149"/>
                    <a:pt x="1653" y="146"/>
                  </a:cubicBezTo>
                  <a:cubicBezTo>
                    <a:pt x="1582" y="349"/>
                    <a:pt x="1535" y="578"/>
                    <a:pt x="1464" y="785"/>
                  </a:cubicBezTo>
                  <a:cubicBezTo>
                    <a:pt x="1470" y="792"/>
                    <a:pt x="1475" y="800"/>
                    <a:pt x="1489" y="798"/>
                  </a:cubicBezTo>
                  <a:cubicBezTo>
                    <a:pt x="1491" y="766"/>
                    <a:pt x="1506" y="738"/>
                    <a:pt x="1514" y="707"/>
                  </a:cubicBezTo>
                  <a:cubicBezTo>
                    <a:pt x="1518" y="691"/>
                    <a:pt x="1515" y="673"/>
                    <a:pt x="1526" y="659"/>
                  </a:cubicBezTo>
                  <a:cubicBezTo>
                    <a:pt x="1523" y="706"/>
                    <a:pt x="1506" y="749"/>
                    <a:pt x="1499" y="797"/>
                  </a:cubicBezTo>
                  <a:cubicBezTo>
                    <a:pt x="1506" y="793"/>
                    <a:pt x="1511" y="799"/>
                    <a:pt x="1516" y="797"/>
                  </a:cubicBezTo>
                  <a:cubicBezTo>
                    <a:pt x="1530" y="722"/>
                    <a:pt x="1557" y="646"/>
                    <a:pt x="1570" y="564"/>
                  </a:cubicBezTo>
                  <a:cubicBezTo>
                    <a:pt x="1580" y="554"/>
                    <a:pt x="1578" y="538"/>
                    <a:pt x="1580" y="521"/>
                  </a:cubicBezTo>
                  <a:cubicBezTo>
                    <a:pt x="1585" y="496"/>
                    <a:pt x="1592" y="471"/>
                    <a:pt x="1597" y="445"/>
                  </a:cubicBezTo>
                  <a:cubicBezTo>
                    <a:pt x="1599" y="432"/>
                    <a:pt x="1604" y="419"/>
                    <a:pt x="1607" y="407"/>
                  </a:cubicBezTo>
                  <a:cubicBezTo>
                    <a:pt x="1610" y="394"/>
                    <a:pt x="1608" y="378"/>
                    <a:pt x="1620" y="372"/>
                  </a:cubicBezTo>
                  <a:cubicBezTo>
                    <a:pt x="1609" y="460"/>
                    <a:pt x="1584" y="561"/>
                    <a:pt x="1560" y="654"/>
                  </a:cubicBezTo>
                  <a:cubicBezTo>
                    <a:pt x="1555" y="674"/>
                    <a:pt x="1554" y="696"/>
                    <a:pt x="1549" y="715"/>
                  </a:cubicBezTo>
                  <a:cubicBezTo>
                    <a:pt x="1540" y="749"/>
                    <a:pt x="1517" y="792"/>
                    <a:pt x="1519" y="825"/>
                  </a:cubicBezTo>
                  <a:cubicBezTo>
                    <a:pt x="1528" y="833"/>
                    <a:pt x="1531" y="831"/>
                    <a:pt x="1544" y="835"/>
                  </a:cubicBezTo>
                  <a:cubicBezTo>
                    <a:pt x="1546" y="798"/>
                    <a:pt x="1563" y="767"/>
                    <a:pt x="1572" y="735"/>
                  </a:cubicBezTo>
                  <a:cubicBezTo>
                    <a:pt x="1580" y="706"/>
                    <a:pt x="1577" y="676"/>
                    <a:pt x="1594" y="651"/>
                  </a:cubicBezTo>
                  <a:cubicBezTo>
                    <a:pt x="1589" y="683"/>
                    <a:pt x="1585" y="740"/>
                    <a:pt x="1565" y="767"/>
                  </a:cubicBezTo>
                  <a:cubicBezTo>
                    <a:pt x="1560" y="789"/>
                    <a:pt x="1555" y="812"/>
                    <a:pt x="1550" y="835"/>
                  </a:cubicBezTo>
                  <a:cubicBezTo>
                    <a:pt x="1559" y="829"/>
                    <a:pt x="1560" y="853"/>
                    <a:pt x="1567" y="858"/>
                  </a:cubicBezTo>
                  <a:cubicBezTo>
                    <a:pt x="1579" y="780"/>
                    <a:pt x="1615" y="707"/>
                    <a:pt x="1630" y="627"/>
                  </a:cubicBezTo>
                  <a:cubicBezTo>
                    <a:pt x="1632" y="620"/>
                    <a:pt x="1627" y="609"/>
                    <a:pt x="1637" y="606"/>
                  </a:cubicBezTo>
                  <a:cubicBezTo>
                    <a:pt x="1638" y="633"/>
                    <a:pt x="1633" y="663"/>
                    <a:pt x="1625" y="694"/>
                  </a:cubicBezTo>
                  <a:cubicBezTo>
                    <a:pt x="1611" y="749"/>
                    <a:pt x="1584" y="813"/>
                    <a:pt x="1574" y="873"/>
                  </a:cubicBezTo>
                  <a:cubicBezTo>
                    <a:pt x="1568" y="875"/>
                    <a:pt x="1565" y="880"/>
                    <a:pt x="1560" y="883"/>
                  </a:cubicBezTo>
                  <a:cubicBezTo>
                    <a:pt x="1541" y="885"/>
                    <a:pt x="1520" y="878"/>
                    <a:pt x="1494" y="883"/>
                  </a:cubicBezTo>
                  <a:cubicBezTo>
                    <a:pt x="1453" y="892"/>
                    <a:pt x="1405" y="907"/>
                    <a:pt x="1363" y="916"/>
                  </a:cubicBezTo>
                  <a:cubicBezTo>
                    <a:pt x="1316" y="927"/>
                    <a:pt x="1277" y="954"/>
                    <a:pt x="1238" y="971"/>
                  </a:cubicBezTo>
                  <a:cubicBezTo>
                    <a:pt x="1219" y="980"/>
                    <a:pt x="1205" y="990"/>
                    <a:pt x="1192" y="998"/>
                  </a:cubicBezTo>
                  <a:cubicBezTo>
                    <a:pt x="1184" y="1002"/>
                    <a:pt x="1174" y="1005"/>
                    <a:pt x="1167" y="1009"/>
                  </a:cubicBezTo>
                  <a:cubicBezTo>
                    <a:pt x="1104" y="1056"/>
                    <a:pt x="1034" y="1096"/>
                    <a:pt x="983" y="1157"/>
                  </a:cubicBezTo>
                  <a:cubicBezTo>
                    <a:pt x="1044" y="1120"/>
                    <a:pt x="1108" y="1087"/>
                    <a:pt x="1174" y="1054"/>
                  </a:cubicBezTo>
                  <a:cubicBezTo>
                    <a:pt x="1180" y="1051"/>
                    <a:pt x="1184" y="1045"/>
                    <a:pt x="1190" y="1042"/>
                  </a:cubicBezTo>
                  <a:cubicBezTo>
                    <a:pt x="1271" y="1006"/>
                    <a:pt x="1368" y="987"/>
                    <a:pt x="1462" y="971"/>
                  </a:cubicBezTo>
                  <a:cubicBezTo>
                    <a:pt x="1509" y="957"/>
                    <a:pt x="1549" y="959"/>
                    <a:pt x="1600" y="953"/>
                  </a:cubicBezTo>
                  <a:cubicBezTo>
                    <a:pt x="1632" y="858"/>
                    <a:pt x="1649" y="770"/>
                    <a:pt x="1672" y="672"/>
                  </a:cubicBezTo>
                  <a:cubicBezTo>
                    <a:pt x="1682" y="627"/>
                    <a:pt x="1701" y="577"/>
                    <a:pt x="1712" y="533"/>
                  </a:cubicBezTo>
                  <a:cubicBezTo>
                    <a:pt x="1718" y="506"/>
                    <a:pt x="1722" y="484"/>
                    <a:pt x="1728" y="456"/>
                  </a:cubicBezTo>
                  <a:cubicBezTo>
                    <a:pt x="1734" y="432"/>
                    <a:pt x="1748" y="410"/>
                    <a:pt x="1750" y="385"/>
                  </a:cubicBezTo>
                  <a:cubicBezTo>
                    <a:pt x="1763" y="362"/>
                    <a:pt x="1769" y="320"/>
                    <a:pt x="1776" y="292"/>
                  </a:cubicBezTo>
                  <a:cubicBezTo>
                    <a:pt x="1760" y="293"/>
                    <a:pt x="1742" y="298"/>
                    <a:pt x="1731" y="300"/>
                  </a:cubicBezTo>
                  <a:cubicBezTo>
                    <a:pt x="1714" y="340"/>
                    <a:pt x="1711" y="395"/>
                    <a:pt x="1695" y="436"/>
                  </a:cubicBezTo>
                  <a:cubicBezTo>
                    <a:pt x="1695" y="435"/>
                    <a:pt x="1694" y="432"/>
                    <a:pt x="1693" y="435"/>
                  </a:cubicBezTo>
                  <a:cubicBezTo>
                    <a:pt x="1691" y="471"/>
                    <a:pt x="1677" y="501"/>
                    <a:pt x="1670" y="538"/>
                  </a:cubicBezTo>
                  <a:close/>
                  <a:moveTo>
                    <a:pt x="745" y="412"/>
                  </a:moveTo>
                  <a:cubicBezTo>
                    <a:pt x="727" y="401"/>
                    <a:pt x="705" y="407"/>
                    <a:pt x="684" y="405"/>
                  </a:cubicBezTo>
                  <a:cubicBezTo>
                    <a:pt x="654" y="402"/>
                    <a:pt x="627" y="392"/>
                    <a:pt x="606" y="397"/>
                  </a:cubicBezTo>
                  <a:cubicBezTo>
                    <a:pt x="607" y="396"/>
                    <a:pt x="608" y="398"/>
                    <a:pt x="606" y="398"/>
                  </a:cubicBezTo>
                  <a:cubicBezTo>
                    <a:pt x="578" y="397"/>
                    <a:pt x="554" y="390"/>
                    <a:pt x="526" y="390"/>
                  </a:cubicBezTo>
                  <a:cubicBezTo>
                    <a:pt x="500" y="390"/>
                    <a:pt x="474" y="390"/>
                    <a:pt x="443" y="390"/>
                  </a:cubicBezTo>
                  <a:cubicBezTo>
                    <a:pt x="425" y="403"/>
                    <a:pt x="413" y="424"/>
                    <a:pt x="400" y="445"/>
                  </a:cubicBezTo>
                  <a:cubicBezTo>
                    <a:pt x="368" y="496"/>
                    <a:pt x="326" y="542"/>
                    <a:pt x="300" y="593"/>
                  </a:cubicBezTo>
                  <a:cubicBezTo>
                    <a:pt x="296" y="597"/>
                    <a:pt x="298" y="588"/>
                    <a:pt x="294" y="593"/>
                  </a:cubicBezTo>
                  <a:cubicBezTo>
                    <a:pt x="271" y="653"/>
                    <a:pt x="218" y="697"/>
                    <a:pt x="191" y="759"/>
                  </a:cubicBezTo>
                  <a:cubicBezTo>
                    <a:pt x="143" y="820"/>
                    <a:pt x="94" y="880"/>
                    <a:pt x="51" y="946"/>
                  </a:cubicBezTo>
                  <a:cubicBezTo>
                    <a:pt x="118" y="950"/>
                    <a:pt x="183" y="967"/>
                    <a:pt x="249" y="984"/>
                  </a:cubicBezTo>
                  <a:cubicBezTo>
                    <a:pt x="276" y="991"/>
                    <a:pt x="302" y="1002"/>
                    <a:pt x="328" y="1009"/>
                  </a:cubicBezTo>
                  <a:cubicBezTo>
                    <a:pt x="362" y="1018"/>
                    <a:pt x="398" y="1028"/>
                    <a:pt x="423" y="1029"/>
                  </a:cubicBezTo>
                  <a:cubicBezTo>
                    <a:pt x="484" y="1047"/>
                    <a:pt x="560" y="1072"/>
                    <a:pt x="629" y="1097"/>
                  </a:cubicBezTo>
                  <a:cubicBezTo>
                    <a:pt x="638" y="1101"/>
                    <a:pt x="646" y="1108"/>
                    <a:pt x="656" y="1112"/>
                  </a:cubicBezTo>
                  <a:cubicBezTo>
                    <a:pt x="690" y="1126"/>
                    <a:pt x="730" y="1126"/>
                    <a:pt x="754" y="1150"/>
                  </a:cubicBezTo>
                  <a:cubicBezTo>
                    <a:pt x="793" y="1158"/>
                    <a:pt x="817" y="1182"/>
                    <a:pt x="848" y="1199"/>
                  </a:cubicBezTo>
                  <a:cubicBezTo>
                    <a:pt x="836" y="1142"/>
                    <a:pt x="837" y="1090"/>
                    <a:pt x="833" y="1041"/>
                  </a:cubicBezTo>
                  <a:cubicBezTo>
                    <a:pt x="843" y="937"/>
                    <a:pt x="846" y="846"/>
                    <a:pt x="843" y="750"/>
                  </a:cubicBezTo>
                  <a:cubicBezTo>
                    <a:pt x="842" y="704"/>
                    <a:pt x="819" y="667"/>
                    <a:pt x="817" y="622"/>
                  </a:cubicBezTo>
                  <a:cubicBezTo>
                    <a:pt x="810" y="613"/>
                    <a:pt x="808" y="606"/>
                    <a:pt x="807" y="598"/>
                  </a:cubicBezTo>
                  <a:cubicBezTo>
                    <a:pt x="843" y="555"/>
                    <a:pt x="872" y="491"/>
                    <a:pt x="903" y="438"/>
                  </a:cubicBezTo>
                  <a:cubicBezTo>
                    <a:pt x="850" y="428"/>
                    <a:pt x="790" y="407"/>
                    <a:pt x="745" y="412"/>
                  </a:cubicBezTo>
                  <a:close/>
                  <a:moveTo>
                    <a:pt x="1831" y="402"/>
                  </a:moveTo>
                  <a:cubicBezTo>
                    <a:pt x="1809" y="402"/>
                    <a:pt x="1795" y="401"/>
                    <a:pt x="1776" y="407"/>
                  </a:cubicBezTo>
                  <a:cubicBezTo>
                    <a:pt x="1768" y="409"/>
                    <a:pt x="1756" y="409"/>
                    <a:pt x="1760" y="421"/>
                  </a:cubicBezTo>
                  <a:cubicBezTo>
                    <a:pt x="1777" y="426"/>
                    <a:pt x="1798" y="427"/>
                    <a:pt x="1821" y="421"/>
                  </a:cubicBezTo>
                  <a:cubicBezTo>
                    <a:pt x="1821" y="425"/>
                    <a:pt x="1823" y="427"/>
                    <a:pt x="1826" y="426"/>
                  </a:cubicBezTo>
                  <a:cubicBezTo>
                    <a:pt x="1825" y="503"/>
                    <a:pt x="1786" y="571"/>
                    <a:pt x="1770" y="637"/>
                  </a:cubicBezTo>
                  <a:cubicBezTo>
                    <a:pt x="1761" y="670"/>
                    <a:pt x="1755" y="705"/>
                    <a:pt x="1746" y="737"/>
                  </a:cubicBezTo>
                  <a:cubicBezTo>
                    <a:pt x="1737" y="772"/>
                    <a:pt x="1725" y="809"/>
                    <a:pt x="1715" y="845"/>
                  </a:cubicBezTo>
                  <a:cubicBezTo>
                    <a:pt x="1705" y="880"/>
                    <a:pt x="1690" y="914"/>
                    <a:pt x="1683" y="948"/>
                  </a:cubicBezTo>
                  <a:cubicBezTo>
                    <a:pt x="1678" y="977"/>
                    <a:pt x="1673" y="1006"/>
                    <a:pt x="1667" y="1034"/>
                  </a:cubicBezTo>
                  <a:cubicBezTo>
                    <a:pt x="1661" y="1059"/>
                    <a:pt x="1655" y="1087"/>
                    <a:pt x="1637" y="1107"/>
                  </a:cubicBezTo>
                  <a:cubicBezTo>
                    <a:pt x="1631" y="1104"/>
                    <a:pt x="1624" y="1103"/>
                    <a:pt x="1619" y="1099"/>
                  </a:cubicBezTo>
                  <a:cubicBezTo>
                    <a:pt x="1570" y="1100"/>
                    <a:pt x="1511" y="1091"/>
                    <a:pt x="1467" y="1101"/>
                  </a:cubicBezTo>
                  <a:cubicBezTo>
                    <a:pt x="1453" y="1090"/>
                    <a:pt x="1446" y="1101"/>
                    <a:pt x="1434" y="1104"/>
                  </a:cubicBezTo>
                  <a:cubicBezTo>
                    <a:pt x="1414" y="1108"/>
                    <a:pt x="1388" y="1107"/>
                    <a:pt x="1366" y="1109"/>
                  </a:cubicBezTo>
                  <a:cubicBezTo>
                    <a:pt x="1347" y="1111"/>
                    <a:pt x="1329" y="1114"/>
                    <a:pt x="1310" y="1116"/>
                  </a:cubicBezTo>
                  <a:cubicBezTo>
                    <a:pt x="1265" y="1120"/>
                    <a:pt x="1217" y="1124"/>
                    <a:pt x="1172" y="1132"/>
                  </a:cubicBezTo>
                  <a:cubicBezTo>
                    <a:pt x="1164" y="1134"/>
                    <a:pt x="1157" y="1139"/>
                    <a:pt x="1149" y="1140"/>
                  </a:cubicBezTo>
                  <a:cubicBezTo>
                    <a:pt x="1095" y="1152"/>
                    <a:pt x="1044" y="1164"/>
                    <a:pt x="1001" y="1194"/>
                  </a:cubicBezTo>
                  <a:cubicBezTo>
                    <a:pt x="1091" y="1180"/>
                    <a:pt x="1183" y="1171"/>
                    <a:pt x="1275" y="1159"/>
                  </a:cubicBezTo>
                  <a:cubicBezTo>
                    <a:pt x="1314" y="1154"/>
                    <a:pt x="1355" y="1143"/>
                    <a:pt x="1396" y="1144"/>
                  </a:cubicBezTo>
                  <a:cubicBezTo>
                    <a:pt x="1423" y="1144"/>
                    <a:pt x="1445" y="1146"/>
                    <a:pt x="1467" y="1145"/>
                  </a:cubicBezTo>
                  <a:cubicBezTo>
                    <a:pt x="1478" y="1145"/>
                    <a:pt x="1498" y="1137"/>
                    <a:pt x="1499" y="1154"/>
                  </a:cubicBezTo>
                  <a:cubicBezTo>
                    <a:pt x="1479" y="1164"/>
                    <a:pt x="1457" y="1156"/>
                    <a:pt x="1436" y="1155"/>
                  </a:cubicBezTo>
                  <a:cubicBezTo>
                    <a:pt x="1377" y="1155"/>
                    <a:pt x="1315" y="1168"/>
                    <a:pt x="1270" y="1172"/>
                  </a:cubicBezTo>
                  <a:cubicBezTo>
                    <a:pt x="1223" y="1176"/>
                    <a:pt x="1190" y="1179"/>
                    <a:pt x="1154" y="1184"/>
                  </a:cubicBezTo>
                  <a:cubicBezTo>
                    <a:pt x="1127" y="1187"/>
                    <a:pt x="1101" y="1196"/>
                    <a:pt x="1076" y="1199"/>
                  </a:cubicBezTo>
                  <a:cubicBezTo>
                    <a:pt x="1021" y="1204"/>
                    <a:pt x="976" y="1207"/>
                    <a:pt x="936" y="1233"/>
                  </a:cubicBezTo>
                  <a:cubicBezTo>
                    <a:pt x="940" y="1235"/>
                    <a:pt x="942" y="1240"/>
                    <a:pt x="941" y="1247"/>
                  </a:cubicBezTo>
                  <a:cubicBezTo>
                    <a:pt x="966" y="1235"/>
                    <a:pt x="995" y="1224"/>
                    <a:pt x="1026" y="1220"/>
                  </a:cubicBezTo>
                  <a:cubicBezTo>
                    <a:pt x="1201" y="1197"/>
                    <a:pt x="1410" y="1192"/>
                    <a:pt x="1597" y="1167"/>
                  </a:cubicBezTo>
                  <a:cubicBezTo>
                    <a:pt x="1642" y="1161"/>
                    <a:pt x="1696" y="1180"/>
                    <a:pt x="1725" y="1150"/>
                  </a:cubicBezTo>
                  <a:cubicBezTo>
                    <a:pt x="1751" y="1082"/>
                    <a:pt x="1756" y="1007"/>
                    <a:pt x="1775" y="935"/>
                  </a:cubicBezTo>
                  <a:cubicBezTo>
                    <a:pt x="1781" y="911"/>
                    <a:pt x="1792" y="889"/>
                    <a:pt x="1798" y="865"/>
                  </a:cubicBezTo>
                  <a:cubicBezTo>
                    <a:pt x="1805" y="839"/>
                    <a:pt x="1812" y="813"/>
                    <a:pt x="1818" y="787"/>
                  </a:cubicBezTo>
                  <a:cubicBezTo>
                    <a:pt x="1823" y="761"/>
                    <a:pt x="1831" y="736"/>
                    <a:pt x="1836" y="710"/>
                  </a:cubicBezTo>
                  <a:cubicBezTo>
                    <a:pt x="1842" y="684"/>
                    <a:pt x="1847" y="656"/>
                    <a:pt x="1854" y="631"/>
                  </a:cubicBezTo>
                  <a:cubicBezTo>
                    <a:pt x="1857" y="621"/>
                    <a:pt x="1864" y="612"/>
                    <a:pt x="1866" y="602"/>
                  </a:cubicBezTo>
                  <a:cubicBezTo>
                    <a:pt x="1874" y="568"/>
                    <a:pt x="1875" y="530"/>
                    <a:pt x="1884" y="498"/>
                  </a:cubicBezTo>
                  <a:cubicBezTo>
                    <a:pt x="1881" y="472"/>
                    <a:pt x="1906" y="427"/>
                    <a:pt x="1886" y="403"/>
                  </a:cubicBezTo>
                  <a:cubicBezTo>
                    <a:pt x="1869" y="396"/>
                    <a:pt x="1850" y="401"/>
                    <a:pt x="1831" y="402"/>
                  </a:cubicBezTo>
                  <a:close/>
                  <a:moveTo>
                    <a:pt x="1755" y="435"/>
                  </a:moveTo>
                  <a:cubicBezTo>
                    <a:pt x="1732" y="509"/>
                    <a:pt x="1720" y="583"/>
                    <a:pt x="1698" y="657"/>
                  </a:cubicBezTo>
                  <a:cubicBezTo>
                    <a:pt x="1692" y="679"/>
                    <a:pt x="1686" y="699"/>
                    <a:pt x="1680" y="720"/>
                  </a:cubicBezTo>
                  <a:cubicBezTo>
                    <a:pt x="1674" y="743"/>
                    <a:pt x="1670" y="765"/>
                    <a:pt x="1665" y="788"/>
                  </a:cubicBezTo>
                  <a:cubicBezTo>
                    <a:pt x="1655" y="835"/>
                    <a:pt x="1637" y="881"/>
                    <a:pt x="1625" y="926"/>
                  </a:cubicBezTo>
                  <a:cubicBezTo>
                    <a:pt x="1623" y="935"/>
                    <a:pt x="1627" y="947"/>
                    <a:pt x="1615" y="953"/>
                  </a:cubicBezTo>
                  <a:cubicBezTo>
                    <a:pt x="1618" y="958"/>
                    <a:pt x="1620" y="963"/>
                    <a:pt x="1615" y="968"/>
                  </a:cubicBezTo>
                  <a:cubicBezTo>
                    <a:pt x="1563" y="969"/>
                    <a:pt x="1506" y="973"/>
                    <a:pt x="1448" y="984"/>
                  </a:cubicBezTo>
                  <a:cubicBezTo>
                    <a:pt x="1360" y="1001"/>
                    <a:pt x="1274" y="1022"/>
                    <a:pt x="1198" y="1056"/>
                  </a:cubicBezTo>
                  <a:cubicBezTo>
                    <a:pt x="1149" y="1078"/>
                    <a:pt x="1103" y="1107"/>
                    <a:pt x="1057" y="1132"/>
                  </a:cubicBezTo>
                  <a:cubicBezTo>
                    <a:pt x="1034" y="1145"/>
                    <a:pt x="1010" y="1158"/>
                    <a:pt x="988" y="1172"/>
                  </a:cubicBezTo>
                  <a:cubicBezTo>
                    <a:pt x="971" y="1183"/>
                    <a:pt x="952" y="1192"/>
                    <a:pt x="938" y="1204"/>
                  </a:cubicBezTo>
                  <a:cubicBezTo>
                    <a:pt x="935" y="1206"/>
                    <a:pt x="927" y="1211"/>
                    <a:pt x="930" y="1217"/>
                  </a:cubicBezTo>
                  <a:cubicBezTo>
                    <a:pt x="937" y="1219"/>
                    <a:pt x="943" y="1208"/>
                    <a:pt x="949" y="1204"/>
                  </a:cubicBezTo>
                  <a:cubicBezTo>
                    <a:pt x="962" y="1195"/>
                    <a:pt x="979" y="1188"/>
                    <a:pt x="994" y="1180"/>
                  </a:cubicBezTo>
                  <a:cubicBezTo>
                    <a:pt x="1009" y="1173"/>
                    <a:pt x="1026" y="1166"/>
                    <a:pt x="1041" y="1159"/>
                  </a:cubicBezTo>
                  <a:cubicBezTo>
                    <a:pt x="1135" y="1115"/>
                    <a:pt x="1249" y="1107"/>
                    <a:pt x="1363" y="1096"/>
                  </a:cubicBezTo>
                  <a:cubicBezTo>
                    <a:pt x="1452" y="1087"/>
                    <a:pt x="1547" y="1072"/>
                    <a:pt x="1638" y="1089"/>
                  </a:cubicBezTo>
                  <a:cubicBezTo>
                    <a:pt x="1666" y="968"/>
                    <a:pt x="1702" y="836"/>
                    <a:pt x="1736" y="722"/>
                  </a:cubicBezTo>
                  <a:cubicBezTo>
                    <a:pt x="1739" y="713"/>
                    <a:pt x="1739" y="704"/>
                    <a:pt x="1741" y="694"/>
                  </a:cubicBezTo>
                  <a:cubicBezTo>
                    <a:pt x="1745" y="681"/>
                    <a:pt x="1753" y="670"/>
                    <a:pt x="1756" y="657"/>
                  </a:cubicBezTo>
                  <a:cubicBezTo>
                    <a:pt x="1761" y="643"/>
                    <a:pt x="1762" y="627"/>
                    <a:pt x="1766" y="612"/>
                  </a:cubicBezTo>
                  <a:cubicBezTo>
                    <a:pt x="1784" y="556"/>
                    <a:pt x="1806" y="496"/>
                    <a:pt x="1811" y="445"/>
                  </a:cubicBezTo>
                  <a:cubicBezTo>
                    <a:pt x="1794" y="440"/>
                    <a:pt x="1773" y="439"/>
                    <a:pt x="1755" y="435"/>
                  </a:cubicBezTo>
                  <a:close/>
                  <a:moveTo>
                    <a:pt x="1668" y="534"/>
                  </a:moveTo>
                  <a:cubicBezTo>
                    <a:pt x="1669" y="528"/>
                    <a:pt x="1675" y="518"/>
                    <a:pt x="1672" y="513"/>
                  </a:cubicBezTo>
                  <a:cubicBezTo>
                    <a:pt x="1670" y="518"/>
                    <a:pt x="1665" y="529"/>
                    <a:pt x="1668" y="534"/>
                  </a:cubicBezTo>
                  <a:close/>
                  <a:moveTo>
                    <a:pt x="1376" y="805"/>
                  </a:moveTo>
                  <a:cubicBezTo>
                    <a:pt x="1316" y="813"/>
                    <a:pt x="1274" y="847"/>
                    <a:pt x="1227" y="875"/>
                  </a:cubicBezTo>
                  <a:cubicBezTo>
                    <a:pt x="1192" y="906"/>
                    <a:pt x="1153" y="931"/>
                    <a:pt x="1117" y="961"/>
                  </a:cubicBezTo>
                  <a:cubicBezTo>
                    <a:pt x="1046" y="1034"/>
                    <a:pt x="974" y="1116"/>
                    <a:pt x="920" y="1200"/>
                  </a:cubicBezTo>
                  <a:cubicBezTo>
                    <a:pt x="963" y="1150"/>
                    <a:pt x="1011" y="1105"/>
                    <a:pt x="1064" y="1064"/>
                  </a:cubicBezTo>
                  <a:cubicBezTo>
                    <a:pt x="1081" y="1060"/>
                    <a:pt x="1096" y="1043"/>
                    <a:pt x="1110" y="1031"/>
                  </a:cubicBezTo>
                  <a:cubicBezTo>
                    <a:pt x="1148" y="1013"/>
                    <a:pt x="1179" y="983"/>
                    <a:pt x="1217" y="963"/>
                  </a:cubicBezTo>
                  <a:cubicBezTo>
                    <a:pt x="1254" y="943"/>
                    <a:pt x="1289" y="921"/>
                    <a:pt x="1333" y="908"/>
                  </a:cubicBezTo>
                  <a:cubicBezTo>
                    <a:pt x="1335" y="904"/>
                    <a:pt x="1341" y="904"/>
                    <a:pt x="1343" y="900"/>
                  </a:cubicBezTo>
                  <a:cubicBezTo>
                    <a:pt x="1400" y="881"/>
                    <a:pt x="1484" y="852"/>
                    <a:pt x="1554" y="868"/>
                  </a:cubicBezTo>
                  <a:cubicBezTo>
                    <a:pt x="1556" y="858"/>
                    <a:pt x="1550" y="857"/>
                    <a:pt x="1549" y="850"/>
                  </a:cubicBezTo>
                  <a:cubicBezTo>
                    <a:pt x="1538" y="849"/>
                    <a:pt x="1529" y="848"/>
                    <a:pt x="1522" y="848"/>
                  </a:cubicBezTo>
                  <a:cubicBezTo>
                    <a:pt x="1500" y="836"/>
                    <a:pt x="1468" y="839"/>
                    <a:pt x="1439" y="843"/>
                  </a:cubicBezTo>
                  <a:cubicBezTo>
                    <a:pt x="1400" y="849"/>
                    <a:pt x="1356" y="862"/>
                    <a:pt x="1326" y="880"/>
                  </a:cubicBezTo>
                  <a:cubicBezTo>
                    <a:pt x="1313" y="888"/>
                    <a:pt x="1303" y="901"/>
                    <a:pt x="1288" y="901"/>
                  </a:cubicBezTo>
                  <a:cubicBezTo>
                    <a:pt x="1293" y="895"/>
                    <a:pt x="1302" y="892"/>
                    <a:pt x="1310" y="888"/>
                  </a:cubicBezTo>
                  <a:cubicBezTo>
                    <a:pt x="1350" y="842"/>
                    <a:pt x="1434" y="832"/>
                    <a:pt x="1509" y="827"/>
                  </a:cubicBezTo>
                  <a:cubicBezTo>
                    <a:pt x="1510" y="820"/>
                    <a:pt x="1509" y="814"/>
                    <a:pt x="1506" y="812"/>
                  </a:cubicBezTo>
                  <a:cubicBezTo>
                    <a:pt x="1447" y="810"/>
                    <a:pt x="1378" y="834"/>
                    <a:pt x="1331" y="850"/>
                  </a:cubicBezTo>
                  <a:cubicBezTo>
                    <a:pt x="1362" y="825"/>
                    <a:pt x="1414" y="814"/>
                    <a:pt x="1454" y="803"/>
                  </a:cubicBezTo>
                  <a:cubicBezTo>
                    <a:pt x="1427" y="803"/>
                    <a:pt x="1401" y="802"/>
                    <a:pt x="1376" y="805"/>
                  </a:cubicBezTo>
                  <a:close/>
                  <a:moveTo>
                    <a:pt x="411" y="1047"/>
                  </a:moveTo>
                  <a:cubicBezTo>
                    <a:pt x="407" y="1046"/>
                    <a:pt x="403" y="1045"/>
                    <a:pt x="398" y="1044"/>
                  </a:cubicBezTo>
                  <a:cubicBezTo>
                    <a:pt x="343" y="1029"/>
                    <a:pt x="290" y="1012"/>
                    <a:pt x="240" y="1001"/>
                  </a:cubicBezTo>
                  <a:cubicBezTo>
                    <a:pt x="184" y="988"/>
                    <a:pt x="124" y="978"/>
                    <a:pt x="74" y="969"/>
                  </a:cubicBezTo>
                  <a:cubicBezTo>
                    <a:pt x="66" y="974"/>
                    <a:pt x="62" y="971"/>
                    <a:pt x="54" y="973"/>
                  </a:cubicBezTo>
                  <a:cubicBezTo>
                    <a:pt x="47" y="986"/>
                    <a:pt x="37" y="995"/>
                    <a:pt x="31" y="1009"/>
                  </a:cubicBezTo>
                  <a:cubicBezTo>
                    <a:pt x="59" y="1010"/>
                    <a:pt x="79" y="1013"/>
                    <a:pt x="103" y="1016"/>
                  </a:cubicBezTo>
                  <a:cubicBezTo>
                    <a:pt x="193" y="1029"/>
                    <a:pt x="282" y="1046"/>
                    <a:pt x="368" y="1057"/>
                  </a:cubicBezTo>
                  <a:cubicBezTo>
                    <a:pt x="405" y="1062"/>
                    <a:pt x="447" y="1065"/>
                    <a:pt x="491" y="1072"/>
                  </a:cubicBezTo>
                  <a:cubicBezTo>
                    <a:pt x="494" y="1073"/>
                    <a:pt x="502" y="1078"/>
                    <a:pt x="504" y="1072"/>
                  </a:cubicBezTo>
                  <a:cubicBezTo>
                    <a:pt x="475" y="1064"/>
                    <a:pt x="441" y="1058"/>
                    <a:pt x="411" y="1047"/>
                  </a:cubicBezTo>
                  <a:close/>
                  <a:moveTo>
                    <a:pt x="617" y="1129"/>
                  </a:moveTo>
                  <a:cubicBezTo>
                    <a:pt x="596" y="1121"/>
                    <a:pt x="576" y="1112"/>
                    <a:pt x="553" y="1104"/>
                  </a:cubicBezTo>
                  <a:cubicBezTo>
                    <a:pt x="543" y="1101"/>
                    <a:pt x="532" y="1096"/>
                    <a:pt x="521" y="1092"/>
                  </a:cubicBezTo>
                  <a:cubicBezTo>
                    <a:pt x="499" y="1086"/>
                    <a:pt x="470" y="1087"/>
                    <a:pt x="445" y="1082"/>
                  </a:cubicBezTo>
                  <a:cubicBezTo>
                    <a:pt x="408" y="1076"/>
                    <a:pt x="366" y="1072"/>
                    <a:pt x="327" y="1067"/>
                  </a:cubicBezTo>
                  <a:cubicBezTo>
                    <a:pt x="229" y="1056"/>
                    <a:pt x="137" y="1030"/>
                    <a:pt x="46" y="1024"/>
                  </a:cubicBezTo>
                  <a:cubicBezTo>
                    <a:pt x="35" y="1032"/>
                    <a:pt x="26" y="1050"/>
                    <a:pt x="23" y="1061"/>
                  </a:cubicBezTo>
                  <a:cubicBezTo>
                    <a:pt x="67" y="1062"/>
                    <a:pt x="112" y="1071"/>
                    <a:pt x="161" y="1076"/>
                  </a:cubicBezTo>
                  <a:cubicBezTo>
                    <a:pt x="214" y="1081"/>
                    <a:pt x="288" y="1081"/>
                    <a:pt x="335" y="1087"/>
                  </a:cubicBezTo>
                  <a:cubicBezTo>
                    <a:pt x="358" y="1091"/>
                    <a:pt x="382" y="1091"/>
                    <a:pt x="402" y="1096"/>
                  </a:cubicBezTo>
                  <a:cubicBezTo>
                    <a:pt x="407" y="1097"/>
                    <a:pt x="412" y="1101"/>
                    <a:pt x="416" y="1102"/>
                  </a:cubicBezTo>
                  <a:cubicBezTo>
                    <a:pt x="446" y="1110"/>
                    <a:pt x="478" y="1107"/>
                    <a:pt x="508" y="1114"/>
                  </a:cubicBezTo>
                  <a:cubicBezTo>
                    <a:pt x="556" y="1126"/>
                    <a:pt x="600" y="1138"/>
                    <a:pt x="642" y="1150"/>
                  </a:cubicBezTo>
                  <a:cubicBezTo>
                    <a:pt x="658" y="1155"/>
                    <a:pt x="674" y="1163"/>
                    <a:pt x="690" y="1160"/>
                  </a:cubicBezTo>
                  <a:cubicBezTo>
                    <a:pt x="662" y="1154"/>
                    <a:pt x="640" y="1137"/>
                    <a:pt x="617" y="1129"/>
                  </a:cubicBezTo>
                  <a:close/>
                  <a:moveTo>
                    <a:pt x="551" y="1087"/>
                  </a:moveTo>
                  <a:cubicBezTo>
                    <a:pt x="537" y="1082"/>
                    <a:pt x="522" y="1077"/>
                    <a:pt x="508" y="1072"/>
                  </a:cubicBezTo>
                  <a:cubicBezTo>
                    <a:pt x="518" y="1080"/>
                    <a:pt x="540" y="1085"/>
                    <a:pt x="551" y="1087"/>
                  </a:cubicBezTo>
                  <a:close/>
                  <a:moveTo>
                    <a:pt x="446" y="1119"/>
                  </a:moveTo>
                  <a:cubicBezTo>
                    <a:pt x="423" y="1116"/>
                    <a:pt x="404" y="1112"/>
                    <a:pt x="378" y="1109"/>
                  </a:cubicBezTo>
                  <a:cubicBezTo>
                    <a:pt x="340" y="1105"/>
                    <a:pt x="301" y="1094"/>
                    <a:pt x="265" y="1092"/>
                  </a:cubicBezTo>
                  <a:cubicBezTo>
                    <a:pt x="211" y="1090"/>
                    <a:pt x="164" y="1092"/>
                    <a:pt x="119" y="1086"/>
                  </a:cubicBezTo>
                  <a:cubicBezTo>
                    <a:pt x="108" y="1084"/>
                    <a:pt x="98" y="1083"/>
                    <a:pt x="88" y="1082"/>
                  </a:cubicBezTo>
                  <a:cubicBezTo>
                    <a:pt x="78" y="1081"/>
                    <a:pt x="60" y="1075"/>
                    <a:pt x="53" y="1077"/>
                  </a:cubicBezTo>
                  <a:cubicBezTo>
                    <a:pt x="38" y="1082"/>
                    <a:pt x="33" y="1108"/>
                    <a:pt x="30" y="1122"/>
                  </a:cubicBezTo>
                  <a:cubicBezTo>
                    <a:pt x="55" y="1116"/>
                    <a:pt x="89" y="1123"/>
                    <a:pt x="101" y="1109"/>
                  </a:cubicBezTo>
                  <a:cubicBezTo>
                    <a:pt x="114" y="1122"/>
                    <a:pt x="141" y="1112"/>
                    <a:pt x="162" y="1112"/>
                  </a:cubicBezTo>
                  <a:cubicBezTo>
                    <a:pt x="171" y="1112"/>
                    <a:pt x="181" y="1117"/>
                    <a:pt x="191" y="1117"/>
                  </a:cubicBezTo>
                  <a:cubicBezTo>
                    <a:pt x="234" y="1119"/>
                    <a:pt x="284" y="1121"/>
                    <a:pt x="332" y="1121"/>
                  </a:cubicBezTo>
                  <a:cubicBezTo>
                    <a:pt x="431" y="1121"/>
                    <a:pt x="525" y="1151"/>
                    <a:pt x="611" y="1157"/>
                  </a:cubicBezTo>
                  <a:cubicBezTo>
                    <a:pt x="563" y="1140"/>
                    <a:pt x="505" y="1126"/>
                    <a:pt x="446" y="1119"/>
                  </a:cubicBezTo>
                  <a:close/>
                  <a:moveTo>
                    <a:pt x="722" y="1155"/>
                  </a:moveTo>
                  <a:cubicBezTo>
                    <a:pt x="755" y="1171"/>
                    <a:pt x="795" y="1189"/>
                    <a:pt x="827" y="1200"/>
                  </a:cubicBezTo>
                  <a:cubicBezTo>
                    <a:pt x="757" y="1159"/>
                    <a:pt x="681" y="1132"/>
                    <a:pt x="597" y="1104"/>
                  </a:cubicBezTo>
                  <a:cubicBezTo>
                    <a:pt x="638" y="1121"/>
                    <a:pt x="680" y="1145"/>
                    <a:pt x="722" y="1155"/>
                  </a:cubicBezTo>
                  <a:close/>
                  <a:moveTo>
                    <a:pt x="519" y="1157"/>
                  </a:moveTo>
                  <a:cubicBezTo>
                    <a:pt x="496" y="1154"/>
                    <a:pt x="474" y="1149"/>
                    <a:pt x="451" y="1145"/>
                  </a:cubicBezTo>
                  <a:cubicBezTo>
                    <a:pt x="358" y="1129"/>
                    <a:pt x="232" y="1131"/>
                    <a:pt x="149" y="1127"/>
                  </a:cubicBezTo>
                  <a:cubicBezTo>
                    <a:pt x="120" y="1147"/>
                    <a:pt x="122" y="1195"/>
                    <a:pt x="101" y="1227"/>
                  </a:cubicBezTo>
                  <a:cubicBezTo>
                    <a:pt x="166" y="1205"/>
                    <a:pt x="245" y="1183"/>
                    <a:pt x="330" y="1177"/>
                  </a:cubicBezTo>
                  <a:cubicBezTo>
                    <a:pt x="472" y="1167"/>
                    <a:pt x="616" y="1184"/>
                    <a:pt x="732" y="1199"/>
                  </a:cubicBezTo>
                  <a:cubicBezTo>
                    <a:pt x="660" y="1178"/>
                    <a:pt x="590" y="1167"/>
                    <a:pt x="519" y="1157"/>
                  </a:cubicBezTo>
                  <a:close/>
                  <a:moveTo>
                    <a:pt x="111" y="1127"/>
                  </a:moveTo>
                  <a:cubicBezTo>
                    <a:pt x="95" y="1138"/>
                    <a:pt x="89" y="1152"/>
                    <a:pt x="78" y="1170"/>
                  </a:cubicBezTo>
                  <a:cubicBezTo>
                    <a:pt x="71" y="1181"/>
                    <a:pt x="64" y="1192"/>
                    <a:pt x="58" y="1204"/>
                  </a:cubicBezTo>
                  <a:cubicBezTo>
                    <a:pt x="38" y="1239"/>
                    <a:pt x="22" y="1266"/>
                    <a:pt x="23" y="1305"/>
                  </a:cubicBezTo>
                  <a:cubicBezTo>
                    <a:pt x="90" y="1333"/>
                    <a:pt x="179" y="1311"/>
                    <a:pt x="244" y="1311"/>
                  </a:cubicBezTo>
                  <a:cubicBezTo>
                    <a:pt x="322" y="1312"/>
                    <a:pt x="402" y="1298"/>
                    <a:pt x="480" y="1292"/>
                  </a:cubicBezTo>
                  <a:cubicBezTo>
                    <a:pt x="522" y="1288"/>
                    <a:pt x="563" y="1283"/>
                    <a:pt x="602" y="1282"/>
                  </a:cubicBezTo>
                  <a:cubicBezTo>
                    <a:pt x="663" y="1264"/>
                    <a:pt x="736" y="1266"/>
                    <a:pt x="800" y="1263"/>
                  </a:cubicBezTo>
                  <a:cubicBezTo>
                    <a:pt x="798" y="1256"/>
                    <a:pt x="796" y="1248"/>
                    <a:pt x="793" y="1242"/>
                  </a:cubicBezTo>
                  <a:cubicBezTo>
                    <a:pt x="700" y="1248"/>
                    <a:pt x="613" y="1249"/>
                    <a:pt x="529" y="1263"/>
                  </a:cubicBezTo>
                  <a:cubicBezTo>
                    <a:pt x="514" y="1266"/>
                    <a:pt x="501" y="1271"/>
                    <a:pt x="486" y="1272"/>
                  </a:cubicBezTo>
                  <a:cubicBezTo>
                    <a:pt x="480" y="1272"/>
                    <a:pt x="474" y="1269"/>
                    <a:pt x="468" y="1270"/>
                  </a:cubicBezTo>
                  <a:cubicBezTo>
                    <a:pt x="397" y="1278"/>
                    <a:pt x="318" y="1298"/>
                    <a:pt x="242" y="1297"/>
                  </a:cubicBezTo>
                  <a:cubicBezTo>
                    <a:pt x="280" y="1281"/>
                    <a:pt x="322" y="1286"/>
                    <a:pt x="362" y="1277"/>
                  </a:cubicBezTo>
                  <a:cubicBezTo>
                    <a:pt x="408" y="1266"/>
                    <a:pt x="456" y="1255"/>
                    <a:pt x="503" y="1253"/>
                  </a:cubicBezTo>
                  <a:cubicBezTo>
                    <a:pt x="447" y="1252"/>
                    <a:pt x="385" y="1252"/>
                    <a:pt x="315" y="1260"/>
                  </a:cubicBezTo>
                  <a:cubicBezTo>
                    <a:pt x="299" y="1262"/>
                    <a:pt x="284" y="1262"/>
                    <a:pt x="269" y="1263"/>
                  </a:cubicBezTo>
                  <a:cubicBezTo>
                    <a:pt x="236" y="1267"/>
                    <a:pt x="204" y="1275"/>
                    <a:pt x="174" y="1275"/>
                  </a:cubicBezTo>
                  <a:cubicBezTo>
                    <a:pt x="151" y="1275"/>
                    <a:pt x="129" y="1271"/>
                    <a:pt x="108" y="1273"/>
                  </a:cubicBezTo>
                  <a:cubicBezTo>
                    <a:pt x="99" y="1274"/>
                    <a:pt x="90" y="1281"/>
                    <a:pt x="81" y="1278"/>
                  </a:cubicBezTo>
                  <a:cubicBezTo>
                    <a:pt x="77" y="1270"/>
                    <a:pt x="82" y="1261"/>
                    <a:pt x="86" y="1257"/>
                  </a:cubicBezTo>
                  <a:cubicBezTo>
                    <a:pt x="83" y="1247"/>
                    <a:pt x="85" y="1231"/>
                    <a:pt x="86" y="1228"/>
                  </a:cubicBezTo>
                  <a:cubicBezTo>
                    <a:pt x="97" y="1202"/>
                    <a:pt x="116" y="1169"/>
                    <a:pt x="123" y="1137"/>
                  </a:cubicBezTo>
                  <a:cubicBezTo>
                    <a:pt x="126" y="1136"/>
                    <a:pt x="138" y="1128"/>
                    <a:pt x="131" y="1127"/>
                  </a:cubicBezTo>
                  <a:cubicBezTo>
                    <a:pt x="126" y="1128"/>
                    <a:pt x="117" y="1128"/>
                    <a:pt x="111" y="1127"/>
                  </a:cubicBezTo>
                  <a:close/>
                  <a:moveTo>
                    <a:pt x="358" y="1187"/>
                  </a:moveTo>
                  <a:cubicBezTo>
                    <a:pt x="356" y="1187"/>
                    <a:pt x="357" y="1190"/>
                    <a:pt x="355" y="1190"/>
                  </a:cubicBezTo>
                  <a:cubicBezTo>
                    <a:pt x="315" y="1190"/>
                    <a:pt x="271" y="1198"/>
                    <a:pt x="227" y="1205"/>
                  </a:cubicBezTo>
                  <a:cubicBezTo>
                    <a:pt x="185" y="1212"/>
                    <a:pt x="141" y="1224"/>
                    <a:pt x="104" y="1243"/>
                  </a:cubicBezTo>
                  <a:cubicBezTo>
                    <a:pt x="118" y="1244"/>
                    <a:pt x="134" y="1239"/>
                    <a:pt x="146" y="1243"/>
                  </a:cubicBezTo>
                  <a:cubicBezTo>
                    <a:pt x="130" y="1253"/>
                    <a:pt x="101" y="1244"/>
                    <a:pt x="98" y="1262"/>
                  </a:cubicBezTo>
                  <a:cubicBezTo>
                    <a:pt x="231" y="1259"/>
                    <a:pt x="378" y="1237"/>
                    <a:pt x="504" y="1238"/>
                  </a:cubicBezTo>
                  <a:cubicBezTo>
                    <a:pt x="610" y="1240"/>
                    <a:pt x="679" y="1236"/>
                    <a:pt x="775" y="1227"/>
                  </a:cubicBezTo>
                  <a:cubicBezTo>
                    <a:pt x="731" y="1225"/>
                    <a:pt x="685" y="1216"/>
                    <a:pt x="627" y="1215"/>
                  </a:cubicBezTo>
                  <a:cubicBezTo>
                    <a:pt x="636" y="1210"/>
                    <a:pt x="653" y="1206"/>
                    <a:pt x="664" y="1209"/>
                  </a:cubicBezTo>
                  <a:cubicBezTo>
                    <a:pt x="557" y="1177"/>
                    <a:pt x="446" y="1195"/>
                    <a:pt x="358" y="1187"/>
                  </a:cubicBezTo>
                  <a:close/>
                  <a:moveTo>
                    <a:pt x="740" y="1213"/>
                  </a:moveTo>
                  <a:cubicBezTo>
                    <a:pt x="727" y="1212"/>
                    <a:pt x="710" y="1207"/>
                    <a:pt x="697" y="1210"/>
                  </a:cubicBezTo>
                  <a:cubicBezTo>
                    <a:pt x="712" y="1211"/>
                    <a:pt x="732" y="1216"/>
                    <a:pt x="740" y="1213"/>
                  </a:cubicBezTo>
                  <a:close/>
                  <a:moveTo>
                    <a:pt x="868" y="1252"/>
                  </a:moveTo>
                  <a:cubicBezTo>
                    <a:pt x="863" y="1253"/>
                    <a:pt x="854" y="1249"/>
                    <a:pt x="858" y="1255"/>
                  </a:cubicBezTo>
                  <a:cubicBezTo>
                    <a:pt x="845" y="1252"/>
                    <a:pt x="823" y="1246"/>
                    <a:pt x="808" y="1242"/>
                  </a:cubicBezTo>
                  <a:cubicBezTo>
                    <a:pt x="806" y="1257"/>
                    <a:pt x="818" y="1259"/>
                    <a:pt x="822" y="1268"/>
                  </a:cubicBezTo>
                  <a:cubicBezTo>
                    <a:pt x="862" y="1274"/>
                    <a:pt x="906" y="1279"/>
                    <a:pt x="928" y="1250"/>
                  </a:cubicBezTo>
                  <a:cubicBezTo>
                    <a:pt x="927" y="1244"/>
                    <a:pt x="923" y="1238"/>
                    <a:pt x="916" y="1230"/>
                  </a:cubicBezTo>
                  <a:cubicBezTo>
                    <a:pt x="908" y="1233"/>
                    <a:pt x="901" y="1236"/>
                    <a:pt x="896" y="1242"/>
                  </a:cubicBezTo>
                  <a:cubicBezTo>
                    <a:pt x="892" y="1235"/>
                    <a:pt x="879" y="1248"/>
                    <a:pt x="868" y="1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96928" y="224737"/>
            <a:ext cx="7418422" cy="849794"/>
          </a:xfr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244554"/>
            <a:ext cx="3886200" cy="3263504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244554"/>
            <a:ext cx="3886200" cy="3263504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fld id="{AEDA5356-3145-4407-9B71-7EA1CE5D3AE0}" type="datetimeFigureOut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pPr/>
              <a:t>2022-8-6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fld id="{F659374C-2C4E-45DF-9F3B-35209A3EA2CE}" type="slidenum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91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39303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057402"/>
            <a:ext cx="3868340" cy="2584847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5" y="139303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5" y="2057402"/>
            <a:ext cx="3887391" cy="2584847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5356-3145-4407-9B71-7EA1CE5D3AE0}" type="datetimeFigureOut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pPr/>
              <a:t>2022-8-6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374C-2C4E-45DF-9F3B-35209A3EA2CE}" type="slidenum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734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5356-3145-4407-9B71-7EA1CE5D3AE0}" type="datetimeFigureOut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pPr/>
              <a:t>2022-8-6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374C-2C4E-45DF-9F3B-35209A3EA2CE}" type="slidenum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154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4"/>
          <p:cNvGrpSpPr/>
          <p:nvPr/>
        </p:nvGrpSpPr>
        <p:grpSpPr>
          <a:xfrm>
            <a:off x="369888" y="296466"/>
            <a:ext cx="711200" cy="483394"/>
            <a:chOff x="3136900" y="5457825"/>
            <a:chExt cx="1235075" cy="863600"/>
          </a:xfrm>
        </p:grpSpPr>
        <p:sp>
          <p:nvSpPr>
            <p:cNvPr id="6" name="Freeform 120"/>
            <p:cNvSpPr/>
            <p:nvPr>
              <p:custDataLst>
                <p:tags r:id="rId4"/>
              </p:custDataLst>
            </p:nvPr>
          </p:nvSpPr>
          <p:spPr bwMode="auto">
            <a:xfrm>
              <a:off x="4310063" y="5719763"/>
              <a:ext cx="34925" cy="138113"/>
            </a:xfrm>
            <a:custGeom>
              <a:avLst/>
              <a:gdLst>
                <a:gd name="T0" fmla="*/ 9 w 55"/>
                <a:gd name="T1" fmla="*/ 214 h 214"/>
                <a:gd name="T2" fmla="*/ 12 w 55"/>
                <a:gd name="T3" fmla="*/ 151 h 214"/>
                <a:gd name="T4" fmla="*/ 40 w 55"/>
                <a:gd name="T5" fmla="*/ 63 h 214"/>
                <a:gd name="T6" fmla="*/ 39 w 55"/>
                <a:gd name="T7" fmla="*/ 28 h 214"/>
                <a:gd name="T8" fmla="*/ 29 w 55"/>
                <a:gd name="T9" fmla="*/ 20 h 214"/>
                <a:gd name="T10" fmla="*/ 55 w 55"/>
                <a:gd name="T11" fmla="*/ 20 h 214"/>
                <a:gd name="T12" fmla="*/ 9 w 55"/>
                <a:gd name="T13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214">
                  <a:moveTo>
                    <a:pt x="9" y="214"/>
                  </a:moveTo>
                  <a:cubicBezTo>
                    <a:pt x="0" y="194"/>
                    <a:pt x="8" y="170"/>
                    <a:pt x="12" y="151"/>
                  </a:cubicBezTo>
                  <a:cubicBezTo>
                    <a:pt x="20" y="120"/>
                    <a:pt x="32" y="90"/>
                    <a:pt x="40" y="63"/>
                  </a:cubicBezTo>
                  <a:cubicBezTo>
                    <a:pt x="40" y="56"/>
                    <a:pt x="40" y="37"/>
                    <a:pt x="39" y="28"/>
                  </a:cubicBezTo>
                  <a:cubicBezTo>
                    <a:pt x="37" y="24"/>
                    <a:pt x="30" y="24"/>
                    <a:pt x="29" y="20"/>
                  </a:cubicBezTo>
                  <a:cubicBezTo>
                    <a:pt x="28" y="0"/>
                    <a:pt x="49" y="8"/>
                    <a:pt x="55" y="20"/>
                  </a:cubicBezTo>
                  <a:cubicBezTo>
                    <a:pt x="54" y="94"/>
                    <a:pt x="19" y="144"/>
                    <a:pt x="9" y="2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Freeform 121"/>
            <p:cNvSpPr/>
            <p:nvPr>
              <p:custDataLst>
                <p:tags r:id="rId5"/>
              </p:custDataLst>
            </p:nvPr>
          </p:nvSpPr>
          <p:spPr bwMode="auto">
            <a:xfrm>
              <a:off x="4165600" y="5883275"/>
              <a:ext cx="142875" cy="325438"/>
            </a:xfrm>
            <a:custGeom>
              <a:avLst/>
              <a:gdLst>
                <a:gd name="T0" fmla="*/ 216 w 221"/>
                <a:gd name="T1" fmla="*/ 0 h 504"/>
                <a:gd name="T2" fmla="*/ 221 w 221"/>
                <a:gd name="T3" fmla="*/ 4 h 504"/>
                <a:gd name="T4" fmla="*/ 189 w 221"/>
                <a:gd name="T5" fmla="*/ 168 h 504"/>
                <a:gd name="T6" fmla="*/ 151 w 221"/>
                <a:gd name="T7" fmla="*/ 284 h 504"/>
                <a:gd name="T8" fmla="*/ 93 w 221"/>
                <a:gd name="T9" fmla="*/ 469 h 504"/>
                <a:gd name="T10" fmla="*/ 0 w 221"/>
                <a:gd name="T11" fmla="*/ 485 h 504"/>
                <a:gd name="T12" fmla="*/ 80 w 221"/>
                <a:gd name="T13" fmla="*/ 459 h 504"/>
                <a:gd name="T14" fmla="*/ 88 w 221"/>
                <a:gd name="T15" fmla="*/ 425 h 504"/>
                <a:gd name="T16" fmla="*/ 118 w 221"/>
                <a:gd name="T17" fmla="*/ 326 h 504"/>
                <a:gd name="T18" fmla="*/ 164 w 221"/>
                <a:gd name="T19" fmla="*/ 188 h 504"/>
                <a:gd name="T20" fmla="*/ 176 w 221"/>
                <a:gd name="T21" fmla="*/ 166 h 504"/>
                <a:gd name="T22" fmla="*/ 208 w 221"/>
                <a:gd name="T23" fmla="*/ 15 h 504"/>
                <a:gd name="T24" fmla="*/ 213 w 221"/>
                <a:gd name="T25" fmla="*/ 4 h 504"/>
                <a:gd name="T26" fmla="*/ 216 w 221"/>
                <a:gd name="T27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504">
                  <a:moveTo>
                    <a:pt x="216" y="0"/>
                  </a:moveTo>
                  <a:cubicBezTo>
                    <a:pt x="218" y="1"/>
                    <a:pt x="218" y="3"/>
                    <a:pt x="221" y="4"/>
                  </a:cubicBezTo>
                  <a:cubicBezTo>
                    <a:pt x="209" y="60"/>
                    <a:pt x="202" y="112"/>
                    <a:pt x="189" y="168"/>
                  </a:cubicBezTo>
                  <a:cubicBezTo>
                    <a:pt x="174" y="204"/>
                    <a:pt x="160" y="242"/>
                    <a:pt x="151" y="284"/>
                  </a:cubicBezTo>
                  <a:cubicBezTo>
                    <a:pt x="121" y="336"/>
                    <a:pt x="116" y="415"/>
                    <a:pt x="93" y="469"/>
                  </a:cubicBezTo>
                  <a:cubicBezTo>
                    <a:pt x="72" y="487"/>
                    <a:pt x="28" y="504"/>
                    <a:pt x="0" y="485"/>
                  </a:cubicBezTo>
                  <a:cubicBezTo>
                    <a:pt x="26" y="482"/>
                    <a:pt x="63" y="481"/>
                    <a:pt x="80" y="459"/>
                  </a:cubicBezTo>
                  <a:cubicBezTo>
                    <a:pt x="86" y="450"/>
                    <a:pt x="84" y="441"/>
                    <a:pt x="88" y="425"/>
                  </a:cubicBezTo>
                  <a:cubicBezTo>
                    <a:pt x="96" y="395"/>
                    <a:pt x="107" y="361"/>
                    <a:pt x="118" y="326"/>
                  </a:cubicBezTo>
                  <a:cubicBezTo>
                    <a:pt x="132" y="279"/>
                    <a:pt x="147" y="232"/>
                    <a:pt x="164" y="188"/>
                  </a:cubicBezTo>
                  <a:cubicBezTo>
                    <a:pt x="167" y="180"/>
                    <a:pt x="173" y="174"/>
                    <a:pt x="176" y="166"/>
                  </a:cubicBezTo>
                  <a:cubicBezTo>
                    <a:pt x="191" y="120"/>
                    <a:pt x="198" y="67"/>
                    <a:pt x="208" y="15"/>
                  </a:cubicBezTo>
                  <a:cubicBezTo>
                    <a:pt x="208" y="12"/>
                    <a:pt x="212" y="4"/>
                    <a:pt x="213" y="4"/>
                  </a:cubicBezTo>
                  <a:cubicBezTo>
                    <a:pt x="213" y="2"/>
                    <a:pt x="216" y="2"/>
                    <a:pt x="2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Freeform 122"/>
            <p:cNvSpPr/>
            <p:nvPr>
              <p:custDataLst>
                <p:tags r:id="rId6"/>
              </p:custDataLst>
            </p:nvPr>
          </p:nvSpPr>
          <p:spPr bwMode="auto">
            <a:xfrm>
              <a:off x="3163888" y="6216650"/>
              <a:ext cx="41275" cy="90488"/>
            </a:xfrm>
            <a:custGeom>
              <a:avLst/>
              <a:gdLst>
                <a:gd name="T0" fmla="*/ 50 w 64"/>
                <a:gd name="T1" fmla="*/ 0 h 138"/>
                <a:gd name="T2" fmla="*/ 57 w 64"/>
                <a:gd name="T3" fmla="*/ 0 h 138"/>
                <a:gd name="T4" fmla="*/ 48 w 64"/>
                <a:gd name="T5" fmla="*/ 25 h 138"/>
                <a:gd name="T6" fmla="*/ 13 w 64"/>
                <a:gd name="T7" fmla="*/ 104 h 138"/>
                <a:gd name="T8" fmla="*/ 23 w 64"/>
                <a:gd name="T9" fmla="*/ 126 h 138"/>
                <a:gd name="T10" fmla="*/ 48 w 64"/>
                <a:gd name="T11" fmla="*/ 134 h 138"/>
                <a:gd name="T12" fmla="*/ 0 w 64"/>
                <a:gd name="T13" fmla="*/ 111 h 138"/>
                <a:gd name="T14" fmla="*/ 50 w 64"/>
                <a:gd name="T1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138">
                  <a:moveTo>
                    <a:pt x="50" y="0"/>
                  </a:moveTo>
                  <a:cubicBezTo>
                    <a:pt x="52" y="0"/>
                    <a:pt x="54" y="0"/>
                    <a:pt x="57" y="0"/>
                  </a:cubicBezTo>
                  <a:cubicBezTo>
                    <a:pt x="64" y="9"/>
                    <a:pt x="52" y="17"/>
                    <a:pt x="48" y="25"/>
                  </a:cubicBezTo>
                  <a:cubicBezTo>
                    <a:pt x="36" y="49"/>
                    <a:pt x="24" y="78"/>
                    <a:pt x="13" y="104"/>
                  </a:cubicBezTo>
                  <a:cubicBezTo>
                    <a:pt x="18" y="110"/>
                    <a:pt x="19" y="120"/>
                    <a:pt x="23" y="126"/>
                  </a:cubicBezTo>
                  <a:cubicBezTo>
                    <a:pt x="30" y="130"/>
                    <a:pt x="46" y="125"/>
                    <a:pt x="48" y="134"/>
                  </a:cubicBezTo>
                  <a:cubicBezTo>
                    <a:pt x="22" y="138"/>
                    <a:pt x="10" y="128"/>
                    <a:pt x="0" y="111"/>
                  </a:cubicBezTo>
                  <a:cubicBezTo>
                    <a:pt x="10" y="68"/>
                    <a:pt x="41" y="38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Freeform 123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3136900" y="5457825"/>
              <a:ext cx="1235075" cy="863600"/>
            </a:xfrm>
            <a:custGeom>
              <a:avLst/>
              <a:gdLst>
                <a:gd name="T0" fmla="*/ 1104 w 1911"/>
                <a:gd name="T1" fmla="*/ 78 h 1334"/>
                <a:gd name="T2" fmla="*/ 1144 w 1911"/>
                <a:gd name="T3" fmla="*/ 420 h 1334"/>
                <a:gd name="T4" fmla="*/ 1519 w 1911"/>
                <a:gd name="T5" fmla="*/ 177 h 1334"/>
                <a:gd name="T6" fmla="*/ 1652 w 1911"/>
                <a:gd name="T7" fmla="*/ 118 h 1334"/>
                <a:gd name="T8" fmla="*/ 1796 w 1911"/>
                <a:gd name="T9" fmla="*/ 274 h 1334"/>
                <a:gd name="T10" fmla="*/ 1879 w 1911"/>
                <a:gd name="T11" fmla="*/ 589 h 1334"/>
                <a:gd name="T12" fmla="*/ 1504 w 1911"/>
                <a:gd name="T13" fmla="*/ 1194 h 1334"/>
                <a:gd name="T14" fmla="*/ 807 w 1911"/>
                <a:gd name="T15" fmla="*/ 1277 h 1334"/>
                <a:gd name="T16" fmla="*/ 63 w 1911"/>
                <a:gd name="T17" fmla="*/ 1328 h 1334"/>
                <a:gd name="T18" fmla="*/ 28 w 1911"/>
                <a:gd name="T19" fmla="*/ 1028 h 1334"/>
                <a:gd name="T20" fmla="*/ 181 w 1911"/>
                <a:gd name="T21" fmla="*/ 745 h 1334"/>
                <a:gd name="T22" fmla="*/ 747 w 1911"/>
                <a:gd name="T23" fmla="*/ 392 h 1334"/>
                <a:gd name="T24" fmla="*/ 999 w 1911"/>
                <a:gd name="T25" fmla="*/ 662 h 1334"/>
                <a:gd name="T26" fmla="*/ 1084 w 1911"/>
                <a:gd name="T27" fmla="*/ 171 h 1334"/>
                <a:gd name="T28" fmla="*/ 825 w 1911"/>
                <a:gd name="T29" fmla="*/ 607 h 1334"/>
                <a:gd name="T30" fmla="*/ 969 w 1911"/>
                <a:gd name="T31" fmla="*/ 745 h 1334"/>
                <a:gd name="T32" fmla="*/ 1074 w 1911"/>
                <a:gd name="T33" fmla="*/ 539 h 1334"/>
                <a:gd name="T34" fmla="*/ 1014 w 1911"/>
                <a:gd name="T35" fmla="*/ 971 h 1334"/>
                <a:gd name="T36" fmla="*/ 1559 w 1911"/>
                <a:gd name="T37" fmla="*/ 166 h 1334"/>
                <a:gd name="T38" fmla="*/ 1091 w 1911"/>
                <a:gd name="T39" fmla="*/ 915 h 1334"/>
                <a:gd name="T40" fmla="*/ 949 w 1911"/>
                <a:gd name="T41" fmla="*/ 1081 h 1334"/>
                <a:gd name="T42" fmla="*/ 1233 w 1911"/>
                <a:gd name="T43" fmla="*/ 858 h 1334"/>
                <a:gd name="T44" fmla="*/ 1632 w 1911"/>
                <a:gd name="T45" fmla="*/ 166 h 1334"/>
                <a:gd name="T46" fmla="*/ 1730 w 1911"/>
                <a:gd name="T47" fmla="*/ 224 h 1334"/>
                <a:gd name="T48" fmla="*/ 1682 w 1911"/>
                <a:gd name="T49" fmla="*/ 174 h 1334"/>
                <a:gd name="T50" fmla="*/ 1489 w 1911"/>
                <a:gd name="T51" fmla="*/ 798 h 1334"/>
                <a:gd name="T52" fmla="*/ 1597 w 1911"/>
                <a:gd name="T53" fmla="*/ 445 h 1334"/>
                <a:gd name="T54" fmla="*/ 1572 w 1911"/>
                <a:gd name="T55" fmla="*/ 735 h 1334"/>
                <a:gd name="T56" fmla="*/ 1625 w 1911"/>
                <a:gd name="T57" fmla="*/ 694 h 1334"/>
                <a:gd name="T58" fmla="*/ 1167 w 1911"/>
                <a:gd name="T59" fmla="*/ 1009 h 1334"/>
                <a:gd name="T60" fmla="*/ 1712 w 1911"/>
                <a:gd name="T61" fmla="*/ 533 h 1334"/>
                <a:gd name="T62" fmla="*/ 1670 w 1911"/>
                <a:gd name="T63" fmla="*/ 538 h 1334"/>
                <a:gd name="T64" fmla="*/ 400 w 1911"/>
                <a:gd name="T65" fmla="*/ 445 h 1334"/>
                <a:gd name="T66" fmla="*/ 423 w 1911"/>
                <a:gd name="T67" fmla="*/ 1029 h 1334"/>
                <a:gd name="T68" fmla="*/ 817 w 1911"/>
                <a:gd name="T69" fmla="*/ 622 h 1334"/>
                <a:gd name="T70" fmla="*/ 1821 w 1911"/>
                <a:gd name="T71" fmla="*/ 421 h 1334"/>
                <a:gd name="T72" fmla="*/ 1637 w 1911"/>
                <a:gd name="T73" fmla="*/ 1107 h 1334"/>
                <a:gd name="T74" fmla="*/ 1149 w 1911"/>
                <a:gd name="T75" fmla="*/ 1140 h 1334"/>
                <a:gd name="T76" fmla="*/ 1270 w 1911"/>
                <a:gd name="T77" fmla="*/ 1172 h 1334"/>
                <a:gd name="T78" fmla="*/ 1725 w 1911"/>
                <a:gd name="T79" fmla="*/ 1150 h 1334"/>
                <a:gd name="T80" fmla="*/ 1884 w 1911"/>
                <a:gd name="T81" fmla="*/ 498 h 1334"/>
                <a:gd name="T82" fmla="*/ 1625 w 1911"/>
                <a:gd name="T83" fmla="*/ 926 h 1334"/>
                <a:gd name="T84" fmla="*/ 938 w 1911"/>
                <a:gd name="T85" fmla="*/ 1204 h 1334"/>
                <a:gd name="T86" fmla="*/ 1736 w 1911"/>
                <a:gd name="T87" fmla="*/ 722 h 1334"/>
                <a:gd name="T88" fmla="*/ 1672 w 1911"/>
                <a:gd name="T89" fmla="*/ 513 h 1334"/>
                <a:gd name="T90" fmla="*/ 1110 w 1911"/>
                <a:gd name="T91" fmla="*/ 1031 h 1334"/>
                <a:gd name="T92" fmla="*/ 1439 w 1911"/>
                <a:gd name="T93" fmla="*/ 843 h 1334"/>
                <a:gd name="T94" fmla="*/ 1454 w 1911"/>
                <a:gd name="T95" fmla="*/ 803 h 1334"/>
                <a:gd name="T96" fmla="*/ 31 w 1911"/>
                <a:gd name="T97" fmla="*/ 1009 h 1334"/>
                <a:gd name="T98" fmla="*/ 553 w 1911"/>
                <a:gd name="T99" fmla="*/ 1104 h 1334"/>
                <a:gd name="T100" fmla="*/ 335 w 1911"/>
                <a:gd name="T101" fmla="*/ 1087 h 1334"/>
                <a:gd name="T102" fmla="*/ 551 w 1911"/>
                <a:gd name="T103" fmla="*/ 1087 h 1334"/>
                <a:gd name="T104" fmla="*/ 88 w 1911"/>
                <a:gd name="T105" fmla="*/ 1082 h 1334"/>
                <a:gd name="T106" fmla="*/ 611 w 1911"/>
                <a:gd name="T107" fmla="*/ 1157 h 1334"/>
                <a:gd name="T108" fmla="*/ 451 w 1911"/>
                <a:gd name="T109" fmla="*/ 1145 h 1334"/>
                <a:gd name="T110" fmla="*/ 78 w 1911"/>
                <a:gd name="T111" fmla="*/ 1170 h 1334"/>
                <a:gd name="T112" fmla="*/ 793 w 1911"/>
                <a:gd name="T113" fmla="*/ 1242 h 1334"/>
                <a:gd name="T114" fmla="*/ 315 w 1911"/>
                <a:gd name="T115" fmla="*/ 1260 h 1334"/>
                <a:gd name="T116" fmla="*/ 123 w 1911"/>
                <a:gd name="T117" fmla="*/ 1137 h 1334"/>
                <a:gd name="T118" fmla="*/ 146 w 1911"/>
                <a:gd name="T119" fmla="*/ 1243 h 1334"/>
                <a:gd name="T120" fmla="*/ 740 w 1911"/>
                <a:gd name="T121" fmla="*/ 1213 h 1334"/>
                <a:gd name="T122" fmla="*/ 928 w 1911"/>
                <a:gd name="T123" fmla="*/ 1250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11" h="1334">
                  <a:moveTo>
                    <a:pt x="1011" y="260"/>
                  </a:moveTo>
                  <a:cubicBezTo>
                    <a:pt x="1011" y="259"/>
                    <a:pt x="1011" y="257"/>
                    <a:pt x="1009" y="257"/>
                  </a:cubicBezTo>
                  <a:cubicBezTo>
                    <a:pt x="1009" y="264"/>
                    <a:pt x="1006" y="257"/>
                    <a:pt x="1009" y="255"/>
                  </a:cubicBezTo>
                  <a:cubicBezTo>
                    <a:pt x="1010" y="250"/>
                    <a:pt x="1014" y="256"/>
                    <a:pt x="1014" y="252"/>
                  </a:cubicBezTo>
                  <a:cubicBezTo>
                    <a:pt x="1011" y="249"/>
                    <a:pt x="1018" y="243"/>
                    <a:pt x="1022" y="242"/>
                  </a:cubicBezTo>
                  <a:cubicBezTo>
                    <a:pt x="1026" y="225"/>
                    <a:pt x="1042" y="206"/>
                    <a:pt x="1054" y="192"/>
                  </a:cubicBezTo>
                  <a:cubicBezTo>
                    <a:pt x="1060" y="153"/>
                    <a:pt x="1109" y="124"/>
                    <a:pt x="1104" y="78"/>
                  </a:cubicBezTo>
                  <a:cubicBezTo>
                    <a:pt x="1110" y="79"/>
                    <a:pt x="1119" y="63"/>
                    <a:pt x="1112" y="56"/>
                  </a:cubicBezTo>
                  <a:cubicBezTo>
                    <a:pt x="1127" y="49"/>
                    <a:pt x="1124" y="5"/>
                    <a:pt x="1137" y="0"/>
                  </a:cubicBezTo>
                  <a:cubicBezTo>
                    <a:pt x="1154" y="12"/>
                    <a:pt x="1154" y="42"/>
                    <a:pt x="1159" y="65"/>
                  </a:cubicBezTo>
                  <a:cubicBezTo>
                    <a:pt x="1162" y="79"/>
                    <a:pt x="1168" y="92"/>
                    <a:pt x="1170" y="104"/>
                  </a:cubicBezTo>
                  <a:cubicBezTo>
                    <a:pt x="1174" y="124"/>
                    <a:pt x="1172" y="149"/>
                    <a:pt x="1174" y="174"/>
                  </a:cubicBezTo>
                  <a:cubicBezTo>
                    <a:pt x="1175" y="206"/>
                    <a:pt x="1174" y="238"/>
                    <a:pt x="1179" y="257"/>
                  </a:cubicBezTo>
                  <a:cubicBezTo>
                    <a:pt x="1171" y="314"/>
                    <a:pt x="1161" y="369"/>
                    <a:pt x="1144" y="420"/>
                  </a:cubicBezTo>
                  <a:cubicBezTo>
                    <a:pt x="1178" y="388"/>
                    <a:pt x="1215" y="356"/>
                    <a:pt x="1253" y="325"/>
                  </a:cubicBezTo>
                  <a:cubicBezTo>
                    <a:pt x="1264" y="317"/>
                    <a:pt x="1274" y="306"/>
                    <a:pt x="1285" y="299"/>
                  </a:cubicBezTo>
                  <a:cubicBezTo>
                    <a:pt x="1296" y="291"/>
                    <a:pt x="1312" y="289"/>
                    <a:pt x="1320" y="275"/>
                  </a:cubicBezTo>
                  <a:cubicBezTo>
                    <a:pt x="1322" y="277"/>
                    <a:pt x="1324" y="277"/>
                    <a:pt x="1326" y="275"/>
                  </a:cubicBezTo>
                  <a:cubicBezTo>
                    <a:pt x="1353" y="255"/>
                    <a:pt x="1383" y="248"/>
                    <a:pt x="1409" y="227"/>
                  </a:cubicBezTo>
                  <a:cubicBezTo>
                    <a:pt x="1443" y="217"/>
                    <a:pt x="1470" y="199"/>
                    <a:pt x="1504" y="189"/>
                  </a:cubicBezTo>
                  <a:cubicBezTo>
                    <a:pt x="1508" y="184"/>
                    <a:pt x="1514" y="182"/>
                    <a:pt x="1519" y="177"/>
                  </a:cubicBezTo>
                  <a:cubicBezTo>
                    <a:pt x="1524" y="173"/>
                    <a:pt x="1527" y="166"/>
                    <a:pt x="1531" y="162"/>
                  </a:cubicBezTo>
                  <a:cubicBezTo>
                    <a:pt x="1535" y="159"/>
                    <a:pt x="1541" y="159"/>
                    <a:pt x="1544" y="156"/>
                  </a:cubicBezTo>
                  <a:cubicBezTo>
                    <a:pt x="1560" y="142"/>
                    <a:pt x="1568" y="116"/>
                    <a:pt x="1580" y="96"/>
                  </a:cubicBezTo>
                  <a:cubicBezTo>
                    <a:pt x="1581" y="88"/>
                    <a:pt x="1576" y="81"/>
                    <a:pt x="1582" y="76"/>
                  </a:cubicBezTo>
                  <a:cubicBezTo>
                    <a:pt x="1588" y="76"/>
                    <a:pt x="1587" y="78"/>
                    <a:pt x="1592" y="76"/>
                  </a:cubicBezTo>
                  <a:cubicBezTo>
                    <a:pt x="1595" y="96"/>
                    <a:pt x="1605" y="115"/>
                    <a:pt x="1605" y="133"/>
                  </a:cubicBezTo>
                  <a:cubicBezTo>
                    <a:pt x="1625" y="129"/>
                    <a:pt x="1635" y="121"/>
                    <a:pt x="1652" y="118"/>
                  </a:cubicBezTo>
                  <a:cubicBezTo>
                    <a:pt x="1661" y="130"/>
                    <a:pt x="1671" y="143"/>
                    <a:pt x="1678" y="158"/>
                  </a:cubicBezTo>
                  <a:cubicBezTo>
                    <a:pt x="1686" y="158"/>
                    <a:pt x="1691" y="147"/>
                    <a:pt x="1697" y="151"/>
                  </a:cubicBezTo>
                  <a:cubicBezTo>
                    <a:pt x="1711" y="153"/>
                    <a:pt x="1701" y="180"/>
                    <a:pt x="1713" y="184"/>
                  </a:cubicBezTo>
                  <a:cubicBezTo>
                    <a:pt x="1722" y="180"/>
                    <a:pt x="1735" y="174"/>
                    <a:pt x="1743" y="179"/>
                  </a:cubicBezTo>
                  <a:cubicBezTo>
                    <a:pt x="1758" y="212"/>
                    <a:pt x="1742" y="253"/>
                    <a:pt x="1733" y="285"/>
                  </a:cubicBezTo>
                  <a:cubicBezTo>
                    <a:pt x="1744" y="281"/>
                    <a:pt x="1760" y="285"/>
                    <a:pt x="1773" y="282"/>
                  </a:cubicBezTo>
                  <a:cubicBezTo>
                    <a:pt x="1782" y="280"/>
                    <a:pt x="1788" y="271"/>
                    <a:pt x="1796" y="274"/>
                  </a:cubicBezTo>
                  <a:cubicBezTo>
                    <a:pt x="1801" y="283"/>
                    <a:pt x="1794" y="295"/>
                    <a:pt x="1791" y="305"/>
                  </a:cubicBezTo>
                  <a:cubicBezTo>
                    <a:pt x="1783" y="332"/>
                    <a:pt x="1776" y="362"/>
                    <a:pt x="1768" y="388"/>
                  </a:cubicBezTo>
                  <a:cubicBezTo>
                    <a:pt x="1811" y="388"/>
                    <a:pt x="1846" y="384"/>
                    <a:pt x="1886" y="380"/>
                  </a:cubicBezTo>
                  <a:cubicBezTo>
                    <a:pt x="1905" y="401"/>
                    <a:pt x="1911" y="414"/>
                    <a:pt x="1906" y="448"/>
                  </a:cubicBezTo>
                  <a:cubicBezTo>
                    <a:pt x="1903" y="465"/>
                    <a:pt x="1896" y="485"/>
                    <a:pt x="1893" y="506"/>
                  </a:cubicBezTo>
                  <a:cubicBezTo>
                    <a:pt x="1890" y="522"/>
                    <a:pt x="1892" y="539"/>
                    <a:pt x="1889" y="554"/>
                  </a:cubicBezTo>
                  <a:cubicBezTo>
                    <a:pt x="1887" y="567"/>
                    <a:pt x="1881" y="578"/>
                    <a:pt x="1879" y="589"/>
                  </a:cubicBezTo>
                  <a:cubicBezTo>
                    <a:pt x="1876" y="609"/>
                    <a:pt x="1870" y="626"/>
                    <a:pt x="1864" y="647"/>
                  </a:cubicBezTo>
                  <a:cubicBezTo>
                    <a:pt x="1840" y="739"/>
                    <a:pt x="1819" y="838"/>
                    <a:pt x="1795" y="926"/>
                  </a:cubicBezTo>
                  <a:cubicBezTo>
                    <a:pt x="1787" y="954"/>
                    <a:pt x="1775" y="981"/>
                    <a:pt x="1771" y="1008"/>
                  </a:cubicBezTo>
                  <a:cubicBezTo>
                    <a:pt x="1762" y="1068"/>
                    <a:pt x="1753" y="1121"/>
                    <a:pt x="1731" y="1169"/>
                  </a:cubicBezTo>
                  <a:cubicBezTo>
                    <a:pt x="1726" y="1173"/>
                    <a:pt x="1717" y="1175"/>
                    <a:pt x="1712" y="1179"/>
                  </a:cubicBezTo>
                  <a:cubicBezTo>
                    <a:pt x="1689" y="1183"/>
                    <a:pt x="1666" y="1181"/>
                    <a:pt x="1640" y="1179"/>
                  </a:cubicBezTo>
                  <a:cubicBezTo>
                    <a:pt x="1593" y="1175"/>
                    <a:pt x="1547" y="1191"/>
                    <a:pt x="1504" y="1194"/>
                  </a:cubicBezTo>
                  <a:cubicBezTo>
                    <a:pt x="1487" y="1195"/>
                    <a:pt x="1469" y="1189"/>
                    <a:pt x="1456" y="1200"/>
                  </a:cubicBezTo>
                  <a:cubicBezTo>
                    <a:pt x="1380" y="1205"/>
                    <a:pt x="1296" y="1209"/>
                    <a:pt x="1212" y="1215"/>
                  </a:cubicBezTo>
                  <a:cubicBezTo>
                    <a:pt x="1126" y="1221"/>
                    <a:pt x="1032" y="1231"/>
                    <a:pt x="954" y="1255"/>
                  </a:cubicBezTo>
                  <a:cubicBezTo>
                    <a:pt x="953" y="1256"/>
                    <a:pt x="949" y="1258"/>
                    <a:pt x="948" y="1258"/>
                  </a:cubicBezTo>
                  <a:cubicBezTo>
                    <a:pt x="932" y="1266"/>
                    <a:pt x="919" y="1280"/>
                    <a:pt x="901" y="1283"/>
                  </a:cubicBezTo>
                  <a:cubicBezTo>
                    <a:pt x="883" y="1287"/>
                    <a:pt x="860" y="1286"/>
                    <a:pt x="840" y="1285"/>
                  </a:cubicBezTo>
                  <a:cubicBezTo>
                    <a:pt x="830" y="1284"/>
                    <a:pt x="812" y="1276"/>
                    <a:pt x="807" y="1277"/>
                  </a:cubicBezTo>
                  <a:cubicBezTo>
                    <a:pt x="781" y="1280"/>
                    <a:pt x="751" y="1279"/>
                    <a:pt x="724" y="1280"/>
                  </a:cubicBezTo>
                  <a:cubicBezTo>
                    <a:pt x="685" y="1281"/>
                    <a:pt x="651" y="1287"/>
                    <a:pt x="609" y="1293"/>
                  </a:cubicBezTo>
                  <a:cubicBezTo>
                    <a:pt x="566" y="1300"/>
                    <a:pt x="520" y="1301"/>
                    <a:pt x="476" y="1305"/>
                  </a:cubicBezTo>
                  <a:cubicBezTo>
                    <a:pt x="402" y="1312"/>
                    <a:pt x="329" y="1324"/>
                    <a:pt x="252" y="1325"/>
                  </a:cubicBezTo>
                  <a:cubicBezTo>
                    <a:pt x="243" y="1325"/>
                    <a:pt x="233" y="1322"/>
                    <a:pt x="224" y="1323"/>
                  </a:cubicBezTo>
                  <a:cubicBezTo>
                    <a:pt x="198" y="1325"/>
                    <a:pt x="174" y="1332"/>
                    <a:pt x="149" y="1333"/>
                  </a:cubicBezTo>
                  <a:cubicBezTo>
                    <a:pt x="122" y="1334"/>
                    <a:pt x="91" y="1329"/>
                    <a:pt x="63" y="1328"/>
                  </a:cubicBezTo>
                  <a:cubicBezTo>
                    <a:pt x="45" y="1328"/>
                    <a:pt x="30" y="1323"/>
                    <a:pt x="13" y="1318"/>
                  </a:cubicBezTo>
                  <a:cubicBezTo>
                    <a:pt x="9" y="1309"/>
                    <a:pt x="10" y="1294"/>
                    <a:pt x="3" y="1288"/>
                  </a:cubicBezTo>
                  <a:cubicBezTo>
                    <a:pt x="28" y="1234"/>
                    <a:pt x="58" y="1176"/>
                    <a:pt x="86" y="1130"/>
                  </a:cubicBezTo>
                  <a:cubicBezTo>
                    <a:pt x="62" y="1130"/>
                    <a:pt x="41" y="1136"/>
                    <a:pt x="20" y="1135"/>
                  </a:cubicBezTo>
                  <a:cubicBezTo>
                    <a:pt x="13" y="1116"/>
                    <a:pt x="31" y="1095"/>
                    <a:pt x="38" y="1077"/>
                  </a:cubicBezTo>
                  <a:cubicBezTo>
                    <a:pt x="23" y="1069"/>
                    <a:pt x="12" y="1081"/>
                    <a:pt x="3" y="1072"/>
                  </a:cubicBezTo>
                  <a:cubicBezTo>
                    <a:pt x="0" y="1052"/>
                    <a:pt x="22" y="1045"/>
                    <a:pt x="28" y="1028"/>
                  </a:cubicBezTo>
                  <a:cubicBezTo>
                    <a:pt x="26" y="1028"/>
                    <a:pt x="15" y="1030"/>
                    <a:pt x="13" y="1023"/>
                  </a:cubicBezTo>
                  <a:cubicBezTo>
                    <a:pt x="19" y="1000"/>
                    <a:pt x="36" y="988"/>
                    <a:pt x="45" y="968"/>
                  </a:cubicBezTo>
                  <a:cubicBezTo>
                    <a:pt x="36" y="968"/>
                    <a:pt x="22" y="971"/>
                    <a:pt x="18" y="959"/>
                  </a:cubicBezTo>
                  <a:cubicBezTo>
                    <a:pt x="24" y="940"/>
                    <a:pt x="44" y="936"/>
                    <a:pt x="48" y="915"/>
                  </a:cubicBezTo>
                  <a:cubicBezTo>
                    <a:pt x="53" y="916"/>
                    <a:pt x="53" y="912"/>
                    <a:pt x="56" y="911"/>
                  </a:cubicBezTo>
                  <a:cubicBezTo>
                    <a:pt x="91" y="854"/>
                    <a:pt x="139" y="810"/>
                    <a:pt x="171" y="750"/>
                  </a:cubicBezTo>
                  <a:cubicBezTo>
                    <a:pt x="174" y="749"/>
                    <a:pt x="176" y="745"/>
                    <a:pt x="181" y="745"/>
                  </a:cubicBezTo>
                  <a:cubicBezTo>
                    <a:pt x="193" y="725"/>
                    <a:pt x="203" y="703"/>
                    <a:pt x="222" y="689"/>
                  </a:cubicBezTo>
                  <a:cubicBezTo>
                    <a:pt x="264" y="612"/>
                    <a:pt x="311" y="566"/>
                    <a:pt x="347" y="480"/>
                  </a:cubicBezTo>
                  <a:cubicBezTo>
                    <a:pt x="352" y="477"/>
                    <a:pt x="352" y="477"/>
                    <a:pt x="358" y="478"/>
                  </a:cubicBezTo>
                  <a:cubicBezTo>
                    <a:pt x="380" y="442"/>
                    <a:pt x="405" y="411"/>
                    <a:pt x="426" y="375"/>
                  </a:cubicBezTo>
                  <a:cubicBezTo>
                    <a:pt x="434" y="375"/>
                    <a:pt x="433" y="383"/>
                    <a:pt x="440" y="383"/>
                  </a:cubicBezTo>
                  <a:cubicBezTo>
                    <a:pt x="474" y="375"/>
                    <a:pt x="518" y="378"/>
                    <a:pt x="559" y="382"/>
                  </a:cubicBezTo>
                  <a:cubicBezTo>
                    <a:pt x="622" y="387"/>
                    <a:pt x="688" y="386"/>
                    <a:pt x="747" y="392"/>
                  </a:cubicBezTo>
                  <a:cubicBezTo>
                    <a:pt x="789" y="406"/>
                    <a:pt x="855" y="408"/>
                    <a:pt x="908" y="426"/>
                  </a:cubicBezTo>
                  <a:cubicBezTo>
                    <a:pt x="918" y="409"/>
                    <a:pt x="928" y="392"/>
                    <a:pt x="936" y="373"/>
                  </a:cubicBezTo>
                  <a:cubicBezTo>
                    <a:pt x="941" y="371"/>
                    <a:pt x="941" y="374"/>
                    <a:pt x="944" y="372"/>
                  </a:cubicBezTo>
                  <a:cubicBezTo>
                    <a:pt x="968" y="336"/>
                    <a:pt x="987" y="296"/>
                    <a:pt x="1011" y="260"/>
                  </a:cubicBezTo>
                  <a:close/>
                  <a:moveTo>
                    <a:pt x="976" y="737"/>
                  </a:moveTo>
                  <a:cubicBezTo>
                    <a:pt x="982" y="724"/>
                    <a:pt x="985" y="712"/>
                    <a:pt x="989" y="699"/>
                  </a:cubicBezTo>
                  <a:cubicBezTo>
                    <a:pt x="992" y="691"/>
                    <a:pt x="1001" y="662"/>
                    <a:pt x="999" y="662"/>
                  </a:cubicBezTo>
                  <a:cubicBezTo>
                    <a:pt x="1004" y="661"/>
                    <a:pt x="1008" y="648"/>
                    <a:pt x="1008" y="639"/>
                  </a:cubicBezTo>
                  <a:cubicBezTo>
                    <a:pt x="1032" y="593"/>
                    <a:pt x="1055" y="546"/>
                    <a:pt x="1079" y="500"/>
                  </a:cubicBezTo>
                  <a:cubicBezTo>
                    <a:pt x="1085" y="496"/>
                    <a:pt x="1087" y="498"/>
                    <a:pt x="1092" y="493"/>
                  </a:cubicBezTo>
                  <a:cubicBezTo>
                    <a:pt x="1102" y="470"/>
                    <a:pt x="1117" y="453"/>
                    <a:pt x="1130" y="433"/>
                  </a:cubicBezTo>
                  <a:cubicBezTo>
                    <a:pt x="1162" y="308"/>
                    <a:pt x="1182" y="158"/>
                    <a:pt x="1139" y="38"/>
                  </a:cubicBezTo>
                  <a:cubicBezTo>
                    <a:pt x="1122" y="69"/>
                    <a:pt x="1117" y="103"/>
                    <a:pt x="1106" y="134"/>
                  </a:cubicBezTo>
                  <a:cubicBezTo>
                    <a:pt x="1101" y="147"/>
                    <a:pt x="1090" y="161"/>
                    <a:pt x="1084" y="171"/>
                  </a:cubicBezTo>
                  <a:cubicBezTo>
                    <a:pt x="1081" y="175"/>
                    <a:pt x="1081" y="182"/>
                    <a:pt x="1079" y="186"/>
                  </a:cubicBezTo>
                  <a:cubicBezTo>
                    <a:pt x="1073" y="194"/>
                    <a:pt x="1065" y="201"/>
                    <a:pt x="1059" y="209"/>
                  </a:cubicBezTo>
                  <a:cubicBezTo>
                    <a:pt x="1049" y="224"/>
                    <a:pt x="1039" y="239"/>
                    <a:pt x="1031" y="252"/>
                  </a:cubicBezTo>
                  <a:cubicBezTo>
                    <a:pt x="1019" y="271"/>
                    <a:pt x="1008" y="290"/>
                    <a:pt x="999" y="310"/>
                  </a:cubicBezTo>
                  <a:cubicBezTo>
                    <a:pt x="963" y="349"/>
                    <a:pt x="942" y="404"/>
                    <a:pt x="911" y="448"/>
                  </a:cubicBezTo>
                  <a:cubicBezTo>
                    <a:pt x="915" y="454"/>
                    <a:pt x="908" y="455"/>
                    <a:pt x="910" y="463"/>
                  </a:cubicBezTo>
                  <a:cubicBezTo>
                    <a:pt x="881" y="510"/>
                    <a:pt x="845" y="557"/>
                    <a:pt x="825" y="607"/>
                  </a:cubicBezTo>
                  <a:cubicBezTo>
                    <a:pt x="829" y="632"/>
                    <a:pt x="839" y="651"/>
                    <a:pt x="845" y="672"/>
                  </a:cubicBezTo>
                  <a:cubicBezTo>
                    <a:pt x="887" y="829"/>
                    <a:pt x="832" y="979"/>
                    <a:pt x="856" y="1160"/>
                  </a:cubicBezTo>
                  <a:cubicBezTo>
                    <a:pt x="883" y="1028"/>
                    <a:pt x="910" y="916"/>
                    <a:pt x="951" y="800"/>
                  </a:cubicBezTo>
                  <a:cubicBezTo>
                    <a:pt x="956" y="796"/>
                    <a:pt x="949" y="796"/>
                    <a:pt x="949" y="792"/>
                  </a:cubicBezTo>
                  <a:cubicBezTo>
                    <a:pt x="954" y="793"/>
                    <a:pt x="956" y="795"/>
                    <a:pt x="956" y="788"/>
                  </a:cubicBezTo>
                  <a:cubicBezTo>
                    <a:pt x="961" y="774"/>
                    <a:pt x="968" y="761"/>
                    <a:pt x="973" y="745"/>
                  </a:cubicBezTo>
                  <a:cubicBezTo>
                    <a:pt x="972" y="739"/>
                    <a:pt x="970" y="752"/>
                    <a:pt x="969" y="745"/>
                  </a:cubicBezTo>
                  <a:cubicBezTo>
                    <a:pt x="968" y="739"/>
                    <a:pt x="978" y="744"/>
                    <a:pt x="976" y="737"/>
                  </a:cubicBezTo>
                  <a:close/>
                  <a:moveTo>
                    <a:pt x="1559" y="166"/>
                  </a:moveTo>
                  <a:cubicBezTo>
                    <a:pt x="1540" y="182"/>
                    <a:pt x="1519" y="196"/>
                    <a:pt x="1496" y="207"/>
                  </a:cubicBezTo>
                  <a:cubicBezTo>
                    <a:pt x="1428" y="231"/>
                    <a:pt x="1367" y="262"/>
                    <a:pt x="1315" y="295"/>
                  </a:cubicBezTo>
                  <a:cubicBezTo>
                    <a:pt x="1275" y="321"/>
                    <a:pt x="1241" y="351"/>
                    <a:pt x="1205" y="380"/>
                  </a:cubicBezTo>
                  <a:cubicBezTo>
                    <a:pt x="1169" y="409"/>
                    <a:pt x="1137" y="441"/>
                    <a:pt x="1112" y="481"/>
                  </a:cubicBezTo>
                  <a:cubicBezTo>
                    <a:pt x="1100" y="501"/>
                    <a:pt x="1087" y="520"/>
                    <a:pt x="1074" y="539"/>
                  </a:cubicBezTo>
                  <a:cubicBezTo>
                    <a:pt x="1055" y="567"/>
                    <a:pt x="1042" y="606"/>
                    <a:pt x="1029" y="636"/>
                  </a:cubicBezTo>
                  <a:cubicBezTo>
                    <a:pt x="998" y="709"/>
                    <a:pt x="976" y="783"/>
                    <a:pt x="948" y="857"/>
                  </a:cubicBezTo>
                  <a:cubicBezTo>
                    <a:pt x="915" y="941"/>
                    <a:pt x="896" y="1032"/>
                    <a:pt x="873" y="1124"/>
                  </a:cubicBezTo>
                  <a:cubicBezTo>
                    <a:pt x="879" y="1137"/>
                    <a:pt x="865" y="1155"/>
                    <a:pt x="871" y="1167"/>
                  </a:cubicBezTo>
                  <a:cubicBezTo>
                    <a:pt x="878" y="1150"/>
                    <a:pt x="881" y="1130"/>
                    <a:pt x="896" y="1122"/>
                  </a:cubicBezTo>
                  <a:cubicBezTo>
                    <a:pt x="917" y="1088"/>
                    <a:pt x="943" y="1045"/>
                    <a:pt x="968" y="1018"/>
                  </a:cubicBezTo>
                  <a:cubicBezTo>
                    <a:pt x="981" y="1002"/>
                    <a:pt x="999" y="988"/>
                    <a:pt x="1014" y="971"/>
                  </a:cubicBezTo>
                  <a:cubicBezTo>
                    <a:pt x="1029" y="955"/>
                    <a:pt x="1042" y="936"/>
                    <a:pt x="1057" y="923"/>
                  </a:cubicBezTo>
                  <a:cubicBezTo>
                    <a:pt x="1154" y="842"/>
                    <a:pt x="1261" y="760"/>
                    <a:pt x="1418" y="760"/>
                  </a:cubicBezTo>
                  <a:cubicBezTo>
                    <a:pt x="1426" y="681"/>
                    <a:pt x="1443" y="614"/>
                    <a:pt x="1467" y="534"/>
                  </a:cubicBezTo>
                  <a:cubicBezTo>
                    <a:pt x="1481" y="490"/>
                    <a:pt x="1498" y="445"/>
                    <a:pt x="1514" y="403"/>
                  </a:cubicBezTo>
                  <a:cubicBezTo>
                    <a:pt x="1548" y="310"/>
                    <a:pt x="1619" y="220"/>
                    <a:pt x="1590" y="118"/>
                  </a:cubicBezTo>
                  <a:cubicBezTo>
                    <a:pt x="1590" y="117"/>
                    <a:pt x="1590" y="116"/>
                    <a:pt x="1589" y="116"/>
                  </a:cubicBezTo>
                  <a:cubicBezTo>
                    <a:pt x="1582" y="136"/>
                    <a:pt x="1567" y="147"/>
                    <a:pt x="1559" y="166"/>
                  </a:cubicBezTo>
                  <a:close/>
                  <a:moveTo>
                    <a:pt x="1607" y="141"/>
                  </a:moveTo>
                  <a:cubicBezTo>
                    <a:pt x="1620" y="237"/>
                    <a:pt x="1570" y="305"/>
                    <a:pt x="1536" y="380"/>
                  </a:cubicBezTo>
                  <a:cubicBezTo>
                    <a:pt x="1523" y="408"/>
                    <a:pt x="1514" y="440"/>
                    <a:pt x="1504" y="470"/>
                  </a:cubicBezTo>
                  <a:cubicBezTo>
                    <a:pt x="1472" y="565"/>
                    <a:pt x="1439" y="664"/>
                    <a:pt x="1428" y="774"/>
                  </a:cubicBezTo>
                  <a:cubicBezTo>
                    <a:pt x="1393" y="776"/>
                    <a:pt x="1359" y="777"/>
                    <a:pt x="1326" y="778"/>
                  </a:cubicBezTo>
                  <a:cubicBezTo>
                    <a:pt x="1261" y="798"/>
                    <a:pt x="1199" y="829"/>
                    <a:pt x="1145" y="866"/>
                  </a:cubicBezTo>
                  <a:cubicBezTo>
                    <a:pt x="1124" y="881"/>
                    <a:pt x="1107" y="900"/>
                    <a:pt x="1091" y="915"/>
                  </a:cubicBezTo>
                  <a:cubicBezTo>
                    <a:pt x="1079" y="925"/>
                    <a:pt x="1065" y="932"/>
                    <a:pt x="1054" y="943"/>
                  </a:cubicBezTo>
                  <a:cubicBezTo>
                    <a:pt x="1043" y="954"/>
                    <a:pt x="1034" y="966"/>
                    <a:pt x="1022" y="978"/>
                  </a:cubicBezTo>
                  <a:cubicBezTo>
                    <a:pt x="1001" y="1000"/>
                    <a:pt x="977" y="1021"/>
                    <a:pt x="958" y="1046"/>
                  </a:cubicBezTo>
                  <a:cubicBezTo>
                    <a:pt x="919" y="1096"/>
                    <a:pt x="887" y="1151"/>
                    <a:pt x="860" y="1210"/>
                  </a:cubicBezTo>
                  <a:cubicBezTo>
                    <a:pt x="875" y="1198"/>
                    <a:pt x="882" y="1171"/>
                    <a:pt x="893" y="1152"/>
                  </a:cubicBezTo>
                  <a:cubicBezTo>
                    <a:pt x="900" y="1140"/>
                    <a:pt x="912" y="1132"/>
                    <a:pt x="921" y="1121"/>
                  </a:cubicBezTo>
                  <a:cubicBezTo>
                    <a:pt x="931" y="1108"/>
                    <a:pt x="939" y="1094"/>
                    <a:pt x="949" y="1081"/>
                  </a:cubicBezTo>
                  <a:cubicBezTo>
                    <a:pt x="959" y="1069"/>
                    <a:pt x="966" y="1050"/>
                    <a:pt x="981" y="1047"/>
                  </a:cubicBezTo>
                  <a:cubicBezTo>
                    <a:pt x="958" y="1088"/>
                    <a:pt x="921" y="1123"/>
                    <a:pt x="900" y="1164"/>
                  </a:cubicBezTo>
                  <a:cubicBezTo>
                    <a:pt x="892" y="1178"/>
                    <a:pt x="884" y="1193"/>
                    <a:pt x="881" y="1209"/>
                  </a:cubicBezTo>
                  <a:cubicBezTo>
                    <a:pt x="887" y="1210"/>
                    <a:pt x="894" y="1204"/>
                    <a:pt x="901" y="1205"/>
                  </a:cubicBezTo>
                  <a:cubicBezTo>
                    <a:pt x="964" y="1118"/>
                    <a:pt x="1026" y="1030"/>
                    <a:pt x="1102" y="956"/>
                  </a:cubicBezTo>
                  <a:cubicBezTo>
                    <a:pt x="1107" y="956"/>
                    <a:pt x="1110" y="954"/>
                    <a:pt x="1114" y="953"/>
                  </a:cubicBezTo>
                  <a:cubicBezTo>
                    <a:pt x="1151" y="921"/>
                    <a:pt x="1191" y="887"/>
                    <a:pt x="1233" y="858"/>
                  </a:cubicBezTo>
                  <a:cubicBezTo>
                    <a:pt x="1285" y="823"/>
                    <a:pt x="1338" y="793"/>
                    <a:pt x="1414" y="792"/>
                  </a:cubicBezTo>
                  <a:cubicBezTo>
                    <a:pt x="1432" y="791"/>
                    <a:pt x="1436" y="794"/>
                    <a:pt x="1453" y="792"/>
                  </a:cubicBezTo>
                  <a:cubicBezTo>
                    <a:pt x="1487" y="671"/>
                    <a:pt x="1526" y="557"/>
                    <a:pt x="1550" y="426"/>
                  </a:cubicBezTo>
                  <a:cubicBezTo>
                    <a:pt x="1552" y="420"/>
                    <a:pt x="1558" y="420"/>
                    <a:pt x="1559" y="413"/>
                  </a:cubicBezTo>
                  <a:cubicBezTo>
                    <a:pt x="1577" y="370"/>
                    <a:pt x="1578" y="317"/>
                    <a:pt x="1595" y="275"/>
                  </a:cubicBezTo>
                  <a:cubicBezTo>
                    <a:pt x="1597" y="271"/>
                    <a:pt x="1602" y="268"/>
                    <a:pt x="1604" y="264"/>
                  </a:cubicBezTo>
                  <a:cubicBezTo>
                    <a:pt x="1615" y="232"/>
                    <a:pt x="1622" y="195"/>
                    <a:pt x="1632" y="166"/>
                  </a:cubicBezTo>
                  <a:cubicBezTo>
                    <a:pt x="1635" y="157"/>
                    <a:pt x="1643" y="146"/>
                    <a:pt x="1638" y="136"/>
                  </a:cubicBezTo>
                  <a:cubicBezTo>
                    <a:pt x="1627" y="138"/>
                    <a:pt x="1620" y="144"/>
                    <a:pt x="1607" y="141"/>
                  </a:cubicBezTo>
                  <a:close/>
                  <a:moveTo>
                    <a:pt x="1670" y="538"/>
                  </a:moveTo>
                  <a:cubicBezTo>
                    <a:pt x="1664" y="534"/>
                    <a:pt x="1667" y="542"/>
                    <a:pt x="1662" y="548"/>
                  </a:cubicBezTo>
                  <a:cubicBezTo>
                    <a:pt x="1671" y="473"/>
                    <a:pt x="1691" y="394"/>
                    <a:pt x="1705" y="312"/>
                  </a:cubicBezTo>
                  <a:cubicBezTo>
                    <a:pt x="1708" y="307"/>
                    <a:pt x="1711" y="304"/>
                    <a:pt x="1713" y="299"/>
                  </a:cubicBezTo>
                  <a:cubicBezTo>
                    <a:pt x="1712" y="280"/>
                    <a:pt x="1726" y="248"/>
                    <a:pt x="1730" y="224"/>
                  </a:cubicBezTo>
                  <a:cubicBezTo>
                    <a:pt x="1734" y="220"/>
                    <a:pt x="1737" y="215"/>
                    <a:pt x="1738" y="207"/>
                  </a:cubicBezTo>
                  <a:cubicBezTo>
                    <a:pt x="1733" y="200"/>
                    <a:pt x="1728" y="198"/>
                    <a:pt x="1720" y="196"/>
                  </a:cubicBezTo>
                  <a:cubicBezTo>
                    <a:pt x="1702" y="210"/>
                    <a:pt x="1708" y="249"/>
                    <a:pt x="1693" y="267"/>
                  </a:cubicBezTo>
                  <a:cubicBezTo>
                    <a:pt x="1691" y="251"/>
                    <a:pt x="1700" y="222"/>
                    <a:pt x="1703" y="201"/>
                  </a:cubicBezTo>
                  <a:cubicBezTo>
                    <a:pt x="1696" y="196"/>
                    <a:pt x="1698" y="182"/>
                    <a:pt x="1693" y="174"/>
                  </a:cubicBezTo>
                  <a:cubicBezTo>
                    <a:pt x="1686" y="195"/>
                    <a:pt x="1684" y="222"/>
                    <a:pt x="1672" y="239"/>
                  </a:cubicBezTo>
                  <a:cubicBezTo>
                    <a:pt x="1672" y="215"/>
                    <a:pt x="1682" y="193"/>
                    <a:pt x="1682" y="174"/>
                  </a:cubicBezTo>
                  <a:cubicBezTo>
                    <a:pt x="1672" y="184"/>
                    <a:pt x="1674" y="200"/>
                    <a:pt x="1670" y="214"/>
                  </a:cubicBezTo>
                  <a:cubicBezTo>
                    <a:pt x="1662" y="240"/>
                    <a:pt x="1651" y="268"/>
                    <a:pt x="1647" y="294"/>
                  </a:cubicBezTo>
                  <a:cubicBezTo>
                    <a:pt x="1645" y="308"/>
                    <a:pt x="1645" y="318"/>
                    <a:pt x="1637" y="320"/>
                  </a:cubicBezTo>
                  <a:cubicBezTo>
                    <a:pt x="1642" y="264"/>
                    <a:pt x="1661" y="220"/>
                    <a:pt x="1668" y="162"/>
                  </a:cubicBezTo>
                  <a:cubicBezTo>
                    <a:pt x="1663" y="157"/>
                    <a:pt x="1661" y="149"/>
                    <a:pt x="1653" y="146"/>
                  </a:cubicBezTo>
                  <a:cubicBezTo>
                    <a:pt x="1582" y="349"/>
                    <a:pt x="1535" y="578"/>
                    <a:pt x="1464" y="785"/>
                  </a:cubicBezTo>
                  <a:cubicBezTo>
                    <a:pt x="1470" y="792"/>
                    <a:pt x="1475" y="800"/>
                    <a:pt x="1489" y="798"/>
                  </a:cubicBezTo>
                  <a:cubicBezTo>
                    <a:pt x="1491" y="766"/>
                    <a:pt x="1506" y="738"/>
                    <a:pt x="1514" y="707"/>
                  </a:cubicBezTo>
                  <a:cubicBezTo>
                    <a:pt x="1518" y="691"/>
                    <a:pt x="1515" y="673"/>
                    <a:pt x="1526" y="659"/>
                  </a:cubicBezTo>
                  <a:cubicBezTo>
                    <a:pt x="1523" y="706"/>
                    <a:pt x="1506" y="749"/>
                    <a:pt x="1499" y="797"/>
                  </a:cubicBezTo>
                  <a:cubicBezTo>
                    <a:pt x="1506" y="793"/>
                    <a:pt x="1511" y="799"/>
                    <a:pt x="1516" y="797"/>
                  </a:cubicBezTo>
                  <a:cubicBezTo>
                    <a:pt x="1530" y="722"/>
                    <a:pt x="1557" y="646"/>
                    <a:pt x="1570" y="564"/>
                  </a:cubicBezTo>
                  <a:cubicBezTo>
                    <a:pt x="1580" y="554"/>
                    <a:pt x="1578" y="538"/>
                    <a:pt x="1580" y="521"/>
                  </a:cubicBezTo>
                  <a:cubicBezTo>
                    <a:pt x="1585" y="496"/>
                    <a:pt x="1592" y="471"/>
                    <a:pt x="1597" y="445"/>
                  </a:cubicBezTo>
                  <a:cubicBezTo>
                    <a:pt x="1599" y="432"/>
                    <a:pt x="1604" y="419"/>
                    <a:pt x="1607" y="407"/>
                  </a:cubicBezTo>
                  <a:cubicBezTo>
                    <a:pt x="1610" y="394"/>
                    <a:pt x="1608" y="378"/>
                    <a:pt x="1620" y="372"/>
                  </a:cubicBezTo>
                  <a:cubicBezTo>
                    <a:pt x="1609" y="460"/>
                    <a:pt x="1584" y="561"/>
                    <a:pt x="1560" y="654"/>
                  </a:cubicBezTo>
                  <a:cubicBezTo>
                    <a:pt x="1555" y="674"/>
                    <a:pt x="1554" y="696"/>
                    <a:pt x="1549" y="715"/>
                  </a:cubicBezTo>
                  <a:cubicBezTo>
                    <a:pt x="1540" y="749"/>
                    <a:pt x="1517" y="792"/>
                    <a:pt x="1519" y="825"/>
                  </a:cubicBezTo>
                  <a:cubicBezTo>
                    <a:pt x="1528" y="833"/>
                    <a:pt x="1531" y="831"/>
                    <a:pt x="1544" y="835"/>
                  </a:cubicBezTo>
                  <a:cubicBezTo>
                    <a:pt x="1546" y="798"/>
                    <a:pt x="1563" y="767"/>
                    <a:pt x="1572" y="735"/>
                  </a:cubicBezTo>
                  <a:cubicBezTo>
                    <a:pt x="1580" y="706"/>
                    <a:pt x="1577" y="676"/>
                    <a:pt x="1594" y="651"/>
                  </a:cubicBezTo>
                  <a:cubicBezTo>
                    <a:pt x="1589" y="683"/>
                    <a:pt x="1585" y="740"/>
                    <a:pt x="1565" y="767"/>
                  </a:cubicBezTo>
                  <a:cubicBezTo>
                    <a:pt x="1560" y="789"/>
                    <a:pt x="1555" y="812"/>
                    <a:pt x="1550" y="835"/>
                  </a:cubicBezTo>
                  <a:cubicBezTo>
                    <a:pt x="1559" y="829"/>
                    <a:pt x="1560" y="853"/>
                    <a:pt x="1567" y="858"/>
                  </a:cubicBezTo>
                  <a:cubicBezTo>
                    <a:pt x="1579" y="780"/>
                    <a:pt x="1615" y="707"/>
                    <a:pt x="1630" y="627"/>
                  </a:cubicBezTo>
                  <a:cubicBezTo>
                    <a:pt x="1632" y="620"/>
                    <a:pt x="1627" y="609"/>
                    <a:pt x="1637" y="606"/>
                  </a:cubicBezTo>
                  <a:cubicBezTo>
                    <a:pt x="1638" y="633"/>
                    <a:pt x="1633" y="663"/>
                    <a:pt x="1625" y="694"/>
                  </a:cubicBezTo>
                  <a:cubicBezTo>
                    <a:pt x="1611" y="749"/>
                    <a:pt x="1584" y="813"/>
                    <a:pt x="1574" y="873"/>
                  </a:cubicBezTo>
                  <a:cubicBezTo>
                    <a:pt x="1568" y="875"/>
                    <a:pt x="1565" y="880"/>
                    <a:pt x="1560" y="883"/>
                  </a:cubicBezTo>
                  <a:cubicBezTo>
                    <a:pt x="1541" y="885"/>
                    <a:pt x="1520" y="878"/>
                    <a:pt x="1494" y="883"/>
                  </a:cubicBezTo>
                  <a:cubicBezTo>
                    <a:pt x="1453" y="892"/>
                    <a:pt x="1405" y="907"/>
                    <a:pt x="1363" y="916"/>
                  </a:cubicBezTo>
                  <a:cubicBezTo>
                    <a:pt x="1316" y="927"/>
                    <a:pt x="1277" y="954"/>
                    <a:pt x="1238" y="971"/>
                  </a:cubicBezTo>
                  <a:cubicBezTo>
                    <a:pt x="1219" y="980"/>
                    <a:pt x="1205" y="990"/>
                    <a:pt x="1192" y="998"/>
                  </a:cubicBezTo>
                  <a:cubicBezTo>
                    <a:pt x="1184" y="1002"/>
                    <a:pt x="1174" y="1005"/>
                    <a:pt x="1167" y="1009"/>
                  </a:cubicBezTo>
                  <a:cubicBezTo>
                    <a:pt x="1104" y="1056"/>
                    <a:pt x="1034" y="1096"/>
                    <a:pt x="983" y="1157"/>
                  </a:cubicBezTo>
                  <a:cubicBezTo>
                    <a:pt x="1044" y="1120"/>
                    <a:pt x="1108" y="1087"/>
                    <a:pt x="1174" y="1054"/>
                  </a:cubicBezTo>
                  <a:cubicBezTo>
                    <a:pt x="1180" y="1051"/>
                    <a:pt x="1184" y="1045"/>
                    <a:pt x="1190" y="1042"/>
                  </a:cubicBezTo>
                  <a:cubicBezTo>
                    <a:pt x="1271" y="1006"/>
                    <a:pt x="1368" y="987"/>
                    <a:pt x="1462" y="971"/>
                  </a:cubicBezTo>
                  <a:cubicBezTo>
                    <a:pt x="1509" y="957"/>
                    <a:pt x="1549" y="959"/>
                    <a:pt x="1600" y="953"/>
                  </a:cubicBezTo>
                  <a:cubicBezTo>
                    <a:pt x="1632" y="858"/>
                    <a:pt x="1649" y="770"/>
                    <a:pt x="1672" y="672"/>
                  </a:cubicBezTo>
                  <a:cubicBezTo>
                    <a:pt x="1682" y="627"/>
                    <a:pt x="1701" y="577"/>
                    <a:pt x="1712" y="533"/>
                  </a:cubicBezTo>
                  <a:cubicBezTo>
                    <a:pt x="1718" y="506"/>
                    <a:pt x="1722" y="484"/>
                    <a:pt x="1728" y="456"/>
                  </a:cubicBezTo>
                  <a:cubicBezTo>
                    <a:pt x="1734" y="432"/>
                    <a:pt x="1748" y="410"/>
                    <a:pt x="1750" y="385"/>
                  </a:cubicBezTo>
                  <a:cubicBezTo>
                    <a:pt x="1763" y="362"/>
                    <a:pt x="1769" y="320"/>
                    <a:pt x="1776" y="292"/>
                  </a:cubicBezTo>
                  <a:cubicBezTo>
                    <a:pt x="1760" y="293"/>
                    <a:pt x="1742" y="298"/>
                    <a:pt x="1731" y="300"/>
                  </a:cubicBezTo>
                  <a:cubicBezTo>
                    <a:pt x="1714" y="340"/>
                    <a:pt x="1711" y="395"/>
                    <a:pt x="1695" y="436"/>
                  </a:cubicBezTo>
                  <a:cubicBezTo>
                    <a:pt x="1695" y="435"/>
                    <a:pt x="1694" y="432"/>
                    <a:pt x="1693" y="435"/>
                  </a:cubicBezTo>
                  <a:cubicBezTo>
                    <a:pt x="1691" y="471"/>
                    <a:pt x="1677" y="501"/>
                    <a:pt x="1670" y="538"/>
                  </a:cubicBezTo>
                  <a:close/>
                  <a:moveTo>
                    <a:pt x="745" y="412"/>
                  </a:moveTo>
                  <a:cubicBezTo>
                    <a:pt x="727" y="401"/>
                    <a:pt x="705" y="407"/>
                    <a:pt x="684" y="405"/>
                  </a:cubicBezTo>
                  <a:cubicBezTo>
                    <a:pt x="654" y="402"/>
                    <a:pt x="627" y="392"/>
                    <a:pt x="606" y="397"/>
                  </a:cubicBezTo>
                  <a:cubicBezTo>
                    <a:pt x="607" y="396"/>
                    <a:pt x="608" y="398"/>
                    <a:pt x="606" y="398"/>
                  </a:cubicBezTo>
                  <a:cubicBezTo>
                    <a:pt x="578" y="397"/>
                    <a:pt x="554" y="390"/>
                    <a:pt x="526" y="390"/>
                  </a:cubicBezTo>
                  <a:cubicBezTo>
                    <a:pt x="500" y="390"/>
                    <a:pt x="474" y="390"/>
                    <a:pt x="443" y="390"/>
                  </a:cubicBezTo>
                  <a:cubicBezTo>
                    <a:pt x="425" y="403"/>
                    <a:pt x="413" y="424"/>
                    <a:pt x="400" y="445"/>
                  </a:cubicBezTo>
                  <a:cubicBezTo>
                    <a:pt x="368" y="496"/>
                    <a:pt x="326" y="542"/>
                    <a:pt x="300" y="593"/>
                  </a:cubicBezTo>
                  <a:cubicBezTo>
                    <a:pt x="296" y="597"/>
                    <a:pt x="298" y="588"/>
                    <a:pt x="294" y="593"/>
                  </a:cubicBezTo>
                  <a:cubicBezTo>
                    <a:pt x="271" y="653"/>
                    <a:pt x="218" y="697"/>
                    <a:pt x="191" y="759"/>
                  </a:cubicBezTo>
                  <a:cubicBezTo>
                    <a:pt x="143" y="820"/>
                    <a:pt x="94" y="880"/>
                    <a:pt x="51" y="946"/>
                  </a:cubicBezTo>
                  <a:cubicBezTo>
                    <a:pt x="118" y="950"/>
                    <a:pt x="183" y="967"/>
                    <a:pt x="249" y="984"/>
                  </a:cubicBezTo>
                  <a:cubicBezTo>
                    <a:pt x="276" y="991"/>
                    <a:pt x="302" y="1002"/>
                    <a:pt x="328" y="1009"/>
                  </a:cubicBezTo>
                  <a:cubicBezTo>
                    <a:pt x="362" y="1018"/>
                    <a:pt x="398" y="1028"/>
                    <a:pt x="423" y="1029"/>
                  </a:cubicBezTo>
                  <a:cubicBezTo>
                    <a:pt x="484" y="1047"/>
                    <a:pt x="560" y="1072"/>
                    <a:pt x="629" y="1097"/>
                  </a:cubicBezTo>
                  <a:cubicBezTo>
                    <a:pt x="638" y="1101"/>
                    <a:pt x="646" y="1108"/>
                    <a:pt x="656" y="1112"/>
                  </a:cubicBezTo>
                  <a:cubicBezTo>
                    <a:pt x="690" y="1126"/>
                    <a:pt x="730" y="1126"/>
                    <a:pt x="754" y="1150"/>
                  </a:cubicBezTo>
                  <a:cubicBezTo>
                    <a:pt x="793" y="1158"/>
                    <a:pt x="817" y="1182"/>
                    <a:pt x="848" y="1199"/>
                  </a:cubicBezTo>
                  <a:cubicBezTo>
                    <a:pt x="836" y="1142"/>
                    <a:pt x="837" y="1090"/>
                    <a:pt x="833" y="1041"/>
                  </a:cubicBezTo>
                  <a:cubicBezTo>
                    <a:pt x="843" y="937"/>
                    <a:pt x="846" y="846"/>
                    <a:pt x="843" y="750"/>
                  </a:cubicBezTo>
                  <a:cubicBezTo>
                    <a:pt x="842" y="704"/>
                    <a:pt x="819" y="667"/>
                    <a:pt x="817" y="622"/>
                  </a:cubicBezTo>
                  <a:cubicBezTo>
                    <a:pt x="810" y="613"/>
                    <a:pt x="808" y="606"/>
                    <a:pt x="807" y="598"/>
                  </a:cubicBezTo>
                  <a:cubicBezTo>
                    <a:pt x="843" y="555"/>
                    <a:pt x="872" y="491"/>
                    <a:pt x="903" y="438"/>
                  </a:cubicBezTo>
                  <a:cubicBezTo>
                    <a:pt x="850" y="428"/>
                    <a:pt x="790" y="407"/>
                    <a:pt x="745" y="412"/>
                  </a:cubicBezTo>
                  <a:close/>
                  <a:moveTo>
                    <a:pt x="1831" y="402"/>
                  </a:moveTo>
                  <a:cubicBezTo>
                    <a:pt x="1809" y="402"/>
                    <a:pt x="1795" y="401"/>
                    <a:pt x="1776" y="407"/>
                  </a:cubicBezTo>
                  <a:cubicBezTo>
                    <a:pt x="1768" y="409"/>
                    <a:pt x="1756" y="409"/>
                    <a:pt x="1760" y="421"/>
                  </a:cubicBezTo>
                  <a:cubicBezTo>
                    <a:pt x="1777" y="426"/>
                    <a:pt x="1798" y="427"/>
                    <a:pt x="1821" y="421"/>
                  </a:cubicBezTo>
                  <a:cubicBezTo>
                    <a:pt x="1821" y="425"/>
                    <a:pt x="1823" y="427"/>
                    <a:pt x="1826" y="426"/>
                  </a:cubicBezTo>
                  <a:cubicBezTo>
                    <a:pt x="1825" y="503"/>
                    <a:pt x="1786" y="571"/>
                    <a:pt x="1770" y="637"/>
                  </a:cubicBezTo>
                  <a:cubicBezTo>
                    <a:pt x="1761" y="670"/>
                    <a:pt x="1755" y="705"/>
                    <a:pt x="1746" y="737"/>
                  </a:cubicBezTo>
                  <a:cubicBezTo>
                    <a:pt x="1737" y="772"/>
                    <a:pt x="1725" y="809"/>
                    <a:pt x="1715" y="845"/>
                  </a:cubicBezTo>
                  <a:cubicBezTo>
                    <a:pt x="1705" y="880"/>
                    <a:pt x="1690" y="914"/>
                    <a:pt x="1683" y="948"/>
                  </a:cubicBezTo>
                  <a:cubicBezTo>
                    <a:pt x="1678" y="977"/>
                    <a:pt x="1673" y="1006"/>
                    <a:pt x="1667" y="1034"/>
                  </a:cubicBezTo>
                  <a:cubicBezTo>
                    <a:pt x="1661" y="1059"/>
                    <a:pt x="1655" y="1087"/>
                    <a:pt x="1637" y="1107"/>
                  </a:cubicBezTo>
                  <a:cubicBezTo>
                    <a:pt x="1631" y="1104"/>
                    <a:pt x="1624" y="1103"/>
                    <a:pt x="1619" y="1099"/>
                  </a:cubicBezTo>
                  <a:cubicBezTo>
                    <a:pt x="1570" y="1100"/>
                    <a:pt x="1511" y="1091"/>
                    <a:pt x="1467" y="1101"/>
                  </a:cubicBezTo>
                  <a:cubicBezTo>
                    <a:pt x="1453" y="1090"/>
                    <a:pt x="1446" y="1101"/>
                    <a:pt x="1434" y="1104"/>
                  </a:cubicBezTo>
                  <a:cubicBezTo>
                    <a:pt x="1414" y="1108"/>
                    <a:pt x="1388" y="1107"/>
                    <a:pt x="1366" y="1109"/>
                  </a:cubicBezTo>
                  <a:cubicBezTo>
                    <a:pt x="1347" y="1111"/>
                    <a:pt x="1329" y="1114"/>
                    <a:pt x="1310" y="1116"/>
                  </a:cubicBezTo>
                  <a:cubicBezTo>
                    <a:pt x="1265" y="1120"/>
                    <a:pt x="1217" y="1124"/>
                    <a:pt x="1172" y="1132"/>
                  </a:cubicBezTo>
                  <a:cubicBezTo>
                    <a:pt x="1164" y="1134"/>
                    <a:pt x="1157" y="1139"/>
                    <a:pt x="1149" y="1140"/>
                  </a:cubicBezTo>
                  <a:cubicBezTo>
                    <a:pt x="1095" y="1152"/>
                    <a:pt x="1044" y="1164"/>
                    <a:pt x="1001" y="1194"/>
                  </a:cubicBezTo>
                  <a:cubicBezTo>
                    <a:pt x="1091" y="1180"/>
                    <a:pt x="1183" y="1171"/>
                    <a:pt x="1275" y="1159"/>
                  </a:cubicBezTo>
                  <a:cubicBezTo>
                    <a:pt x="1314" y="1154"/>
                    <a:pt x="1355" y="1143"/>
                    <a:pt x="1396" y="1144"/>
                  </a:cubicBezTo>
                  <a:cubicBezTo>
                    <a:pt x="1423" y="1144"/>
                    <a:pt x="1445" y="1146"/>
                    <a:pt x="1467" y="1145"/>
                  </a:cubicBezTo>
                  <a:cubicBezTo>
                    <a:pt x="1478" y="1145"/>
                    <a:pt x="1498" y="1137"/>
                    <a:pt x="1499" y="1154"/>
                  </a:cubicBezTo>
                  <a:cubicBezTo>
                    <a:pt x="1479" y="1164"/>
                    <a:pt x="1457" y="1156"/>
                    <a:pt x="1436" y="1155"/>
                  </a:cubicBezTo>
                  <a:cubicBezTo>
                    <a:pt x="1377" y="1155"/>
                    <a:pt x="1315" y="1168"/>
                    <a:pt x="1270" y="1172"/>
                  </a:cubicBezTo>
                  <a:cubicBezTo>
                    <a:pt x="1223" y="1176"/>
                    <a:pt x="1190" y="1179"/>
                    <a:pt x="1154" y="1184"/>
                  </a:cubicBezTo>
                  <a:cubicBezTo>
                    <a:pt x="1127" y="1187"/>
                    <a:pt x="1101" y="1196"/>
                    <a:pt x="1076" y="1199"/>
                  </a:cubicBezTo>
                  <a:cubicBezTo>
                    <a:pt x="1021" y="1204"/>
                    <a:pt x="976" y="1207"/>
                    <a:pt x="936" y="1233"/>
                  </a:cubicBezTo>
                  <a:cubicBezTo>
                    <a:pt x="940" y="1235"/>
                    <a:pt x="942" y="1240"/>
                    <a:pt x="941" y="1247"/>
                  </a:cubicBezTo>
                  <a:cubicBezTo>
                    <a:pt x="966" y="1235"/>
                    <a:pt x="995" y="1224"/>
                    <a:pt x="1026" y="1220"/>
                  </a:cubicBezTo>
                  <a:cubicBezTo>
                    <a:pt x="1201" y="1197"/>
                    <a:pt x="1410" y="1192"/>
                    <a:pt x="1597" y="1167"/>
                  </a:cubicBezTo>
                  <a:cubicBezTo>
                    <a:pt x="1642" y="1161"/>
                    <a:pt x="1696" y="1180"/>
                    <a:pt x="1725" y="1150"/>
                  </a:cubicBezTo>
                  <a:cubicBezTo>
                    <a:pt x="1751" y="1082"/>
                    <a:pt x="1756" y="1007"/>
                    <a:pt x="1775" y="935"/>
                  </a:cubicBezTo>
                  <a:cubicBezTo>
                    <a:pt x="1781" y="911"/>
                    <a:pt x="1792" y="889"/>
                    <a:pt x="1798" y="865"/>
                  </a:cubicBezTo>
                  <a:cubicBezTo>
                    <a:pt x="1805" y="839"/>
                    <a:pt x="1812" y="813"/>
                    <a:pt x="1818" y="787"/>
                  </a:cubicBezTo>
                  <a:cubicBezTo>
                    <a:pt x="1823" y="761"/>
                    <a:pt x="1831" y="736"/>
                    <a:pt x="1836" y="710"/>
                  </a:cubicBezTo>
                  <a:cubicBezTo>
                    <a:pt x="1842" y="684"/>
                    <a:pt x="1847" y="656"/>
                    <a:pt x="1854" y="631"/>
                  </a:cubicBezTo>
                  <a:cubicBezTo>
                    <a:pt x="1857" y="621"/>
                    <a:pt x="1864" y="612"/>
                    <a:pt x="1866" y="602"/>
                  </a:cubicBezTo>
                  <a:cubicBezTo>
                    <a:pt x="1874" y="568"/>
                    <a:pt x="1875" y="530"/>
                    <a:pt x="1884" y="498"/>
                  </a:cubicBezTo>
                  <a:cubicBezTo>
                    <a:pt x="1881" y="472"/>
                    <a:pt x="1906" y="427"/>
                    <a:pt x="1886" y="403"/>
                  </a:cubicBezTo>
                  <a:cubicBezTo>
                    <a:pt x="1869" y="396"/>
                    <a:pt x="1850" y="401"/>
                    <a:pt x="1831" y="402"/>
                  </a:cubicBezTo>
                  <a:close/>
                  <a:moveTo>
                    <a:pt x="1755" y="435"/>
                  </a:moveTo>
                  <a:cubicBezTo>
                    <a:pt x="1732" y="509"/>
                    <a:pt x="1720" y="583"/>
                    <a:pt x="1698" y="657"/>
                  </a:cubicBezTo>
                  <a:cubicBezTo>
                    <a:pt x="1692" y="679"/>
                    <a:pt x="1686" y="699"/>
                    <a:pt x="1680" y="720"/>
                  </a:cubicBezTo>
                  <a:cubicBezTo>
                    <a:pt x="1674" y="743"/>
                    <a:pt x="1670" y="765"/>
                    <a:pt x="1665" y="788"/>
                  </a:cubicBezTo>
                  <a:cubicBezTo>
                    <a:pt x="1655" y="835"/>
                    <a:pt x="1637" y="881"/>
                    <a:pt x="1625" y="926"/>
                  </a:cubicBezTo>
                  <a:cubicBezTo>
                    <a:pt x="1623" y="935"/>
                    <a:pt x="1627" y="947"/>
                    <a:pt x="1615" y="953"/>
                  </a:cubicBezTo>
                  <a:cubicBezTo>
                    <a:pt x="1618" y="958"/>
                    <a:pt x="1620" y="963"/>
                    <a:pt x="1615" y="968"/>
                  </a:cubicBezTo>
                  <a:cubicBezTo>
                    <a:pt x="1563" y="969"/>
                    <a:pt x="1506" y="973"/>
                    <a:pt x="1448" y="984"/>
                  </a:cubicBezTo>
                  <a:cubicBezTo>
                    <a:pt x="1360" y="1001"/>
                    <a:pt x="1274" y="1022"/>
                    <a:pt x="1198" y="1056"/>
                  </a:cubicBezTo>
                  <a:cubicBezTo>
                    <a:pt x="1149" y="1078"/>
                    <a:pt x="1103" y="1107"/>
                    <a:pt x="1057" y="1132"/>
                  </a:cubicBezTo>
                  <a:cubicBezTo>
                    <a:pt x="1034" y="1145"/>
                    <a:pt x="1010" y="1158"/>
                    <a:pt x="988" y="1172"/>
                  </a:cubicBezTo>
                  <a:cubicBezTo>
                    <a:pt x="971" y="1183"/>
                    <a:pt x="952" y="1192"/>
                    <a:pt x="938" y="1204"/>
                  </a:cubicBezTo>
                  <a:cubicBezTo>
                    <a:pt x="935" y="1206"/>
                    <a:pt x="927" y="1211"/>
                    <a:pt x="930" y="1217"/>
                  </a:cubicBezTo>
                  <a:cubicBezTo>
                    <a:pt x="937" y="1219"/>
                    <a:pt x="943" y="1208"/>
                    <a:pt x="949" y="1204"/>
                  </a:cubicBezTo>
                  <a:cubicBezTo>
                    <a:pt x="962" y="1195"/>
                    <a:pt x="979" y="1188"/>
                    <a:pt x="994" y="1180"/>
                  </a:cubicBezTo>
                  <a:cubicBezTo>
                    <a:pt x="1009" y="1173"/>
                    <a:pt x="1026" y="1166"/>
                    <a:pt x="1041" y="1159"/>
                  </a:cubicBezTo>
                  <a:cubicBezTo>
                    <a:pt x="1135" y="1115"/>
                    <a:pt x="1249" y="1107"/>
                    <a:pt x="1363" y="1096"/>
                  </a:cubicBezTo>
                  <a:cubicBezTo>
                    <a:pt x="1452" y="1087"/>
                    <a:pt x="1547" y="1072"/>
                    <a:pt x="1638" y="1089"/>
                  </a:cubicBezTo>
                  <a:cubicBezTo>
                    <a:pt x="1666" y="968"/>
                    <a:pt x="1702" y="836"/>
                    <a:pt x="1736" y="722"/>
                  </a:cubicBezTo>
                  <a:cubicBezTo>
                    <a:pt x="1739" y="713"/>
                    <a:pt x="1739" y="704"/>
                    <a:pt x="1741" y="694"/>
                  </a:cubicBezTo>
                  <a:cubicBezTo>
                    <a:pt x="1745" y="681"/>
                    <a:pt x="1753" y="670"/>
                    <a:pt x="1756" y="657"/>
                  </a:cubicBezTo>
                  <a:cubicBezTo>
                    <a:pt x="1761" y="643"/>
                    <a:pt x="1762" y="627"/>
                    <a:pt x="1766" y="612"/>
                  </a:cubicBezTo>
                  <a:cubicBezTo>
                    <a:pt x="1784" y="556"/>
                    <a:pt x="1806" y="496"/>
                    <a:pt x="1811" y="445"/>
                  </a:cubicBezTo>
                  <a:cubicBezTo>
                    <a:pt x="1794" y="440"/>
                    <a:pt x="1773" y="439"/>
                    <a:pt x="1755" y="435"/>
                  </a:cubicBezTo>
                  <a:close/>
                  <a:moveTo>
                    <a:pt x="1668" y="534"/>
                  </a:moveTo>
                  <a:cubicBezTo>
                    <a:pt x="1669" y="528"/>
                    <a:pt x="1675" y="518"/>
                    <a:pt x="1672" y="513"/>
                  </a:cubicBezTo>
                  <a:cubicBezTo>
                    <a:pt x="1670" y="518"/>
                    <a:pt x="1665" y="529"/>
                    <a:pt x="1668" y="534"/>
                  </a:cubicBezTo>
                  <a:close/>
                  <a:moveTo>
                    <a:pt x="1376" y="805"/>
                  </a:moveTo>
                  <a:cubicBezTo>
                    <a:pt x="1316" y="813"/>
                    <a:pt x="1274" y="847"/>
                    <a:pt x="1227" y="875"/>
                  </a:cubicBezTo>
                  <a:cubicBezTo>
                    <a:pt x="1192" y="906"/>
                    <a:pt x="1153" y="931"/>
                    <a:pt x="1117" y="961"/>
                  </a:cubicBezTo>
                  <a:cubicBezTo>
                    <a:pt x="1046" y="1034"/>
                    <a:pt x="974" y="1116"/>
                    <a:pt x="920" y="1200"/>
                  </a:cubicBezTo>
                  <a:cubicBezTo>
                    <a:pt x="963" y="1150"/>
                    <a:pt x="1011" y="1105"/>
                    <a:pt x="1064" y="1064"/>
                  </a:cubicBezTo>
                  <a:cubicBezTo>
                    <a:pt x="1081" y="1060"/>
                    <a:pt x="1096" y="1043"/>
                    <a:pt x="1110" y="1031"/>
                  </a:cubicBezTo>
                  <a:cubicBezTo>
                    <a:pt x="1148" y="1013"/>
                    <a:pt x="1179" y="983"/>
                    <a:pt x="1217" y="963"/>
                  </a:cubicBezTo>
                  <a:cubicBezTo>
                    <a:pt x="1254" y="943"/>
                    <a:pt x="1289" y="921"/>
                    <a:pt x="1333" y="908"/>
                  </a:cubicBezTo>
                  <a:cubicBezTo>
                    <a:pt x="1335" y="904"/>
                    <a:pt x="1341" y="904"/>
                    <a:pt x="1343" y="900"/>
                  </a:cubicBezTo>
                  <a:cubicBezTo>
                    <a:pt x="1400" y="881"/>
                    <a:pt x="1484" y="852"/>
                    <a:pt x="1554" y="868"/>
                  </a:cubicBezTo>
                  <a:cubicBezTo>
                    <a:pt x="1556" y="858"/>
                    <a:pt x="1550" y="857"/>
                    <a:pt x="1549" y="850"/>
                  </a:cubicBezTo>
                  <a:cubicBezTo>
                    <a:pt x="1538" y="849"/>
                    <a:pt x="1529" y="848"/>
                    <a:pt x="1522" y="848"/>
                  </a:cubicBezTo>
                  <a:cubicBezTo>
                    <a:pt x="1500" y="836"/>
                    <a:pt x="1468" y="839"/>
                    <a:pt x="1439" y="843"/>
                  </a:cubicBezTo>
                  <a:cubicBezTo>
                    <a:pt x="1400" y="849"/>
                    <a:pt x="1356" y="862"/>
                    <a:pt x="1326" y="880"/>
                  </a:cubicBezTo>
                  <a:cubicBezTo>
                    <a:pt x="1313" y="888"/>
                    <a:pt x="1303" y="901"/>
                    <a:pt x="1288" y="901"/>
                  </a:cubicBezTo>
                  <a:cubicBezTo>
                    <a:pt x="1293" y="895"/>
                    <a:pt x="1302" y="892"/>
                    <a:pt x="1310" y="888"/>
                  </a:cubicBezTo>
                  <a:cubicBezTo>
                    <a:pt x="1350" y="842"/>
                    <a:pt x="1434" y="832"/>
                    <a:pt x="1509" y="827"/>
                  </a:cubicBezTo>
                  <a:cubicBezTo>
                    <a:pt x="1510" y="820"/>
                    <a:pt x="1509" y="814"/>
                    <a:pt x="1506" y="812"/>
                  </a:cubicBezTo>
                  <a:cubicBezTo>
                    <a:pt x="1447" y="810"/>
                    <a:pt x="1378" y="834"/>
                    <a:pt x="1331" y="850"/>
                  </a:cubicBezTo>
                  <a:cubicBezTo>
                    <a:pt x="1362" y="825"/>
                    <a:pt x="1414" y="814"/>
                    <a:pt x="1454" y="803"/>
                  </a:cubicBezTo>
                  <a:cubicBezTo>
                    <a:pt x="1427" y="803"/>
                    <a:pt x="1401" y="802"/>
                    <a:pt x="1376" y="805"/>
                  </a:cubicBezTo>
                  <a:close/>
                  <a:moveTo>
                    <a:pt x="411" y="1047"/>
                  </a:moveTo>
                  <a:cubicBezTo>
                    <a:pt x="407" y="1046"/>
                    <a:pt x="403" y="1045"/>
                    <a:pt x="398" y="1044"/>
                  </a:cubicBezTo>
                  <a:cubicBezTo>
                    <a:pt x="343" y="1029"/>
                    <a:pt x="290" y="1012"/>
                    <a:pt x="240" y="1001"/>
                  </a:cubicBezTo>
                  <a:cubicBezTo>
                    <a:pt x="184" y="988"/>
                    <a:pt x="124" y="978"/>
                    <a:pt x="74" y="969"/>
                  </a:cubicBezTo>
                  <a:cubicBezTo>
                    <a:pt x="66" y="974"/>
                    <a:pt x="62" y="971"/>
                    <a:pt x="54" y="973"/>
                  </a:cubicBezTo>
                  <a:cubicBezTo>
                    <a:pt x="47" y="986"/>
                    <a:pt x="37" y="995"/>
                    <a:pt x="31" y="1009"/>
                  </a:cubicBezTo>
                  <a:cubicBezTo>
                    <a:pt x="59" y="1010"/>
                    <a:pt x="79" y="1013"/>
                    <a:pt x="103" y="1016"/>
                  </a:cubicBezTo>
                  <a:cubicBezTo>
                    <a:pt x="193" y="1029"/>
                    <a:pt x="282" y="1046"/>
                    <a:pt x="368" y="1057"/>
                  </a:cubicBezTo>
                  <a:cubicBezTo>
                    <a:pt x="405" y="1062"/>
                    <a:pt x="447" y="1065"/>
                    <a:pt x="491" y="1072"/>
                  </a:cubicBezTo>
                  <a:cubicBezTo>
                    <a:pt x="494" y="1073"/>
                    <a:pt x="502" y="1078"/>
                    <a:pt x="504" y="1072"/>
                  </a:cubicBezTo>
                  <a:cubicBezTo>
                    <a:pt x="475" y="1064"/>
                    <a:pt x="441" y="1058"/>
                    <a:pt x="411" y="1047"/>
                  </a:cubicBezTo>
                  <a:close/>
                  <a:moveTo>
                    <a:pt x="617" y="1129"/>
                  </a:moveTo>
                  <a:cubicBezTo>
                    <a:pt x="596" y="1121"/>
                    <a:pt x="576" y="1112"/>
                    <a:pt x="553" y="1104"/>
                  </a:cubicBezTo>
                  <a:cubicBezTo>
                    <a:pt x="543" y="1101"/>
                    <a:pt x="532" y="1096"/>
                    <a:pt x="521" y="1092"/>
                  </a:cubicBezTo>
                  <a:cubicBezTo>
                    <a:pt x="499" y="1086"/>
                    <a:pt x="470" y="1087"/>
                    <a:pt x="445" y="1082"/>
                  </a:cubicBezTo>
                  <a:cubicBezTo>
                    <a:pt x="408" y="1076"/>
                    <a:pt x="366" y="1072"/>
                    <a:pt x="327" y="1067"/>
                  </a:cubicBezTo>
                  <a:cubicBezTo>
                    <a:pt x="229" y="1056"/>
                    <a:pt x="137" y="1030"/>
                    <a:pt x="46" y="1024"/>
                  </a:cubicBezTo>
                  <a:cubicBezTo>
                    <a:pt x="35" y="1032"/>
                    <a:pt x="26" y="1050"/>
                    <a:pt x="23" y="1061"/>
                  </a:cubicBezTo>
                  <a:cubicBezTo>
                    <a:pt x="67" y="1062"/>
                    <a:pt x="112" y="1071"/>
                    <a:pt x="161" y="1076"/>
                  </a:cubicBezTo>
                  <a:cubicBezTo>
                    <a:pt x="214" y="1081"/>
                    <a:pt x="288" y="1081"/>
                    <a:pt x="335" y="1087"/>
                  </a:cubicBezTo>
                  <a:cubicBezTo>
                    <a:pt x="358" y="1091"/>
                    <a:pt x="382" y="1091"/>
                    <a:pt x="402" y="1096"/>
                  </a:cubicBezTo>
                  <a:cubicBezTo>
                    <a:pt x="407" y="1097"/>
                    <a:pt x="412" y="1101"/>
                    <a:pt x="416" y="1102"/>
                  </a:cubicBezTo>
                  <a:cubicBezTo>
                    <a:pt x="446" y="1110"/>
                    <a:pt x="478" y="1107"/>
                    <a:pt x="508" y="1114"/>
                  </a:cubicBezTo>
                  <a:cubicBezTo>
                    <a:pt x="556" y="1126"/>
                    <a:pt x="600" y="1138"/>
                    <a:pt x="642" y="1150"/>
                  </a:cubicBezTo>
                  <a:cubicBezTo>
                    <a:pt x="658" y="1155"/>
                    <a:pt x="674" y="1163"/>
                    <a:pt x="690" y="1160"/>
                  </a:cubicBezTo>
                  <a:cubicBezTo>
                    <a:pt x="662" y="1154"/>
                    <a:pt x="640" y="1137"/>
                    <a:pt x="617" y="1129"/>
                  </a:cubicBezTo>
                  <a:close/>
                  <a:moveTo>
                    <a:pt x="551" y="1087"/>
                  </a:moveTo>
                  <a:cubicBezTo>
                    <a:pt x="537" y="1082"/>
                    <a:pt x="522" y="1077"/>
                    <a:pt x="508" y="1072"/>
                  </a:cubicBezTo>
                  <a:cubicBezTo>
                    <a:pt x="518" y="1080"/>
                    <a:pt x="540" y="1085"/>
                    <a:pt x="551" y="1087"/>
                  </a:cubicBezTo>
                  <a:close/>
                  <a:moveTo>
                    <a:pt x="446" y="1119"/>
                  </a:moveTo>
                  <a:cubicBezTo>
                    <a:pt x="423" y="1116"/>
                    <a:pt x="404" y="1112"/>
                    <a:pt x="378" y="1109"/>
                  </a:cubicBezTo>
                  <a:cubicBezTo>
                    <a:pt x="340" y="1105"/>
                    <a:pt x="301" y="1094"/>
                    <a:pt x="265" y="1092"/>
                  </a:cubicBezTo>
                  <a:cubicBezTo>
                    <a:pt x="211" y="1090"/>
                    <a:pt x="164" y="1092"/>
                    <a:pt x="119" y="1086"/>
                  </a:cubicBezTo>
                  <a:cubicBezTo>
                    <a:pt x="108" y="1084"/>
                    <a:pt x="98" y="1083"/>
                    <a:pt x="88" y="1082"/>
                  </a:cubicBezTo>
                  <a:cubicBezTo>
                    <a:pt x="78" y="1081"/>
                    <a:pt x="60" y="1075"/>
                    <a:pt x="53" y="1077"/>
                  </a:cubicBezTo>
                  <a:cubicBezTo>
                    <a:pt x="38" y="1082"/>
                    <a:pt x="33" y="1108"/>
                    <a:pt x="30" y="1122"/>
                  </a:cubicBezTo>
                  <a:cubicBezTo>
                    <a:pt x="55" y="1116"/>
                    <a:pt x="89" y="1123"/>
                    <a:pt x="101" y="1109"/>
                  </a:cubicBezTo>
                  <a:cubicBezTo>
                    <a:pt x="114" y="1122"/>
                    <a:pt x="141" y="1112"/>
                    <a:pt x="162" y="1112"/>
                  </a:cubicBezTo>
                  <a:cubicBezTo>
                    <a:pt x="171" y="1112"/>
                    <a:pt x="181" y="1117"/>
                    <a:pt x="191" y="1117"/>
                  </a:cubicBezTo>
                  <a:cubicBezTo>
                    <a:pt x="234" y="1119"/>
                    <a:pt x="284" y="1121"/>
                    <a:pt x="332" y="1121"/>
                  </a:cubicBezTo>
                  <a:cubicBezTo>
                    <a:pt x="431" y="1121"/>
                    <a:pt x="525" y="1151"/>
                    <a:pt x="611" y="1157"/>
                  </a:cubicBezTo>
                  <a:cubicBezTo>
                    <a:pt x="563" y="1140"/>
                    <a:pt x="505" y="1126"/>
                    <a:pt x="446" y="1119"/>
                  </a:cubicBezTo>
                  <a:close/>
                  <a:moveTo>
                    <a:pt x="722" y="1155"/>
                  </a:moveTo>
                  <a:cubicBezTo>
                    <a:pt x="755" y="1171"/>
                    <a:pt x="795" y="1189"/>
                    <a:pt x="827" y="1200"/>
                  </a:cubicBezTo>
                  <a:cubicBezTo>
                    <a:pt x="757" y="1159"/>
                    <a:pt x="681" y="1132"/>
                    <a:pt x="597" y="1104"/>
                  </a:cubicBezTo>
                  <a:cubicBezTo>
                    <a:pt x="638" y="1121"/>
                    <a:pt x="680" y="1145"/>
                    <a:pt x="722" y="1155"/>
                  </a:cubicBezTo>
                  <a:close/>
                  <a:moveTo>
                    <a:pt x="519" y="1157"/>
                  </a:moveTo>
                  <a:cubicBezTo>
                    <a:pt x="496" y="1154"/>
                    <a:pt x="474" y="1149"/>
                    <a:pt x="451" y="1145"/>
                  </a:cubicBezTo>
                  <a:cubicBezTo>
                    <a:pt x="358" y="1129"/>
                    <a:pt x="232" y="1131"/>
                    <a:pt x="149" y="1127"/>
                  </a:cubicBezTo>
                  <a:cubicBezTo>
                    <a:pt x="120" y="1147"/>
                    <a:pt x="122" y="1195"/>
                    <a:pt x="101" y="1227"/>
                  </a:cubicBezTo>
                  <a:cubicBezTo>
                    <a:pt x="166" y="1205"/>
                    <a:pt x="245" y="1183"/>
                    <a:pt x="330" y="1177"/>
                  </a:cubicBezTo>
                  <a:cubicBezTo>
                    <a:pt x="472" y="1167"/>
                    <a:pt x="616" y="1184"/>
                    <a:pt x="732" y="1199"/>
                  </a:cubicBezTo>
                  <a:cubicBezTo>
                    <a:pt x="660" y="1178"/>
                    <a:pt x="590" y="1167"/>
                    <a:pt x="519" y="1157"/>
                  </a:cubicBezTo>
                  <a:close/>
                  <a:moveTo>
                    <a:pt x="111" y="1127"/>
                  </a:moveTo>
                  <a:cubicBezTo>
                    <a:pt x="95" y="1138"/>
                    <a:pt x="89" y="1152"/>
                    <a:pt x="78" y="1170"/>
                  </a:cubicBezTo>
                  <a:cubicBezTo>
                    <a:pt x="71" y="1181"/>
                    <a:pt x="64" y="1192"/>
                    <a:pt x="58" y="1204"/>
                  </a:cubicBezTo>
                  <a:cubicBezTo>
                    <a:pt x="38" y="1239"/>
                    <a:pt x="22" y="1266"/>
                    <a:pt x="23" y="1305"/>
                  </a:cubicBezTo>
                  <a:cubicBezTo>
                    <a:pt x="90" y="1333"/>
                    <a:pt x="179" y="1311"/>
                    <a:pt x="244" y="1311"/>
                  </a:cubicBezTo>
                  <a:cubicBezTo>
                    <a:pt x="322" y="1312"/>
                    <a:pt x="402" y="1298"/>
                    <a:pt x="480" y="1292"/>
                  </a:cubicBezTo>
                  <a:cubicBezTo>
                    <a:pt x="522" y="1288"/>
                    <a:pt x="563" y="1283"/>
                    <a:pt x="602" y="1282"/>
                  </a:cubicBezTo>
                  <a:cubicBezTo>
                    <a:pt x="663" y="1264"/>
                    <a:pt x="736" y="1266"/>
                    <a:pt x="800" y="1263"/>
                  </a:cubicBezTo>
                  <a:cubicBezTo>
                    <a:pt x="798" y="1256"/>
                    <a:pt x="796" y="1248"/>
                    <a:pt x="793" y="1242"/>
                  </a:cubicBezTo>
                  <a:cubicBezTo>
                    <a:pt x="700" y="1248"/>
                    <a:pt x="613" y="1249"/>
                    <a:pt x="529" y="1263"/>
                  </a:cubicBezTo>
                  <a:cubicBezTo>
                    <a:pt x="514" y="1266"/>
                    <a:pt x="501" y="1271"/>
                    <a:pt x="486" y="1272"/>
                  </a:cubicBezTo>
                  <a:cubicBezTo>
                    <a:pt x="480" y="1272"/>
                    <a:pt x="474" y="1269"/>
                    <a:pt x="468" y="1270"/>
                  </a:cubicBezTo>
                  <a:cubicBezTo>
                    <a:pt x="397" y="1278"/>
                    <a:pt x="318" y="1298"/>
                    <a:pt x="242" y="1297"/>
                  </a:cubicBezTo>
                  <a:cubicBezTo>
                    <a:pt x="280" y="1281"/>
                    <a:pt x="322" y="1286"/>
                    <a:pt x="362" y="1277"/>
                  </a:cubicBezTo>
                  <a:cubicBezTo>
                    <a:pt x="408" y="1266"/>
                    <a:pt x="456" y="1255"/>
                    <a:pt x="503" y="1253"/>
                  </a:cubicBezTo>
                  <a:cubicBezTo>
                    <a:pt x="447" y="1252"/>
                    <a:pt x="385" y="1252"/>
                    <a:pt x="315" y="1260"/>
                  </a:cubicBezTo>
                  <a:cubicBezTo>
                    <a:pt x="299" y="1262"/>
                    <a:pt x="284" y="1262"/>
                    <a:pt x="269" y="1263"/>
                  </a:cubicBezTo>
                  <a:cubicBezTo>
                    <a:pt x="236" y="1267"/>
                    <a:pt x="204" y="1275"/>
                    <a:pt x="174" y="1275"/>
                  </a:cubicBezTo>
                  <a:cubicBezTo>
                    <a:pt x="151" y="1275"/>
                    <a:pt x="129" y="1271"/>
                    <a:pt x="108" y="1273"/>
                  </a:cubicBezTo>
                  <a:cubicBezTo>
                    <a:pt x="99" y="1274"/>
                    <a:pt x="90" y="1281"/>
                    <a:pt x="81" y="1278"/>
                  </a:cubicBezTo>
                  <a:cubicBezTo>
                    <a:pt x="77" y="1270"/>
                    <a:pt x="82" y="1261"/>
                    <a:pt x="86" y="1257"/>
                  </a:cubicBezTo>
                  <a:cubicBezTo>
                    <a:pt x="83" y="1247"/>
                    <a:pt x="85" y="1231"/>
                    <a:pt x="86" y="1228"/>
                  </a:cubicBezTo>
                  <a:cubicBezTo>
                    <a:pt x="97" y="1202"/>
                    <a:pt x="116" y="1169"/>
                    <a:pt x="123" y="1137"/>
                  </a:cubicBezTo>
                  <a:cubicBezTo>
                    <a:pt x="126" y="1136"/>
                    <a:pt x="138" y="1128"/>
                    <a:pt x="131" y="1127"/>
                  </a:cubicBezTo>
                  <a:cubicBezTo>
                    <a:pt x="126" y="1128"/>
                    <a:pt x="117" y="1128"/>
                    <a:pt x="111" y="1127"/>
                  </a:cubicBezTo>
                  <a:close/>
                  <a:moveTo>
                    <a:pt x="358" y="1187"/>
                  </a:moveTo>
                  <a:cubicBezTo>
                    <a:pt x="356" y="1187"/>
                    <a:pt x="357" y="1190"/>
                    <a:pt x="355" y="1190"/>
                  </a:cubicBezTo>
                  <a:cubicBezTo>
                    <a:pt x="315" y="1190"/>
                    <a:pt x="271" y="1198"/>
                    <a:pt x="227" y="1205"/>
                  </a:cubicBezTo>
                  <a:cubicBezTo>
                    <a:pt x="185" y="1212"/>
                    <a:pt x="141" y="1224"/>
                    <a:pt x="104" y="1243"/>
                  </a:cubicBezTo>
                  <a:cubicBezTo>
                    <a:pt x="118" y="1244"/>
                    <a:pt x="134" y="1239"/>
                    <a:pt x="146" y="1243"/>
                  </a:cubicBezTo>
                  <a:cubicBezTo>
                    <a:pt x="130" y="1253"/>
                    <a:pt x="101" y="1244"/>
                    <a:pt x="98" y="1262"/>
                  </a:cubicBezTo>
                  <a:cubicBezTo>
                    <a:pt x="231" y="1259"/>
                    <a:pt x="378" y="1237"/>
                    <a:pt x="504" y="1238"/>
                  </a:cubicBezTo>
                  <a:cubicBezTo>
                    <a:pt x="610" y="1240"/>
                    <a:pt x="679" y="1236"/>
                    <a:pt x="775" y="1227"/>
                  </a:cubicBezTo>
                  <a:cubicBezTo>
                    <a:pt x="731" y="1225"/>
                    <a:pt x="685" y="1216"/>
                    <a:pt x="627" y="1215"/>
                  </a:cubicBezTo>
                  <a:cubicBezTo>
                    <a:pt x="636" y="1210"/>
                    <a:pt x="653" y="1206"/>
                    <a:pt x="664" y="1209"/>
                  </a:cubicBezTo>
                  <a:cubicBezTo>
                    <a:pt x="557" y="1177"/>
                    <a:pt x="446" y="1195"/>
                    <a:pt x="358" y="1187"/>
                  </a:cubicBezTo>
                  <a:close/>
                  <a:moveTo>
                    <a:pt x="740" y="1213"/>
                  </a:moveTo>
                  <a:cubicBezTo>
                    <a:pt x="727" y="1212"/>
                    <a:pt x="710" y="1207"/>
                    <a:pt x="697" y="1210"/>
                  </a:cubicBezTo>
                  <a:cubicBezTo>
                    <a:pt x="712" y="1211"/>
                    <a:pt x="732" y="1216"/>
                    <a:pt x="740" y="1213"/>
                  </a:cubicBezTo>
                  <a:close/>
                  <a:moveTo>
                    <a:pt x="868" y="1252"/>
                  </a:moveTo>
                  <a:cubicBezTo>
                    <a:pt x="863" y="1253"/>
                    <a:pt x="854" y="1249"/>
                    <a:pt x="858" y="1255"/>
                  </a:cubicBezTo>
                  <a:cubicBezTo>
                    <a:pt x="845" y="1252"/>
                    <a:pt x="823" y="1246"/>
                    <a:pt x="808" y="1242"/>
                  </a:cubicBezTo>
                  <a:cubicBezTo>
                    <a:pt x="806" y="1257"/>
                    <a:pt x="818" y="1259"/>
                    <a:pt x="822" y="1268"/>
                  </a:cubicBezTo>
                  <a:cubicBezTo>
                    <a:pt x="862" y="1274"/>
                    <a:pt x="906" y="1279"/>
                    <a:pt x="928" y="1250"/>
                  </a:cubicBezTo>
                  <a:cubicBezTo>
                    <a:pt x="927" y="1244"/>
                    <a:pt x="923" y="1238"/>
                    <a:pt x="916" y="1230"/>
                  </a:cubicBezTo>
                  <a:cubicBezTo>
                    <a:pt x="908" y="1233"/>
                    <a:pt x="901" y="1236"/>
                    <a:pt x="896" y="1242"/>
                  </a:cubicBezTo>
                  <a:cubicBezTo>
                    <a:pt x="892" y="1235"/>
                    <a:pt x="879" y="1248"/>
                    <a:pt x="868" y="1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fld id="{AEDA5356-3145-4407-9B71-7EA1CE5D3AE0}" type="datetimeFigureOut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pPr/>
              <a:t>2022-8-6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fld id="{F659374C-2C4E-45DF-9F3B-35209A3EA2CE}" type="slidenum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196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0" y="342900"/>
            <a:ext cx="3123900" cy="1200150"/>
          </a:xfrm>
        </p:spPr>
        <p:txBody>
          <a:bodyPr anchor="t" anchorCtr="0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3888000" y="342900"/>
            <a:ext cx="4627800" cy="4052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0" y="1543052"/>
            <a:ext cx="3123900" cy="28586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5356-3145-4407-9B71-7EA1CE5D3AE0}" type="datetimeFigureOut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pPr/>
              <a:t>2022-8-6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374C-2C4E-45DF-9F3B-35209A3EA2CE}" type="slidenum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228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522028" y="273846"/>
            <a:ext cx="993322" cy="4358879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49" y="273846"/>
            <a:ext cx="6740978" cy="4358879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5356-3145-4407-9B71-7EA1CE5D3AE0}" type="datetimeFigureOut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pPr/>
              <a:t>2022-8-6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374C-2C4E-45DF-9F3B-35209A3EA2CE}" type="slidenum">
              <a:rPr lang="zh-CN" altLang="en-US" noProof="1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304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458.xml"/><Relationship Id="rId18" Type="http://schemas.openxmlformats.org/officeDocument/2006/relationships/tags" Target="../tags/tag46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462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46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460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14"/>
            </p:custDataLst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-22860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EDA5356-3145-4407-9B71-7EA1CE5D3AE0}" type="datetimeFigureOut">
              <a:rPr lang="zh-CN" altLang="en-US" noProof="1" smtClean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2022-8-6</a:t>
            </a:fld>
            <a:endParaRPr lang="zh-CN" altLang="en-US" noProof="1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59374C-2C4E-45DF-9F3B-35209A3EA2CE}" type="slidenum">
              <a:rPr lang="zh-CN" altLang="en-US" noProof="1" smtClean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noProof="1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350" noProof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40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kern="1200" baseline="0">
          <a:solidFill>
            <a:schemeClr val="bg1"/>
          </a:solidFill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 baseline="0">
          <a:solidFill>
            <a:schemeClr val="bg1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14"/>
            </p:custDataLst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-22860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EDA5356-3145-4407-9B71-7EA1CE5D3AE0}" type="datetimeFigureOut">
              <a:rPr lang="zh-CN" altLang="en-US" noProof="1" smtClean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2022-8-6</a:t>
            </a:fld>
            <a:endParaRPr lang="zh-CN" altLang="en-US" noProof="1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59374C-2C4E-45DF-9F3B-35209A3EA2CE}" type="slidenum">
              <a:rPr lang="zh-CN" altLang="en-US" noProof="1" smtClean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noProof="1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350" noProof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554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kern="1200" baseline="0">
          <a:solidFill>
            <a:schemeClr val="bg1"/>
          </a:solidFill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 baseline="0">
          <a:solidFill>
            <a:schemeClr val="bg1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16.xml"/><Relationship Id="rId1" Type="http://schemas.openxmlformats.org/officeDocument/2006/relationships/tags" Target="../tags/tag9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25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2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2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2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29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30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1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19.xml"/><Relationship Id="rId5" Type="http://schemas.openxmlformats.org/officeDocument/2006/relationships/image" Target="../media/image4.png"/><Relationship Id="rId4" Type="http://schemas.openxmlformats.org/officeDocument/2006/relationships/hyperlink" Target="&#20869;&#29123;&#26426;&#35270;&#39057;.av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2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2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2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2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2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0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51520" y="2247714"/>
            <a:ext cx="8568952" cy="1134126"/>
          </a:xfrm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kumimoji="0" lang="zh-CN" altLang="en-US" sz="4000" b="0" i="0" u="none" strike="noStrike" kern="1200" cap="none" spc="0" normalizeH="0" baseline="0" noProof="1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第</a:t>
            </a:r>
            <a:r>
              <a:rPr kumimoji="0" lang="en-US" altLang="zh-CN" sz="4000" b="0" i="0" u="none" strike="noStrike" kern="1200" cap="none" spc="0" normalizeH="0" baseline="0" noProof="1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5</a:t>
            </a:r>
            <a:r>
              <a:rPr kumimoji="0" lang="zh-CN" altLang="en-US" sz="4000" b="0" i="0" u="none" strike="noStrike" kern="1200" cap="none" spc="0" normalizeH="0" baseline="0" noProof="1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课</a:t>
            </a:r>
            <a:r>
              <a:rPr lang="en-US" altLang="zh-CN" sz="4000" noProof="1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4000" noProof="1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 </a:t>
            </a:r>
            <a:r>
              <a:rPr kumimoji="0" lang="zh-CN" altLang="en-US" sz="4000" b="0" i="0" u="none" strike="noStrike" kern="1200" cap="none" spc="0" normalizeH="0" baseline="0" noProof="1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第二次工业革命</a:t>
            </a:r>
            <a:r>
              <a:rPr kumimoji="0" lang="en-US" altLang="zh-CN" sz="4000" b="0" i="0" u="none" strike="noStrike" kern="1200" cap="none" spc="0" normalizeH="0" baseline="0" noProof="1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/>
            </a:r>
            <a:br>
              <a:rPr kumimoji="0" lang="en-US" altLang="zh-CN" sz="4000" b="0" i="0" u="none" strike="noStrike" kern="1200" cap="none" spc="0" normalizeH="0" baseline="0" noProof="1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</a:br>
            <a:r>
              <a:rPr lang="zh-CN" altLang="en-US" sz="2800" noProof="1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授</a:t>
            </a:r>
            <a:r>
              <a:rPr lang="zh-CN" altLang="en-US" sz="2800" noProof="1">
                <a:latin typeface="华文新魏" panose="02010800040101010101" pitchFamily="2" charset="-122"/>
                <a:ea typeface="华文新魏" panose="02010800040101010101" pitchFamily="2" charset="-122"/>
              </a:rPr>
              <a:t>课教师</a:t>
            </a:r>
            <a:r>
              <a:rPr lang="zh-CN" altLang="en-US" sz="2800" noProof="1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：</a:t>
            </a:r>
            <a:endParaRPr kumimoji="0" lang="zh-CN" sz="2800" b="0" i="0" u="none" strike="noStrike" kern="1200" cap="none" spc="0" normalizeH="0" baseline="0" noProof="1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298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267494"/>
            <a:ext cx="77470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一战后，德国经济衰退，汽车销量直线下降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了生存，戴姆勒公司和奔驰公司决定联合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1926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年，两家公司正式合并成戴姆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勒</a:t>
            </a:r>
            <a:r>
              <a:rPr lang="en-US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奔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驰汽车公司，它们的产品则统一命名为梅赛德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斯</a:t>
            </a:r>
            <a:r>
              <a:rPr lang="en-US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奔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驰。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3" t="10711" r="5809" b="10634"/>
          <a:stretch/>
        </p:blipFill>
        <p:spPr bwMode="auto">
          <a:xfrm>
            <a:off x="251520" y="2037691"/>
            <a:ext cx="3766457" cy="244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11960" y="2004437"/>
            <a:ext cx="45066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altLang="zh-CN" sz="2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1909</a:t>
            </a:r>
            <a:r>
              <a:rPr lang="zh-CN" altLang="en-US" sz="2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月，戴姆勒公司申请登记了“三叉星”做为轿车的标志，象征着陆上、水上和空中的机械化</a:t>
            </a:r>
            <a:r>
              <a:rPr lang="zh-CN" altLang="en-US" sz="20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0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457200"/>
            <a:r>
              <a:rPr lang="en-US" altLang="zh-CN" sz="20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1916</a:t>
            </a:r>
            <a:r>
              <a:rPr lang="zh-CN" altLang="en-US" sz="2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年在它的四周加上了一个圆圈，在圆的上方镶嵌了</a:t>
            </a:r>
            <a:r>
              <a:rPr lang="en-US" altLang="zh-CN" sz="2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个小星，下面有梅赛德斯“</a:t>
            </a:r>
            <a:r>
              <a:rPr lang="en-US" altLang="zh-CN" sz="20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Mercedes</a:t>
            </a:r>
            <a:r>
              <a:rPr lang="zh-CN" altLang="en-US" sz="20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”字</a:t>
            </a:r>
            <a:r>
              <a:rPr lang="zh-CN" altLang="en-US" sz="2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样</a:t>
            </a:r>
            <a:r>
              <a:rPr lang="zh-CN" altLang="en-US" sz="20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0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457200"/>
            <a:r>
              <a:rPr lang="zh-CN" altLang="en-US" sz="20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梅赛德斯”是幸福的意思，意为戴姆勒生产的汽车将为车主们带来幸福。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668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645" y="303499"/>
            <a:ext cx="7604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四</a:t>
            </a:r>
            <a:r>
              <a:rPr lang="zh-CN" altLang="en-US" sz="28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、后“奔驰”时代</a:t>
            </a:r>
            <a:r>
              <a:rPr lang="en-US" altLang="zh-CN" sz="28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新</a:t>
            </a:r>
            <a:r>
              <a:rPr lang="zh-CN" altLang="en-US" sz="28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的交通工具的影响</a:t>
            </a:r>
            <a:endParaRPr lang="zh-CN" altLang="en-US" sz="28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838771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利：大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大拓展了人们的生活空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间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endParaRPr lang="en-US" altLang="zh-CN" sz="24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加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强了人与人之间的交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流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endParaRPr lang="en-US" altLang="zh-CN" sz="24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促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进了交通运输事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业、石油、化工的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发展。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221171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弊：环境污染严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重。</a:t>
            </a:r>
            <a:endParaRPr lang="zh-CN" altLang="en-US" sz="2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97" y="1923678"/>
            <a:ext cx="4294450" cy="283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760" y="1923678"/>
            <a:ext cx="4236653" cy="2762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688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645" y="303499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五</a:t>
            </a:r>
            <a:r>
              <a:rPr lang="zh-CN" altLang="en-US" sz="28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、从“奔驰”到“飞驰”</a:t>
            </a:r>
            <a:r>
              <a:rPr lang="en-US" altLang="zh-CN" sz="28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28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飞机问世</a:t>
            </a:r>
            <a:endParaRPr lang="zh-CN" altLang="en-US" sz="28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104155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1903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年美国莱特兄弟在美国北卡罗来纳州试飞成功。</a:t>
            </a:r>
            <a:endParaRPr lang="en-US" altLang="zh-CN" sz="24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84005"/>
            <a:ext cx="5139105" cy="210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2" y="1995686"/>
            <a:ext cx="3357839" cy="248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855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9160" y="843558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1909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年中国人冯如刻苦专研制造出了更先进的飞机，并获得国际比赛大奖，他也被誉为“中国始创飞机大家”。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342" y="1741375"/>
            <a:ext cx="4392722" cy="290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43690"/>
            <a:ext cx="2066355" cy="2905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318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4915"/>
            <a:ext cx="3930304" cy="248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5"/>
          <a:stretch/>
        </p:blipFill>
        <p:spPr bwMode="auto">
          <a:xfrm>
            <a:off x="4397848" y="378624"/>
            <a:ext cx="3960440" cy="248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04" y="2444960"/>
            <a:ext cx="3986647" cy="235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https://bkimg.cdn.bcebos.com/pic/35a85edf8db1cb130fdd4319d254564e92584b07?x-bce-process=image/watermark,image_d2F0ZXIvYmFpa2UxMTY=,g_7,xp_5,yp_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852" y="2521429"/>
            <a:ext cx="3888432" cy="222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2152572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可上九天揽月，可下五洋捉鳖！</a:t>
            </a:r>
            <a:endParaRPr lang="zh-CN" altLang="en-US" sz="4000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437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878508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未</a:t>
            </a:r>
            <a:r>
              <a:rPr lang="zh-CN" altLang="en-US" sz="2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来的交通工具会有什么新变化？</a:t>
            </a:r>
            <a:endParaRPr lang="en-US" altLang="zh-CN" sz="2400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400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你能</a:t>
            </a:r>
            <a:r>
              <a:rPr lang="zh-CN" altLang="en-US" sz="2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够为未来中国交通事业的发展贡献哪些力量？</a:t>
            </a:r>
            <a:endParaRPr lang="zh-CN" altLang="en-US" sz="2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411510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想一想：</a:t>
            </a:r>
            <a:endParaRPr lang="zh-CN" altLang="en-US" sz="2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424218"/>
            <a:ext cx="2222500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535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849" y="483518"/>
            <a:ext cx="4320480" cy="390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663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1707654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 smtClean="0">
                <a:solidFill>
                  <a:prstClr val="white"/>
                </a:solidFill>
                <a:ea typeface="宋体" panose="02010600030101010101" pitchFamily="2" charset="-122"/>
              </a:rPr>
              <a:t>从奔驰的产生和发展看</a:t>
            </a:r>
            <a:endParaRPr lang="en-US" altLang="zh-CN" sz="4000" b="1" dirty="0" smtClean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 smtClean="0">
                <a:solidFill>
                  <a:prstClr val="white"/>
                </a:solidFill>
                <a:ea typeface="宋体" panose="02010600030101010101" pitchFamily="2" charset="-122"/>
              </a:rPr>
              <a:t>内燃机和新的交通工具</a:t>
            </a:r>
            <a:endParaRPr lang="en-US" altLang="zh-CN" sz="4000" b="1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800" dirty="0" smtClean="0">
              <a:solidFill>
                <a:prstClr val="white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352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645" y="303499"/>
            <a:ext cx="7736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一、“奔驰”的前提</a:t>
            </a:r>
            <a:r>
              <a:rPr lang="en-US" altLang="zh-CN" sz="28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28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内燃机的发明</a:t>
            </a:r>
            <a:endParaRPr lang="zh-CN" altLang="en-US" sz="28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5814" y="771550"/>
            <a:ext cx="84169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何为内燃机？</a:t>
            </a:r>
            <a:endParaRPr lang="en-US" altLang="zh-CN" sz="2400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/>
            <a:r>
              <a:rPr lang="zh-CN" altLang="en-US" sz="2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内燃</a:t>
            </a:r>
            <a:r>
              <a:rPr lang="zh-CN" altLang="en-US" sz="2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机，是一种动力机械，它是通过使燃料在机器内部燃烧，并将其放出的热能直接转换为动力的热力发动机。</a:t>
            </a:r>
          </a:p>
          <a:p>
            <a:pPr indent="457200"/>
            <a:r>
              <a:rPr lang="zh-CN" altLang="en-US" sz="2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广义上的内燃机不仅包括往复活塞式内燃机、旋转活塞式发动机和自由活塞式发动机，也包括旋转叶轮式的喷气式发动机，但通常所说的内燃机是指活塞式内燃机。</a:t>
            </a:r>
          </a:p>
          <a:p>
            <a:pPr indent="457200"/>
            <a:r>
              <a:rPr lang="zh-CN" altLang="en-US" sz="2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常</a:t>
            </a:r>
            <a:r>
              <a:rPr lang="zh-CN" altLang="en-US" sz="2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见</a:t>
            </a:r>
            <a:r>
              <a:rPr lang="zh-CN" altLang="en-US" sz="2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的内燃机有</a:t>
            </a:r>
            <a:r>
              <a:rPr lang="zh-CN" altLang="en-US" sz="2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柴油机和汽油机，通过将内能转化为机械能，是通过做功改变内能。</a:t>
            </a:r>
          </a:p>
        </p:txBody>
      </p:sp>
      <p:pic>
        <p:nvPicPr>
          <p:cNvPr id="1026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303" y="3435846"/>
            <a:ext cx="1400424" cy="1320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400946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FF00"/>
                </a:solidFill>
              </a:rPr>
              <a:t>请阅</a:t>
            </a:r>
            <a:r>
              <a:rPr lang="zh-CN" altLang="en-US" sz="2800" dirty="0" smtClean="0">
                <a:solidFill>
                  <a:srgbClr val="FFFF00"/>
                </a:solidFill>
              </a:rPr>
              <a:t>读教材梳理内燃机的研发过程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228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75423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内燃机的研制过程：</a:t>
            </a:r>
            <a:endParaRPr lang="zh-CN" altLang="en-US" sz="2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798643"/>
            <a:ext cx="7848872" cy="1682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bg1"/>
                </a:solidFill>
                <a:latin typeface="楷体"/>
                <a:ea typeface="楷体"/>
              </a:rPr>
              <a:t>①1876</a:t>
            </a:r>
            <a:r>
              <a:rPr lang="zh-CN" altLang="en-US" sz="2400" dirty="0" smtClean="0">
                <a:solidFill>
                  <a:schemeClr val="bg1"/>
                </a:solidFill>
                <a:latin typeface="楷体"/>
                <a:ea typeface="楷体"/>
              </a:rPr>
              <a:t>年德国人奥托制造出煤气内燃机；</a:t>
            </a:r>
            <a:endParaRPr lang="en-US" altLang="zh-CN" sz="2400" dirty="0" smtClean="0">
              <a:solidFill>
                <a:schemeClr val="bg1"/>
              </a:solidFill>
              <a:latin typeface="楷体"/>
              <a:ea typeface="楷体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 smtClean="0">
                <a:solidFill>
                  <a:schemeClr val="bg1"/>
                </a:solidFill>
                <a:latin typeface="楷体"/>
                <a:ea typeface="楷体"/>
              </a:rPr>
              <a:t>②</a:t>
            </a:r>
            <a:r>
              <a:rPr lang="en-US" altLang="zh-CN" sz="2400" dirty="0" smtClean="0">
                <a:solidFill>
                  <a:schemeClr val="bg1"/>
                </a:solidFill>
                <a:latin typeface="楷体"/>
                <a:ea typeface="楷体"/>
              </a:rPr>
              <a:t>1883</a:t>
            </a:r>
            <a:r>
              <a:rPr lang="zh-CN" altLang="en-US" sz="2400" dirty="0" smtClean="0">
                <a:solidFill>
                  <a:schemeClr val="bg1"/>
                </a:solidFill>
                <a:latin typeface="楷体"/>
                <a:ea typeface="楷体"/>
              </a:rPr>
              <a:t>年德国工程师戴姆勒研制出汽油内燃机；</a:t>
            </a:r>
            <a:endParaRPr lang="en-US" altLang="zh-CN" sz="2400" dirty="0" smtClean="0">
              <a:solidFill>
                <a:schemeClr val="bg1"/>
              </a:solidFill>
              <a:latin typeface="楷体"/>
              <a:ea typeface="楷体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 smtClean="0">
                <a:solidFill>
                  <a:schemeClr val="bg1"/>
                </a:solidFill>
                <a:latin typeface="楷体"/>
                <a:ea typeface="楷体"/>
              </a:rPr>
              <a:t>③</a:t>
            </a:r>
            <a:r>
              <a:rPr lang="zh-CN" altLang="en-US" sz="2400" dirty="0" smtClean="0">
                <a:solidFill>
                  <a:schemeClr val="bg1"/>
                </a:solidFill>
                <a:latin typeface="楷体"/>
                <a:ea typeface="楷体"/>
              </a:rPr>
              <a:t>德国工程师狄塞尔发明了柴油内燃机。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79512" y="2589213"/>
            <a:ext cx="2016224" cy="2139457"/>
            <a:chOff x="6879902" y="334524"/>
            <a:chExt cx="2004069" cy="219408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1011" y="334524"/>
              <a:ext cx="1902960" cy="2194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879902" y="413047"/>
              <a:ext cx="602897" cy="173956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奥托</a:t>
              </a:r>
              <a:endPara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550540" y="2565499"/>
            <a:ext cx="1827087" cy="2143452"/>
            <a:chOff x="6926260" y="2366578"/>
            <a:chExt cx="1860892" cy="2215018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6260" y="2366578"/>
              <a:ext cx="1860892" cy="2215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930450" y="2457851"/>
              <a:ext cx="307777" cy="1885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狄塞尔</a:t>
              </a:r>
              <a:endPara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158026" y="2533568"/>
            <a:ext cx="1791656" cy="2195102"/>
            <a:chOff x="6854394" y="2175925"/>
            <a:chExt cx="2049502" cy="2363825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7709" y="2235278"/>
              <a:ext cx="1976187" cy="2304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854394" y="2175925"/>
              <a:ext cx="361559" cy="1846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戴姆勒</a:t>
              </a:r>
              <a:endPara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1000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645" y="303499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二、“奔驰”的产生</a:t>
            </a:r>
            <a:r>
              <a:rPr lang="en-US" altLang="zh-CN" sz="28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28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汽车的发明</a:t>
            </a:r>
            <a:endParaRPr lang="zh-CN" altLang="en-US" sz="28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00557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1.19</a:t>
            </a:r>
            <a:r>
              <a:rPr lang="zh-CN" altLang="en-US" sz="2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世纪</a:t>
            </a:r>
            <a:r>
              <a:rPr lang="en-US" altLang="zh-CN" sz="2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80</a:t>
            </a:r>
            <a:r>
              <a:rPr lang="zh-CN" altLang="en-US" sz="2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年代，德国人本茨制造出第一辆汽车；</a:t>
            </a:r>
            <a:endParaRPr lang="zh-CN" altLang="en-US" sz="2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1" y="1603814"/>
            <a:ext cx="3600400" cy="276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7537" y="4370242"/>
            <a:ext cx="3780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本</a:t>
            </a:r>
            <a:r>
              <a:rPr lang="zh-CN" altLang="en-US" sz="20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茨与其制造的第一辆汽车</a:t>
            </a:r>
            <a:endParaRPr lang="zh-CN" altLang="en-US" sz="20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769" y="1660139"/>
            <a:ext cx="4224708" cy="265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16061" y="4370242"/>
            <a:ext cx="3284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贝瑞</a:t>
            </a:r>
            <a:r>
              <a:rPr lang="zh-CN" altLang="en-US" sz="20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塔</a:t>
            </a:r>
            <a:r>
              <a:rPr lang="en-US" altLang="zh-CN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200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格</a:t>
            </a:r>
            <a:r>
              <a:rPr lang="zh-CN" altLang="en-US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林试</a:t>
            </a:r>
            <a:r>
              <a:rPr lang="zh-CN" altLang="en-US" sz="20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车</a:t>
            </a:r>
            <a:endParaRPr lang="zh-CN" altLang="en-US" sz="20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575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96208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戴姆勒发明第一辆四轮汽车；</a:t>
            </a:r>
            <a:endParaRPr lang="zh-CN" altLang="en-US" sz="2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8" b="12406"/>
          <a:stretch/>
        </p:blipFill>
        <p:spPr bwMode="auto">
          <a:xfrm>
            <a:off x="6414662" y="123478"/>
            <a:ext cx="2514228" cy="18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7395" y="915566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3.1913</a:t>
            </a:r>
            <a:r>
              <a:rPr lang="zh-CN" altLang="en-US" sz="2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年，美国福特公司使用流水线生产汽车，带来了汽车制造业的革命。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0" y="2738960"/>
            <a:ext cx="1593203" cy="2035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483" y="2771163"/>
            <a:ext cx="2667105" cy="2012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1" y="2738960"/>
            <a:ext cx="2734469" cy="2012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0546" y="1919947"/>
            <a:ext cx="871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en-US" sz="2400" dirty="0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汽车制造业的革命使汽车的价格大幅下降，汽车开始成为中等收入家庭的交通工具。</a:t>
            </a:r>
            <a:endParaRPr lang="zh-CN" altLang="en-US" sz="2400" dirty="0">
              <a:solidFill>
                <a:srgbClr val="FFFF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388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2668" y="267494"/>
            <a:ext cx="8145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1885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年和</a:t>
            </a:r>
            <a:r>
              <a:rPr lang="en-US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1886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年卡尔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本茨和高特利布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戴姆勒相继造出了各自的第一辆汽车，从</a:t>
            </a:r>
            <a:r>
              <a:rPr lang="en-US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1887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年起两个人都开始把自己的产品推向市场。而相继建立的两家公司好像比赛一样，接连推出新的汽车品种。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6" t="11586" r="16269" b="30850"/>
          <a:stretch/>
        </p:blipFill>
        <p:spPr bwMode="auto">
          <a:xfrm>
            <a:off x="2339752" y="1995686"/>
            <a:ext cx="4505063" cy="279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286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kretype.bdimg.com/retype/zoom/8477cfedb9f3f90f76c61baa?pn=32&amp;o=jpg_6&amp;md5sum=17e48db8c6dbe847c46c09d735966415&amp;sign=dc00ae87f1&amp;png=4216185-4347085&amp;jpg=5368433-558997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4" t="3195" r="25155" b="39241"/>
          <a:stretch/>
        </p:blipFill>
        <p:spPr bwMode="auto">
          <a:xfrm>
            <a:off x="265854" y="1059582"/>
            <a:ext cx="4103537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17098" y="1059582"/>
            <a:ext cx="41764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1902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年，奥地利外交官埃米尔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耶利内克驾驶着戴姆勒汽车在车赛中获胜，为此在征求戴姆勒同意的情况下便以其长女的名字梅赛德斯来命名</a:t>
            </a:r>
            <a:r>
              <a:rPr lang="en-US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1903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年款的戴姆勒汽车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457200"/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没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想到戴姆勒汽车的销量大增，从此戴姆勒汽车就有了这个固定的名字梅赛德斯。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1645" y="303499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三、“奔驰”的发展</a:t>
            </a:r>
            <a:r>
              <a:rPr lang="en-US" altLang="zh-CN" sz="28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28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梅赛德斯</a:t>
            </a:r>
            <a:r>
              <a:rPr lang="en-US" altLang="zh-CN" sz="28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</a:t>
            </a:r>
            <a:r>
              <a:rPr lang="zh-CN" altLang="en-US" sz="28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奔驰</a:t>
            </a:r>
            <a:endParaRPr lang="zh-CN" altLang="en-US" sz="28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36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63969"/>
  <p:tag name="KSO_WM_SCREEN_THEME_FLAG" val="Dlrq25wU2PGuGg5bbmjbDMAYcWWk85x0kKSU82y3UAfwP++7aDP1v9EHKGUBkyD+p4Hz6DB9bATbQMwhnGRNOUxFk5jSdDnPJJqAySuuG3E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63969"/>
  <p:tag name="KSO_WM_SCREEN_THEME_FLAG" val="Dlrq25wU2PGuGg5bbmjbDMAYcWWk85x0kKSU82y3UAfwP++7aDP1v9EHKGUBkyD+p4Hz6DB9bATbQMwhnGRNOUxFk5jSdDnPJJqAySuuG3E=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MAYcWWk85x0kKSU82y3UAfwP++7aDP1v9EHKGUBkyD+p4Hz6DB9bATbQMwhnGRNOUxFk5jSdDnPJJqAySuuG3E=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MAYcWWk85x0kKSU82y3UAfwP++7aDP1v9EHKGUBkyD+p4Hz6DB9bATbQMwhnGRNOUxFk5jSdDnPJJqAySuuG3E=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63969"/>
  <p:tag name="KSO_WM_SCREEN_THEME_FLAG" val="Dlrq25wU2PGuGg5bbmjbDMAYcWWk85x0kKSU82y3UAfwP++7aDP1v9EHKGUBkyD+p4Hz6DB9bATbQMwhnGRNOUxFk5jSdDnPJJqAySuuG3E=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63969"/>
  <p:tag name="KSO_WM_SCREEN_THEME_FLAG" val="Dlrq25wU2PGuGg5bbmjbDMAYcWWk85x0kKSU82y3UAfwP++7aDP1v9EHKGUBkyD+p4Hz6DB9bATbQMwhnGRNOUxFk5jSdDnPJJqAySuuG3E=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MAYcWWk85x0kKSU82y3UAfwP++7aDP1v9EHKGUBkyD+p4Hz6DB9bATbQMwhnGRNOUxFk5jSdDnPJJqAySuuG3E=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MAYcWWk85x0kKSU82y3UAfwP++7aDP1v9EHKGUBkyD+p4Hz6DB9bATbQMwhnGRNOUxFk5jSdDnPJJqAySuuG3E=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MAYcWWk85x0kKSU82y3UAfwP++7aDP1v9EHKGUBkyD+p4Hz6DB9bATbQMwhnGRNOUxFk5jSdDnPJJqAySuuG3E=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63969"/>
  <p:tag name="KSO_WM_TAG_VERSION" val="1.0"/>
  <p:tag name="KSO_WM_TEMPLATE_THUMBS_INDEX" val="1、6、7、9、10、12、13、17、18、20、21、23、24、25、29、34"/>
  <p:tag name="KSO_WM_BEAUTIFY_FLAG" val="#wm#"/>
  <p:tag name="KSO_WM_TEMPLATE_SUBCATEGORY" val="0"/>
  <p:tag name="KSO_WM_SCREEN_THEME_FLAG" val="Dlrq25wU2PGuGg5bbmjbDMAYcWWk85x0kKSU82y3UAfwP++7aDP1v9EHKGUBkyD+p4Hz6DB9bATbQMwhnGRNOUxFk5jSdDnPJJqAySuuG3E=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MAYcWWk85x0kKSU82y3UAfwP++7aDP1v9EHKGUBkyD+p4Hz6DB9bATbQMwhnGRNOUxFk5jSdDnPJJqAySuuG3E=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63969"/>
  <p:tag name="KSO_WM_TAG_VERSION" val="1.0"/>
  <p:tag name="KSO_WM_TEMPLATE_THUMBS_INDEX" val="1、6、7、9、10、12、13、17、18、20、21、23、24、25、29、34"/>
  <p:tag name="KSO_WM_BEAUTIFY_FLAG" val="#wm#"/>
  <p:tag name="KSO_WM_TEMPLATE_SUBCATEGORY" val="0"/>
  <p:tag name="KSO_WM_SCREEN_THEME_FLAG" val="Dlrq25wU2PGuGg5bbmjbDMAYcWWk85x0kKSU82y3UAfwP++7aDP1v9EHKGUBkyD+p4Hz6DB9bATbQMwhnGRNOUxFk5jSdDnPJJqAySuuG3E=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63969"/>
  <p:tag name="KSO_WM_TAG_VERSION" val="1.0"/>
  <p:tag name="KSO_WM_SLIDE_ID" val="custom20163969_1"/>
  <p:tag name="KSO_WM_SLIDE_INDEX" val="1"/>
  <p:tag name="KSO_WM_SLIDE_ITEM_CNT" val="0"/>
  <p:tag name="KSO_WM_SLIDE_TYPE" val="title"/>
  <p:tag name="KSO_WM_TEMPLATE_THUMBS_INDEX" val="1、6、7、9、10、12、13、17、18、20、21、23、24、25、29、34"/>
  <p:tag name="KSO_WM_BEAUTIFY_FLAG" val="#wm#"/>
  <p:tag name="KSO_WM_TEMPLATE_SUBCATEGORY" val="0"/>
  <p:tag name="KSO_WM_SLIDE_SUBTYPE" val="pureTxt"/>
  <p:tag name="KSO_WM_SLIDE_LAYOUT" val="a_b"/>
  <p:tag name="KSO_WM_SLIDE_LAYOUT_CNT" val="1_1"/>
  <p:tag name="KSO_WM_SCREEN_THEME_FLAG" val="Dlrq25wU2PGuGg5bbmjbDMAYcWWk85x0kKSU82y3UAfwP++7aDP1v9EHKGUBkyD+p4Hz6DB9bATbQMwhnGRNOUxFk5jSdDnPJJqAySuuG3E=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商务演示汇报模板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63969_1*a*1"/>
  <p:tag name="KSO_WM_TEMPLATE_CATEGORY" val="custom"/>
  <p:tag name="KSO_WM_TEMPLATE_INDEX" val="20163969"/>
  <p:tag name="KSO_WM_UNIT_LAYERLEVEL" val="1"/>
  <p:tag name="KSO_WM_TAG_VERSION" val="1.0"/>
  <p:tag name="KSO_WM_BEAUTIFY_FLAG" val="#wm#"/>
  <p:tag name="KSO_WM_SCREEN_THEME_FLAG" val="Dlrq25wU2PGuGg5bbmjbDMAYcWWk85x0kKSU82y3UAfwP++7aDP1v9EHKGUBkyD+p4Hz6DB9bATbQMwhnGRNOUxFk5jSdDnPJJqAySuuG3E=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63969"/>
  <p:tag name="KSO_WM_TAG_VERSION" val="1.0"/>
  <p:tag name="KSO_WM_SLIDE_ID" val="custom20163969_2"/>
  <p:tag name="KSO_WM_SLIDE_INDEX" val="2"/>
  <p:tag name="KSO_WM_SLIDE_ITEM_CNT" val="0"/>
  <p:tag name="KSO_WM_SLIDE_TYPE" val="text"/>
  <p:tag name="KSO_WM_BEAUTIFY_FLAG" val="#wm#"/>
  <p:tag name="KSO_WM_TEMPLATE_SUBCATEGORY" val="0"/>
  <p:tag name="KSO_WM_SLIDE_SIZE" val="828*445"/>
  <p:tag name="KSO_WM_SLIDE_POSITION" val="66*16"/>
  <p:tag name="KSO_WM_SLIDE_LAYOUT" val="a_f"/>
  <p:tag name="KSO_WM_SLIDE_LAYOUT_CNT" val="1_1"/>
  <p:tag name="KSO_WM_SLIDE_SUBTYPE" val="pureTxt"/>
  <p:tag name="KSO_WM_SCREEN_THEME_FLAG" val="Dlrq25wU2PGuGg5bbmjbDMAYcWWk85x0kKSU82y3UAfwP++7aDP1v9EHKGUBkyD+p4Hz6DB9bATbQMwhnGRNOUxFk5jSdDnPJJqAySuuG3E=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63969"/>
  <p:tag name="KSO_WM_TAG_VERSION" val="1.0"/>
  <p:tag name="KSO_WM_SLIDE_ID" val="custom20163969_2"/>
  <p:tag name="KSO_WM_SLIDE_INDEX" val="2"/>
  <p:tag name="KSO_WM_SLIDE_ITEM_CNT" val="0"/>
  <p:tag name="KSO_WM_SLIDE_TYPE" val="text"/>
  <p:tag name="KSO_WM_BEAUTIFY_FLAG" val="#wm#"/>
  <p:tag name="KSO_WM_TEMPLATE_SUBCATEGORY" val="0"/>
  <p:tag name="KSO_WM_SLIDE_SIZE" val="828*445"/>
  <p:tag name="KSO_WM_SLIDE_POSITION" val="66*16"/>
  <p:tag name="KSO_WM_SLIDE_LAYOUT" val="a_f"/>
  <p:tag name="KSO_WM_SLIDE_LAYOUT_CNT" val="1_1"/>
  <p:tag name="KSO_WM_SLIDE_SUBTYPE" val="pureTxt"/>
  <p:tag name="KSO_WM_SCREEN_THEME_FLAG" val="Dlrq25wU2PGuGg5bbmjbDMAYcWWk85x0kKSU82y3UAfwP++7aDP1v9EHKGUBkyD+p4Hz6DB9bATbQMwhnGRNOUxFk5jSdDnPJJqAySuuG3E=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63969"/>
  <p:tag name="KSO_WM_TAG_VERSION" val="1.0"/>
  <p:tag name="KSO_WM_SLIDE_ID" val="custom20163969_2"/>
  <p:tag name="KSO_WM_SLIDE_INDEX" val="2"/>
  <p:tag name="KSO_WM_SLIDE_ITEM_CNT" val="0"/>
  <p:tag name="KSO_WM_SLIDE_TYPE" val="text"/>
  <p:tag name="KSO_WM_BEAUTIFY_FLAG" val="#wm#"/>
  <p:tag name="KSO_WM_TEMPLATE_SUBCATEGORY" val="0"/>
  <p:tag name="KSO_WM_SLIDE_SIZE" val="828*445"/>
  <p:tag name="KSO_WM_SLIDE_POSITION" val="66*16"/>
  <p:tag name="KSO_WM_SLIDE_LAYOUT" val="a_f"/>
  <p:tag name="KSO_WM_SLIDE_LAYOUT_CNT" val="1_1"/>
  <p:tag name="KSO_WM_SLIDE_SUBTYPE" val="pureTxt"/>
  <p:tag name="KSO_WM_SCREEN_THEME_FLAG" val="Dlrq25wU2PGuGg5bbmjbDMAYcWWk85x0kKSU82y3UAfwP++7aDP1v9EHKGUBkyD+p4Hz6DB9bATbQMwhnGRNOUxFk5jSdDnPJJqAySuuG3E=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63969"/>
  <p:tag name="KSO_WM_TAG_VERSION" val="1.0"/>
  <p:tag name="KSO_WM_SLIDE_ID" val="custom20163969_2"/>
  <p:tag name="KSO_WM_SLIDE_INDEX" val="2"/>
  <p:tag name="KSO_WM_SLIDE_ITEM_CNT" val="0"/>
  <p:tag name="KSO_WM_SLIDE_TYPE" val="text"/>
  <p:tag name="KSO_WM_BEAUTIFY_FLAG" val="#wm#"/>
  <p:tag name="KSO_WM_TEMPLATE_SUBCATEGORY" val="0"/>
  <p:tag name="KSO_WM_SLIDE_SIZE" val="828*445"/>
  <p:tag name="KSO_WM_SLIDE_POSITION" val="66*16"/>
  <p:tag name="KSO_WM_SLIDE_LAYOUT" val="a_f"/>
  <p:tag name="KSO_WM_SLIDE_LAYOUT_CNT" val="1_1"/>
  <p:tag name="KSO_WM_SLIDE_SUBTYPE" val="pureTxt"/>
  <p:tag name="KSO_WM_SCREEN_THEME_FLAG" val="Dlrq25wU2PGuGg5bbmjbDMAYcWWk85x0kKSU82y3UAfwP++7aDP1v9EHKGUBkyD+p4Hz6DB9bATbQMwhnGRNOUxFk5jSdDnPJJqAySuuG3E=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63969"/>
  <p:tag name="KSO_WM_TAG_VERSION" val="1.0"/>
  <p:tag name="KSO_WM_SLIDE_ID" val="custom20163969_2"/>
  <p:tag name="KSO_WM_SLIDE_INDEX" val="2"/>
  <p:tag name="KSO_WM_SLIDE_ITEM_CNT" val="0"/>
  <p:tag name="KSO_WM_SLIDE_TYPE" val="text"/>
  <p:tag name="KSO_WM_BEAUTIFY_FLAG" val="#wm#"/>
  <p:tag name="KSO_WM_TEMPLATE_SUBCATEGORY" val="0"/>
  <p:tag name="KSO_WM_SLIDE_SIZE" val="828*445"/>
  <p:tag name="KSO_WM_SLIDE_POSITION" val="66*16"/>
  <p:tag name="KSO_WM_SLIDE_LAYOUT" val="a_f"/>
  <p:tag name="KSO_WM_SLIDE_LAYOUT_CNT" val="1_1"/>
  <p:tag name="KSO_WM_SLIDE_SUBTYPE" val="pureTxt"/>
  <p:tag name="KSO_WM_SCREEN_THEME_FLAG" val="Dlrq25wU2PGuGg5bbmjbDMAYcWWk85x0kKSU82y3UAfwP++7aDP1v9EHKGUBkyD+p4Hz6DB9bATbQMwhnGRNOUxFk5jSdDnPJJqAySuuG3E=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63969"/>
  <p:tag name="KSO_WM_TAG_VERSION" val="1.0"/>
  <p:tag name="KSO_WM_SLIDE_ID" val="custom20163969_2"/>
  <p:tag name="KSO_WM_SLIDE_INDEX" val="2"/>
  <p:tag name="KSO_WM_SLIDE_ITEM_CNT" val="0"/>
  <p:tag name="KSO_WM_SLIDE_TYPE" val="text"/>
  <p:tag name="KSO_WM_BEAUTIFY_FLAG" val="#wm#"/>
  <p:tag name="KSO_WM_TEMPLATE_SUBCATEGORY" val="0"/>
  <p:tag name="KSO_WM_SLIDE_SIZE" val="828*445"/>
  <p:tag name="KSO_WM_SLIDE_POSITION" val="66*16"/>
  <p:tag name="KSO_WM_SLIDE_LAYOUT" val="a_f"/>
  <p:tag name="KSO_WM_SLIDE_LAYOUT_CNT" val="1_1"/>
  <p:tag name="KSO_WM_SLIDE_SUBTYPE" val="pureTxt"/>
  <p:tag name="KSO_WM_SCREEN_THEME_FLAG" val="Dlrq25wU2PGuGg5bbmjbDMAYcWWk85x0kKSU82y3UAfwP++7aDP1v9EHKGUBkyD+p4Hz6DB9bATbQMwhnGRNOUxFk5jSdDnPJJqAySuuG3E=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63969"/>
  <p:tag name="KSO_WM_TAG_VERSION" val="1.0"/>
  <p:tag name="KSO_WM_SLIDE_ID" val="custom20163969_2"/>
  <p:tag name="KSO_WM_SLIDE_INDEX" val="2"/>
  <p:tag name="KSO_WM_SLIDE_ITEM_CNT" val="0"/>
  <p:tag name="KSO_WM_SLIDE_TYPE" val="text"/>
  <p:tag name="KSO_WM_BEAUTIFY_FLAG" val="#wm#"/>
  <p:tag name="KSO_WM_TEMPLATE_SUBCATEGORY" val="0"/>
  <p:tag name="KSO_WM_SLIDE_SIZE" val="828*445"/>
  <p:tag name="KSO_WM_SLIDE_POSITION" val="66*16"/>
  <p:tag name="KSO_WM_SLIDE_LAYOUT" val="a_f"/>
  <p:tag name="KSO_WM_SLIDE_LAYOUT_CNT" val="1_1"/>
  <p:tag name="KSO_WM_SLIDE_SUBTYPE" val="pureTxt"/>
  <p:tag name="KSO_WM_SCREEN_THEME_FLAG" val="Dlrq25wU2PGuGg5bbmjbDMAYcWWk85x0kKSU82y3UAfwP++7aDP1v9EHKGUBkyD+p4Hz6DB9bATbQMwhnGRNOUxFk5jSdDnPJJqAySuuG3E=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63969"/>
  <p:tag name="KSO_WM_TAG_VERSION" val="1.0"/>
  <p:tag name="KSO_WM_SLIDE_ID" val="custom20163969_2"/>
  <p:tag name="KSO_WM_SLIDE_INDEX" val="2"/>
  <p:tag name="KSO_WM_SLIDE_ITEM_CNT" val="0"/>
  <p:tag name="KSO_WM_SLIDE_TYPE" val="text"/>
  <p:tag name="KSO_WM_BEAUTIFY_FLAG" val="#wm#"/>
  <p:tag name="KSO_WM_TEMPLATE_SUBCATEGORY" val="0"/>
  <p:tag name="KSO_WM_SLIDE_SIZE" val="828*445"/>
  <p:tag name="KSO_WM_SLIDE_POSITION" val="66*16"/>
  <p:tag name="KSO_WM_SLIDE_LAYOUT" val="a_f"/>
  <p:tag name="KSO_WM_SLIDE_LAYOUT_CNT" val="1_1"/>
  <p:tag name="KSO_WM_SLIDE_SUBTYPE" val="pureTxt"/>
  <p:tag name="KSO_WM_SCREEN_THEME_FLAG" val="Dlrq25wU2PGuGg5bbmjbDMAYcWWk85x0kKSU82y3UAfwP++7aDP1v9EHKGUBkyD+p4Hz6DB9bATbQMwhnGRNOUxFk5jSdDnPJJqAySuuG3E=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63969"/>
  <p:tag name="KSO_WM_TAG_VERSION" val="1.0"/>
  <p:tag name="KSO_WM_SLIDE_ID" val="custom20163969_2"/>
  <p:tag name="KSO_WM_SLIDE_INDEX" val="2"/>
  <p:tag name="KSO_WM_SLIDE_ITEM_CNT" val="0"/>
  <p:tag name="KSO_WM_SLIDE_TYPE" val="text"/>
  <p:tag name="KSO_WM_BEAUTIFY_FLAG" val="#wm#"/>
  <p:tag name="KSO_WM_TEMPLATE_SUBCATEGORY" val="0"/>
  <p:tag name="KSO_WM_SLIDE_SIZE" val="828*445"/>
  <p:tag name="KSO_WM_SLIDE_POSITION" val="66*16"/>
  <p:tag name="KSO_WM_SLIDE_LAYOUT" val="a_f"/>
  <p:tag name="KSO_WM_SLIDE_LAYOUT_CNT" val="1_1"/>
  <p:tag name="KSO_WM_SLIDE_SUBTYPE" val="pureTxt"/>
  <p:tag name="KSO_WM_SCREEN_THEME_FLAG" val="Dlrq25wU2PGuGg5bbmjbDMAYcWWk85x0kKSU82y3UAfwP++7aDP1v9EHKGUBkyD+p4Hz6DB9bATbQMwhnGRNOUxFk5jSdDnPJJqAySuuG3E=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63969"/>
  <p:tag name="KSO_WM_TAG_VERSION" val="1.0"/>
  <p:tag name="KSO_WM_SLIDE_ID" val="custom20163969_2"/>
  <p:tag name="KSO_WM_SLIDE_INDEX" val="2"/>
  <p:tag name="KSO_WM_SLIDE_ITEM_CNT" val="0"/>
  <p:tag name="KSO_WM_SLIDE_TYPE" val="text"/>
  <p:tag name="KSO_WM_BEAUTIFY_FLAG" val="#wm#"/>
  <p:tag name="KSO_WM_TEMPLATE_SUBCATEGORY" val="0"/>
  <p:tag name="KSO_WM_SLIDE_SIZE" val="828*445"/>
  <p:tag name="KSO_WM_SLIDE_POSITION" val="66*16"/>
  <p:tag name="KSO_WM_SLIDE_LAYOUT" val="a_f"/>
  <p:tag name="KSO_WM_SLIDE_LAYOUT_CNT" val="1_1"/>
  <p:tag name="KSO_WM_SLIDE_SUBTYPE" val="pureTxt"/>
  <p:tag name="KSO_WM_SCREEN_THEME_FLAG" val="Dlrq25wU2PGuGg5bbmjbDMAYcWWk85x0kKSU82y3UAfwP++7aDP1v9EHKGUBkyD+p4Hz6DB9bATbQMwhnGRNOUxFk5jSdDnPJJqAySuuG3E=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63969"/>
  <p:tag name="KSO_WM_TAG_VERSION" val="1.0"/>
  <p:tag name="KSO_WM_SLIDE_ID" val="custom20163969_2"/>
  <p:tag name="KSO_WM_SLIDE_INDEX" val="2"/>
  <p:tag name="KSO_WM_SLIDE_ITEM_CNT" val="0"/>
  <p:tag name="KSO_WM_SLIDE_TYPE" val="text"/>
  <p:tag name="KSO_WM_BEAUTIFY_FLAG" val="#wm#"/>
  <p:tag name="KSO_WM_TEMPLATE_SUBCATEGORY" val="0"/>
  <p:tag name="KSO_WM_SLIDE_SIZE" val="828*445"/>
  <p:tag name="KSO_WM_SLIDE_POSITION" val="66*16"/>
  <p:tag name="KSO_WM_SLIDE_LAYOUT" val="a_f"/>
  <p:tag name="KSO_WM_SLIDE_LAYOUT_CNT" val="1_1"/>
  <p:tag name="KSO_WM_SLIDE_SUBTYPE" val="pureTxt"/>
  <p:tag name="KSO_WM_SCREEN_THEME_FLAG" val="Dlrq25wU2PGuGg5bbmjbDMAYcWWk85x0kKSU82y3UAfwP++7aDP1v9EHKGUBkyD+p4Hz6DB9bATbQMwhnGRNOUxFk5jSdDnPJJqAySuuG3E=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63969"/>
  <p:tag name="KSO_WM_TAG_VERSION" val="1.0"/>
  <p:tag name="KSO_WM_SLIDE_ID" val="custom20163969_2"/>
  <p:tag name="KSO_WM_SLIDE_INDEX" val="2"/>
  <p:tag name="KSO_WM_SLIDE_ITEM_CNT" val="0"/>
  <p:tag name="KSO_WM_SLIDE_TYPE" val="text"/>
  <p:tag name="KSO_WM_BEAUTIFY_FLAG" val="#wm#"/>
  <p:tag name="KSO_WM_TEMPLATE_SUBCATEGORY" val="0"/>
  <p:tag name="KSO_WM_SLIDE_SIZE" val="828*445"/>
  <p:tag name="KSO_WM_SLIDE_POSITION" val="66*16"/>
  <p:tag name="KSO_WM_SLIDE_LAYOUT" val="a_f"/>
  <p:tag name="KSO_WM_SLIDE_LAYOUT_CNT" val="1_1"/>
  <p:tag name="KSO_WM_SLIDE_SUBTYPE" val="pureTxt"/>
  <p:tag name="KSO_WM_SCREEN_THEME_FLAG" val="Dlrq25wU2PGuGg5bbmjbDMAYcWWk85x0kKSU82y3UAfwP++7aDP1v9EHKGUBkyD+p4Hz6DB9bATbQMwhnGRNOUxFk5jSdDnPJJqAySuuG3E=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63969"/>
  <p:tag name="KSO_WM_TAG_VERSION" val="1.0"/>
  <p:tag name="KSO_WM_SLIDE_ID" val="custom20163969_2"/>
  <p:tag name="KSO_WM_SLIDE_INDEX" val="2"/>
  <p:tag name="KSO_WM_SLIDE_ITEM_CNT" val="0"/>
  <p:tag name="KSO_WM_SLIDE_TYPE" val="text"/>
  <p:tag name="KSO_WM_BEAUTIFY_FLAG" val="#wm#"/>
  <p:tag name="KSO_WM_TEMPLATE_SUBCATEGORY" val="0"/>
  <p:tag name="KSO_WM_SLIDE_SIZE" val="828*445"/>
  <p:tag name="KSO_WM_SLIDE_POSITION" val="66*16"/>
  <p:tag name="KSO_WM_SLIDE_LAYOUT" val="a_f"/>
  <p:tag name="KSO_WM_SLIDE_LAYOUT_CNT" val="1_1"/>
  <p:tag name="KSO_WM_SLIDE_SUBTYPE" val="pureTxt"/>
  <p:tag name="KSO_WM_SCREEN_THEME_FLAG" val="Dlrq25wU2PGuGg5bbmjbDMAYcWWk85x0kKSU82y3UAfwP++7aDP1v9EHKGUBkyD+p4Hz6DB9bATbQMwhnGRNOUxFk5jSdDnPJJqAySuuG3E=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63969"/>
  <p:tag name="KSO_WM_TAG_VERSION" val="1.0"/>
  <p:tag name="KSO_WM_SLIDE_ID" val="custom20163969_2"/>
  <p:tag name="KSO_WM_SLIDE_INDEX" val="2"/>
  <p:tag name="KSO_WM_SLIDE_ITEM_CNT" val="0"/>
  <p:tag name="KSO_WM_SLIDE_TYPE" val="text"/>
  <p:tag name="KSO_WM_BEAUTIFY_FLAG" val="#wm#"/>
  <p:tag name="KSO_WM_TEMPLATE_SUBCATEGORY" val="0"/>
  <p:tag name="KSO_WM_SLIDE_SIZE" val="828*445"/>
  <p:tag name="KSO_WM_SLIDE_POSITION" val="66*16"/>
  <p:tag name="KSO_WM_SLIDE_LAYOUT" val="a_f"/>
  <p:tag name="KSO_WM_SLIDE_LAYOUT_CNT" val="1_1"/>
  <p:tag name="KSO_WM_SLIDE_SUBTYPE" val="pureTxt"/>
  <p:tag name="KSO_WM_SCREEN_THEME_FLAG" val="Dlrq25wU2PGuGg5bbmjbDMAYcWWk85x0kKSU82y3UAfwP++7aDP1v9EHKGUBkyD+p4Hz6DB9bATbQMwhnGRNOUxFk5jSdDnPJJqAySuuG3E=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MAYcWWk85x0kKSU82y3UAfwP++7aDP1v9EHKGUBkyD+p4Hz6DB9bATbQMwhnGRNOUxFk5jSdDnPJJqAySuuG3E=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2282</TotalTime>
  <Words>1074</Words>
  <PresentationFormat>全屏显示(16:9)</PresentationFormat>
  <Paragraphs>61</Paragraphs>
  <Slides>15</Slides>
  <Notes>14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17" baseType="lpstr">
      <vt:lpstr>1_Office 主题</vt:lpstr>
      <vt:lpstr>2_Office 主题</vt:lpstr>
      <vt:lpstr>第5课   第二次工业革命 授课教师：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2020-10-14T03:02:19Z</dcterms:created>
  <dcterms:modified xsi:type="dcterms:W3CDTF">2022-08-06T01:58:51Z</dcterms:modified>
</cp:coreProperties>
</file>