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heme/theme6.xml" ContentType="application/vnd.openxmlformats-officedocument.them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3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2"/>
  </p:notesMasterIdLst>
  <p:sldIdLst>
    <p:sldId id="4128" r:id="rId6"/>
    <p:sldId id="4126" r:id="rId7"/>
    <p:sldId id="4362" r:id="rId8"/>
    <p:sldId id="4356" r:id="rId9"/>
    <p:sldId id="4355" r:id="rId10"/>
    <p:sldId id="4359" r:id="rId1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2">
          <p15:clr>
            <a:srgbClr val="A4A3A4"/>
          </p15:clr>
        </p15:guide>
        <p15:guide id="2" pos="37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  <p:cmAuthor id="7" name="1206988966@qq.com" initials="1" lastIdx="1" clrIdx="2"/>
  <p:cmAuthor id="1" name="admin" initials="a" lastIdx="1" clrIdx="0"/>
  <p:cmAuthor id="8" name="姜伟光" initials="姜" lastIdx="1" clrIdx="0"/>
  <p:cmAuthor id="2" name="作者" initials="作" lastIdx="0" clrIdx="1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CC"/>
    <a:srgbClr val="800000"/>
    <a:srgbClr val="00CC00"/>
    <a:srgbClr val="00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240" y="114"/>
      </p:cViewPr>
      <p:guideLst>
        <p:guide orient="horz" pos="2292"/>
        <p:guide pos="37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commentAuthors" Target="commentAuthors.xml" Id="rId13" /><Relationship Type="http://schemas.openxmlformats.org/officeDocument/2006/relationships/slideMaster" Target="slideMasters/slideMaster3.xml" Id="rId3" /><Relationship Type="http://schemas.openxmlformats.org/officeDocument/2006/relationships/slide" Target="slides/slide2.xml" Id="rId7" /><Relationship Type="http://schemas.openxmlformats.org/officeDocument/2006/relationships/notesMaster" Target="notesMasters/notesMaster1.xml" Id="rId12" /><Relationship Type="http://schemas.openxmlformats.org/officeDocument/2006/relationships/tableStyles" Target="tableStyles.xml" Id="rId17" /><Relationship Type="http://schemas.openxmlformats.org/officeDocument/2006/relationships/slideMaster" Target="slideMasters/slideMaster2.xml" Id="rId2" /><Relationship Type="http://schemas.openxmlformats.org/officeDocument/2006/relationships/theme" Target="theme/theme1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slideMaster" Target="slideMasters/slideMaster5.xml" Id="rId5" /><Relationship Type="http://schemas.openxmlformats.org/officeDocument/2006/relationships/viewProps" Target="viewProps.xml" Id="rId15" /><Relationship Type="http://schemas.openxmlformats.org/officeDocument/2006/relationships/slide" Target="slides/slide5.xml" Id="rId10" /><Relationship Type="http://schemas.openxmlformats.org/officeDocument/2006/relationships/slideMaster" Target="slideMasters/slideMaster4.xml" Id="rId4" /><Relationship Type="http://schemas.openxmlformats.org/officeDocument/2006/relationships/slide" Target="slides/slide4.xml" Id="rId9" /><Relationship Type="http://schemas.openxmlformats.org/officeDocument/2006/relationships/presProps" Target="presProps.xml" Id="rId14" /><Relationship Type="http://schemas.openxmlformats.org/officeDocument/2006/relationships/tags" Target="/ppt/tags/tag136.xml" Id="Rd01e9fc7d61045f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10240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40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8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92.xml"/><Relationship Id="rId10" Type="http://schemas.openxmlformats.org/officeDocument/2006/relationships/tags" Target="../tags/tag97.xml"/><Relationship Id="rId4" Type="http://schemas.openxmlformats.org/officeDocument/2006/relationships/tags" Target="../tags/tag91.xml"/><Relationship Id="rId9" Type="http://schemas.openxmlformats.org/officeDocument/2006/relationships/tags" Target="../tags/tag96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123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平行四边形 3"/>
          <p:cNvSpPr/>
          <p:nvPr>
            <p:custDataLst>
              <p:tags r:id="rId1"/>
            </p:custDataLst>
          </p:nvPr>
        </p:nvSpPr>
        <p:spPr>
          <a:xfrm rot="10800000" flipH="1">
            <a:off x="0" y="6659563"/>
            <a:ext cx="2817284" cy="211138"/>
          </a:xfrm>
          <a:custGeom>
            <a:avLst/>
            <a:gdLst>
              <a:gd name="connsiteX0" fmla="*/ 0 w 9174998"/>
              <a:gd name="connsiteY0" fmla="*/ 1879169 h 1879169"/>
              <a:gd name="connsiteX1" fmla="*/ 1137480 w 9174998"/>
              <a:gd name="connsiteY1" fmla="*/ 0 h 1879169"/>
              <a:gd name="connsiteX2" fmla="*/ 9174998 w 9174998"/>
              <a:gd name="connsiteY2" fmla="*/ 0 h 1879169"/>
              <a:gd name="connsiteX3" fmla="*/ 8037518 w 9174998"/>
              <a:gd name="connsiteY3" fmla="*/ 1879169 h 1879169"/>
              <a:gd name="connsiteX4" fmla="*/ 0 w 9174998"/>
              <a:gd name="connsiteY4" fmla="*/ 1879169 h 1879169"/>
              <a:gd name="connsiteX0-1" fmla="*/ 0 w 9174998"/>
              <a:gd name="connsiteY0-2" fmla="*/ 1879169 h 1879169"/>
              <a:gd name="connsiteX1-3" fmla="*/ 2229 w 9174998"/>
              <a:gd name="connsiteY1-4" fmla="*/ 3874 h 1879169"/>
              <a:gd name="connsiteX2-5" fmla="*/ 9174998 w 9174998"/>
              <a:gd name="connsiteY2-6" fmla="*/ 0 h 1879169"/>
              <a:gd name="connsiteX3-7" fmla="*/ 8037518 w 9174998"/>
              <a:gd name="connsiteY3-8" fmla="*/ 1879169 h 1879169"/>
              <a:gd name="connsiteX4-9" fmla="*/ 0 w 9174998"/>
              <a:gd name="connsiteY4-10" fmla="*/ 1879169 h 1879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4998" h="1879169">
                <a:moveTo>
                  <a:pt x="0" y="1879169"/>
                </a:moveTo>
                <a:lnTo>
                  <a:pt x="2229" y="3874"/>
                </a:lnTo>
                <a:lnTo>
                  <a:pt x="9174998" y="0"/>
                </a:lnTo>
                <a:lnTo>
                  <a:pt x="8037518" y="1879169"/>
                </a:lnTo>
                <a:lnTo>
                  <a:pt x="0" y="187916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rgbClr val="277EB1">
              <a:shade val="50000"/>
            </a:srgbClr>
          </a:lnRef>
          <a:fillRef idx="1">
            <a:srgbClr val="277EB1"/>
          </a:fillRef>
          <a:effectRef idx="0">
            <a:srgbClr val="277EB1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zh-CN" altLang="en-US" sz="100" strike="noStrike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>
            <p:custDataLst>
              <p:tags r:id="rId2"/>
            </p:custDataLst>
          </p:nvPr>
        </p:nvSpPr>
        <p:spPr>
          <a:xfrm flipH="1">
            <a:off x="1509184" y="6302375"/>
            <a:ext cx="9173633" cy="555625"/>
          </a:xfrm>
          <a:prstGeom prst="parallelogram">
            <a:avLst>
              <a:gd name="adj" fmla="val 17101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rgbClr val="277EB1">
              <a:shade val="50000"/>
            </a:srgbClr>
          </a:lnRef>
          <a:fillRef idx="1">
            <a:srgbClr val="277EB1"/>
          </a:fillRef>
          <a:effectRef idx="0">
            <a:srgbClr val="277EB1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zh-CN" altLang="en-US" sz="100" strike="noStrike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平行四边形 3"/>
          <p:cNvSpPr/>
          <p:nvPr>
            <p:custDataLst>
              <p:tags r:id="rId3"/>
            </p:custDataLst>
          </p:nvPr>
        </p:nvSpPr>
        <p:spPr>
          <a:xfrm flipH="1">
            <a:off x="3016251" y="6013450"/>
            <a:ext cx="9175751" cy="844550"/>
          </a:xfrm>
          <a:custGeom>
            <a:avLst/>
            <a:gdLst>
              <a:gd name="connsiteX0" fmla="*/ 0 w 9174998"/>
              <a:gd name="connsiteY0" fmla="*/ 1879169 h 1879169"/>
              <a:gd name="connsiteX1" fmla="*/ 1137480 w 9174998"/>
              <a:gd name="connsiteY1" fmla="*/ 0 h 1879169"/>
              <a:gd name="connsiteX2" fmla="*/ 9174998 w 9174998"/>
              <a:gd name="connsiteY2" fmla="*/ 0 h 1879169"/>
              <a:gd name="connsiteX3" fmla="*/ 8037518 w 9174998"/>
              <a:gd name="connsiteY3" fmla="*/ 1879169 h 1879169"/>
              <a:gd name="connsiteX4" fmla="*/ 0 w 9174998"/>
              <a:gd name="connsiteY4" fmla="*/ 1879169 h 1879169"/>
              <a:gd name="connsiteX0-1" fmla="*/ 0 w 9174998"/>
              <a:gd name="connsiteY0-2" fmla="*/ 1879169 h 1879169"/>
              <a:gd name="connsiteX1-3" fmla="*/ 2229 w 9174998"/>
              <a:gd name="connsiteY1-4" fmla="*/ 3874 h 1879169"/>
              <a:gd name="connsiteX2-5" fmla="*/ 9174998 w 9174998"/>
              <a:gd name="connsiteY2-6" fmla="*/ 0 h 1879169"/>
              <a:gd name="connsiteX3-7" fmla="*/ 8037518 w 9174998"/>
              <a:gd name="connsiteY3-8" fmla="*/ 1879169 h 1879169"/>
              <a:gd name="connsiteX4-9" fmla="*/ 0 w 9174998"/>
              <a:gd name="connsiteY4-10" fmla="*/ 1879169 h 1879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4998" h="1879169">
                <a:moveTo>
                  <a:pt x="0" y="1879169"/>
                </a:moveTo>
                <a:lnTo>
                  <a:pt x="2229" y="3874"/>
                </a:lnTo>
                <a:lnTo>
                  <a:pt x="9174998" y="0"/>
                </a:lnTo>
                <a:lnTo>
                  <a:pt x="8037518" y="1879169"/>
                </a:lnTo>
                <a:lnTo>
                  <a:pt x="0" y="18791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rgbClr val="277EB1">
              <a:shade val="50000"/>
            </a:srgbClr>
          </a:lnRef>
          <a:fillRef idx="1">
            <a:srgbClr val="277EB1"/>
          </a:fillRef>
          <a:effectRef idx="0">
            <a:srgbClr val="277EB1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zh-CN" altLang="en-US" sz="100" strike="noStrike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平行四边形 3"/>
          <p:cNvSpPr/>
          <p:nvPr>
            <p:custDataLst>
              <p:tags r:id="rId4"/>
            </p:custDataLst>
          </p:nvPr>
        </p:nvSpPr>
        <p:spPr>
          <a:xfrm rot="10800000" flipH="1">
            <a:off x="0" y="0"/>
            <a:ext cx="2817284" cy="541338"/>
          </a:xfrm>
          <a:custGeom>
            <a:avLst/>
            <a:gdLst>
              <a:gd name="connsiteX0" fmla="*/ 0 w 9174998"/>
              <a:gd name="connsiteY0" fmla="*/ 1879169 h 1879169"/>
              <a:gd name="connsiteX1" fmla="*/ 1137480 w 9174998"/>
              <a:gd name="connsiteY1" fmla="*/ 0 h 1879169"/>
              <a:gd name="connsiteX2" fmla="*/ 9174998 w 9174998"/>
              <a:gd name="connsiteY2" fmla="*/ 0 h 1879169"/>
              <a:gd name="connsiteX3" fmla="*/ 8037518 w 9174998"/>
              <a:gd name="connsiteY3" fmla="*/ 1879169 h 1879169"/>
              <a:gd name="connsiteX4" fmla="*/ 0 w 9174998"/>
              <a:gd name="connsiteY4" fmla="*/ 1879169 h 1879169"/>
              <a:gd name="connsiteX0-1" fmla="*/ 0 w 9174998"/>
              <a:gd name="connsiteY0-2" fmla="*/ 1879169 h 1879169"/>
              <a:gd name="connsiteX1-3" fmla="*/ 2229 w 9174998"/>
              <a:gd name="connsiteY1-4" fmla="*/ 3874 h 1879169"/>
              <a:gd name="connsiteX2-5" fmla="*/ 9174998 w 9174998"/>
              <a:gd name="connsiteY2-6" fmla="*/ 0 h 1879169"/>
              <a:gd name="connsiteX3-7" fmla="*/ 8037518 w 9174998"/>
              <a:gd name="connsiteY3-8" fmla="*/ 1879169 h 1879169"/>
              <a:gd name="connsiteX4-9" fmla="*/ 0 w 9174998"/>
              <a:gd name="connsiteY4-10" fmla="*/ 1879169 h 1879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4998" h="1879169">
                <a:moveTo>
                  <a:pt x="0" y="1879169"/>
                </a:moveTo>
                <a:lnTo>
                  <a:pt x="2229" y="3874"/>
                </a:lnTo>
                <a:lnTo>
                  <a:pt x="9174998" y="0"/>
                </a:lnTo>
                <a:lnTo>
                  <a:pt x="8037518" y="1879169"/>
                </a:lnTo>
                <a:lnTo>
                  <a:pt x="0" y="187916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rgbClr val="277EB1">
              <a:shade val="50000"/>
            </a:srgbClr>
          </a:lnRef>
          <a:fillRef idx="1">
            <a:srgbClr val="277EB1"/>
          </a:fillRef>
          <a:effectRef idx="0">
            <a:srgbClr val="277EB1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zh-CN" altLang="en-US" sz="100" strike="noStrike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平行四边形 3"/>
          <p:cNvSpPr/>
          <p:nvPr>
            <p:custDataLst>
              <p:tags r:id="rId5"/>
            </p:custDataLst>
          </p:nvPr>
        </p:nvSpPr>
        <p:spPr>
          <a:xfrm flipH="1">
            <a:off x="2400300" y="0"/>
            <a:ext cx="9791700" cy="666750"/>
          </a:xfrm>
          <a:custGeom>
            <a:avLst/>
            <a:gdLst>
              <a:gd name="connsiteX0" fmla="*/ 0 w 9174998"/>
              <a:gd name="connsiteY0" fmla="*/ 1879169 h 1879169"/>
              <a:gd name="connsiteX1" fmla="*/ 1137480 w 9174998"/>
              <a:gd name="connsiteY1" fmla="*/ 0 h 1879169"/>
              <a:gd name="connsiteX2" fmla="*/ 9174998 w 9174998"/>
              <a:gd name="connsiteY2" fmla="*/ 0 h 1879169"/>
              <a:gd name="connsiteX3" fmla="*/ 8037518 w 9174998"/>
              <a:gd name="connsiteY3" fmla="*/ 1879169 h 1879169"/>
              <a:gd name="connsiteX4" fmla="*/ 0 w 9174998"/>
              <a:gd name="connsiteY4" fmla="*/ 1879169 h 1879169"/>
              <a:gd name="connsiteX0-1" fmla="*/ 0 w 9174998"/>
              <a:gd name="connsiteY0-2" fmla="*/ 1879169 h 1879169"/>
              <a:gd name="connsiteX1-3" fmla="*/ 2229 w 9174998"/>
              <a:gd name="connsiteY1-4" fmla="*/ 3874 h 1879169"/>
              <a:gd name="connsiteX2-5" fmla="*/ 9174998 w 9174998"/>
              <a:gd name="connsiteY2-6" fmla="*/ 0 h 1879169"/>
              <a:gd name="connsiteX3-7" fmla="*/ 8037518 w 9174998"/>
              <a:gd name="connsiteY3-8" fmla="*/ 1879169 h 1879169"/>
              <a:gd name="connsiteX4-9" fmla="*/ 0 w 9174998"/>
              <a:gd name="connsiteY4-10" fmla="*/ 1879169 h 1879169"/>
              <a:gd name="connsiteX0-11" fmla="*/ 0 w 9174998"/>
              <a:gd name="connsiteY0-12" fmla="*/ 1879169 h 1879169"/>
              <a:gd name="connsiteX1-13" fmla="*/ 2229 w 9174998"/>
              <a:gd name="connsiteY1-14" fmla="*/ 3874 h 1879169"/>
              <a:gd name="connsiteX2-15" fmla="*/ 9174998 w 9174998"/>
              <a:gd name="connsiteY2-16" fmla="*/ 0 h 1879169"/>
              <a:gd name="connsiteX3-17" fmla="*/ 8826080 w 9174998"/>
              <a:gd name="connsiteY3-18" fmla="*/ 1879169 h 1879169"/>
              <a:gd name="connsiteX4-19" fmla="*/ 0 w 9174998"/>
              <a:gd name="connsiteY4-20" fmla="*/ 1879169 h 1879169"/>
              <a:gd name="connsiteX0-21" fmla="*/ 0 w 9174998"/>
              <a:gd name="connsiteY0-22" fmla="*/ 1879169 h 1879169"/>
              <a:gd name="connsiteX1-23" fmla="*/ 2229 w 9174998"/>
              <a:gd name="connsiteY1-24" fmla="*/ 3874 h 1879169"/>
              <a:gd name="connsiteX2-25" fmla="*/ 9174998 w 9174998"/>
              <a:gd name="connsiteY2-26" fmla="*/ 0 h 1879169"/>
              <a:gd name="connsiteX3-27" fmla="*/ 8863433 w 9174998"/>
              <a:gd name="connsiteY3-28" fmla="*/ 1818281 h 1879169"/>
              <a:gd name="connsiteX4-29" fmla="*/ 0 w 9174998"/>
              <a:gd name="connsiteY4-30" fmla="*/ 1879169 h 1879169"/>
              <a:gd name="connsiteX0-31" fmla="*/ 0 w 9174998"/>
              <a:gd name="connsiteY0-32" fmla="*/ 1879169 h 1909613"/>
              <a:gd name="connsiteX1-33" fmla="*/ 2229 w 9174998"/>
              <a:gd name="connsiteY1-34" fmla="*/ 3874 h 1909613"/>
              <a:gd name="connsiteX2-35" fmla="*/ 9174998 w 9174998"/>
              <a:gd name="connsiteY2-36" fmla="*/ 0 h 1909613"/>
              <a:gd name="connsiteX3-37" fmla="*/ 8834381 w 9174998"/>
              <a:gd name="connsiteY3-38" fmla="*/ 1909613 h 1909613"/>
              <a:gd name="connsiteX4-39" fmla="*/ 0 w 9174998"/>
              <a:gd name="connsiteY4-40" fmla="*/ 1879169 h 1909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4998" h="1909613">
                <a:moveTo>
                  <a:pt x="0" y="1879169"/>
                </a:moveTo>
                <a:lnTo>
                  <a:pt x="2229" y="3874"/>
                </a:lnTo>
                <a:lnTo>
                  <a:pt x="9174998" y="0"/>
                </a:lnTo>
                <a:lnTo>
                  <a:pt x="8834381" y="1909613"/>
                </a:lnTo>
                <a:lnTo>
                  <a:pt x="0" y="18791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rgbClr val="277EB1">
              <a:shade val="50000"/>
            </a:srgbClr>
          </a:lnRef>
          <a:fillRef idx="1">
            <a:srgbClr val="277EB1"/>
          </a:fillRef>
          <a:effectRef idx="0">
            <a:srgbClr val="277EB1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zh-CN" altLang="en-US" sz="100" strike="noStrike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6"/>
            </p:custDataLst>
          </p:nvPr>
        </p:nvCxnSpPr>
        <p:spPr>
          <a:xfrm>
            <a:off x="2192867" y="3622675"/>
            <a:ext cx="789728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192655" y="2361452"/>
            <a:ext cx="7896859" cy="1223414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950" b="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9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92655" y="3675518"/>
            <a:ext cx="7896859" cy="739883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6"/>
          <p:cNvGrpSpPr/>
          <p:nvPr/>
        </p:nvGrpSpPr>
        <p:grpSpPr>
          <a:xfrm>
            <a:off x="0" y="6575425"/>
            <a:ext cx="12192000" cy="282575"/>
            <a:chOff x="0" y="5838825"/>
            <a:chExt cx="12192000" cy="1019175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 flipV="1">
              <a:off x="0" y="5958840"/>
              <a:ext cx="12192000" cy="175260"/>
            </a:xfrm>
            <a:prstGeom prst="rect">
              <a:avLst/>
            </a:prstGeom>
            <a:solidFill>
              <a:srgbClr val="333C4A">
                <a:alpha val="9000"/>
              </a:srgb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0" y="6134100"/>
              <a:ext cx="12192000" cy="723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矩形 3"/>
            <p:cNvSpPr/>
            <p:nvPr>
              <p:custDataLst>
                <p:tags r:id="rId6"/>
              </p:custDataLst>
            </p:nvPr>
          </p:nvSpPr>
          <p:spPr>
            <a:xfrm>
              <a:off x="3505200" y="5838825"/>
              <a:ext cx="5181600" cy="590550"/>
            </a:xfrm>
            <a:custGeom>
              <a:avLst/>
              <a:gdLst>
                <a:gd name="connsiteX0" fmla="*/ 0 w 5181600"/>
                <a:gd name="connsiteY0" fmla="*/ 0 h 723900"/>
                <a:gd name="connsiteX1" fmla="*/ 5181600 w 5181600"/>
                <a:gd name="connsiteY1" fmla="*/ 0 h 723900"/>
                <a:gd name="connsiteX2" fmla="*/ 5181600 w 5181600"/>
                <a:gd name="connsiteY2" fmla="*/ 723900 h 723900"/>
                <a:gd name="connsiteX3" fmla="*/ 0 w 5181600"/>
                <a:gd name="connsiteY3" fmla="*/ 723900 h 723900"/>
                <a:gd name="connsiteX4" fmla="*/ 0 w 5181600"/>
                <a:gd name="connsiteY4" fmla="*/ 0 h 723900"/>
                <a:gd name="connsiteX0-1" fmla="*/ 472440 w 5181600"/>
                <a:gd name="connsiteY0-2" fmla="*/ 0 h 731520"/>
                <a:gd name="connsiteX1-3" fmla="*/ 5181600 w 5181600"/>
                <a:gd name="connsiteY1-4" fmla="*/ 7620 h 731520"/>
                <a:gd name="connsiteX2-5" fmla="*/ 5181600 w 5181600"/>
                <a:gd name="connsiteY2-6" fmla="*/ 731520 h 731520"/>
                <a:gd name="connsiteX3-7" fmla="*/ 0 w 5181600"/>
                <a:gd name="connsiteY3-8" fmla="*/ 731520 h 731520"/>
                <a:gd name="connsiteX4-9" fmla="*/ 472440 w 5181600"/>
                <a:gd name="connsiteY4-10" fmla="*/ 0 h 731520"/>
                <a:gd name="connsiteX0-11" fmla="*/ 472440 w 5181600"/>
                <a:gd name="connsiteY0-12" fmla="*/ 15240 h 746760"/>
                <a:gd name="connsiteX1-13" fmla="*/ 4701540 w 5181600"/>
                <a:gd name="connsiteY1-14" fmla="*/ 0 h 746760"/>
                <a:gd name="connsiteX2-15" fmla="*/ 5181600 w 5181600"/>
                <a:gd name="connsiteY2-16" fmla="*/ 746760 h 746760"/>
                <a:gd name="connsiteX3-17" fmla="*/ 0 w 5181600"/>
                <a:gd name="connsiteY3-18" fmla="*/ 746760 h 746760"/>
                <a:gd name="connsiteX4-19" fmla="*/ 472440 w 5181600"/>
                <a:gd name="connsiteY4-20" fmla="*/ 15240 h 7467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81600" h="746760">
                  <a:moveTo>
                    <a:pt x="472440" y="15240"/>
                  </a:moveTo>
                  <a:lnTo>
                    <a:pt x="4701540" y="0"/>
                  </a:lnTo>
                  <a:lnTo>
                    <a:pt x="5181600" y="746760"/>
                  </a:lnTo>
                  <a:lnTo>
                    <a:pt x="0" y="746760"/>
                  </a:lnTo>
                  <a:lnTo>
                    <a:pt x="472440" y="15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3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任意多边形: 形状 9"/>
          <p:cNvSpPr/>
          <p:nvPr>
            <p:custDataLst>
              <p:tags r:id="rId1"/>
            </p:custDataLst>
          </p:nvPr>
        </p:nvSpPr>
        <p:spPr>
          <a:xfrm>
            <a:off x="0" y="0"/>
            <a:ext cx="3397251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8156" y="0"/>
              </a:cxn>
              <a:cxn ang="0">
                <a:pos x="2548156" y="6858000"/>
              </a:cxn>
              <a:cxn ang="0">
                <a:pos x="0" y="6858000"/>
              </a:cxn>
            </a:cxnLst>
            <a:rect l="0" t="0" r="0" b="0"/>
            <a:pathLst>
              <a:path w="12192000" h="2851150">
                <a:moveTo>
                  <a:pt x="0" y="0"/>
                </a:moveTo>
                <a:lnTo>
                  <a:pt x="12192000" y="0"/>
                </a:lnTo>
                <a:lnTo>
                  <a:pt x="12192000" y="2851150"/>
                </a:lnTo>
                <a:lnTo>
                  <a:pt x="0" y="2851150"/>
                </a:lnTo>
                <a:close/>
              </a:path>
            </a:pathLst>
          </a:custGeom>
          <a:solidFill>
            <a:srgbClr val="143F59"/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>
            <p:custDataLst>
              <p:tags r:id="rId2"/>
            </p:custDataLst>
          </p:nvPr>
        </p:nvSpPr>
        <p:spPr>
          <a:xfrm>
            <a:off x="1437217" y="1827213"/>
            <a:ext cx="9711267" cy="3667125"/>
          </a:xfrm>
          <a:custGeom>
            <a:avLst/>
            <a:gdLst>
              <a:gd name="connsiteX0" fmla="*/ 0 w 2609850"/>
              <a:gd name="connsiteY0" fmla="*/ 0 h 2508250"/>
              <a:gd name="connsiteX1" fmla="*/ 2609850 w 2609850"/>
              <a:gd name="connsiteY1" fmla="*/ 0 h 2508250"/>
              <a:gd name="connsiteX2" fmla="*/ 2609850 w 2609850"/>
              <a:gd name="connsiteY2" fmla="*/ 2508250 h 2508250"/>
              <a:gd name="connsiteX3" fmla="*/ 0 w 2609850"/>
              <a:gd name="connsiteY3" fmla="*/ 2508250 h 250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2508250">
                <a:moveTo>
                  <a:pt x="0" y="0"/>
                </a:moveTo>
                <a:lnTo>
                  <a:pt x="2609850" y="0"/>
                </a:lnTo>
                <a:lnTo>
                  <a:pt x="2609850" y="2508250"/>
                </a:lnTo>
                <a:lnTo>
                  <a:pt x="0" y="2508250"/>
                </a:lnTo>
                <a:close/>
              </a:path>
            </a:pathLst>
          </a:custGeom>
          <a:solidFill>
            <a:schemeClr val="bg1"/>
          </a:solidFill>
          <a:ln w="6350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/>
          <a:p>
            <a:pPr fontAlgn="base"/>
            <a:endParaRPr lang="zh-CN" altLang="en-US" sz="100" strike="noStrike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9859433" y="1363663"/>
            <a:ext cx="1289051" cy="46038"/>
          </a:xfrm>
          <a:custGeom>
            <a:avLst/>
            <a:gdLst>
              <a:gd name="connsiteX0" fmla="*/ 0 w 1289050"/>
              <a:gd name="connsiteY0" fmla="*/ 0 h 171450"/>
              <a:gd name="connsiteX1" fmla="*/ 1289050 w 1289050"/>
              <a:gd name="connsiteY1" fmla="*/ 0 h 171450"/>
              <a:gd name="connsiteX2" fmla="*/ 1289050 w 1289050"/>
              <a:gd name="connsiteY2" fmla="*/ 171450 h 171450"/>
              <a:gd name="connsiteX3" fmla="*/ 0 w 1289050"/>
              <a:gd name="connsiteY3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050" h="171450">
                <a:moveTo>
                  <a:pt x="0" y="0"/>
                </a:moveTo>
                <a:lnTo>
                  <a:pt x="1289050" y="0"/>
                </a:lnTo>
                <a:lnTo>
                  <a:pt x="1289050" y="171450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>
            <a:normAutofit fontScale="25000" lnSpcReduction="20000"/>
          </a:bodyPr>
          <a:lstStyle/>
          <a:p>
            <a:pPr fontAlgn="base"/>
            <a:endParaRPr lang="zh-CN" altLang="en-US" sz="100" strike="noStrike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09755" y="2557924"/>
            <a:ext cx="6015208" cy="2357611"/>
          </a:xfrm>
        </p:spPr>
        <p:txBody>
          <a:bodyPr lIns="90000" tIns="46800" rIns="90000" bIns="46800" anchor="ctr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7"/>
          <p:cNvGrpSpPr/>
          <p:nvPr/>
        </p:nvGrpSpPr>
        <p:grpSpPr>
          <a:xfrm>
            <a:off x="0" y="6575425"/>
            <a:ext cx="12192000" cy="282575"/>
            <a:chOff x="0" y="5838825"/>
            <a:chExt cx="12192000" cy="1019175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 flipV="1">
              <a:off x="0" y="5958840"/>
              <a:ext cx="12192000" cy="175260"/>
            </a:xfrm>
            <a:prstGeom prst="rect">
              <a:avLst/>
            </a:prstGeom>
            <a:solidFill>
              <a:srgbClr val="333C4A">
                <a:alpha val="9000"/>
              </a:srgb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0" y="6134100"/>
              <a:ext cx="12192000" cy="723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矩形 3"/>
            <p:cNvSpPr/>
            <p:nvPr>
              <p:custDataLst>
                <p:tags r:id="rId6"/>
              </p:custDataLst>
            </p:nvPr>
          </p:nvSpPr>
          <p:spPr>
            <a:xfrm>
              <a:off x="3505200" y="5838825"/>
              <a:ext cx="5181600" cy="590550"/>
            </a:xfrm>
            <a:custGeom>
              <a:avLst/>
              <a:gdLst>
                <a:gd name="connsiteX0" fmla="*/ 0 w 5181600"/>
                <a:gd name="connsiteY0" fmla="*/ 0 h 723900"/>
                <a:gd name="connsiteX1" fmla="*/ 5181600 w 5181600"/>
                <a:gd name="connsiteY1" fmla="*/ 0 h 723900"/>
                <a:gd name="connsiteX2" fmla="*/ 5181600 w 5181600"/>
                <a:gd name="connsiteY2" fmla="*/ 723900 h 723900"/>
                <a:gd name="connsiteX3" fmla="*/ 0 w 5181600"/>
                <a:gd name="connsiteY3" fmla="*/ 723900 h 723900"/>
                <a:gd name="connsiteX4" fmla="*/ 0 w 5181600"/>
                <a:gd name="connsiteY4" fmla="*/ 0 h 723900"/>
                <a:gd name="connsiteX0-1" fmla="*/ 472440 w 5181600"/>
                <a:gd name="connsiteY0-2" fmla="*/ 0 h 731520"/>
                <a:gd name="connsiteX1-3" fmla="*/ 5181600 w 5181600"/>
                <a:gd name="connsiteY1-4" fmla="*/ 7620 h 731520"/>
                <a:gd name="connsiteX2-5" fmla="*/ 5181600 w 5181600"/>
                <a:gd name="connsiteY2-6" fmla="*/ 731520 h 731520"/>
                <a:gd name="connsiteX3-7" fmla="*/ 0 w 5181600"/>
                <a:gd name="connsiteY3-8" fmla="*/ 731520 h 731520"/>
                <a:gd name="connsiteX4-9" fmla="*/ 472440 w 5181600"/>
                <a:gd name="connsiteY4-10" fmla="*/ 0 h 731520"/>
                <a:gd name="connsiteX0-11" fmla="*/ 472440 w 5181600"/>
                <a:gd name="connsiteY0-12" fmla="*/ 15240 h 746760"/>
                <a:gd name="connsiteX1-13" fmla="*/ 4701540 w 5181600"/>
                <a:gd name="connsiteY1-14" fmla="*/ 0 h 746760"/>
                <a:gd name="connsiteX2-15" fmla="*/ 5181600 w 5181600"/>
                <a:gd name="connsiteY2-16" fmla="*/ 746760 h 746760"/>
                <a:gd name="connsiteX3-17" fmla="*/ 0 w 5181600"/>
                <a:gd name="connsiteY3-18" fmla="*/ 746760 h 746760"/>
                <a:gd name="connsiteX4-19" fmla="*/ 472440 w 5181600"/>
                <a:gd name="connsiteY4-20" fmla="*/ 15240 h 7467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81600" h="746760">
                  <a:moveTo>
                    <a:pt x="472440" y="15240"/>
                  </a:moveTo>
                  <a:lnTo>
                    <a:pt x="4701540" y="0"/>
                  </a:lnTo>
                  <a:lnTo>
                    <a:pt x="5181600" y="746760"/>
                  </a:lnTo>
                  <a:lnTo>
                    <a:pt x="0" y="746760"/>
                  </a:lnTo>
                  <a:lnTo>
                    <a:pt x="472440" y="15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3" cy="5388907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9"/>
          <p:cNvGrpSpPr/>
          <p:nvPr/>
        </p:nvGrpSpPr>
        <p:grpSpPr>
          <a:xfrm>
            <a:off x="0" y="6575425"/>
            <a:ext cx="12192000" cy="282575"/>
            <a:chOff x="0" y="5838825"/>
            <a:chExt cx="12192000" cy="1019175"/>
          </a:xfrm>
        </p:grpSpPr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 flipV="1">
              <a:off x="0" y="5958840"/>
              <a:ext cx="12192000" cy="175260"/>
            </a:xfrm>
            <a:prstGeom prst="rect">
              <a:avLst/>
            </a:prstGeom>
            <a:solidFill>
              <a:srgbClr val="333C4A">
                <a:alpha val="9000"/>
              </a:srgb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0" y="6134100"/>
              <a:ext cx="12192000" cy="723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矩形 3"/>
            <p:cNvSpPr/>
            <p:nvPr>
              <p:custDataLst>
                <p:tags r:id="rId6"/>
              </p:custDataLst>
            </p:nvPr>
          </p:nvSpPr>
          <p:spPr>
            <a:xfrm>
              <a:off x="3505200" y="5838825"/>
              <a:ext cx="5181600" cy="590550"/>
            </a:xfrm>
            <a:custGeom>
              <a:avLst/>
              <a:gdLst>
                <a:gd name="connsiteX0" fmla="*/ 0 w 5181600"/>
                <a:gd name="connsiteY0" fmla="*/ 0 h 723900"/>
                <a:gd name="connsiteX1" fmla="*/ 5181600 w 5181600"/>
                <a:gd name="connsiteY1" fmla="*/ 0 h 723900"/>
                <a:gd name="connsiteX2" fmla="*/ 5181600 w 5181600"/>
                <a:gd name="connsiteY2" fmla="*/ 723900 h 723900"/>
                <a:gd name="connsiteX3" fmla="*/ 0 w 5181600"/>
                <a:gd name="connsiteY3" fmla="*/ 723900 h 723900"/>
                <a:gd name="connsiteX4" fmla="*/ 0 w 5181600"/>
                <a:gd name="connsiteY4" fmla="*/ 0 h 723900"/>
                <a:gd name="connsiteX0-1" fmla="*/ 472440 w 5181600"/>
                <a:gd name="connsiteY0-2" fmla="*/ 0 h 731520"/>
                <a:gd name="connsiteX1-3" fmla="*/ 5181600 w 5181600"/>
                <a:gd name="connsiteY1-4" fmla="*/ 7620 h 731520"/>
                <a:gd name="connsiteX2-5" fmla="*/ 5181600 w 5181600"/>
                <a:gd name="connsiteY2-6" fmla="*/ 731520 h 731520"/>
                <a:gd name="connsiteX3-7" fmla="*/ 0 w 5181600"/>
                <a:gd name="connsiteY3-8" fmla="*/ 731520 h 731520"/>
                <a:gd name="connsiteX4-9" fmla="*/ 472440 w 5181600"/>
                <a:gd name="connsiteY4-10" fmla="*/ 0 h 731520"/>
                <a:gd name="connsiteX0-11" fmla="*/ 472440 w 5181600"/>
                <a:gd name="connsiteY0-12" fmla="*/ 15240 h 746760"/>
                <a:gd name="connsiteX1-13" fmla="*/ 4701540 w 5181600"/>
                <a:gd name="connsiteY1-14" fmla="*/ 0 h 746760"/>
                <a:gd name="connsiteX2-15" fmla="*/ 5181600 w 5181600"/>
                <a:gd name="connsiteY2-16" fmla="*/ 746760 h 746760"/>
                <a:gd name="connsiteX3-17" fmla="*/ 0 w 5181600"/>
                <a:gd name="connsiteY3-18" fmla="*/ 746760 h 746760"/>
                <a:gd name="connsiteX4-19" fmla="*/ 472440 w 5181600"/>
                <a:gd name="connsiteY4-20" fmla="*/ 15240 h 7467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81600" h="746760">
                  <a:moveTo>
                    <a:pt x="472440" y="15240"/>
                  </a:moveTo>
                  <a:lnTo>
                    <a:pt x="4701540" y="0"/>
                  </a:lnTo>
                  <a:lnTo>
                    <a:pt x="5181600" y="746760"/>
                  </a:lnTo>
                  <a:lnTo>
                    <a:pt x="0" y="746760"/>
                  </a:lnTo>
                  <a:lnTo>
                    <a:pt x="472440" y="15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1" y="952508"/>
            <a:ext cx="5283243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1" y="952508"/>
            <a:ext cx="5283243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1" y="1406525"/>
            <a:ext cx="5283243" cy="4934752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18"/>
          <p:cNvGrpSpPr/>
          <p:nvPr/>
        </p:nvGrpSpPr>
        <p:grpSpPr>
          <a:xfrm>
            <a:off x="0" y="2632075"/>
            <a:ext cx="12192000" cy="427038"/>
            <a:chOff x="0" y="1036320"/>
            <a:chExt cx="12192000" cy="426719"/>
          </a:xfrm>
        </p:grpSpPr>
        <p:sp>
          <p:nvSpPr>
            <p:cNvPr id="20" name="矩形 19"/>
            <p:cNvSpPr/>
            <p:nvPr>
              <p:custDataLst>
                <p:tags r:id="rId4"/>
              </p:custDataLst>
            </p:nvPr>
          </p:nvSpPr>
          <p:spPr>
            <a:xfrm>
              <a:off x="0" y="1036320"/>
              <a:ext cx="1752600" cy="3048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rgbClr val="3C497E">
                <a:shade val="50000"/>
              </a:srgbClr>
            </a:lnRef>
            <a:fillRef idx="1">
              <a:srgbClr val="3C497E"/>
            </a:fillRef>
            <a:effectRef idx="0">
              <a:srgbClr val="3C497E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5"/>
              </p:custDataLst>
            </p:nvPr>
          </p:nvSpPr>
          <p:spPr>
            <a:xfrm>
              <a:off x="1752600" y="1036320"/>
              <a:ext cx="10439400" cy="30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rgbClr val="3C497E">
                <a:shade val="50000"/>
              </a:srgbClr>
            </a:lnRef>
            <a:fillRef idx="1">
              <a:srgbClr val="3C497E"/>
            </a:fillRef>
            <a:effectRef idx="0">
              <a:srgbClr val="3C497E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6"/>
              </p:custDataLst>
            </p:nvPr>
          </p:nvSpPr>
          <p:spPr>
            <a:xfrm>
              <a:off x="0" y="1417320"/>
              <a:ext cx="12192000" cy="45719"/>
            </a:xfrm>
            <a:prstGeom prst="rect">
              <a:avLst/>
            </a:prstGeom>
            <a:solidFill>
              <a:srgbClr val="3C497E">
                <a:alpha val="13000"/>
              </a:srgbClr>
            </a:solidFill>
            <a:ln>
              <a:noFill/>
            </a:ln>
          </p:spPr>
          <p:style>
            <a:lnRef idx="2">
              <a:srgbClr val="3C497E">
                <a:shade val="50000"/>
              </a:srgbClr>
            </a:lnRef>
            <a:fillRef idx="1">
              <a:srgbClr val="3C497E"/>
            </a:fillRef>
            <a:effectRef idx="0">
              <a:srgbClr val="3C497E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7"/>
          <p:cNvGrpSpPr/>
          <p:nvPr/>
        </p:nvGrpSpPr>
        <p:grpSpPr>
          <a:xfrm>
            <a:off x="0" y="6575425"/>
            <a:ext cx="12192000" cy="282575"/>
            <a:chOff x="0" y="5838825"/>
            <a:chExt cx="12192000" cy="1019175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 flipV="1">
              <a:off x="0" y="5958840"/>
              <a:ext cx="12192000" cy="175260"/>
            </a:xfrm>
            <a:prstGeom prst="rect">
              <a:avLst/>
            </a:prstGeom>
            <a:solidFill>
              <a:srgbClr val="333C4A">
                <a:alpha val="9000"/>
              </a:srgb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0" y="6134100"/>
              <a:ext cx="12192000" cy="723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矩形 3"/>
            <p:cNvSpPr/>
            <p:nvPr>
              <p:custDataLst>
                <p:tags r:id="rId6"/>
              </p:custDataLst>
            </p:nvPr>
          </p:nvSpPr>
          <p:spPr>
            <a:xfrm>
              <a:off x="3505200" y="5838825"/>
              <a:ext cx="5181600" cy="590550"/>
            </a:xfrm>
            <a:custGeom>
              <a:avLst/>
              <a:gdLst>
                <a:gd name="connsiteX0" fmla="*/ 0 w 5181600"/>
                <a:gd name="connsiteY0" fmla="*/ 0 h 723900"/>
                <a:gd name="connsiteX1" fmla="*/ 5181600 w 5181600"/>
                <a:gd name="connsiteY1" fmla="*/ 0 h 723900"/>
                <a:gd name="connsiteX2" fmla="*/ 5181600 w 5181600"/>
                <a:gd name="connsiteY2" fmla="*/ 723900 h 723900"/>
                <a:gd name="connsiteX3" fmla="*/ 0 w 5181600"/>
                <a:gd name="connsiteY3" fmla="*/ 723900 h 723900"/>
                <a:gd name="connsiteX4" fmla="*/ 0 w 5181600"/>
                <a:gd name="connsiteY4" fmla="*/ 0 h 723900"/>
                <a:gd name="connsiteX0-1" fmla="*/ 472440 w 5181600"/>
                <a:gd name="connsiteY0-2" fmla="*/ 0 h 731520"/>
                <a:gd name="connsiteX1-3" fmla="*/ 5181600 w 5181600"/>
                <a:gd name="connsiteY1-4" fmla="*/ 7620 h 731520"/>
                <a:gd name="connsiteX2-5" fmla="*/ 5181600 w 5181600"/>
                <a:gd name="connsiteY2-6" fmla="*/ 731520 h 731520"/>
                <a:gd name="connsiteX3-7" fmla="*/ 0 w 5181600"/>
                <a:gd name="connsiteY3-8" fmla="*/ 731520 h 731520"/>
                <a:gd name="connsiteX4-9" fmla="*/ 472440 w 5181600"/>
                <a:gd name="connsiteY4-10" fmla="*/ 0 h 731520"/>
                <a:gd name="connsiteX0-11" fmla="*/ 472440 w 5181600"/>
                <a:gd name="connsiteY0-12" fmla="*/ 15240 h 746760"/>
                <a:gd name="connsiteX1-13" fmla="*/ 4701540 w 5181600"/>
                <a:gd name="connsiteY1-14" fmla="*/ 0 h 746760"/>
                <a:gd name="connsiteX2-15" fmla="*/ 5181600 w 5181600"/>
                <a:gd name="connsiteY2-16" fmla="*/ 746760 h 746760"/>
                <a:gd name="connsiteX3-17" fmla="*/ 0 w 5181600"/>
                <a:gd name="connsiteY3-18" fmla="*/ 746760 h 746760"/>
                <a:gd name="connsiteX4-19" fmla="*/ 472440 w 5181600"/>
                <a:gd name="connsiteY4-20" fmla="*/ 15240 h 7467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81600" h="746760">
                  <a:moveTo>
                    <a:pt x="472440" y="15240"/>
                  </a:moveTo>
                  <a:lnTo>
                    <a:pt x="4701540" y="0"/>
                  </a:lnTo>
                  <a:lnTo>
                    <a:pt x="5181600" y="746760"/>
                  </a:lnTo>
                  <a:lnTo>
                    <a:pt x="0" y="746760"/>
                  </a:lnTo>
                  <a:lnTo>
                    <a:pt x="472440" y="15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6"/>
          <p:cNvGrpSpPr/>
          <p:nvPr/>
        </p:nvGrpSpPr>
        <p:grpSpPr>
          <a:xfrm>
            <a:off x="0" y="6575425"/>
            <a:ext cx="12192000" cy="282575"/>
            <a:chOff x="0" y="5838825"/>
            <a:chExt cx="12192000" cy="1019175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 flipV="1">
              <a:off x="0" y="5958840"/>
              <a:ext cx="12192000" cy="175260"/>
            </a:xfrm>
            <a:prstGeom prst="rect">
              <a:avLst/>
            </a:prstGeom>
            <a:solidFill>
              <a:srgbClr val="333C4A">
                <a:alpha val="9000"/>
              </a:srgb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0" y="6134100"/>
              <a:ext cx="12192000" cy="723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矩形 3"/>
            <p:cNvSpPr/>
            <p:nvPr>
              <p:custDataLst>
                <p:tags r:id="rId6"/>
              </p:custDataLst>
            </p:nvPr>
          </p:nvSpPr>
          <p:spPr>
            <a:xfrm>
              <a:off x="3505200" y="5838825"/>
              <a:ext cx="5181600" cy="590550"/>
            </a:xfrm>
            <a:custGeom>
              <a:avLst/>
              <a:gdLst>
                <a:gd name="connsiteX0" fmla="*/ 0 w 5181600"/>
                <a:gd name="connsiteY0" fmla="*/ 0 h 723900"/>
                <a:gd name="connsiteX1" fmla="*/ 5181600 w 5181600"/>
                <a:gd name="connsiteY1" fmla="*/ 0 h 723900"/>
                <a:gd name="connsiteX2" fmla="*/ 5181600 w 5181600"/>
                <a:gd name="connsiteY2" fmla="*/ 723900 h 723900"/>
                <a:gd name="connsiteX3" fmla="*/ 0 w 5181600"/>
                <a:gd name="connsiteY3" fmla="*/ 723900 h 723900"/>
                <a:gd name="connsiteX4" fmla="*/ 0 w 5181600"/>
                <a:gd name="connsiteY4" fmla="*/ 0 h 723900"/>
                <a:gd name="connsiteX0-1" fmla="*/ 472440 w 5181600"/>
                <a:gd name="connsiteY0-2" fmla="*/ 0 h 731520"/>
                <a:gd name="connsiteX1-3" fmla="*/ 5181600 w 5181600"/>
                <a:gd name="connsiteY1-4" fmla="*/ 7620 h 731520"/>
                <a:gd name="connsiteX2-5" fmla="*/ 5181600 w 5181600"/>
                <a:gd name="connsiteY2-6" fmla="*/ 731520 h 731520"/>
                <a:gd name="connsiteX3-7" fmla="*/ 0 w 5181600"/>
                <a:gd name="connsiteY3-8" fmla="*/ 731520 h 731520"/>
                <a:gd name="connsiteX4-9" fmla="*/ 472440 w 5181600"/>
                <a:gd name="connsiteY4-10" fmla="*/ 0 h 731520"/>
                <a:gd name="connsiteX0-11" fmla="*/ 472440 w 5181600"/>
                <a:gd name="connsiteY0-12" fmla="*/ 15240 h 746760"/>
                <a:gd name="connsiteX1-13" fmla="*/ 4701540 w 5181600"/>
                <a:gd name="connsiteY1-14" fmla="*/ 0 h 746760"/>
                <a:gd name="connsiteX2-15" fmla="*/ 5181600 w 5181600"/>
                <a:gd name="connsiteY2-16" fmla="*/ 746760 h 746760"/>
                <a:gd name="connsiteX3-17" fmla="*/ 0 w 5181600"/>
                <a:gd name="connsiteY3-18" fmla="*/ 746760 h 746760"/>
                <a:gd name="connsiteX4-19" fmla="*/ 472440 w 5181600"/>
                <a:gd name="connsiteY4-20" fmla="*/ 15240 h 7467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81600" h="746760">
                  <a:moveTo>
                    <a:pt x="472440" y="15240"/>
                  </a:moveTo>
                  <a:lnTo>
                    <a:pt x="4701540" y="0"/>
                  </a:lnTo>
                  <a:lnTo>
                    <a:pt x="5181600" y="746760"/>
                  </a:lnTo>
                  <a:lnTo>
                    <a:pt x="0" y="746760"/>
                  </a:lnTo>
                  <a:lnTo>
                    <a:pt x="472440" y="15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5"/>
          <p:cNvGrpSpPr/>
          <p:nvPr/>
        </p:nvGrpSpPr>
        <p:grpSpPr>
          <a:xfrm>
            <a:off x="0" y="6575425"/>
            <a:ext cx="12192000" cy="282575"/>
            <a:chOff x="0" y="5838825"/>
            <a:chExt cx="12192000" cy="1019175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 flipV="1">
              <a:off x="0" y="5958840"/>
              <a:ext cx="12192000" cy="175260"/>
            </a:xfrm>
            <a:prstGeom prst="rect">
              <a:avLst/>
            </a:prstGeom>
            <a:solidFill>
              <a:srgbClr val="333C4A">
                <a:alpha val="9000"/>
              </a:srgb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0" y="6134100"/>
              <a:ext cx="12192000" cy="723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矩形 3"/>
            <p:cNvSpPr/>
            <p:nvPr>
              <p:custDataLst>
                <p:tags r:id="rId6"/>
              </p:custDataLst>
            </p:nvPr>
          </p:nvSpPr>
          <p:spPr>
            <a:xfrm>
              <a:off x="3505200" y="5838825"/>
              <a:ext cx="5181600" cy="590550"/>
            </a:xfrm>
            <a:custGeom>
              <a:avLst/>
              <a:gdLst>
                <a:gd name="connsiteX0" fmla="*/ 0 w 5181600"/>
                <a:gd name="connsiteY0" fmla="*/ 0 h 723900"/>
                <a:gd name="connsiteX1" fmla="*/ 5181600 w 5181600"/>
                <a:gd name="connsiteY1" fmla="*/ 0 h 723900"/>
                <a:gd name="connsiteX2" fmla="*/ 5181600 w 5181600"/>
                <a:gd name="connsiteY2" fmla="*/ 723900 h 723900"/>
                <a:gd name="connsiteX3" fmla="*/ 0 w 5181600"/>
                <a:gd name="connsiteY3" fmla="*/ 723900 h 723900"/>
                <a:gd name="connsiteX4" fmla="*/ 0 w 5181600"/>
                <a:gd name="connsiteY4" fmla="*/ 0 h 723900"/>
                <a:gd name="connsiteX0-1" fmla="*/ 472440 w 5181600"/>
                <a:gd name="connsiteY0-2" fmla="*/ 0 h 731520"/>
                <a:gd name="connsiteX1-3" fmla="*/ 5181600 w 5181600"/>
                <a:gd name="connsiteY1-4" fmla="*/ 7620 h 731520"/>
                <a:gd name="connsiteX2-5" fmla="*/ 5181600 w 5181600"/>
                <a:gd name="connsiteY2-6" fmla="*/ 731520 h 731520"/>
                <a:gd name="connsiteX3-7" fmla="*/ 0 w 5181600"/>
                <a:gd name="connsiteY3-8" fmla="*/ 731520 h 731520"/>
                <a:gd name="connsiteX4-9" fmla="*/ 472440 w 5181600"/>
                <a:gd name="connsiteY4-10" fmla="*/ 0 h 731520"/>
                <a:gd name="connsiteX0-11" fmla="*/ 472440 w 5181600"/>
                <a:gd name="connsiteY0-12" fmla="*/ 15240 h 746760"/>
                <a:gd name="connsiteX1-13" fmla="*/ 4701540 w 5181600"/>
                <a:gd name="connsiteY1-14" fmla="*/ 0 h 746760"/>
                <a:gd name="connsiteX2-15" fmla="*/ 5181600 w 5181600"/>
                <a:gd name="connsiteY2-16" fmla="*/ 746760 h 746760"/>
                <a:gd name="connsiteX3-17" fmla="*/ 0 w 5181600"/>
                <a:gd name="connsiteY3-18" fmla="*/ 746760 h 746760"/>
                <a:gd name="connsiteX4-19" fmla="*/ 472440 w 5181600"/>
                <a:gd name="connsiteY4-20" fmla="*/ 15240 h 7467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81600" h="746760">
                  <a:moveTo>
                    <a:pt x="472440" y="15240"/>
                  </a:moveTo>
                  <a:lnTo>
                    <a:pt x="4701540" y="0"/>
                  </a:lnTo>
                  <a:lnTo>
                    <a:pt x="5181600" y="746760"/>
                  </a:lnTo>
                  <a:lnTo>
                    <a:pt x="0" y="746760"/>
                  </a:lnTo>
                  <a:lnTo>
                    <a:pt x="472440" y="15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图形 33"/>
          <p:cNvGrpSpPr/>
          <p:nvPr/>
        </p:nvGrpSpPr>
        <p:grpSpPr>
          <a:xfrm rot="10800000">
            <a:off x="0" y="5857875"/>
            <a:ext cx="12194117" cy="1000125"/>
            <a:chOff x="-1906" y="1"/>
            <a:chExt cx="12193906" cy="600263"/>
          </a:xfrm>
        </p:grpSpPr>
        <p:sp>
          <p:nvSpPr>
            <p:cNvPr id="20484" name="任意多边形: 形状 28"/>
            <p:cNvSpPr/>
            <p:nvPr>
              <p:custDataLst>
                <p:tags r:id="rId5"/>
              </p:custDataLst>
            </p:nvPr>
          </p:nvSpPr>
          <p:spPr>
            <a:xfrm>
              <a:off x="-1906" y="1"/>
              <a:ext cx="12193906" cy="5998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93906" y="0"/>
                </a:cxn>
                <a:cxn ang="0">
                  <a:pos x="12193906" y="599846"/>
                </a:cxn>
                <a:cxn ang="0">
                  <a:pos x="0" y="599846"/>
                </a:cxn>
              </a:cxnLst>
              <a:rect l="0" t="0" r="0" b="0"/>
              <a:pathLst>
                <a:path w="7338060" h="4076700">
                  <a:moveTo>
                    <a:pt x="0" y="0"/>
                  </a:moveTo>
                  <a:lnTo>
                    <a:pt x="7338060" y="0"/>
                  </a:lnTo>
                  <a:lnTo>
                    <a:pt x="7338060" y="4076700"/>
                  </a:lnTo>
                  <a:lnTo>
                    <a:pt x="0" y="4076700"/>
                  </a:lnTo>
                  <a:close/>
                </a:path>
              </a:pathLst>
            </a:custGeom>
            <a:solidFill>
              <a:srgbClr val="143F5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" name="图形 33"/>
            <p:cNvGrpSpPr/>
            <p:nvPr/>
          </p:nvGrpSpPr>
          <p:grpSpPr>
            <a:xfrm>
              <a:off x="-1906" y="181563"/>
              <a:ext cx="12193906" cy="418701"/>
              <a:chOff x="-1906" y="181563"/>
              <a:chExt cx="12193906" cy="418701"/>
            </a:xfrm>
            <a:solidFill>
              <a:srgbClr val="2A323C"/>
            </a:solidFill>
          </p:grpSpPr>
          <p:sp>
            <p:nvSpPr>
              <p:cNvPr id="42" name="任意多边形: 形状 30"/>
              <p:cNvSpPr/>
              <p:nvPr/>
            </p:nvSpPr>
            <p:spPr>
              <a:xfrm>
                <a:off x="2755899" y="283643"/>
                <a:ext cx="7164071" cy="316621"/>
              </a:xfrm>
              <a:custGeom>
                <a:avLst/>
                <a:gdLst>
                  <a:gd name="connsiteX0" fmla="*/ 0 w 1820227"/>
                  <a:gd name="connsiteY0" fmla="*/ 0 h 138112"/>
                  <a:gd name="connsiteX1" fmla="*/ 1820228 w 1820227"/>
                  <a:gd name="connsiteY1" fmla="*/ 0 h 138112"/>
                  <a:gd name="connsiteX2" fmla="*/ 1820228 w 1820227"/>
                  <a:gd name="connsiteY2" fmla="*/ 138113 h 138112"/>
                  <a:gd name="connsiteX3" fmla="*/ 0 w 1820227"/>
                  <a:gd name="connsiteY3" fmla="*/ 138113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0227" h="138112">
                    <a:moveTo>
                      <a:pt x="0" y="0"/>
                    </a:moveTo>
                    <a:lnTo>
                      <a:pt x="1820228" y="0"/>
                    </a:lnTo>
                    <a:lnTo>
                      <a:pt x="1820228" y="138113"/>
                    </a:lnTo>
                    <a:lnTo>
                      <a:pt x="0" y="13811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rmAutofit/>
              </a:bodyPr>
              <a:lstStyle/>
              <a:p>
                <a:pPr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任意多边形: 形状 31"/>
              <p:cNvSpPr/>
              <p:nvPr/>
            </p:nvSpPr>
            <p:spPr>
              <a:xfrm>
                <a:off x="9145905" y="181563"/>
                <a:ext cx="3046095" cy="418178"/>
              </a:xfrm>
              <a:custGeom>
                <a:avLst/>
                <a:gdLst>
                  <a:gd name="connsiteX0" fmla="*/ 334328 w 3046094"/>
                  <a:gd name="connsiteY0" fmla="*/ 0 h 276225"/>
                  <a:gd name="connsiteX1" fmla="*/ 3046095 w 3046094"/>
                  <a:gd name="connsiteY1" fmla="*/ 0 h 276225"/>
                  <a:gd name="connsiteX2" fmla="*/ 3046095 w 3046094"/>
                  <a:gd name="connsiteY2" fmla="*/ 276225 h 276225"/>
                  <a:gd name="connsiteX3" fmla="*/ 0 w 3046094"/>
                  <a:gd name="connsiteY3" fmla="*/ 27622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6094" h="276225">
                    <a:moveTo>
                      <a:pt x="334328" y="0"/>
                    </a:moveTo>
                    <a:lnTo>
                      <a:pt x="3046095" y="0"/>
                    </a:lnTo>
                    <a:lnTo>
                      <a:pt x="3046095" y="276225"/>
                    </a:lnTo>
                    <a:lnTo>
                      <a:pt x="0" y="2762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rmAutofit/>
              </a:bodyPr>
              <a:lstStyle/>
              <a:p>
                <a:pPr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任意多边形: 形状 32"/>
              <p:cNvSpPr/>
              <p:nvPr/>
            </p:nvSpPr>
            <p:spPr>
              <a:xfrm>
                <a:off x="-1906" y="181563"/>
                <a:ext cx="3046095" cy="418178"/>
              </a:xfrm>
              <a:custGeom>
                <a:avLst/>
                <a:gdLst>
                  <a:gd name="connsiteX0" fmla="*/ 2711768 w 3046094"/>
                  <a:gd name="connsiteY0" fmla="*/ 0 h 276225"/>
                  <a:gd name="connsiteX1" fmla="*/ 0 w 3046094"/>
                  <a:gd name="connsiteY1" fmla="*/ 0 h 276225"/>
                  <a:gd name="connsiteX2" fmla="*/ 0 w 3046094"/>
                  <a:gd name="connsiteY2" fmla="*/ 276225 h 276225"/>
                  <a:gd name="connsiteX3" fmla="*/ 3046095 w 3046094"/>
                  <a:gd name="connsiteY3" fmla="*/ 27622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6094" h="276225">
                    <a:moveTo>
                      <a:pt x="2711768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3046095" y="2762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rmAutofit/>
              </a:bodyPr>
              <a:lstStyle/>
              <a:p>
                <a:pPr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0486" name="图形 33"/>
          <p:cNvGrpSpPr/>
          <p:nvPr/>
        </p:nvGrpSpPr>
        <p:grpSpPr>
          <a:xfrm rot="-10800000" flipV="1">
            <a:off x="0" y="0"/>
            <a:ext cx="12192000" cy="1000125"/>
            <a:chOff x="-1906" y="1"/>
            <a:chExt cx="12193906" cy="600263"/>
          </a:xfrm>
        </p:grpSpPr>
        <p:sp>
          <p:nvSpPr>
            <p:cNvPr id="20487" name="任意多边形: 形状 28"/>
            <p:cNvSpPr/>
            <p:nvPr>
              <p:custDataLst>
                <p:tags r:id="rId4"/>
              </p:custDataLst>
            </p:nvPr>
          </p:nvSpPr>
          <p:spPr>
            <a:xfrm>
              <a:off x="-1906" y="1"/>
              <a:ext cx="12193906" cy="5998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193906" y="0"/>
                </a:cxn>
                <a:cxn ang="0">
                  <a:pos x="12193906" y="599846"/>
                </a:cxn>
                <a:cxn ang="0">
                  <a:pos x="0" y="599846"/>
                </a:cxn>
              </a:cxnLst>
              <a:rect l="0" t="0" r="0" b="0"/>
              <a:pathLst>
                <a:path w="7338060" h="4076700">
                  <a:moveTo>
                    <a:pt x="0" y="0"/>
                  </a:moveTo>
                  <a:lnTo>
                    <a:pt x="7338060" y="0"/>
                  </a:lnTo>
                  <a:lnTo>
                    <a:pt x="7338060" y="4076700"/>
                  </a:lnTo>
                  <a:lnTo>
                    <a:pt x="0" y="4076700"/>
                  </a:lnTo>
                  <a:close/>
                </a:path>
              </a:pathLst>
            </a:custGeom>
            <a:solidFill>
              <a:srgbClr val="143F59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7" name="图形 33"/>
            <p:cNvGrpSpPr/>
            <p:nvPr/>
          </p:nvGrpSpPr>
          <p:grpSpPr>
            <a:xfrm>
              <a:off x="-1906" y="181563"/>
              <a:ext cx="12193906" cy="418701"/>
              <a:chOff x="-1906" y="181563"/>
              <a:chExt cx="12193906" cy="418701"/>
            </a:xfrm>
            <a:solidFill>
              <a:srgbClr val="2A323C"/>
            </a:solidFill>
          </p:grpSpPr>
          <p:sp>
            <p:nvSpPr>
              <p:cNvPr id="48" name="任意多边形: 形状 30"/>
              <p:cNvSpPr/>
              <p:nvPr/>
            </p:nvSpPr>
            <p:spPr>
              <a:xfrm>
                <a:off x="2755899" y="283643"/>
                <a:ext cx="7164071" cy="316621"/>
              </a:xfrm>
              <a:custGeom>
                <a:avLst/>
                <a:gdLst>
                  <a:gd name="connsiteX0" fmla="*/ 0 w 1820227"/>
                  <a:gd name="connsiteY0" fmla="*/ 0 h 138112"/>
                  <a:gd name="connsiteX1" fmla="*/ 1820228 w 1820227"/>
                  <a:gd name="connsiteY1" fmla="*/ 0 h 138112"/>
                  <a:gd name="connsiteX2" fmla="*/ 1820228 w 1820227"/>
                  <a:gd name="connsiteY2" fmla="*/ 138113 h 138112"/>
                  <a:gd name="connsiteX3" fmla="*/ 0 w 1820227"/>
                  <a:gd name="connsiteY3" fmla="*/ 138113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0227" h="138112">
                    <a:moveTo>
                      <a:pt x="0" y="0"/>
                    </a:moveTo>
                    <a:lnTo>
                      <a:pt x="1820228" y="0"/>
                    </a:lnTo>
                    <a:lnTo>
                      <a:pt x="1820228" y="138113"/>
                    </a:lnTo>
                    <a:lnTo>
                      <a:pt x="0" y="13811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rmAutofit/>
              </a:bodyPr>
              <a:lstStyle/>
              <a:p>
                <a:pPr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任意多边形: 形状 31"/>
              <p:cNvSpPr/>
              <p:nvPr/>
            </p:nvSpPr>
            <p:spPr>
              <a:xfrm>
                <a:off x="9145905" y="181563"/>
                <a:ext cx="3046095" cy="418178"/>
              </a:xfrm>
              <a:custGeom>
                <a:avLst/>
                <a:gdLst>
                  <a:gd name="connsiteX0" fmla="*/ 334328 w 3046094"/>
                  <a:gd name="connsiteY0" fmla="*/ 0 h 276225"/>
                  <a:gd name="connsiteX1" fmla="*/ 3046095 w 3046094"/>
                  <a:gd name="connsiteY1" fmla="*/ 0 h 276225"/>
                  <a:gd name="connsiteX2" fmla="*/ 3046095 w 3046094"/>
                  <a:gd name="connsiteY2" fmla="*/ 276225 h 276225"/>
                  <a:gd name="connsiteX3" fmla="*/ 0 w 3046094"/>
                  <a:gd name="connsiteY3" fmla="*/ 27622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6094" h="276225">
                    <a:moveTo>
                      <a:pt x="334328" y="0"/>
                    </a:moveTo>
                    <a:lnTo>
                      <a:pt x="3046095" y="0"/>
                    </a:lnTo>
                    <a:lnTo>
                      <a:pt x="3046095" y="276225"/>
                    </a:lnTo>
                    <a:lnTo>
                      <a:pt x="0" y="2762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rmAutofit/>
              </a:bodyPr>
              <a:lstStyle/>
              <a:p>
                <a:pPr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任意多边形: 形状 32"/>
              <p:cNvSpPr/>
              <p:nvPr/>
            </p:nvSpPr>
            <p:spPr>
              <a:xfrm>
                <a:off x="-1906" y="181563"/>
                <a:ext cx="3046095" cy="418178"/>
              </a:xfrm>
              <a:custGeom>
                <a:avLst/>
                <a:gdLst>
                  <a:gd name="connsiteX0" fmla="*/ 2711768 w 3046094"/>
                  <a:gd name="connsiteY0" fmla="*/ 0 h 276225"/>
                  <a:gd name="connsiteX1" fmla="*/ 0 w 3046094"/>
                  <a:gd name="connsiteY1" fmla="*/ 0 h 276225"/>
                  <a:gd name="connsiteX2" fmla="*/ 0 w 3046094"/>
                  <a:gd name="connsiteY2" fmla="*/ 276225 h 276225"/>
                  <a:gd name="connsiteX3" fmla="*/ 3046095 w 3046094"/>
                  <a:gd name="connsiteY3" fmla="*/ 27622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6094" h="276225">
                    <a:moveTo>
                      <a:pt x="2711768" y="0"/>
                    </a:moveTo>
                    <a:lnTo>
                      <a:pt x="0" y="0"/>
                    </a:lnTo>
                    <a:lnTo>
                      <a:pt x="0" y="276225"/>
                    </a:lnTo>
                    <a:lnTo>
                      <a:pt x="3046095" y="2762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rmAutofit/>
              </a:bodyPr>
              <a:lstStyle/>
              <a:p>
                <a:pPr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793236" y="2637446"/>
            <a:ext cx="6605528" cy="1583109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0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11"/>
          <p:cNvGrpSpPr/>
          <p:nvPr/>
        </p:nvGrpSpPr>
        <p:grpSpPr>
          <a:xfrm>
            <a:off x="0" y="6575425"/>
            <a:ext cx="12192000" cy="282575"/>
            <a:chOff x="0" y="5838825"/>
            <a:chExt cx="12192000" cy="1019175"/>
          </a:xfrm>
        </p:grpSpPr>
        <p:sp>
          <p:nvSpPr>
            <p:cNvPr id="13" name="矩形 12"/>
            <p:cNvSpPr/>
            <p:nvPr>
              <p:custDataLst>
                <p:tags r:id="rId4"/>
              </p:custDataLst>
            </p:nvPr>
          </p:nvSpPr>
          <p:spPr>
            <a:xfrm flipV="1">
              <a:off x="0" y="5958840"/>
              <a:ext cx="12192000" cy="175260"/>
            </a:xfrm>
            <a:prstGeom prst="rect">
              <a:avLst/>
            </a:prstGeom>
            <a:solidFill>
              <a:srgbClr val="333C4A">
                <a:alpha val="9000"/>
              </a:srgb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0" y="6134100"/>
              <a:ext cx="12192000" cy="723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矩形 3"/>
            <p:cNvSpPr/>
            <p:nvPr>
              <p:custDataLst>
                <p:tags r:id="rId6"/>
              </p:custDataLst>
            </p:nvPr>
          </p:nvSpPr>
          <p:spPr>
            <a:xfrm>
              <a:off x="3505200" y="5838825"/>
              <a:ext cx="5181600" cy="590550"/>
            </a:xfrm>
            <a:custGeom>
              <a:avLst/>
              <a:gdLst>
                <a:gd name="connsiteX0" fmla="*/ 0 w 5181600"/>
                <a:gd name="connsiteY0" fmla="*/ 0 h 723900"/>
                <a:gd name="connsiteX1" fmla="*/ 5181600 w 5181600"/>
                <a:gd name="connsiteY1" fmla="*/ 0 h 723900"/>
                <a:gd name="connsiteX2" fmla="*/ 5181600 w 5181600"/>
                <a:gd name="connsiteY2" fmla="*/ 723900 h 723900"/>
                <a:gd name="connsiteX3" fmla="*/ 0 w 5181600"/>
                <a:gd name="connsiteY3" fmla="*/ 723900 h 723900"/>
                <a:gd name="connsiteX4" fmla="*/ 0 w 5181600"/>
                <a:gd name="connsiteY4" fmla="*/ 0 h 723900"/>
                <a:gd name="connsiteX0-1" fmla="*/ 472440 w 5181600"/>
                <a:gd name="connsiteY0-2" fmla="*/ 0 h 731520"/>
                <a:gd name="connsiteX1-3" fmla="*/ 5181600 w 5181600"/>
                <a:gd name="connsiteY1-4" fmla="*/ 7620 h 731520"/>
                <a:gd name="connsiteX2-5" fmla="*/ 5181600 w 5181600"/>
                <a:gd name="connsiteY2-6" fmla="*/ 731520 h 731520"/>
                <a:gd name="connsiteX3-7" fmla="*/ 0 w 5181600"/>
                <a:gd name="connsiteY3-8" fmla="*/ 731520 h 731520"/>
                <a:gd name="connsiteX4-9" fmla="*/ 472440 w 5181600"/>
                <a:gd name="connsiteY4-10" fmla="*/ 0 h 731520"/>
                <a:gd name="connsiteX0-11" fmla="*/ 472440 w 5181600"/>
                <a:gd name="connsiteY0-12" fmla="*/ 15240 h 746760"/>
                <a:gd name="connsiteX1-13" fmla="*/ 4701540 w 5181600"/>
                <a:gd name="connsiteY1-14" fmla="*/ 0 h 746760"/>
                <a:gd name="connsiteX2-15" fmla="*/ 5181600 w 5181600"/>
                <a:gd name="connsiteY2-16" fmla="*/ 746760 h 746760"/>
                <a:gd name="connsiteX3-17" fmla="*/ 0 w 5181600"/>
                <a:gd name="connsiteY3-18" fmla="*/ 746760 h 746760"/>
                <a:gd name="connsiteX4-19" fmla="*/ 472440 w 5181600"/>
                <a:gd name="connsiteY4-20" fmla="*/ 15240 h 7467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81600" h="746760">
                  <a:moveTo>
                    <a:pt x="472440" y="15240"/>
                  </a:moveTo>
                  <a:lnTo>
                    <a:pt x="4701540" y="0"/>
                  </a:lnTo>
                  <a:lnTo>
                    <a:pt x="5181600" y="746760"/>
                  </a:lnTo>
                  <a:lnTo>
                    <a:pt x="0" y="746760"/>
                  </a:lnTo>
                  <a:lnTo>
                    <a:pt x="472440" y="15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100" y="304800"/>
            <a:ext cx="11607800" cy="624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zh-CN" altLang="en-US" sz="100" strike="noStrike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22532" name="组合 8"/>
          <p:cNvGrpSpPr/>
          <p:nvPr/>
        </p:nvGrpSpPr>
        <p:grpSpPr>
          <a:xfrm>
            <a:off x="-2116" y="3175"/>
            <a:ext cx="12194116" cy="6854825"/>
            <a:chOff x="-1905" y="3175"/>
            <a:chExt cx="12193270" cy="6854190"/>
          </a:xfrm>
        </p:grpSpPr>
        <p:grpSp>
          <p:nvGrpSpPr>
            <p:cNvPr id="22533" name="组合 13"/>
            <p:cNvGrpSpPr/>
            <p:nvPr userDrawn="1"/>
          </p:nvGrpSpPr>
          <p:grpSpPr>
            <a:xfrm>
              <a:off x="10316845" y="4822825"/>
              <a:ext cx="1874520" cy="2034540"/>
              <a:chOff x="16247" y="7595"/>
              <a:chExt cx="2952" cy="3204"/>
            </a:xfrm>
          </p:grpSpPr>
          <p:sp>
            <p:nvSpPr>
              <p:cNvPr id="15" name="直角三角形 14"/>
              <p:cNvSpPr/>
              <p:nvPr>
                <p:custDataLst>
                  <p:tags r:id="rId8"/>
                </p:custDataLst>
              </p:nvPr>
            </p:nvSpPr>
            <p:spPr>
              <a:xfrm rot="16200000">
                <a:off x="16192" y="7792"/>
                <a:ext cx="3205" cy="2767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直角三角形 15"/>
              <p:cNvSpPr/>
              <p:nvPr>
                <p:custDataLst>
                  <p:tags r:id="rId9"/>
                </p:custDataLst>
              </p:nvPr>
            </p:nvSpPr>
            <p:spPr>
              <a:xfrm rot="16200000">
                <a:off x="16488" y="8085"/>
                <a:ext cx="2427" cy="2953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直角三角形 16"/>
              <p:cNvSpPr/>
              <p:nvPr>
                <p:custDataLst>
                  <p:tags r:id="rId10"/>
                </p:custDataLst>
              </p:nvPr>
            </p:nvSpPr>
            <p:spPr>
              <a:xfrm rot="16200000">
                <a:off x="17009" y="8606"/>
                <a:ext cx="1392" cy="295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537" name="组合 17"/>
            <p:cNvGrpSpPr/>
            <p:nvPr userDrawn="1"/>
          </p:nvGrpSpPr>
          <p:grpSpPr>
            <a:xfrm rot="10800000">
              <a:off x="-1905" y="3175"/>
              <a:ext cx="1874520" cy="2034540"/>
              <a:chOff x="16247" y="7595"/>
              <a:chExt cx="2952" cy="3204"/>
            </a:xfrm>
          </p:grpSpPr>
          <p:sp>
            <p:nvSpPr>
              <p:cNvPr id="19" name="直角三角形 18"/>
              <p:cNvSpPr/>
              <p:nvPr>
                <p:custDataLst>
                  <p:tags r:id="rId5"/>
                </p:custDataLst>
              </p:nvPr>
            </p:nvSpPr>
            <p:spPr>
              <a:xfrm rot="16200000">
                <a:off x="16192" y="7792"/>
                <a:ext cx="3205" cy="2767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直角三角形 19"/>
              <p:cNvSpPr/>
              <p:nvPr>
                <p:custDataLst>
                  <p:tags r:id="rId6"/>
                </p:custDataLst>
              </p:nvPr>
            </p:nvSpPr>
            <p:spPr>
              <a:xfrm rot="16200000">
                <a:off x="16488" y="8085"/>
                <a:ext cx="2427" cy="2953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直角三角形 20"/>
              <p:cNvSpPr/>
              <p:nvPr>
                <p:custDataLst>
                  <p:tags r:id="rId7"/>
                </p:custDataLst>
              </p:nvPr>
            </p:nvSpPr>
            <p:spPr>
              <a:xfrm rot="16200000">
                <a:off x="17009" y="8606"/>
                <a:ext cx="1392" cy="295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组合 9"/>
          <p:cNvGrpSpPr/>
          <p:nvPr/>
        </p:nvGrpSpPr>
        <p:grpSpPr>
          <a:xfrm>
            <a:off x="11209867" y="-6350"/>
            <a:ext cx="982133" cy="6864350"/>
            <a:chOff x="11209020" y="-6348"/>
            <a:chExt cx="982980" cy="6864348"/>
          </a:xfrm>
        </p:grpSpPr>
        <p:grpSp>
          <p:nvGrpSpPr>
            <p:cNvPr id="23556" name="组合 14"/>
            <p:cNvGrpSpPr/>
            <p:nvPr userDrawn="1"/>
          </p:nvGrpSpPr>
          <p:grpSpPr>
            <a:xfrm>
              <a:off x="11209020" y="5718810"/>
              <a:ext cx="982980" cy="1139190"/>
              <a:chOff x="11209020" y="5718810"/>
              <a:chExt cx="982980" cy="1139190"/>
            </a:xfrm>
          </p:grpSpPr>
          <p:sp>
            <p:nvSpPr>
              <p:cNvPr id="16" name="直角三角形 15"/>
              <p:cNvSpPr/>
              <p:nvPr>
                <p:custDataLst>
                  <p:tags r:id="rId8"/>
                </p:custDataLst>
              </p:nvPr>
            </p:nvSpPr>
            <p:spPr>
              <a:xfrm rot="16200000">
                <a:off x="11130915" y="5796915"/>
                <a:ext cx="1139190" cy="982980"/>
              </a:xfrm>
              <a:prstGeom prst="rtTriangle">
                <a:avLst/>
              </a:prstGeom>
              <a:solidFill>
                <a:srgbClr val="EFEFF0"/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直角三角形 16"/>
              <p:cNvSpPr/>
              <p:nvPr>
                <p:custDataLst>
                  <p:tags r:id="rId9"/>
                </p:custDataLst>
              </p:nvPr>
            </p:nvSpPr>
            <p:spPr>
              <a:xfrm rot="16200000">
                <a:off x="11449556" y="6114650"/>
                <a:ext cx="669915" cy="814936"/>
              </a:xfrm>
              <a:prstGeom prst="rtTriangle">
                <a:avLst/>
              </a:prstGeom>
              <a:solidFill>
                <a:srgbClr val="18497E"/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直角三角形 17"/>
              <p:cNvSpPr/>
              <p:nvPr>
                <p:custDataLst>
                  <p:tags r:id="rId10"/>
                </p:custDataLst>
              </p:nvPr>
            </p:nvSpPr>
            <p:spPr>
              <a:xfrm rot="16200000">
                <a:off x="11592370" y="6257464"/>
                <a:ext cx="384324" cy="814936"/>
              </a:xfrm>
              <a:prstGeom prst="rtTriangle">
                <a:avLst/>
              </a:prstGeom>
              <a:solidFill>
                <a:srgbClr val="277EB1"/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0" name="组合 18"/>
            <p:cNvGrpSpPr/>
            <p:nvPr userDrawn="1"/>
          </p:nvGrpSpPr>
          <p:grpSpPr>
            <a:xfrm>
              <a:off x="11377062" y="-6348"/>
              <a:ext cx="814938" cy="944394"/>
              <a:chOff x="11377062" y="-6348"/>
              <a:chExt cx="814938" cy="944394"/>
            </a:xfrm>
          </p:grpSpPr>
          <p:sp>
            <p:nvSpPr>
              <p:cNvPr id="20" name="直角三角形 19"/>
              <p:cNvSpPr/>
              <p:nvPr>
                <p:custDataLst>
                  <p:tags r:id="rId5"/>
                </p:custDataLst>
              </p:nvPr>
            </p:nvSpPr>
            <p:spPr>
              <a:xfrm rot="16200000" flipH="1">
                <a:off x="11312316" y="58362"/>
                <a:ext cx="944394" cy="814937"/>
              </a:xfrm>
              <a:prstGeom prst="rtTriangle">
                <a:avLst/>
              </a:prstGeom>
              <a:solidFill>
                <a:srgbClr val="EFEFF0"/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直角三角形 20"/>
              <p:cNvSpPr/>
              <p:nvPr>
                <p:custDataLst>
                  <p:tags r:id="rId6"/>
                </p:custDataLst>
              </p:nvPr>
            </p:nvSpPr>
            <p:spPr>
              <a:xfrm rot="16200000" flipH="1">
                <a:off x="11576489" y="-65705"/>
                <a:ext cx="555363" cy="675620"/>
              </a:xfrm>
              <a:prstGeom prst="rtTriangle">
                <a:avLst/>
              </a:prstGeom>
              <a:solidFill>
                <a:srgbClr val="18497E"/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直角三角形 21"/>
              <p:cNvSpPr/>
              <p:nvPr>
                <p:custDataLst>
                  <p:tags r:id="rId7"/>
                </p:custDataLst>
              </p:nvPr>
            </p:nvSpPr>
            <p:spPr>
              <a:xfrm rot="16200000" flipH="1">
                <a:off x="11694868" y="-184083"/>
                <a:ext cx="318607" cy="675620"/>
              </a:xfrm>
              <a:prstGeom prst="rtTriangle">
                <a:avLst/>
              </a:prstGeom>
              <a:solidFill>
                <a:srgbClr val="277EB1"/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3884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 fontAlgn="base"/>
            <a:endParaRPr lang="en-US" altLang="zh-CN" sz="100" strike="noStrike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15"/>
          <p:cNvGrpSpPr/>
          <p:nvPr/>
        </p:nvGrpSpPr>
        <p:grpSpPr>
          <a:xfrm>
            <a:off x="0" y="6575425"/>
            <a:ext cx="12192000" cy="282575"/>
            <a:chOff x="0" y="5838825"/>
            <a:chExt cx="12192000" cy="1019175"/>
          </a:xfrm>
        </p:grpSpPr>
        <p:sp>
          <p:nvSpPr>
            <p:cNvPr id="17" name="矩形 16"/>
            <p:cNvSpPr/>
            <p:nvPr>
              <p:custDataLst>
                <p:tags r:id="rId5"/>
              </p:custDataLst>
            </p:nvPr>
          </p:nvSpPr>
          <p:spPr>
            <a:xfrm flipV="1">
              <a:off x="0" y="5958840"/>
              <a:ext cx="12192000" cy="175260"/>
            </a:xfrm>
            <a:prstGeom prst="rect">
              <a:avLst/>
            </a:prstGeom>
            <a:solidFill>
              <a:srgbClr val="333C4A">
                <a:alpha val="9000"/>
              </a:srgb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wrap="square" rtlCol="0" anchor="ctr">
              <a:normAutofit fontScale="25000" lnSpcReduction="20000"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0" y="6134100"/>
              <a:ext cx="12192000" cy="723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wrap="square"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矩形 3"/>
            <p:cNvSpPr/>
            <p:nvPr>
              <p:custDataLst>
                <p:tags r:id="rId7"/>
              </p:custDataLst>
            </p:nvPr>
          </p:nvSpPr>
          <p:spPr>
            <a:xfrm>
              <a:off x="3505200" y="5838825"/>
              <a:ext cx="5181600" cy="590550"/>
            </a:xfrm>
            <a:custGeom>
              <a:avLst/>
              <a:gdLst>
                <a:gd name="connsiteX0" fmla="*/ 0 w 5181600"/>
                <a:gd name="connsiteY0" fmla="*/ 0 h 723900"/>
                <a:gd name="connsiteX1" fmla="*/ 5181600 w 5181600"/>
                <a:gd name="connsiteY1" fmla="*/ 0 h 723900"/>
                <a:gd name="connsiteX2" fmla="*/ 5181600 w 5181600"/>
                <a:gd name="connsiteY2" fmla="*/ 723900 h 723900"/>
                <a:gd name="connsiteX3" fmla="*/ 0 w 5181600"/>
                <a:gd name="connsiteY3" fmla="*/ 723900 h 723900"/>
                <a:gd name="connsiteX4" fmla="*/ 0 w 5181600"/>
                <a:gd name="connsiteY4" fmla="*/ 0 h 723900"/>
                <a:gd name="connsiteX0-1" fmla="*/ 472440 w 5181600"/>
                <a:gd name="connsiteY0-2" fmla="*/ 0 h 731520"/>
                <a:gd name="connsiteX1-3" fmla="*/ 5181600 w 5181600"/>
                <a:gd name="connsiteY1-4" fmla="*/ 7620 h 731520"/>
                <a:gd name="connsiteX2-5" fmla="*/ 5181600 w 5181600"/>
                <a:gd name="connsiteY2-6" fmla="*/ 731520 h 731520"/>
                <a:gd name="connsiteX3-7" fmla="*/ 0 w 5181600"/>
                <a:gd name="connsiteY3-8" fmla="*/ 731520 h 731520"/>
                <a:gd name="connsiteX4-9" fmla="*/ 472440 w 5181600"/>
                <a:gd name="connsiteY4-10" fmla="*/ 0 h 731520"/>
                <a:gd name="connsiteX0-11" fmla="*/ 472440 w 5181600"/>
                <a:gd name="connsiteY0-12" fmla="*/ 15240 h 746760"/>
                <a:gd name="connsiteX1-13" fmla="*/ 4701540 w 5181600"/>
                <a:gd name="connsiteY1-14" fmla="*/ 0 h 746760"/>
                <a:gd name="connsiteX2-15" fmla="*/ 5181600 w 5181600"/>
                <a:gd name="connsiteY2-16" fmla="*/ 746760 h 746760"/>
                <a:gd name="connsiteX3-17" fmla="*/ 0 w 5181600"/>
                <a:gd name="connsiteY3-18" fmla="*/ 746760 h 746760"/>
                <a:gd name="connsiteX4-19" fmla="*/ 472440 w 5181600"/>
                <a:gd name="connsiteY4-20" fmla="*/ 15240 h 7467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81600" h="746760">
                  <a:moveTo>
                    <a:pt x="472440" y="15240"/>
                  </a:moveTo>
                  <a:lnTo>
                    <a:pt x="4701540" y="0"/>
                  </a:lnTo>
                  <a:lnTo>
                    <a:pt x="5181600" y="746760"/>
                  </a:lnTo>
                  <a:lnTo>
                    <a:pt x="0" y="746760"/>
                  </a:lnTo>
                  <a:lnTo>
                    <a:pt x="472440" y="15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wrap="square"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 fontAlgn="base"/>
            <a:endParaRPr lang="en-US" altLang="zh-CN" sz="100" strike="noStrike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组合 15"/>
          <p:cNvGrpSpPr/>
          <p:nvPr/>
        </p:nvGrpSpPr>
        <p:grpSpPr>
          <a:xfrm rot="10800000">
            <a:off x="0" y="0"/>
            <a:ext cx="12192000" cy="282575"/>
            <a:chOff x="0" y="5838825"/>
            <a:chExt cx="12192000" cy="1019175"/>
          </a:xfrm>
        </p:grpSpPr>
        <p:sp>
          <p:nvSpPr>
            <p:cNvPr id="17" name="矩形 16"/>
            <p:cNvSpPr/>
            <p:nvPr>
              <p:custDataLst>
                <p:tags r:id="rId5"/>
              </p:custDataLst>
            </p:nvPr>
          </p:nvSpPr>
          <p:spPr>
            <a:xfrm flipV="1">
              <a:off x="0" y="5958840"/>
              <a:ext cx="12192000" cy="175260"/>
            </a:xfrm>
            <a:prstGeom prst="rect">
              <a:avLst/>
            </a:prstGeom>
            <a:solidFill>
              <a:srgbClr val="333C4A">
                <a:alpha val="9000"/>
              </a:srgb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0" y="6134100"/>
              <a:ext cx="12192000" cy="723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矩形 3"/>
            <p:cNvSpPr/>
            <p:nvPr>
              <p:custDataLst>
                <p:tags r:id="rId7"/>
              </p:custDataLst>
            </p:nvPr>
          </p:nvSpPr>
          <p:spPr>
            <a:xfrm>
              <a:off x="3505200" y="5838825"/>
              <a:ext cx="5181600" cy="590550"/>
            </a:xfrm>
            <a:custGeom>
              <a:avLst/>
              <a:gdLst>
                <a:gd name="connsiteX0" fmla="*/ 0 w 5181600"/>
                <a:gd name="connsiteY0" fmla="*/ 0 h 723900"/>
                <a:gd name="connsiteX1" fmla="*/ 5181600 w 5181600"/>
                <a:gd name="connsiteY1" fmla="*/ 0 h 723900"/>
                <a:gd name="connsiteX2" fmla="*/ 5181600 w 5181600"/>
                <a:gd name="connsiteY2" fmla="*/ 723900 h 723900"/>
                <a:gd name="connsiteX3" fmla="*/ 0 w 5181600"/>
                <a:gd name="connsiteY3" fmla="*/ 723900 h 723900"/>
                <a:gd name="connsiteX4" fmla="*/ 0 w 5181600"/>
                <a:gd name="connsiteY4" fmla="*/ 0 h 723900"/>
                <a:gd name="connsiteX0-1" fmla="*/ 472440 w 5181600"/>
                <a:gd name="connsiteY0-2" fmla="*/ 0 h 731520"/>
                <a:gd name="connsiteX1-3" fmla="*/ 5181600 w 5181600"/>
                <a:gd name="connsiteY1-4" fmla="*/ 7620 h 731520"/>
                <a:gd name="connsiteX2-5" fmla="*/ 5181600 w 5181600"/>
                <a:gd name="connsiteY2-6" fmla="*/ 731520 h 731520"/>
                <a:gd name="connsiteX3-7" fmla="*/ 0 w 5181600"/>
                <a:gd name="connsiteY3-8" fmla="*/ 731520 h 731520"/>
                <a:gd name="connsiteX4-9" fmla="*/ 472440 w 5181600"/>
                <a:gd name="connsiteY4-10" fmla="*/ 0 h 731520"/>
                <a:gd name="connsiteX0-11" fmla="*/ 472440 w 5181600"/>
                <a:gd name="connsiteY0-12" fmla="*/ 15240 h 746760"/>
                <a:gd name="connsiteX1-13" fmla="*/ 4701540 w 5181600"/>
                <a:gd name="connsiteY1-14" fmla="*/ 0 h 746760"/>
                <a:gd name="connsiteX2-15" fmla="*/ 5181600 w 5181600"/>
                <a:gd name="connsiteY2-16" fmla="*/ 746760 h 746760"/>
                <a:gd name="connsiteX3-17" fmla="*/ 0 w 5181600"/>
                <a:gd name="connsiteY3-18" fmla="*/ 746760 h 746760"/>
                <a:gd name="connsiteX4-19" fmla="*/ 472440 w 5181600"/>
                <a:gd name="connsiteY4-20" fmla="*/ 15240 h 7467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81600" h="746760">
                  <a:moveTo>
                    <a:pt x="472440" y="15240"/>
                  </a:moveTo>
                  <a:lnTo>
                    <a:pt x="4701540" y="0"/>
                  </a:lnTo>
                  <a:lnTo>
                    <a:pt x="5181600" y="746760"/>
                  </a:lnTo>
                  <a:lnTo>
                    <a:pt x="0" y="746760"/>
                  </a:lnTo>
                  <a:lnTo>
                    <a:pt x="472440" y="15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 fontAlgn="base"/>
            <a:endParaRPr lang="en-US" altLang="zh-CN" sz="100" strike="noStrike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17"/>
          <p:cNvGrpSpPr/>
          <p:nvPr/>
        </p:nvGrpSpPr>
        <p:grpSpPr>
          <a:xfrm>
            <a:off x="0" y="6575425"/>
            <a:ext cx="12192000" cy="282575"/>
            <a:chOff x="0" y="5838825"/>
            <a:chExt cx="12192000" cy="1019175"/>
          </a:xfrm>
        </p:grpSpPr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 flipV="1">
              <a:off x="0" y="5958840"/>
              <a:ext cx="12192000" cy="175260"/>
            </a:xfrm>
            <a:prstGeom prst="rect">
              <a:avLst/>
            </a:prstGeom>
            <a:solidFill>
              <a:srgbClr val="333C4A">
                <a:alpha val="9000"/>
              </a:srgb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6"/>
              </p:custDataLst>
            </p:nvPr>
          </p:nvSpPr>
          <p:spPr>
            <a:xfrm>
              <a:off x="0" y="6134100"/>
              <a:ext cx="12192000" cy="723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矩形 3"/>
            <p:cNvSpPr/>
            <p:nvPr>
              <p:custDataLst>
                <p:tags r:id="rId7"/>
              </p:custDataLst>
            </p:nvPr>
          </p:nvSpPr>
          <p:spPr>
            <a:xfrm>
              <a:off x="3505200" y="5838825"/>
              <a:ext cx="5181600" cy="590550"/>
            </a:xfrm>
            <a:custGeom>
              <a:avLst/>
              <a:gdLst>
                <a:gd name="connsiteX0" fmla="*/ 0 w 5181600"/>
                <a:gd name="connsiteY0" fmla="*/ 0 h 723900"/>
                <a:gd name="connsiteX1" fmla="*/ 5181600 w 5181600"/>
                <a:gd name="connsiteY1" fmla="*/ 0 h 723900"/>
                <a:gd name="connsiteX2" fmla="*/ 5181600 w 5181600"/>
                <a:gd name="connsiteY2" fmla="*/ 723900 h 723900"/>
                <a:gd name="connsiteX3" fmla="*/ 0 w 5181600"/>
                <a:gd name="connsiteY3" fmla="*/ 723900 h 723900"/>
                <a:gd name="connsiteX4" fmla="*/ 0 w 5181600"/>
                <a:gd name="connsiteY4" fmla="*/ 0 h 723900"/>
                <a:gd name="connsiteX0-1" fmla="*/ 472440 w 5181600"/>
                <a:gd name="connsiteY0-2" fmla="*/ 0 h 731520"/>
                <a:gd name="connsiteX1-3" fmla="*/ 5181600 w 5181600"/>
                <a:gd name="connsiteY1-4" fmla="*/ 7620 h 731520"/>
                <a:gd name="connsiteX2-5" fmla="*/ 5181600 w 5181600"/>
                <a:gd name="connsiteY2-6" fmla="*/ 731520 h 731520"/>
                <a:gd name="connsiteX3-7" fmla="*/ 0 w 5181600"/>
                <a:gd name="connsiteY3-8" fmla="*/ 731520 h 731520"/>
                <a:gd name="connsiteX4-9" fmla="*/ 472440 w 5181600"/>
                <a:gd name="connsiteY4-10" fmla="*/ 0 h 731520"/>
                <a:gd name="connsiteX0-11" fmla="*/ 472440 w 5181600"/>
                <a:gd name="connsiteY0-12" fmla="*/ 15240 h 746760"/>
                <a:gd name="connsiteX1-13" fmla="*/ 4701540 w 5181600"/>
                <a:gd name="connsiteY1-14" fmla="*/ 0 h 746760"/>
                <a:gd name="connsiteX2-15" fmla="*/ 5181600 w 5181600"/>
                <a:gd name="connsiteY2-16" fmla="*/ 746760 h 746760"/>
                <a:gd name="connsiteX3-17" fmla="*/ 0 w 5181600"/>
                <a:gd name="connsiteY3-18" fmla="*/ 746760 h 746760"/>
                <a:gd name="connsiteX4-19" fmla="*/ 472440 w 5181600"/>
                <a:gd name="connsiteY4-20" fmla="*/ 15240 h 7467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81600" h="746760">
                  <a:moveTo>
                    <a:pt x="472440" y="15240"/>
                  </a:moveTo>
                  <a:lnTo>
                    <a:pt x="4701540" y="0"/>
                  </a:lnTo>
                  <a:lnTo>
                    <a:pt x="5181600" y="746760"/>
                  </a:lnTo>
                  <a:lnTo>
                    <a:pt x="0" y="746760"/>
                  </a:lnTo>
                  <a:lnTo>
                    <a:pt x="472440" y="152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rgbClr val="333C4A">
                <a:shade val="50000"/>
              </a:srgbClr>
            </a:lnRef>
            <a:fillRef idx="1">
              <a:srgbClr val="333C4A"/>
            </a:fillRef>
            <a:effectRef idx="0">
              <a:srgbClr val="333C4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zh-CN" altLang="en-US" sz="100" strike="noStrike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 fontAlgn="base"/>
            <a:endParaRPr lang="en-US" altLang="zh-CN" sz="100" strike="noStrike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 fontAlgn="base"/>
            <a:endParaRPr lang="en-US" altLang="zh-CN" sz="100" strike="noStrike" baseline="0" noProof="1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27652" name="组合 7"/>
          <p:cNvGrpSpPr/>
          <p:nvPr/>
        </p:nvGrpSpPr>
        <p:grpSpPr>
          <a:xfrm>
            <a:off x="0" y="0"/>
            <a:ext cx="12192000" cy="6858000"/>
            <a:chOff x="0" y="0"/>
            <a:chExt cx="12192001" cy="6857999"/>
          </a:xfrm>
        </p:grpSpPr>
        <p:grpSp>
          <p:nvGrpSpPr>
            <p:cNvPr id="27653" name="组合 18"/>
            <p:cNvGrpSpPr/>
            <p:nvPr userDrawn="1"/>
          </p:nvGrpSpPr>
          <p:grpSpPr>
            <a:xfrm>
              <a:off x="0" y="0"/>
              <a:ext cx="2261870" cy="2620645"/>
              <a:chOff x="0" y="0"/>
              <a:chExt cx="2261870" cy="2620645"/>
            </a:xfrm>
          </p:grpSpPr>
          <p:sp>
            <p:nvSpPr>
              <p:cNvPr id="20" name="直角三角形 19"/>
              <p:cNvSpPr/>
              <p:nvPr>
                <p:custDataLst>
                  <p:tags r:id="rId8"/>
                </p:custDataLst>
              </p:nvPr>
            </p:nvSpPr>
            <p:spPr>
              <a:xfrm rot="5400000">
                <a:off x="-179388" y="179388"/>
                <a:ext cx="2620645" cy="226187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直角三角形 20"/>
              <p:cNvSpPr/>
              <p:nvPr>
                <p:custDataLst>
                  <p:tags r:id="rId9"/>
                </p:custDataLst>
              </p:nvPr>
            </p:nvSpPr>
            <p:spPr>
              <a:xfrm rot="5400000">
                <a:off x="167046" y="-164961"/>
                <a:ext cx="1541104" cy="1875195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直角三角形 21"/>
              <p:cNvSpPr/>
              <p:nvPr>
                <p:custDataLst>
                  <p:tags r:id="rId10"/>
                </p:custDataLst>
              </p:nvPr>
            </p:nvSpPr>
            <p:spPr>
              <a:xfrm rot="5400000">
                <a:off x="495539" y="-493477"/>
                <a:ext cx="884117" cy="1875195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657" name="组合 22"/>
            <p:cNvGrpSpPr/>
            <p:nvPr userDrawn="1"/>
          </p:nvGrpSpPr>
          <p:grpSpPr>
            <a:xfrm>
              <a:off x="9930131" y="4237354"/>
              <a:ext cx="2261870" cy="2620645"/>
              <a:chOff x="9930131" y="4237354"/>
              <a:chExt cx="2261870" cy="2620645"/>
            </a:xfrm>
          </p:grpSpPr>
          <p:sp>
            <p:nvSpPr>
              <p:cNvPr id="24" name="直角三角形 23"/>
              <p:cNvSpPr/>
              <p:nvPr>
                <p:custDataLst>
                  <p:tags r:id="rId5"/>
                </p:custDataLst>
              </p:nvPr>
            </p:nvSpPr>
            <p:spPr>
              <a:xfrm rot="16200000">
                <a:off x="9750725" y="4416724"/>
                <a:ext cx="2620645" cy="2261870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直角三角形 24"/>
              <p:cNvSpPr/>
              <p:nvPr>
                <p:custDataLst>
                  <p:tags r:id="rId6"/>
                </p:custDataLst>
              </p:nvPr>
            </p:nvSpPr>
            <p:spPr>
              <a:xfrm rot="16200000">
                <a:off x="10483832" y="5147749"/>
                <a:ext cx="1541104" cy="1875195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直角三角形 25"/>
              <p:cNvSpPr/>
              <p:nvPr>
                <p:custDataLst>
                  <p:tags r:id="rId7"/>
                </p:custDataLst>
              </p:nvPr>
            </p:nvSpPr>
            <p:spPr>
              <a:xfrm rot="16200000">
                <a:off x="10812322" y="5476238"/>
                <a:ext cx="884117" cy="1875195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rgbClr val="445468">
                  <a:shade val="50000"/>
                </a:srgbClr>
              </a:lnRef>
              <a:fillRef idx="1">
                <a:srgbClr val="445468"/>
              </a:fillRef>
              <a:effectRef idx="0">
                <a:srgbClr val="445468"/>
              </a:effectRef>
              <a:fontRef idx="minor">
                <a:sysClr val="window" lastClr="FFFFFF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 fontAlgn="base"/>
                <a:endParaRPr lang="zh-CN" altLang="en-US" sz="100" strike="noStrike" baseline="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2000" y="1122363"/>
            <a:ext cx="12192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3200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030"/>
          <p:cNvSpPr/>
          <p:nvPr/>
        </p:nvSpPr>
        <p:spPr>
          <a:xfrm>
            <a:off x="0" y="0"/>
            <a:ext cx="12192000" cy="141287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r"/>
            <a:endParaRPr lang="zh-CN" altLang="zh-CN" sz="2400" dirty="0">
              <a:solidFill>
                <a:srgbClr val="FF6600"/>
              </a:solidFill>
              <a:latin typeface="Arial" panose="020B0604020202020204" pitchFamily="34" charset="0"/>
              <a:ea typeface="汉真广标" pitchFamily="49" charset="-122"/>
            </a:endParaRPr>
          </a:p>
        </p:txBody>
      </p:sp>
      <p:sp>
        <p:nvSpPr>
          <p:cNvPr id="1027" name="矩形 1031"/>
          <p:cNvSpPr/>
          <p:nvPr/>
        </p:nvSpPr>
        <p:spPr>
          <a:xfrm>
            <a:off x="0" y="5661025"/>
            <a:ext cx="12192000" cy="11969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8" name="图片 1034" descr="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7951" y="0"/>
            <a:ext cx="1056216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图片 1039" descr="b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71467" y="139700"/>
            <a:ext cx="3420533" cy="409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1030"/>
          <p:cNvSpPr/>
          <p:nvPr/>
        </p:nvSpPr>
        <p:spPr>
          <a:xfrm>
            <a:off x="0" y="0"/>
            <a:ext cx="12192000" cy="141287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r"/>
            <a:endParaRPr lang="zh-CN" altLang="zh-CN" sz="2400" dirty="0">
              <a:solidFill>
                <a:srgbClr val="FF6600"/>
              </a:solidFill>
              <a:latin typeface="Arial" panose="020B0604020202020204" pitchFamily="34" charset="0"/>
              <a:ea typeface="汉真广标" pitchFamily="49" charset="-122"/>
            </a:endParaRPr>
          </a:p>
        </p:txBody>
      </p:sp>
      <p:sp>
        <p:nvSpPr>
          <p:cNvPr id="2051" name="矩形 1031"/>
          <p:cNvSpPr/>
          <p:nvPr/>
        </p:nvSpPr>
        <p:spPr>
          <a:xfrm>
            <a:off x="0" y="5661025"/>
            <a:ext cx="12192000" cy="11969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2" name="图片 1034" descr="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7951" y="0"/>
            <a:ext cx="1056216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1039" descr="b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71467" y="139700"/>
            <a:ext cx="3420533" cy="409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030"/>
          <p:cNvSpPr/>
          <p:nvPr/>
        </p:nvSpPr>
        <p:spPr>
          <a:xfrm>
            <a:off x="0" y="0"/>
            <a:ext cx="12192000" cy="141287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r"/>
            <a:endParaRPr lang="zh-CN" altLang="zh-CN" sz="2400" dirty="0">
              <a:solidFill>
                <a:srgbClr val="FF6600"/>
              </a:solidFill>
              <a:latin typeface="Arial" panose="020B0604020202020204" pitchFamily="34" charset="0"/>
              <a:ea typeface="汉真广标" pitchFamily="49" charset="-122"/>
            </a:endParaRPr>
          </a:p>
        </p:txBody>
      </p:sp>
      <p:sp>
        <p:nvSpPr>
          <p:cNvPr id="3075" name="矩形 1031"/>
          <p:cNvSpPr/>
          <p:nvPr/>
        </p:nvSpPr>
        <p:spPr>
          <a:xfrm>
            <a:off x="0" y="5661025"/>
            <a:ext cx="12192000" cy="11969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6" name="图片 1034" descr="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7951" y="0"/>
            <a:ext cx="1056216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1039" descr="b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71467" y="139700"/>
            <a:ext cx="3420533" cy="409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030"/>
          <p:cNvSpPr/>
          <p:nvPr/>
        </p:nvSpPr>
        <p:spPr>
          <a:xfrm>
            <a:off x="0" y="0"/>
            <a:ext cx="12192000" cy="141287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r"/>
            <a:endParaRPr lang="zh-CN" altLang="zh-CN" sz="2400" dirty="0">
              <a:solidFill>
                <a:srgbClr val="FF6600"/>
              </a:solidFill>
              <a:latin typeface="Arial" panose="020B0604020202020204" pitchFamily="34" charset="0"/>
              <a:ea typeface="汉真广标" pitchFamily="49" charset="-122"/>
            </a:endParaRPr>
          </a:p>
        </p:txBody>
      </p:sp>
      <p:sp>
        <p:nvSpPr>
          <p:cNvPr id="4099" name="矩形 1031"/>
          <p:cNvSpPr/>
          <p:nvPr/>
        </p:nvSpPr>
        <p:spPr>
          <a:xfrm>
            <a:off x="0" y="5661025"/>
            <a:ext cx="12192000" cy="11969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00" name="图片 1034" descr="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7951" y="0"/>
            <a:ext cx="1056216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039" descr="b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71467" y="139700"/>
            <a:ext cx="3420533" cy="409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8867" y="442913"/>
            <a:ext cx="10854267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  <p:custDataLst>
              <p:tags r:id="rId23"/>
            </p:custDataLst>
          </p:nvPr>
        </p:nvSpPr>
        <p:spPr>
          <a:xfrm>
            <a:off x="668867" y="952500"/>
            <a:ext cx="10854267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171450"/>
            <a:r>
              <a:rPr lang="zh-CN" altLang="en-US" dirty="0"/>
              <a:t>第二级</a:t>
            </a:r>
          </a:p>
          <a:p>
            <a:pPr lvl="2" indent="-171450"/>
            <a:r>
              <a:rPr lang="zh-CN" altLang="en-US" dirty="0"/>
              <a:t>第三级</a:t>
            </a:r>
          </a:p>
          <a:p>
            <a:pPr lvl="3" indent="-171450"/>
            <a:r>
              <a:rPr lang="zh-CN" altLang="en-US" dirty="0"/>
              <a:t>第四级</a:t>
            </a:r>
          </a:p>
          <a:p>
            <a:pPr lvl="4" indent="-17145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2022/4/26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29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3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3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2115" y="5858420"/>
            <a:ext cx="4593590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dirty="0"/>
              <a:t>匈牙利瓦克拉托特的一战纪念碑</a:t>
            </a:r>
          </a:p>
        </p:txBody>
      </p:sp>
      <p:pic>
        <p:nvPicPr>
          <p:cNvPr id="16" name="图片 15" descr="下载"/>
          <p:cNvPicPr>
            <a:picLocks noChangeAspect="1"/>
          </p:cNvPicPr>
          <p:nvPr/>
        </p:nvPicPr>
        <p:blipFill>
          <a:blip r:embed="rId3"/>
          <a:srcRect t="12582" b="14413"/>
          <a:stretch>
            <a:fillRect/>
          </a:stretch>
        </p:blipFill>
        <p:spPr>
          <a:xfrm>
            <a:off x="701023" y="1411860"/>
            <a:ext cx="4295775" cy="41802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51029" y="592220"/>
            <a:ext cx="7843646" cy="521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sz="2800" dirty="0">
                <a:latin typeface="+mj-ea"/>
                <a:ea typeface="+mj-ea"/>
              </a:rPr>
              <a:t>两碑在对战争的反思方面</a:t>
            </a:r>
            <a:r>
              <a:rPr lang="zh-CN" altLang="en-US" sz="2800" dirty="0">
                <a:latin typeface="+mj-ea"/>
                <a:ea typeface="+mj-ea"/>
              </a:rPr>
              <a:t>有何差异</a:t>
            </a:r>
            <a:r>
              <a:rPr lang="zh-CN" sz="2800" dirty="0">
                <a:latin typeface="+mj-ea"/>
                <a:ea typeface="+mj-ea"/>
              </a:rPr>
              <a:t>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3"/>
          <a:stretch>
            <a:fillRect/>
          </a:stretch>
        </p:blipFill>
        <p:spPr bwMode="auto">
          <a:xfrm>
            <a:off x="6269428" y="1398970"/>
            <a:ext cx="4506397" cy="41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5602260" y="5857119"/>
            <a:ext cx="61924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 dirty="0"/>
              <a:t>人民英雄纪念碑“抗日敌后游击队”（部分）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551615" y="908825"/>
            <a:ext cx="10872755" cy="1372235"/>
          </a:xfrm>
          <a:prstGeom prst="rect">
            <a:avLst/>
          </a:prstGeom>
          <a:noFill/>
        </p:spPr>
        <p:txBody>
          <a:bodyPr wrap="square" rtlCol="0">
            <a:normAutofit fontScale="8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500" spc="200" noProof="1">
                <a:solidFill>
                  <a:schemeClr val="accent1"/>
                </a:solidFill>
                <a:latin typeface="Arial" panose="020B0604020202020204" pitchFamily="34" charset="0"/>
                <a:ea typeface="汉仪旗黑-85S" pitchFamily="18" charset="-122"/>
              </a:rPr>
              <a:t>一战的后果</a:t>
            </a:r>
          </a:p>
          <a:p>
            <a:pPr algn="ctr">
              <a:lnSpc>
                <a:spcPct val="150000"/>
              </a:lnSpc>
            </a:pPr>
            <a:r>
              <a:rPr lang="en-US" altLang="zh-CN" sz="3200" spc="200" noProof="1">
                <a:solidFill>
                  <a:schemeClr val="accent1"/>
                </a:solidFill>
                <a:latin typeface="Arial" panose="020B0604020202020204" pitchFamily="34" charset="0"/>
                <a:ea typeface="汉仪旗黑-85S" pitchFamily="18" charset="-122"/>
              </a:rPr>
              <a:t>----</a:t>
            </a:r>
            <a:r>
              <a:rPr lang="zh-CN" altLang="en-US" sz="3200" spc="200" noProof="1">
                <a:solidFill>
                  <a:schemeClr val="accent1"/>
                </a:solidFill>
                <a:latin typeface="Arial" panose="020B0604020202020204" pitchFamily="34" charset="0"/>
                <a:ea typeface="汉仪旗黑-85S" pitchFamily="18" charset="-122"/>
              </a:rPr>
              <a:t>岳麓版选修三《</a:t>
            </a:r>
            <a:r>
              <a:rPr lang="en-US" altLang="zh-CN" sz="3200" spc="200" noProof="1">
                <a:solidFill>
                  <a:schemeClr val="accent1"/>
                </a:solidFill>
                <a:latin typeface="Arial" panose="020B0604020202020204" pitchFamily="34" charset="0"/>
                <a:ea typeface="汉仪旗黑-85S" pitchFamily="18" charset="-122"/>
              </a:rPr>
              <a:t>20</a:t>
            </a:r>
            <a:r>
              <a:rPr lang="zh-CN" altLang="en-US" sz="3200" spc="200" noProof="1">
                <a:solidFill>
                  <a:schemeClr val="accent1"/>
                </a:solidFill>
                <a:latin typeface="Arial" panose="020B0604020202020204" pitchFamily="34" charset="0"/>
                <a:ea typeface="汉仪旗黑-85S" pitchFamily="18" charset="-122"/>
              </a:rPr>
              <a:t>世纪以来的战争与和平》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B588F3-7E09-4966-A05C-7DA90DB2DC97}"/>
              </a:ext>
            </a:extLst>
          </p:cNvPr>
          <p:cNvSpPr txBox="1"/>
          <p:nvPr/>
        </p:nvSpPr>
        <p:spPr>
          <a:xfrm>
            <a:off x="2351740" y="4221055"/>
            <a:ext cx="75819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/>
              <a:t>滨河校区   刘相钧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contrast="-18000"/>
          </a:blip>
          <a:srcRect l="22545" t="16358" r="22494" b="13017"/>
          <a:stretch>
            <a:fillRect/>
          </a:stretch>
        </p:blipFill>
        <p:spPr>
          <a:xfrm>
            <a:off x="381635" y="1529080"/>
            <a:ext cx="5012406" cy="45628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61540" y="494030"/>
            <a:ext cx="75819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/>
              <a:t>一  </a:t>
            </a:r>
            <a:r>
              <a:rPr lang="en-US" altLang="zh-CN" sz="2800"/>
              <a:t>“</a:t>
            </a:r>
            <a:r>
              <a:rPr lang="zh-CN" altLang="en-US" sz="2800"/>
              <a:t>证据</a:t>
            </a:r>
            <a:r>
              <a:rPr lang="en-US" altLang="zh-CN" sz="2800"/>
              <a:t>”</a:t>
            </a:r>
            <a:r>
              <a:rPr lang="zh-CN" altLang="en-US" sz="2800"/>
              <a:t>的历史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17210" y="1308100"/>
            <a:ext cx="6111875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j-ea"/>
                <a:ea typeface="+mj-ea"/>
              </a:rPr>
              <a:t>1 </a:t>
            </a:r>
            <a:r>
              <a:rPr lang="zh-CN" altLang="en-US" sz="2400" dirty="0">
                <a:latin typeface="+mj-ea"/>
                <a:ea typeface="+mj-ea"/>
              </a:rPr>
              <a:t>指出主题</a:t>
            </a:r>
            <a:r>
              <a:rPr lang="en-US" altLang="zh-CN" sz="2400" dirty="0">
                <a:latin typeface="+mj-ea"/>
                <a:ea typeface="+mj-ea"/>
              </a:rPr>
              <a:t>“</a:t>
            </a:r>
            <a:r>
              <a:rPr lang="zh-CN" altLang="en-US" sz="2400" dirty="0">
                <a:latin typeface="+mj-ea"/>
                <a:ea typeface="+mj-ea"/>
              </a:rPr>
              <a:t>战争清单</a:t>
            </a:r>
            <a:r>
              <a:rPr lang="en-US" altLang="zh-CN" sz="2400" dirty="0">
                <a:latin typeface="+mj-ea"/>
                <a:ea typeface="+mj-ea"/>
              </a:rPr>
              <a:t>”</a:t>
            </a:r>
            <a:r>
              <a:rPr lang="zh-CN" altLang="en-US" sz="2400" dirty="0">
                <a:latin typeface="+mj-ea"/>
                <a:ea typeface="+mj-ea"/>
              </a:rPr>
              <a:t>的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内涵</a:t>
            </a:r>
            <a:r>
              <a:rPr lang="zh-CN" altLang="en-US" sz="2400" dirty="0">
                <a:latin typeface="+mj-ea"/>
                <a:ea typeface="+mj-ea"/>
              </a:rPr>
              <a:t>，以及教材给出证据的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类型</a:t>
            </a:r>
            <a:r>
              <a:rPr lang="zh-CN" altLang="en-US" sz="2400" dirty="0">
                <a:latin typeface="+mj-ea"/>
                <a:ea typeface="+mj-ea"/>
              </a:rPr>
              <a:t>。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j-ea"/>
                <a:ea typeface="+mj-ea"/>
              </a:rPr>
              <a:t>2 </a:t>
            </a:r>
            <a:r>
              <a:rPr lang="zh-CN" altLang="zh-CN" sz="2400" dirty="0">
                <a:latin typeface="+mj-ea"/>
                <a:ea typeface="+mj-ea"/>
              </a:rPr>
              <a:t>这些证据作为加工过的史料，除了能够直接论证一战给人们带来的灾难，还能够用来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佐证</a:t>
            </a:r>
            <a:r>
              <a:rPr lang="zh-CN" altLang="zh-CN" sz="2400" dirty="0">
                <a:latin typeface="+mj-ea"/>
                <a:ea typeface="+mj-ea"/>
              </a:rPr>
              <a:t>什么</a:t>
            </a:r>
            <a:r>
              <a:rPr lang="zh-CN" altLang="en-US" sz="2400" dirty="0">
                <a:latin typeface="+mj-ea"/>
                <a:ea typeface="+mj-ea"/>
              </a:rPr>
              <a:t>？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j-ea"/>
                <a:ea typeface="+mj-ea"/>
              </a:rPr>
              <a:t>3 </a:t>
            </a:r>
            <a:r>
              <a:rPr lang="zh-CN" altLang="en-US" sz="2400" dirty="0">
                <a:latin typeface="+mj-ea"/>
                <a:ea typeface="+mj-ea"/>
              </a:rPr>
              <a:t>你能否举个例子，证明你理解了“有意史料”和“无意史料”？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17845" y="4173220"/>
            <a:ext cx="6110605" cy="23069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根据历史学家马克</a:t>
            </a:r>
            <a:r>
              <a:rPr lang="en-US" altLang="zh-CN" sz="2400" dirty="0"/>
              <a:t>·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布洛赫的观点，史料还可以分为两类：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 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根据作者为了左右别人的认识而有意呈现的称为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有意史料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；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 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人们在没有（或不是主要针对）上述主观有意的情况下形成的史料称为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无意史料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70865" y="1672590"/>
            <a:ext cx="3699510" cy="3929380"/>
            <a:chOff x="868" y="1886"/>
            <a:chExt cx="12603" cy="1001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lum contrast="-18000"/>
            </a:blip>
            <a:srcRect l="29680" t="39406" r="11965" b="29582"/>
            <a:stretch>
              <a:fillRect/>
            </a:stretch>
          </p:blipFill>
          <p:spPr>
            <a:xfrm>
              <a:off x="868" y="1886"/>
              <a:ext cx="12603" cy="418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lum contrast="-18000"/>
            </a:blip>
            <a:srcRect l="32176" t="31005" r="9483" b="25811"/>
            <a:stretch>
              <a:fillRect/>
            </a:stretch>
          </p:blipFill>
          <p:spPr>
            <a:xfrm>
              <a:off x="871" y="6072"/>
              <a:ext cx="12600" cy="5829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4858385" y="1610995"/>
            <a:ext cx="6791325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ea"/>
                <a:ea typeface="+mj-ea"/>
              </a:rPr>
              <a:t>1</a:t>
            </a:r>
            <a:r>
              <a:rPr lang="en-US" altLang="zh-CN" sz="2400" dirty="0">
                <a:latin typeface="+mj-ea"/>
                <a:ea typeface="+mj-ea"/>
              </a:rPr>
              <a:t> </a:t>
            </a:r>
            <a:r>
              <a:rPr lang="zh-CN" altLang="en-US" sz="2400" dirty="0">
                <a:latin typeface="+mj-ea"/>
                <a:ea typeface="+mj-ea"/>
              </a:rPr>
              <a:t>西欧衰落</a:t>
            </a:r>
            <a:r>
              <a:rPr lang="en-US" altLang="zh-CN" sz="2400" dirty="0">
                <a:latin typeface="+mj-ea"/>
                <a:ea typeface="+mj-ea"/>
              </a:rPr>
              <a:t>----</a:t>
            </a:r>
            <a:r>
              <a:rPr lang="zh-CN" altLang="en-US" sz="2400" dirty="0">
                <a:latin typeface="+mj-ea"/>
                <a:ea typeface="+mj-ea"/>
              </a:rPr>
              <a:t>请解释，一战何以导致</a:t>
            </a:r>
            <a:r>
              <a:rPr lang="en-US" altLang="zh-CN" sz="2400" dirty="0">
                <a:latin typeface="+mj-ea"/>
                <a:ea typeface="+mj-ea"/>
              </a:rPr>
              <a:t>“</a:t>
            </a:r>
            <a:r>
              <a:rPr lang="zh-CN" altLang="en-US" sz="2400" dirty="0">
                <a:latin typeface="+mj-ea"/>
                <a:ea typeface="+mj-ea"/>
              </a:rPr>
              <a:t>西欧各国工业生产指数大大降低”？（如：资源）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j-ea"/>
                <a:ea typeface="+mj-ea"/>
              </a:rPr>
              <a:t>2 </a:t>
            </a:r>
            <a:r>
              <a:rPr lang="zh-CN" altLang="en-US" sz="2400" dirty="0">
                <a:latin typeface="+mj-ea"/>
                <a:ea typeface="+mj-ea"/>
              </a:rPr>
              <a:t>美日崛起</a:t>
            </a:r>
            <a:r>
              <a:rPr lang="en-US" altLang="zh-CN" sz="2400" dirty="0">
                <a:latin typeface="+mj-ea"/>
                <a:ea typeface="+mj-ea"/>
              </a:rPr>
              <a:t>----</a:t>
            </a:r>
            <a:r>
              <a:rPr lang="zh-CN" altLang="en-US" sz="2400" dirty="0">
                <a:latin typeface="+mj-ea"/>
                <a:ea typeface="+mj-ea"/>
              </a:rPr>
              <a:t>请解释，战争本来意味着大量的物质消耗，但为什么战争又能促进经济发展？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j-ea"/>
                <a:ea typeface="+mj-ea"/>
              </a:rPr>
              <a:t>3 </a:t>
            </a:r>
            <a:r>
              <a:rPr lang="zh-CN" altLang="en-US" sz="2400" dirty="0">
                <a:latin typeface="+mj-ea"/>
                <a:ea typeface="+mj-ea"/>
              </a:rPr>
              <a:t>历史启示</a:t>
            </a:r>
            <a:r>
              <a:rPr lang="en-US" altLang="zh-CN" sz="2400" dirty="0">
                <a:latin typeface="+mj-ea"/>
                <a:ea typeface="+mj-ea"/>
              </a:rPr>
              <a:t>----</a:t>
            </a:r>
            <a:r>
              <a:rPr lang="zh-CN" altLang="en-US" sz="2400" dirty="0">
                <a:latin typeface="+mj-ea"/>
                <a:ea typeface="+mj-ea"/>
              </a:rPr>
              <a:t>一战造成了西欧衰落、美日崛起，这对西欧和美国在之后处理国际关系时产生了怎样的影响？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05050" y="278765"/>
            <a:ext cx="75819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dirty="0"/>
              <a:t>二  </a:t>
            </a:r>
            <a:r>
              <a:rPr lang="en-US" altLang="zh-CN" sz="2800" dirty="0"/>
              <a:t>“</a:t>
            </a:r>
            <a:r>
              <a:rPr lang="zh-CN" altLang="en-US" sz="2800" dirty="0"/>
              <a:t>思辨</a:t>
            </a:r>
            <a:r>
              <a:rPr lang="en-US" altLang="zh-CN" sz="2800" dirty="0"/>
              <a:t>”</a:t>
            </a:r>
            <a:r>
              <a:rPr lang="zh-CN" altLang="en-US" sz="2800" dirty="0"/>
              <a:t>的历史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371335-F91D-4491-ACD8-4E5C099B55A9}"/>
              </a:ext>
            </a:extLst>
          </p:cNvPr>
          <p:cNvSpPr txBox="1"/>
          <p:nvPr/>
        </p:nvSpPr>
        <p:spPr>
          <a:xfrm>
            <a:off x="4871915" y="4434275"/>
            <a:ext cx="67483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总体战（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total war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）又称全面战争，是指一个国家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动员所有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能够运用的资源，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摧毁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另外一个国家参与战争能力的军事冲突型态。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百度词条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24138" t="16914" r="20318" b="15328"/>
          <a:stretch>
            <a:fillRect/>
          </a:stretch>
        </p:blipFill>
        <p:spPr>
          <a:xfrm>
            <a:off x="335600" y="1205230"/>
            <a:ext cx="6172200" cy="4909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2233295" y="350520"/>
            <a:ext cx="75819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/>
              <a:t>三  </a:t>
            </a:r>
            <a:r>
              <a:rPr lang="en-US" altLang="zh-CN" sz="2800"/>
              <a:t>“</a:t>
            </a:r>
            <a:r>
              <a:rPr lang="zh-CN" altLang="en-US" sz="2800"/>
              <a:t>现实</a:t>
            </a:r>
            <a:r>
              <a:rPr lang="en-US" altLang="zh-CN" sz="2800"/>
              <a:t>”</a:t>
            </a:r>
            <a:r>
              <a:rPr lang="zh-CN" altLang="en-US" sz="2800"/>
              <a:t>的历史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16050" y="1194963"/>
            <a:ext cx="5040350" cy="5013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j-ea"/>
                <a:ea typeface="+mj-ea"/>
              </a:rPr>
              <a:t>请回答：一战后，俄罗斯帝国与奥匈帝国这两个多民族国家的命运如何？</a:t>
            </a:r>
            <a:endParaRPr lang="en-US" altLang="zh-CN" sz="2400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j-ea"/>
                <a:ea typeface="+mj-ea"/>
              </a:rPr>
              <a:t>帝国的瓦解，也是人们“认同感” 的重构</a:t>
            </a:r>
            <a:r>
              <a:rPr lang="en-US" altLang="zh-CN" sz="2400" dirty="0">
                <a:latin typeface="+mj-ea"/>
                <a:ea typeface="+mj-ea"/>
              </a:rPr>
              <a:t>----</a:t>
            </a:r>
            <a:r>
              <a:rPr lang="zh-CN" altLang="en-US" sz="2400" dirty="0">
                <a:latin typeface="+mj-ea"/>
                <a:ea typeface="+mj-ea"/>
              </a:rPr>
              <a:t>阶级主义（认同）、民族主义（认同） 。</a:t>
            </a:r>
            <a:endParaRPr lang="en-US" altLang="zh-CN" sz="2400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请回答：资本主义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社会主义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民族主义这三种思潮及其互动，对中国近代历史产生了怎样的影响？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70915" y="5690870"/>
            <a:ext cx="45935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/>
              <a:t>匈牙利瓦克拉托特的一战纪念碑</a:t>
            </a:r>
          </a:p>
        </p:txBody>
      </p:sp>
      <p:pic>
        <p:nvPicPr>
          <p:cNvPr id="16" name="图片 15" descr="下载"/>
          <p:cNvPicPr>
            <a:picLocks noChangeAspect="1"/>
          </p:cNvPicPr>
          <p:nvPr/>
        </p:nvPicPr>
        <p:blipFill>
          <a:blip r:embed="rId3"/>
          <a:srcRect t="12582" b="14413"/>
          <a:stretch>
            <a:fillRect/>
          </a:stretch>
        </p:blipFill>
        <p:spPr>
          <a:xfrm>
            <a:off x="1120140" y="1110615"/>
            <a:ext cx="4295775" cy="41802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51525" y="3602355"/>
            <a:ext cx="5391785" cy="2676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</a:pPr>
            <a:r>
              <a:rPr lang="en-US" altLang="zh-CN" sz="2800" dirty="0" err="1">
                <a:latin typeface="+mj-ea"/>
                <a:ea typeface="+mj-ea"/>
                <a:sym typeface="+mn-ea"/>
              </a:rPr>
              <a:t>孙子曰：兵者，国之大事，死生之地，存亡之道，不可不察也</a:t>
            </a:r>
            <a:r>
              <a:rPr lang="en-US" altLang="zh-CN" sz="2800" dirty="0">
                <a:latin typeface="+mj-ea"/>
                <a:ea typeface="+mj-ea"/>
                <a:sym typeface="+mn-ea"/>
              </a:rPr>
              <a:t>。</a:t>
            </a:r>
            <a:r>
              <a:rPr lang="zh-CN" altLang="en-US" sz="2800" dirty="0">
                <a:latin typeface="+mj-ea"/>
                <a:ea typeface="+mj-ea"/>
                <a:sym typeface="+mn-ea"/>
              </a:rPr>
              <a:t>综合以上所学，我想对那些迷信战争能够解决一切问题的人说：战争，</a:t>
            </a: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考验着</a:t>
            </a:r>
            <a:r>
              <a:rPr lang="en-US" altLang="zh-CN" sz="28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_____</a:t>
            </a:r>
            <a:r>
              <a:rPr lang="zh-CN" altLang="en-US" sz="2800" dirty="0">
                <a:latin typeface="+mj-ea"/>
                <a:ea typeface="+mj-ea"/>
                <a:sym typeface="+mn-ea"/>
              </a:rPr>
              <a:t>，不到最后一步，请勿轻言战争。</a:t>
            </a:r>
            <a:endParaRPr lang="zh-CN" altLang="en-US" sz="2800" dirty="0"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50030" t="40015" r="18040" b="35637"/>
          <a:stretch>
            <a:fillRect/>
          </a:stretch>
        </p:blipFill>
        <p:spPr>
          <a:xfrm>
            <a:off x="5851525" y="709295"/>
            <a:ext cx="5392420" cy="25698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85"/>
  <p:tag name="KSO_WM_SCREEN_THEME_FLAG" val="Dlrq25wU2PGuGg5bbmjbDESc+QNHj9IftlMvcBVN4NQ6kNl+N/nBhkR1Irc8GkHNRQZumGnZ2oKRUhNmQfjgjKmsNiPgu0vERcC5DDf3xK0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1.0"/>
  <p:tag name="KSO_WM_BEAUTIFY_FLAG" val="#wm#"/>
  <p:tag name="KSO_WM_SLIDE_BACKGROUND_MASK_FLAG" val="1"/>
  <p:tag name="KSO_WM_SCREEN_THEME_FLAG" val="Dlrq25wU2PGuGg5bbmjbDESc+QNHj9IftlMvcBVN4NQ6kNl+N/nBhkR1Irc8GkHNRQZumGnZ2oKRUhNmQfjgjKmsNiPgu0vERcC5DDf3xK0=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SCREEN_THEME_FLAG" val="Dlrq25wU2PGuGg5bbmjbDESc+QNHj9IftlMvcBVN4NQ6kNl+N/nBhkR1Irc8GkHNRQZumGnZ2oKRUhNmQfjgjKmsNiPgu0vERcC5DDf3xK0=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SCREEN_THEME_FLAG" val="Dlrq25wU2PGuGg5bbmjbDESc+QNHj9IftlMvcBVN4NQ6kNl+N/nBhkR1Irc8GkHNRQZumGnZ2oKRUhNmQfjgjKmsNiPgu0vERcC5DDf3xK0=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SCREEN_THEME_FLAG" val="Dlrq25wU2PGuGg5bbmjbDESc+QNHj9IftlMvcBVN4NQ6kNl+N/nBhkR1Irc8GkHNRQZumGnZ2oKRUhNmQfjgjKmsNiPgu0vERcC5DDf3xK0=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SCREEN_THEME_FLAG" val="Dlrq25wU2PGuGg5bbmjbDESc+QNHj9IftlMvcBVN4NQ6kNl+N/nBhkR1Irc8GkHNRQZumGnZ2oKRUhNmQfjgjKmsNiPgu0vERcC5DDf3xK0=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SCREEN_THEME_FLAG" val="Dlrq25wU2PGuGg5bbmjbDESc+QNHj9IftlMvcBVN4NQ6kNl+N/nBhkR1Irc8GkHNRQZumGnZ2oKRUhNmQfjgjKmsNiPgu0vERcC5DDf3xK0=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  <p:tag name="KSO_WM_SCREEN_THEME_FLAG" val="Dlrq25wU2PGuGg5bbmjbDESc+QNHj9IftlMvcBVN4NQ6kNl+N/nBhkR1Irc8GkHNRQZumGnZ2oKRUhNmQfjgjKmsNiPgu0vERcC5DDf3xK0=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ESc+QNHj9IftlMvcBVN4NQ6kNl+N/nBhkR1Irc8GkHNRQZumGnZ2oKRUhNmQfjgjKmsNiPgu0vERcC5DDf3xK0=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ESc+QNHj9IftlMvcBVN4NQ6kNl+N/nBhkR1Irc8GkHNRQZumGnZ2oKRUhNmQfjgjKmsNiPgu0vERcC5DDf3xK0=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ESc+QNHj9IftlMvcBVN4NQ6kNl+N/nBhkR1Irc8GkHNRQZumGnZ2oKRUhNmQfjgjKmsNiPgu0vERcC5DDf3xK0=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ESc+QNHj9IftlMvcBVN4NQ6kNl+N/nBhkR1Irc8GkHNRQZumGnZ2oKRUhNmQfjgjKmsNiPgu0vERcC5DDf3xK0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  <p:tag name="KSO_WM_SCREEN_THEME_FLAG" val="Dlrq25wU2PGuGg5bbmjbDESc+QNHj9IftlMvcBVN4NQ6kNl+N/nBhkR1Irc8GkHNRQZumGnZ2oKRUhNmQfjgjKmsNiPgu0vERcC5DDf3xK0=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ESc+QNHj9IftlMvcBVN4NQ6kNl+N/nBhkR1Irc8GkHNRQZumGnZ2oKRUhNmQfjgjKmsNiPgu0vERcC5DDf3xK0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6*i*4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SCREEN_THEME_FLAG" val="Dlrq25wU2PGuGg5bbmjbDESc+QNHj9IftlMvcBVN4NQ6kNl+N/nBhkR1Irc8GkHNRQZumGnZ2oKRUhNmQfjgjKmsNiPgu0vERcC5DDf3xK0=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  <p:tag name="KSO_WM_SCREEN_THEME_FLAG" val="Dlrq25wU2PGuGg5bbmjbDESc+QNHj9IftlMvcBVN4NQ6kNl+N/nBhkR1Irc8GkHNRQZumGnZ2oKRUhNmQfjgjKmsNiPgu0vERcC5DDf3xK0=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SCREEN_THEME_FLAG" val="Dlrq25wU2PGuGg5bbmjbDESc+QNHj9IftlMvcBVN4NQ6kNl+N/nBhkR1Irc8GkHNRQZumGnZ2oKRUhNmQfjgjKmsNiPgu0vERcC5DDf3xK0=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SCREEN_THEME_FLAG" val="Dlrq25wU2PGuGg5bbmjbDESc+QNHj9IftlMvcBVN4NQ6kNl+N/nBhkR1Irc8GkHNRQZumGnZ2oKRUhNmQfjgjKmsNiPgu0vERcC5DDf3xK0=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SCREEN_THEME_FLAG" val="Dlrq25wU2PGuGg5bbmjbDESc+QNHj9IftlMvcBVN4NQ6kNl+N/nBhkR1Irc8GkHNRQZumGnZ2oKRUhNmQfjgjKmsNiPgu0vERcC5DDf3xK0=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SCREEN_THEME_FLAG" val="Dlrq25wU2PGuGg5bbmjbDESc+QNHj9IftlMvcBVN4NQ6kNl+N/nBhkR1Irc8GkHNRQZumGnZ2oKRUhNmQfjgjKmsNiPgu0vERcC5DDf3xK0=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SCREEN_THEME_FLAG" val="Dlrq25wU2PGuGg5bbmjbDESc+QNHj9IftlMvcBVN4NQ6kNl+N/nBhkR1Irc8GkHNRQZumGnZ2oKRUhNmQfjgjKmsNiPgu0vERcC5DDf3xK0=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SCREEN_THEME_FLAG" val="Dlrq25wU2PGuGg5bbmjbDESc+QNHj9IftlMvcBVN4NQ6kNl+N/nBhkR1Irc8GkHNRQZumGnZ2oKRUhNmQfjgjKmsNiPgu0vERcC5DDf3xK0=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  <p:tag name="KSO_WM_SCREEN_THEME_FLAG" val="Dlrq25wU2PGuGg5bbmjbDESc+QNHj9IftlMvcBVN4NQ6kNl+N/nBhkR1Irc8GkHNRQZumGnZ2oKRUhNmQfjgjKmsNiPgu0vERcC5DDf3xK0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  <p:tag name="KSO_WM_SCREEN_THEME_FLAG" val="Dlrq25wU2PGuGg5bbmjbDESc+QNHj9IftlMvcBVN4NQ6kNl+N/nBhkR1Irc8GkHNRQZumGnZ2oKRUhNmQfjgjKmsNiPgu0vERcC5DDf3xK0=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SCREEN_THEME_FLAG" val="Dlrq25wU2PGuGg5bbmjbDESc+QNHj9IftlMvcBVN4NQ6kNl+N/nBhkR1Irc8GkHNRQZumGnZ2oKRUhNmQfjgjKmsNiPgu0vERcC5DDf3xK0=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SCREEN_THEME_FLAG" val="Dlrq25wU2PGuGg5bbmjbDESc+QNHj9IftlMvcBVN4NQ6kNl+N/nBhkR1Irc8GkHNRQZumGnZ2oKRUhNmQfjgjKmsNiPgu0vERcC5DDf3xK0=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SCREEN_THEME_FLAG" val="Dlrq25wU2PGuGg5bbmjbDESc+QNHj9IftlMvcBVN4NQ6kNl+N/nBhkR1Irc8GkHNRQZumGnZ2oKRUhNmQfjgjKmsNiPgu0vERcC5DDf3xK0=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SCREEN_THEME_FLAG" val="Dlrq25wU2PGuGg5bbmjbDESc+QNHj9IftlMvcBVN4NQ6kNl+N/nBhkR1Irc8GkHNRQZumGnZ2oKRUhNmQfjgjKmsNiPgu0vERcC5DDf3xK0=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8*i*6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SCREEN_THEME_FLAG" val="Dlrq25wU2PGuGg5bbmjbDESc+QNHj9IftlMvcBVN4NQ6kNl+N/nBhkR1Irc8GkHNRQZumGnZ2oKRUhNmQfjgjKmsNiPgu0vERcC5DDf3xK0=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8*i*7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SCREEN_THEME_FLAG" val="Dlrq25wU2PGuGg5bbmjbDESc+QNHj9IftlMvcBVN4NQ6kNl+N/nBhkR1Irc8GkHNRQZumGnZ2oKRUhNmQfjgjKmsNiPgu0vERcC5DDf3xK0=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SCREEN_THEME_FLAG" val="Dlrq25wU2PGuGg5bbmjbDESc+QNHj9IftlMvcBVN4NQ6kNl+N/nBhkR1Irc8GkHNRQZumGnZ2oKRUhNmQfjgjKmsNiPgu0vERcC5DDf3xK0=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SCREEN_THEME_FLAG" val="Dlrq25wU2PGuGg5bbmjbDESc+QNHj9IftlMvcBVN4NQ6kNl+N/nBhkR1Irc8GkHNRQZumGnZ2oKRUhNmQfjgjKmsNiPgu0vERcC5DDf3xK0=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SCREEN_THEME_FLAG" val="Dlrq25wU2PGuGg5bbmjbDESc+QNHj9IftlMvcBVN4NQ6kNl+N/nBhkR1Irc8GkHNRQZumGnZ2oKRUhNmQfjgjKmsNiPgu0vERcC5DDf3xK0=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  <p:tag name="KSO_WM_SCREEN_THEME_FLAG" val="Dlrq25wU2PGuGg5bbmjbDESc+QNHj9IftlMvcBVN4NQ6kNl+N/nBhkR1Irc8GkHNRQZumGnZ2oKRUhNmQfjgjKmsNiPgu0vERcC5DDf3xK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  <p:tag name="KSO_WM_SCREEN_THEME_FLAG" val="Dlrq25wU2PGuGg5bbmjbDESc+QNHj9IftlMvcBVN4NQ6kNl+N/nBhkR1Irc8GkHNRQZumGnZ2oKRUhNmQfjgjKmsNiPgu0vERcC5DDf3xK0=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3885"/>
  <p:tag name="KSO_WM_SPECIAL_SOURCE" val="bdnull"/>
  <p:tag name="KSO_WM_SCREEN_THEME_FLAG" val="Dlrq25wU2PGuGg5bbmjbDESc+QNHj9IftlMvcBVN4NQ6kNl+N/nBhkR1Irc8GkHNRQZumGnZ2oKRUhNmQfjgjKmsNiPgu0vERcC5DDf3xK0=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PRESET_TEXT" val="目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601_2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  <p:tag name="KSO_WM_SCREEN_THEME_FLAG" val="Dlrq25wU2PGuGg5bbmjbDESc+QNHj9IftlMvcBVN4NQ6kNl+N/nBhkR1Irc8GkHNRQZumGnZ2oKRUhNmQfjgjKmsNiPgu0vERcC5DDf3xK0=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  <p:tag name="KSO_WM_SCREEN_THEME_FLAG" val="Dlrq25wU2PGuGg5bbmjbDESc+QNHj9IftlMvcBVN4NQ6kNl+N/nBhkR1Irc8GkHNRQZumGnZ2oKRUhNmQfjgjKmsNiPgu0vERcC5DDf3xK0=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3885"/>
  <p:tag name="KSO_WM_SCREEN_THEME_FLAG" val="Dlrq25wU2PGuGg5bbmjbDESc+QNHj9IftlMvcBVN4NQ6kNl+N/nBhkR1Irc8GkHNRQZumGnZ2oKRUhNmQfjgjKmsNiPgu0vERcC5DDf3xK0=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  <p:tag name="KSO_WM_SCREEN_THEME_FLAG" val="Dlrq25wU2PGuGg5bbmjbDESc+QNHj9IftlMvcBVN4NQ6kNl+N/nBhkR1Irc8GkHNRQZumGnZ2oKRUhNmQfjgjKmsNiPgu0vERcC5DDf3xK0=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  <p:tag name="KSO_WM_SCREEN_THEME_FLAG" val="Dlrq25wU2PGuGg5bbmjbDESc+QNHj9IftlMvcBVN4NQ6kNl+N/nBhkR1Irc8GkHNRQZumGnZ2oKRUhNmQfjgjKmsNiPgu0vERcC5DDf3xK0=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ESc+QNHj9IftlMvcBVN4NQ6kNl+N/nBhkR1Irc8GkHNRQZumGnZ2oKRUhNmQfjgjKmsNiPgu0vERcC5DDf3xK0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  <p:tag name="KSO_WM_SCREEN_THEME_FLAG" val="Dlrq25wU2PGuGg5bbmjbDESc+QNHj9IftlMvcBVN4NQ6kNl+N/nBhkR1Irc8GkHNRQZumGnZ2oKRUhNmQfjgjKmsNiPgu0vERcC5DDf3xK0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  <p:tag name="KSO_WM_SCREEN_THEME_FLAG" val="Dlrq25wU2PGuGg5bbmjbDESc+QNHj9IftlMvcBVN4NQ6kNl+N/nBhkR1Irc8GkHNRQZumGnZ2oKRUhNmQfjgjKmsNiPgu0vERcC5DDf3xK0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2*i*2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85"/>
  <p:tag name="KSO_WM_SCREEN_THEME_FLAG" val="Dlrq25wU2PGuGg5bbmjbDESc+QNHj9IftlMvcBVN4NQ6kNl+N/nBhkR1Irc8GkHNRQZumGnZ2oKRUhNmQfjgjKmsNiPgu0vERcC5DDf3xK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2*i*3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2*i*4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5*i*2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5*i*3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5*i*4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6*i*2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6*i*3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6*i*4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8*i*2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8*i*3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8*i*4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9*i*2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9*i*3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3885"/>
  <p:tag name="KSO_WM_TEMPLATE_MASTER_THUMB_INDEX" val="12"/>
  <p:tag name="KSO_WM_TEMPLATE_THUMBS_INDEX" val="1、4、6、10、11、12、13、14、15、16、17、18、19、20、21、22"/>
  <p:tag name="KSO_WM_SCREEN_THEME_FLAG" val="Dlrq25wU2PGuGg5bbmjbDESc+QNHj9IftlMvcBVN4NQ6kNl+N/nBhkR1Irc8GkHNRQZumGnZ2oKRUhNmQfjgjKmsNiPgu0vERcC5DDf3xK0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9*i*4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0*i*2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0*i*3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0*i*4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  <p:tag name="KSO_WM_BEAUTIFY_FLAG" val="#wm#"/>
  <p:tag name="KSO_WM_SLIDE_BACKGROUND_MASK_FLAG" val="1"/>
  <p:tag name="KSO_WM_SCREEN_THEME_FLAG" val="Dlrq25wU2PGuGg5bbmjbDESc+QNHj9IftlMvcBVN4NQ6kNl+N/nBhkR1Irc8GkHNRQZumGnZ2oKRUhNmQfjgjKmsNiPgu0vERcC5DDf3xK0=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1.0"/>
  <p:tag name="KSO_WM_BEAUTIFY_FLAG" val="#wm#"/>
  <p:tag name="KSO_WM_SCREEN_THEME_FLAG" val="Dlrq25wU2PGuGg5bbmjbDESc+QNHj9IftlMvcBVN4NQ6kNl+N/nBhkR1Irc8GkHNRQZumGnZ2oKRUhNmQfjgjKmsNiPgu0vERcC5DDf3xK0=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SCREEN_THEME_FLAG" val="Dlrq25wU2PGuGg5bbmjbDESc+QNHj9IftlMvcBVN4NQ6kNl+N/nBhkR1Irc8GkHNRQZumGnZ2oKRUhNmQfjgjKmsNiPgu0vERcC5DDf3xK0=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SCREEN_THEME_FLAG" val="Dlrq25wU2PGuGg5bbmjbDESc+QNHj9IftlMvcBVN4NQ6kNl+N/nBhkR1Irc8GkHNRQZumGnZ2oKRUhNmQfjgjKmsNiPgu0vERcC5DDf3xK0=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SCREEN_THEME_FLAG" val="Dlrq25wU2PGuGg5bbmjbDESc+QNHj9IftlMvcBVN4NQ6kNl+N/nBhkR1Irc8GkHNRQZumGnZ2oKRUhNmQfjgjKmsNiPgu0vERcC5DDf3xK0=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SCREEN_THEME_FLAG" val="Dlrq25wU2PGuGg5bbmjbDESc+QNHj9IftlMvcBVN4NQ6kNl+N/nBhkR1Irc8GkHNRQZumGnZ2oKRUhNmQfjgjKmsNiPgu0vERcC5DDf3xK0=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SCREEN_THEME_FLAG" val="Dlrq25wU2PGuGg5bbmjbDESc+QNHj9IftlMvcBVN4NQ6kNl+N/nBhkR1Irc8GkHNRQZumGnZ2oKRUhNmQfjgjKmsNiPgu0vERcC5DDf3xK0=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SCREEN_THEME_FLAG" val="Dlrq25wU2PGuGg5bbmjbDESc+QNHj9IftlMvcBVN4NQ6kNl+N/nBhkR1Irc8GkHNRQZumGnZ2oKRUhNmQfjgjKmsNiPgu0vERcC5DDf3xK0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  <p:tag name="KSO_WM_SCREEN_THEME_FLAG" val="Dlrq25wU2PGuGg5bbmjbDESc+QNHj9IftlMvcBVN4NQ6kNl+N/nBhkR1Irc8GkHNRQZumGnZ2oKRUhNmQfjgjKmsNiPgu0vERcC5DDf3xK0=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SCREEN_THEME_FLAG" val="Dlrq25wU2PGuGg5bbmjbDESc+QNHj9IftlMvcBVN4NQ6kNl+N/nBhkR1Irc8GkHNRQZumGnZ2oKRUhNmQfjgjKmsNiPgu0vERcC5DDf3xK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1.0"/>
  <p:tag name="KSO_WM_BEAUTIFY_FLAG" val="#wm#"/>
  <p:tag name="KSO_WM_SLIDE_BACKGROUND_MASK_FLAG" val="1"/>
  <p:tag name="KSO_WM_SCREEN_THEME_FLAG" val="Dlrq25wU2PGuGg5bbmjbDESc+QNHj9IftlMvcBVN4NQ6kNl+N/nBhkR1Irc8GkHNRQZumGnZ2oKRUhNmQfjgjKmsNiPgu0vERcC5DDf3xK0=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SCREEN_THEME_FLAG" val="Dlrq25wU2PGuGg5bbmjbDESc+QNHj9IftlMvcBVN4NQ6kNl+N/nBhkR1Irc8GkHNRQZumGnZ2oKRUhNmQfjgjKmsNiPgu0vERcC5DDf3xK0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SCREEN_THEME_FLAG" val="Dlrq25wU2PGuGg5bbmjbDESc+QNHj9IftlMvcBVN4NQ6kNl+N/nBhkR1Irc8GkHNRQZumGnZ2oKRUhNmQfjgjKmsNiPgu0vERcC5DDf3xK0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SCREEN_THEME_FLAG" val="Dlrq25wU2PGuGg5bbmjbDESc+QNHj9IftlMvcBVN4NQ6kNl+N/nBhkR1Irc8GkHNRQZumGnZ2oKRUhNmQfjgjKmsNiPgu0vERcC5DDf3xK0=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3*i*6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SCREEN_THEME_FLAG" val="Dlrq25wU2PGuGg5bbmjbDESc+QNHj9IftlMvcBVN4NQ6kNl+N/nBhkR1Irc8GkHNRQZumGnZ2oKRUhNmQfjgjKmsNiPgu0vERcC5DDf3xK0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3*i*7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SCREEN_THEME_FLAG" val="Dlrq25wU2PGuGg5bbmjbDESc+QNHj9IftlMvcBVN4NQ6kNl+N/nBhkR1Irc8GkHNRQZumGnZ2oKRUhNmQfjgjKmsNiPgu0vERcC5DDf3xK0=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SCREEN_THEME_FLAG" val="Dlrq25wU2PGuGg5bbmjbDESc+QNHj9IftlMvcBVN4NQ6kNl+N/nBhkR1Irc8GkHNRQZumGnZ2oKRUhNmQfjgjKmsNiPgu0vERcC5DDf3xK0=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3*i*6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SCREEN_THEME_FLAG" val="Dlrq25wU2PGuGg5bbmjbDESc+QNHj9IftlMvcBVN4NQ6kNl+N/nBhkR1Irc8GkHNRQZumGnZ2oKRUhNmQfjgjKmsNiPgu0vERcC5DDf3xK0=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3*i*7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SCREEN_THEME_FLAG" val="Dlrq25wU2PGuGg5bbmjbDESc+QNHj9IftlMvcBVN4NQ6kNl+N/nBhkR1Irc8GkHNRQZumGnZ2oKRUhNmQfjgjKmsNiPgu0vERcC5DDf3xK0=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SCREEN_THEME_FLAG" val="Dlrq25wU2PGuGg5bbmjbDESc+QNHj9IftlMvcBVN4NQ6kNl+N/nBhkR1Irc8GkHNRQZumGnZ2oKRUhNmQfjgjKmsNiPgu0vERcC5DDf3xK0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SCREEN_THEME_FLAG" val="Dlrq25wU2PGuGg5bbmjbDESc+QNHj9IftlMvcBVN4NQ6kNl+N/nBhkR1Irc8GkHNRQZumGnZ2oKRUhNmQfjgjKmsNiPgu0vERcC5DDf3xK0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1.0"/>
  <p:tag name="KSO_WM_BEAUTIFY_FLAG" val="#wm#"/>
  <p:tag name="KSO_WM_SLIDE_BACKGROUND_MASK_FLAG" val="1"/>
  <p:tag name="KSO_WM_SCREEN_THEME_FLAG" val="Dlrq25wU2PGuGg5bbmjbDESc+QNHj9IftlMvcBVN4NQ6kNl+N/nBhkR1Irc8GkHNRQZumGnZ2oKRUhNmQfjgjKmsNiPgu0vERcC5DDf3xK0=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SCREEN_THEME_FLAG" val="Dlrq25wU2PGuGg5bbmjbDESc+QNHj9IftlMvcBVN4NQ6kNl+N/nBhkR1Irc8GkHNRQZumGnZ2oKRUhNmQfjgjKmsNiPgu0vERcC5DDf3xK0=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SCREEN_THEME_FLAG" val="Dlrq25wU2PGuGg5bbmjbDESc+QNHj9IftlMvcBVN4NQ6kNl+N/nBhkR1Irc8GkHNRQZumGnZ2oKRUhNmQfjgjKmsNiPgu0vERcC5DDf3xK0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SCREEN_THEME_FLAG" val="Dlrq25wU2PGuGg5bbmjbDESc+QNHj9IftlMvcBVN4NQ6kNl+N/nBhkR1Irc8GkHNRQZumGnZ2oKRUhNmQfjgjKmsNiPgu0vERcC5DDf3xK0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SCREEN_THEME_FLAG" val="Dlrq25wU2PGuGg5bbmjbDESc+QNHj9IftlMvcBVN4NQ6kNl+N/nBhkR1Irc8GkHNRQZumGnZ2oKRUhNmQfjgjKmsNiPgu0vERcC5DDf3xK0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4*i*4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SCREEN_THEME_FLAG" val="Dlrq25wU2PGuGg5bbmjbDESc+QNHj9IftlMvcBVN4NQ6kNl+N/nBhkR1Irc8GkHNRQZumGnZ2oKRUhNmQfjgjKmsNiPgu0vERcC5DDf3xK0=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4*i*5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SCREEN_THEME_FLAG" val="Dlrq25wU2PGuGg5bbmjbDESc+QNHj9IftlMvcBVN4NQ6kNl+N/nBhkR1Irc8GkHNRQZumGnZ2oKRUhNmQfjgjKmsNiPgu0vERcC5DDf3xK0=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4*i*6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SCREEN_THEME_FLAG" val="Dlrq25wU2PGuGg5bbmjbDESc+QNHj9IftlMvcBVN4NQ6kNl+N/nBhkR1Irc8GkHNRQZumGnZ2oKRUhNmQfjgjKmsNiPgu0vERcC5DDf3xK0=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4*i*7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SCREEN_THEME_FLAG" val="Dlrq25wU2PGuGg5bbmjbDESc+QNHj9IftlMvcBVN4NQ6kNl+N/nBhkR1Irc8GkHNRQZumGnZ2oKRUhNmQfjgjKmsNiPgu0vERcC5DDf3xK0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  <p:tag name="KSO_WM_SCREEN_THEME_FLAG" val="Dlrq25wU2PGuGg5bbmjbDESc+QNHj9IftlMvcBVN4NQ6kNl+N/nBhkR1Irc8GkHNRQZumGnZ2oKRUhNmQfjgjKmsNiPgu0vERcC5DDf3xK0=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SCREEN_THEME_FLAG" val="Dlrq25wU2PGuGg5bbmjbDESc+QNHj9IftlMvcBVN4NQ6kNl+N/nBhkR1Irc8GkHNRQZumGnZ2oKRUhNmQfjgjKmsNiPgu0vERcC5DDf3xK0="/>
</p:tagLst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自定义 6">
      <a:dk1>
        <a:sysClr val="windowText" lastClr="000000"/>
      </a:dk1>
      <a:lt1>
        <a:sysClr val="window" lastClr="FFFFFF"/>
      </a:lt1>
      <a:dk2>
        <a:srgbClr val="E2E8ED"/>
      </a:dk2>
      <a:lt2>
        <a:srgbClr val="FFFFFF"/>
      </a:lt2>
      <a:accent1>
        <a:srgbClr val="277EB1"/>
      </a:accent1>
      <a:accent2>
        <a:srgbClr val="21699D"/>
      </a:accent2>
      <a:accent3>
        <a:srgbClr val="1B5489"/>
      </a:accent3>
      <a:accent4>
        <a:srgbClr val="2C5E6D"/>
      </a:accent4>
      <a:accent5>
        <a:srgbClr val="55874A"/>
      </a:accent5>
      <a:accent6>
        <a:srgbClr val="7EB12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431</Words>
  <PresentationFormat>宽屏</PresentationFormat>
  <Paragraphs>24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楷体</vt:lpstr>
      <vt:lpstr>微软雅黑</vt:lpstr>
      <vt:lpstr>Arial</vt:lpstr>
      <vt:lpstr>Calibri</vt:lpstr>
      <vt:lpstr/>
      <vt:lpstr>1_</vt:lpstr>
      <vt:lpstr>2_</vt:lpstr>
      <vt:lpstr>3_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2014-01-13T08:36:00Z</dcterms:created>
  <dcterms:modified xsi:type="dcterms:W3CDTF">2022-04-26T16:03:17Z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  <property fmtid="{D5CDD505-2E9C-101B-9397-08002B2CF9AE}" pid="3" name="KSORubyTemplateID">
    <vt:lpwstr>13</vt:lpwstr>
  </property>
  <property fmtid="{D5CDD505-2E9C-101B-9397-08002B2CF9AE}" pid="4" name="ICV">
    <vt:lpwstr>ACAF6375E55D4EDCB77056142216961A</vt:lpwstr>
  </property>
  <property fmtid="{D5CDD505-2E9C-101B-9397-08002B2CF9AE}" pid="5" name="KSOSaveFontToCloudKey">
    <vt:lpwstr>385277290_btnclosed</vt:lpwstr>
  </property>
</Properties>
</file>