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0" r:id="rId2"/>
    <p:sldId id="329" r:id="rId3"/>
    <p:sldId id="387" r:id="rId4"/>
    <p:sldId id="274" r:id="rId5"/>
    <p:sldId id="390" r:id="rId6"/>
    <p:sldId id="304" r:id="rId7"/>
    <p:sldId id="393" r:id="rId8"/>
    <p:sldId id="394" r:id="rId9"/>
    <p:sldId id="307" r:id="rId10"/>
    <p:sldId id="319" r:id="rId11"/>
    <p:sldId id="320" r:id="rId12"/>
    <p:sldId id="353" r:id="rId13"/>
    <p:sldId id="318" r:id="rId14"/>
    <p:sldId id="321" r:id="rId15"/>
    <p:sldId id="322" r:id="rId16"/>
    <p:sldId id="324" r:id="rId17"/>
    <p:sldId id="275" r:id="rId18"/>
  </p:sldIdLst>
  <p:sldSz cx="12192000" cy="6858000"/>
  <p:notesSz cx="6858000" cy="9144000"/>
  <p:embeddedFontLst>
    <p:embeddedFont>
      <p:font typeface="摄图摩登小方体" panose="02010600030101010101" charset="-122"/>
      <p:regular r:id="rId20"/>
    </p:embeddedFont>
    <p:embeddedFont>
      <p:font typeface="字体管家方萌 (非商业使用)" panose="02010600030101010101" charset="-122"/>
      <p:regular r:id="rId21"/>
    </p:embeddedFont>
    <p:embeddedFont>
      <p:font typeface="Eras Bold ITC" panose="020B0907030504020204" pitchFamily="34" charset="0"/>
      <p:regular r:id="rId22"/>
    </p:embeddedFont>
    <p:embeddedFont>
      <p:font typeface="等线" panose="02010600030101010101" pitchFamily="2" charset="-122"/>
      <p:regular r:id="rId23"/>
      <p:bold r:id="rId24"/>
    </p:embeddedFont>
    <p:embeddedFont>
      <p:font typeface="方正粗黑宋简体" panose="02000000000000000000" pitchFamily="2" charset="-122"/>
      <p:regular r:id="rId25"/>
    </p:embeddedFont>
    <p:embeddedFont>
      <p:font typeface="三极泼墨体" pitchFamily="2" charset="-122"/>
      <p:regular r:id="rId26"/>
    </p:embeddedFont>
    <p:embeddedFont>
      <p:font typeface="思源宋体 CN Heavy" panose="02020900000000000000" pitchFamily="18" charset="-122"/>
      <p:bold r:id="rId27"/>
    </p:embeddedFont>
    <p:embeddedFont>
      <p:font typeface="微软雅黑" panose="020B0503020204020204" pitchFamily="34" charset="-122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1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9068"/>
    <a:srgbClr val="DCC576"/>
    <a:srgbClr val="E0C676"/>
    <a:srgbClr val="FDE38C"/>
    <a:srgbClr val="E4B59E"/>
    <a:srgbClr val="535455"/>
    <a:srgbClr val="FFFFFF"/>
    <a:srgbClr val="F0F0F0"/>
    <a:srgbClr val="2C2218"/>
    <a:srgbClr val="EEA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0" autoAdjust="0"/>
    <p:restoredTop sz="91505" autoAdjust="0"/>
  </p:normalViewPr>
  <p:slideViewPr>
    <p:cSldViewPr snapToGrid="0">
      <p:cViewPr varScale="1">
        <p:scale>
          <a:sx n="68" d="100"/>
          <a:sy n="68" d="100"/>
        </p:scale>
        <p:origin x="428" y="48"/>
      </p:cViewPr>
      <p:guideLst>
        <p:guide orient="horz" pos="2181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DC2FD-C488-4C55-B67D-7101FC568D2A}" type="doc">
      <dgm:prSet loTypeId="urn:microsoft.com/office/officeart/2005/8/layout/radial4" loCatId="relationship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zh-CN" altLang="en-US"/>
        </a:p>
      </dgm:t>
    </dgm:pt>
    <dgm:pt modelId="{7FD7FB4E-95C0-4D4F-95A0-590A79D65784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摄图摩登小方体" panose="00000500000000000000" pitchFamily="2" charset="-122"/>
              <a:ea typeface="摄图摩登小方体" panose="00000500000000000000" pitchFamily="2" charset="-122"/>
            </a:rPr>
            <a:t>半殖民地半封建 社会</a:t>
          </a:r>
        </a:p>
      </dgm:t>
    </dgm:pt>
    <dgm:pt modelId="{E7E779DE-36AE-4214-A01A-D05704C75292}" type="parTrans" cxnId="{30DD06A1-C0BC-4812-A6B5-34CB0B957777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AAD61CE5-8393-4884-9D4B-C65236115C68}" type="sibTrans" cxnId="{30DD06A1-C0BC-4812-A6B5-34CB0B957777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0B106E0E-353A-4F8C-9B0B-0142D6044C9E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dirty="0">
              <a:solidFill>
                <a:schemeClr val="tx1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天朝上国</a:t>
          </a:r>
          <a:endParaRPr lang="en-US" altLang="zh-CN" sz="2400" dirty="0">
            <a:solidFill>
              <a:schemeClr val="tx1"/>
            </a:solidFill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altLang="zh-CN" sz="14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丧失主权</a:t>
          </a:r>
        </a:p>
      </dgm:t>
    </dgm:pt>
    <dgm:pt modelId="{F7C9F36E-D7B5-4AF1-88E1-91D3C0ECDB96}" type="parTrans" cxnId="{61F3A95A-D761-4DF2-8278-81F2892DDFD2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C3C37D6F-AC5B-4BC0-9BFF-7D145EB14D43}" type="sibTrans" cxnId="{61F3A95A-D761-4DF2-8278-81F2892DDFD2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BA915D54-DB61-4C28-9054-176AF5DD59CE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dirty="0">
              <a:solidFill>
                <a:schemeClr val="tx1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闭关锁国</a:t>
          </a:r>
          <a:endParaRPr lang="en-US" altLang="zh-CN" sz="2400" dirty="0">
            <a:solidFill>
              <a:schemeClr val="tx1"/>
            </a:solidFill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altLang="zh-CN" sz="12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被迫开放</a:t>
          </a:r>
          <a:endParaRPr lang="zh-CN" altLang="en-US" sz="24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82988CE8-3EEF-4A80-BA77-95FD2CF66AE1}" type="parTrans" cxnId="{F6E1865C-01B6-4426-BDC7-DE28D218F388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A0E109C8-A553-4D04-B61D-23BC1F7B650D}" type="sibTrans" cxnId="{F6E1865C-01B6-4426-BDC7-DE28D218F388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718B1E2A-C9F2-4CE1-8437-6DFE3B019E8F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dirty="0">
              <a:solidFill>
                <a:schemeClr val="tx1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自然经济</a:t>
          </a:r>
          <a:endParaRPr lang="en-US" altLang="zh-CN" sz="2400" dirty="0">
            <a:solidFill>
              <a:schemeClr val="tx1"/>
            </a:solidFill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altLang="zh-CN" sz="12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资本入侵</a:t>
          </a:r>
          <a:endParaRPr lang="zh-CN" altLang="en-US" sz="24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0BE10522-802B-4B63-A6BF-4D493AAA7F73}" type="parTrans" cxnId="{48632753-AE25-4850-9CB8-31CA39F7BC81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58D93D80-8C0D-4B49-8D9D-F4B5C8D601BE}" type="sibTrans" cxnId="{48632753-AE25-4850-9CB8-31CA39F7BC81}">
      <dgm:prSet/>
      <dgm:spPr/>
      <dgm:t>
        <a:bodyPr/>
        <a:lstStyle/>
        <a:p>
          <a:endParaRPr lang="zh-CN" altLang="en-US" sz="240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gm:t>
    </dgm:pt>
    <dgm:pt modelId="{ED628D15-7819-4C77-BD8B-1DBE59FA3DB3}" type="pres">
      <dgm:prSet presAssocID="{F5FDC2FD-C488-4C55-B67D-7101FC568D2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10CDB2-1DE8-4141-B613-7FBFE44F9F55}" type="pres">
      <dgm:prSet presAssocID="{7FD7FB4E-95C0-4D4F-95A0-590A79D65784}" presName="centerShape" presStyleLbl="node0" presStyleIdx="0" presStyleCnt="1"/>
      <dgm:spPr/>
    </dgm:pt>
    <dgm:pt modelId="{D85E20F4-6014-41A7-A172-BB8BB403AA89}" type="pres">
      <dgm:prSet presAssocID="{F7C9F36E-D7B5-4AF1-88E1-91D3C0ECDB96}" presName="parTrans" presStyleLbl="bgSibTrans2D1" presStyleIdx="0" presStyleCnt="3"/>
      <dgm:spPr/>
    </dgm:pt>
    <dgm:pt modelId="{6942DD2B-4469-43D6-B874-214D781B4D8A}" type="pres">
      <dgm:prSet presAssocID="{0B106E0E-353A-4F8C-9B0B-0142D6044C9E}" presName="node" presStyleLbl="node1" presStyleIdx="0" presStyleCnt="3" custRadScaleRad="97078" custRadScaleInc="-23517">
        <dgm:presLayoutVars>
          <dgm:bulletEnabled val="1"/>
        </dgm:presLayoutVars>
      </dgm:prSet>
      <dgm:spPr/>
    </dgm:pt>
    <dgm:pt modelId="{48ACE08F-1594-4F7E-891E-1A2D6A84FBB2}" type="pres">
      <dgm:prSet presAssocID="{82988CE8-3EEF-4A80-BA77-95FD2CF66AE1}" presName="parTrans" presStyleLbl="bgSibTrans2D1" presStyleIdx="1" presStyleCnt="3" custLinFactNeighborX="0" custLinFactNeighborY="-2829"/>
      <dgm:spPr/>
    </dgm:pt>
    <dgm:pt modelId="{18A74B01-F656-4E08-A1E7-7706DA0A3DAB}" type="pres">
      <dgm:prSet presAssocID="{BA915D54-DB61-4C28-9054-176AF5DD59CE}" presName="node" presStyleLbl="node1" presStyleIdx="1" presStyleCnt="3" custRadScaleRad="79563" custRadScaleInc="-656">
        <dgm:presLayoutVars>
          <dgm:bulletEnabled val="1"/>
        </dgm:presLayoutVars>
      </dgm:prSet>
      <dgm:spPr/>
    </dgm:pt>
    <dgm:pt modelId="{532047CD-7098-4112-B81C-0192CACB301D}" type="pres">
      <dgm:prSet presAssocID="{0BE10522-802B-4B63-A6BF-4D493AAA7F73}" presName="parTrans" presStyleLbl="bgSibTrans2D1" presStyleIdx="2" presStyleCnt="3"/>
      <dgm:spPr/>
    </dgm:pt>
    <dgm:pt modelId="{5A440CF4-779F-4FB1-9368-D24B3DE8CAC8}" type="pres">
      <dgm:prSet presAssocID="{718B1E2A-C9F2-4CE1-8437-6DFE3B019E8F}" presName="node" presStyleLbl="node1" presStyleIdx="2" presStyleCnt="3" custRadScaleRad="114760" custRadScaleInc="26149">
        <dgm:presLayoutVars>
          <dgm:bulletEnabled val="1"/>
        </dgm:presLayoutVars>
      </dgm:prSet>
      <dgm:spPr/>
    </dgm:pt>
  </dgm:ptLst>
  <dgm:cxnLst>
    <dgm:cxn modelId="{2FBD8903-3850-4400-B554-C4E365C637C1}" type="presOf" srcId="{718B1E2A-C9F2-4CE1-8437-6DFE3B019E8F}" destId="{5A440CF4-779F-4FB1-9368-D24B3DE8CAC8}" srcOrd="0" destOrd="0" presId="urn:microsoft.com/office/officeart/2005/8/layout/radial4"/>
    <dgm:cxn modelId="{3F296619-CEAC-40AE-8B00-4582D6543520}" type="presOf" srcId="{0B106E0E-353A-4F8C-9B0B-0142D6044C9E}" destId="{6942DD2B-4469-43D6-B874-214D781B4D8A}" srcOrd="0" destOrd="0" presId="urn:microsoft.com/office/officeart/2005/8/layout/radial4"/>
    <dgm:cxn modelId="{2F4A4C23-2701-4C12-8D61-9492DA2D776E}" type="presOf" srcId="{0BE10522-802B-4B63-A6BF-4D493AAA7F73}" destId="{532047CD-7098-4112-B81C-0192CACB301D}" srcOrd="0" destOrd="0" presId="urn:microsoft.com/office/officeart/2005/8/layout/radial4"/>
    <dgm:cxn modelId="{F6E1865C-01B6-4426-BDC7-DE28D218F388}" srcId="{7FD7FB4E-95C0-4D4F-95A0-590A79D65784}" destId="{BA915D54-DB61-4C28-9054-176AF5DD59CE}" srcOrd="1" destOrd="0" parTransId="{82988CE8-3EEF-4A80-BA77-95FD2CF66AE1}" sibTransId="{A0E109C8-A553-4D04-B61D-23BC1F7B650D}"/>
    <dgm:cxn modelId="{FC649967-F40A-4810-831B-BFBCCA82E9E8}" type="presOf" srcId="{BA915D54-DB61-4C28-9054-176AF5DD59CE}" destId="{18A74B01-F656-4E08-A1E7-7706DA0A3DAB}" srcOrd="0" destOrd="0" presId="urn:microsoft.com/office/officeart/2005/8/layout/radial4"/>
    <dgm:cxn modelId="{48632753-AE25-4850-9CB8-31CA39F7BC81}" srcId="{7FD7FB4E-95C0-4D4F-95A0-590A79D65784}" destId="{718B1E2A-C9F2-4CE1-8437-6DFE3B019E8F}" srcOrd="2" destOrd="0" parTransId="{0BE10522-802B-4B63-A6BF-4D493AAA7F73}" sibTransId="{58D93D80-8C0D-4B49-8D9D-F4B5C8D601BE}"/>
    <dgm:cxn modelId="{61F3A95A-D761-4DF2-8278-81F2892DDFD2}" srcId="{7FD7FB4E-95C0-4D4F-95A0-590A79D65784}" destId="{0B106E0E-353A-4F8C-9B0B-0142D6044C9E}" srcOrd="0" destOrd="0" parTransId="{F7C9F36E-D7B5-4AF1-88E1-91D3C0ECDB96}" sibTransId="{C3C37D6F-AC5B-4BC0-9BFF-7D145EB14D43}"/>
    <dgm:cxn modelId="{DDFCE895-B6AC-4103-B5C4-77B93D130596}" type="presOf" srcId="{F5FDC2FD-C488-4C55-B67D-7101FC568D2A}" destId="{ED628D15-7819-4C77-BD8B-1DBE59FA3DB3}" srcOrd="0" destOrd="0" presId="urn:microsoft.com/office/officeart/2005/8/layout/radial4"/>
    <dgm:cxn modelId="{30DD06A1-C0BC-4812-A6B5-34CB0B957777}" srcId="{F5FDC2FD-C488-4C55-B67D-7101FC568D2A}" destId="{7FD7FB4E-95C0-4D4F-95A0-590A79D65784}" srcOrd="0" destOrd="0" parTransId="{E7E779DE-36AE-4214-A01A-D05704C75292}" sibTransId="{AAD61CE5-8393-4884-9D4B-C65236115C68}"/>
    <dgm:cxn modelId="{246456B5-9FE5-4A74-8F1D-AC7D024FF9D1}" type="presOf" srcId="{7FD7FB4E-95C0-4D4F-95A0-590A79D65784}" destId="{BB10CDB2-1DE8-4141-B613-7FBFE44F9F55}" srcOrd="0" destOrd="0" presId="urn:microsoft.com/office/officeart/2005/8/layout/radial4"/>
    <dgm:cxn modelId="{D49CC3ED-973E-4CBA-8C5D-86AD2C5BCB81}" type="presOf" srcId="{F7C9F36E-D7B5-4AF1-88E1-91D3C0ECDB96}" destId="{D85E20F4-6014-41A7-A172-BB8BB403AA89}" srcOrd="0" destOrd="0" presId="urn:microsoft.com/office/officeart/2005/8/layout/radial4"/>
    <dgm:cxn modelId="{0D7386FF-3883-4F2A-AD50-BCE2C14D58E0}" type="presOf" srcId="{82988CE8-3EEF-4A80-BA77-95FD2CF66AE1}" destId="{48ACE08F-1594-4F7E-891E-1A2D6A84FBB2}" srcOrd="0" destOrd="0" presId="urn:microsoft.com/office/officeart/2005/8/layout/radial4"/>
    <dgm:cxn modelId="{7ABED420-92CB-4B86-B5C0-339CB02EF44F}" type="presParOf" srcId="{ED628D15-7819-4C77-BD8B-1DBE59FA3DB3}" destId="{BB10CDB2-1DE8-4141-B613-7FBFE44F9F55}" srcOrd="0" destOrd="0" presId="urn:microsoft.com/office/officeart/2005/8/layout/radial4"/>
    <dgm:cxn modelId="{D9FDB7D9-1CDF-476E-8D86-C2B5E2A9BA77}" type="presParOf" srcId="{ED628D15-7819-4C77-BD8B-1DBE59FA3DB3}" destId="{D85E20F4-6014-41A7-A172-BB8BB403AA89}" srcOrd="1" destOrd="0" presId="urn:microsoft.com/office/officeart/2005/8/layout/radial4"/>
    <dgm:cxn modelId="{C0C289FC-A6D6-4E05-B5EE-53E1A393E3E9}" type="presParOf" srcId="{ED628D15-7819-4C77-BD8B-1DBE59FA3DB3}" destId="{6942DD2B-4469-43D6-B874-214D781B4D8A}" srcOrd="2" destOrd="0" presId="urn:microsoft.com/office/officeart/2005/8/layout/radial4"/>
    <dgm:cxn modelId="{98D41265-74E4-48FF-988C-F4D21DC3AD34}" type="presParOf" srcId="{ED628D15-7819-4C77-BD8B-1DBE59FA3DB3}" destId="{48ACE08F-1594-4F7E-891E-1A2D6A84FBB2}" srcOrd="3" destOrd="0" presId="urn:microsoft.com/office/officeart/2005/8/layout/radial4"/>
    <dgm:cxn modelId="{9D54D1A3-3759-4992-881A-ACEB934B7506}" type="presParOf" srcId="{ED628D15-7819-4C77-BD8B-1DBE59FA3DB3}" destId="{18A74B01-F656-4E08-A1E7-7706DA0A3DAB}" srcOrd="4" destOrd="0" presId="urn:microsoft.com/office/officeart/2005/8/layout/radial4"/>
    <dgm:cxn modelId="{106319DA-0145-4ECC-B509-409A2E21D755}" type="presParOf" srcId="{ED628D15-7819-4C77-BD8B-1DBE59FA3DB3}" destId="{532047CD-7098-4112-B81C-0192CACB301D}" srcOrd="5" destOrd="0" presId="urn:microsoft.com/office/officeart/2005/8/layout/radial4"/>
    <dgm:cxn modelId="{E7440593-A9C8-42A7-80AA-57A273EE561F}" type="presParOf" srcId="{ED628D15-7819-4C77-BD8B-1DBE59FA3DB3}" destId="{5A440CF4-779F-4FB1-9368-D24B3DE8CAC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0CDB2-1DE8-4141-B613-7FBFE44F9F55}">
      <dsp:nvSpPr>
        <dsp:cNvPr id="0" name=""/>
        <dsp:cNvSpPr/>
      </dsp:nvSpPr>
      <dsp:spPr>
        <a:xfrm>
          <a:off x="2178242" y="2253837"/>
          <a:ext cx="1803811" cy="1803811"/>
        </a:xfrm>
        <a:prstGeom prst="ellipse">
          <a:avLst/>
        </a:prstGeom>
        <a:gradFill rotWithShape="0">
          <a:gsLst>
            <a:gs pos="0">
              <a:schemeClr val="accent4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摄图摩登小方体" panose="00000500000000000000" pitchFamily="2" charset="-122"/>
              <a:ea typeface="摄图摩登小方体" panose="00000500000000000000" pitchFamily="2" charset="-122"/>
            </a:rPr>
            <a:t>半殖民地半封建 社会</a:t>
          </a:r>
        </a:p>
      </dsp:txBody>
      <dsp:txXfrm>
        <a:off x="2442404" y="2517999"/>
        <a:ext cx="1275487" cy="1275487"/>
      </dsp:txXfrm>
    </dsp:sp>
    <dsp:sp modelId="{D85E20F4-6014-41A7-A172-BB8BB403AA89}">
      <dsp:nvSpPr>
        <dsp:cNvPr id="0" name=""/>
        <dsp:cNvSpPr/>
      </dsp:nvSpPr>
      <dsp:spPr>
        <a:xfrm rot="12061974">
          <a:off x="810215" y="2294780"/>
          <a:ext cx="1398729" cy="5140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42DD2B-4469-43D6-B874-214D781B4D8A}">
      <dsp:nvSpPr>
        <dsp:cNvPr id="0" name=""/>
        <dsp:cNvSpPr/>
      </dsp:nvSpPr>
      <dsp:spPr>
        <a:xfrm>
          <a:off x="0" y="1615370"/>
          <a:ext cx="1713621" cy="1370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kern="1200" dirty="0">
              <a:solidFill>
                <a:schemeClr val="tx1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天朝上国</a:t>
          </a:r>
          <a:endParaRPr lang="en-US" altLang="zh-CN" sz="2400" kern="1200" dirty="0">
            <a:solidFill>
              <a:schemeClr val="tx1"/>
            </a:solidFill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CN" sz="1400" kern="12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kern="1200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丧失主权</a:t>
          </a:r>
        </a:p>
      </dsp:txBody>
      <dsp:txXfrm>
        <a:off x="40152" y="1655522"/>
        <a:ext cx="1633317" cy="1290593"/>
      </dsp:txXfrm>
    </dsp:sp>
    <dsp:sp modelId="{48ACE08F-1594-4F7E-891E-1A2D6A84FBB2}">
      <dsp:nvSpPr>
        <dsp:cNvPr id="0" name=""/>
        <dsp:cNvSpPr/>
      </dsp:nvSpPr>
      <dsp:spPr>
        <a:xfrm rot="16176384">
          <a:off x="2567769" y="1421482"/>
          <a:ext cx="1004661" cy="5140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64313"/>
                <a:satOff val="8291"/>
                <a:lumOff val="164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264313"/>
                <a:satOff val="8291"/>
                <a:lumOff val="164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264313"/>
                <a:satOff val="8291"/>
                <a:lumOff val="164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A74B01-F656-4E08-A1E7-7706DA0A3DAB}">
      <dsp:nvSpPr>
        <dsp:cNvPr id="0" name=""/>
        <dsp:cNvSpPr/>
      </dsp:nvSpPr>
      <dsp:spPr>
        <a:xfrm>
          <a:off x="2209838" y="505301"/>
          <a:ext cx="1713621" cy="1370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249383"/>
                <a:satOff val="32386"/>
                <a:lumOff val="254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249383"/>
                <a:satOff val="32386"/>
                <a:lumOff val="254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249383"/>
                <a:satOff val="32386"/>
                <a:lumOff val="254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kern="1200" dirty="0">
              <a:solidFill>
                <a:schemeClr val="tx1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闭关锁国</a:t>
          </a:r>
          <a:endParaRPr lang="en-US" altLang="zh-CN" sz="2400" kern="1200" dirty="0">
            <a:solidFill>
              <a:schemeClr val="tx1"/>
            </a:solidFill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CN" sz="1200" kern="12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kern="1200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被迫开放</a:t>
          </a:r>
          <a:endParaRPr lang="zh-CN" altLang="en-US" sz="2400" kern="12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sp:txBody>
      <dsp:txXfrm>
        <a:off x="2249990" y="545453"/>
        <a:ext cx="1633317" cy="1290593"/>
      </dsp:txXfrm>
    </dsp:sp>
    <dsp:sp modelId="{532047CD-7098-4112-B81C-0192CACB301D}">
      <dsp:nvSpPr>
        <dsp:cNvPr id="0" name=""/>
        <dsp:cNvSpPr/>
      </dsp:nvSpPr>
      <dsp:spPr>
        <a:xfrm rot="20228483">
          <a:off x="3931732" y="2238741"/>
          <a:ext cx="1427819" cy="5140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64313"/>
                <a:satOff val="8291"/>
                <a:lumOff val="164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264313"/>
                <a:satOff val="8291"/>
                <a:lumOff val="164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264313"/>
                <a:satOff val="8291"/>
                <a:lumOff val="164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440CF4-779F-4FB1-9368-D24B3DE8CAC8}">
      <dsp:nvSpPr>
        <dsp:cNvPr id="0" name=""/>
        <dsp:cNvSpPr/>
      </dsp:nvSpPr>
      <dsp:spPr>
        <a:xfrm>
          <a:off x="4446675" y="1533012"/>
          <a:ext cx="1713621" cy="1370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249383"/>
                <a:satOff val="32386"/>
                <a:lumOff val="254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249383"/>
                <a:satOff val="32386"/>
                <a:lumOff val="254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249383"/>
                <a:satOff val="32386"/>
                <a:lumOff val="254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kern="1200" dirty="0">
              <a:solidFill>
                <a:schemeClr val="tx1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自然经济</a:t>
          </a:r>
          <a:endParaRPr lang="en-US" altLang="zh-CN" sz="2400" kern="1200" dirty="0">
            <a:solidFill>
              <a:schemeClr val="tx1"/>
            </a:solidFill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CN" sz="1200" kern="12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kern="1200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rPr>
            <a:t>资本入侵</a:t>
          </a:r>
          <a:endParaRPr lang="zh-CN" altLang="en-US" sz="2400" kern="1200" dirty="0">
            <a:latin typeface="摄图摩登小方体" panose="00000500000000000000" pitchFamily="2" charset="-122"/>
            <a:ea typeface="摄图摩登小方体" panose="00000500000000000000" pitchFamily="2" charset="-122"/>
          </a:endParaRPr>
        </a:p>
      </dsp:txBody>
      <dsp:txXfrm>
        <a:off x="4486827" y="1573164"/>
        <a:ext cx="1633317" cy="1290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A9EE2-93DF-42FF-8BD7-BCBEE6085D59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86700-19F5-4EB1-BDF5-1F27B4794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51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200"/>
              </a:lnSpc>
            </a:pPr>
            <a:r>
              <a:rPr lang="zh-CN" altLang="zh-CN" sz="1200" b="1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两条基本线索</a:t>
            </a:r>
            <a:r>
              <a:rPr lang="en-US" altLang="zh-CN" sz="1200" b="1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:</a:t>
            </a:r>
          </a:p>
          <a:p>
            <a:pPr>
              <a:lnSpc>
                <a:spcPts val="4200"/>
              </a:lnSpc>
            </a:pPr>
            <a:r>
              <a:rPr lang="en-US" altLang="zh-CN" sz="1200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1200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lang="zh-CN" altLang="zh-CN" sz="1200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封建专制主义中央集权制度的确立及强化</a:t>
            </a:r>
            <a:r>
              <a:rPr lang="en-US" altLang="zh-CN" sz="1200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;</a:t>
            </a:r>
          </a:p>
          <a:p>
            <a:pPr>
              <a:lnSpc>
                <a:spcPts val="4200"/>
              </a:lnSpc>
            </a:pPr>
            <a:r>
              <a:rPr lang="en-US" altLang="zh-CN" sz="1200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1200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lang="zh-CN" altLang="zh-CN" sz="1200" spc="100" dirty="0">
                <a:solidFill>
                  <a:schemeClr val="bg2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统一多民族国家的形成、巩固和发展。</a:t>
            </a:r>
            <a:endParaRPr lang="zh-CN" altLang="en-US" sz="1200" dirty="0">
              <a:solidFill>
                <a:schemeClr val="bg2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86700-19F5-4EB1-BDF5-1F27B47940C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08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视频网址：</a:t>
            </a:r>
            <a:r>
              <a:rPr lang="en-US" altLang="zh-CN" dirty="0"/>
              <a:t>http://www.zxls.com/generation/2018/05/28/124733.html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86700-19F5-4EB1-BDF5-1F27B47940C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53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视频网址：</a:t>
            </a:r>
            <a:r>
              <a:rPr lang="en-US" altLang="zh-CN" dirty="0"/>
              <a:t>http://www.zxls.com/generation/2018/05/28/124733.html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86700-19F5-4EB1-BDF5-1F27B47940C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18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, 照片, 田地, 男人&#10;&#10;描述已自动生成">
            <a:extLst>
              <a:ext uri="{FF2B5EF4-FFF2-40B4-BE49-F238E27FC236}">
                <a16:creationId xmlns:a16="http://schemas.microsoft.com/office/drawing/2014/main" id="{D7F7C3A7-F66A-8928-ADBB-4C5361C25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FCE5BB3-12D1-7A9D-C9FC-3405A42908CE}"/>
              </a:ext>
            </a:extLst>
          </p:cNvPr>
          <p:cNvSpPr/>
          <p:nvPr userDrawn="1"/>
        </p:nvSpPr>
        <p:spPr>
          <a:xfrm>
            <a:off x="0" y="0"/>
            <a:ext cx="12172315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3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5" Type="http://schemas.openxmlformats.org/officeDocument/2006/relationships/theme" Target="../theme/theme1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5.xml"/></Relationships>
</file>

<file path=ppt/slideMasters/slideMaster1.xml><?xml version="1.0" encoding="utf-8"?>
<p:sldMaster xmlns:mc="http://schemas.openxmlformats.org/markup-compatibility/2006" xmlns:p159="http://schemas.microsoft.com/office/powerpoint/2015/09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79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video" Target="../media/media2.mp4"/><Relationship Id="rId7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tags" Target="../tags/tag2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13032C9-CF71-58BC-ED8B-75EFD18F9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"/>
            <a:ext cx="12192000" cy="68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F5BB99-E853-3B0B-D367-24812E4FFC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43" y="2348752"/>
            <a:ext cx="3105542" cy="450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995F976-205D-E6B7-067B-6BF88D36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87DFB-B340-3DA7-D88C-AC44732BF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 descr="中国古代史线索">
            <a:extLst>
              <a:ext uri="{FF2B5EF4-FFF2-40B4-BE49-F238E27FC236}">
                <a16:creationId xmlns:a16="http://schemas.microsoft.com/office/drawing/2014/main" id="{86FF3F16-207F-CE4F-407F-0A8CECB445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595" y="2137028"/>
            <a:ext cx="6163375" cy="44167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735ECA-079F-A4C8-DF03-FFB06183335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45" y="196567"/>
            <a:ext cx="3161611" cy="450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2F14558-2E0F-AA93-668F-FE61B18420E1}"/>
              </a:ext>
            </a:extLst>
          </p:cNvPr>
          <p:cNvGrpSpPr/>
          <p:nvPr/>
        </p:nvGrpSpPr>
        <p:grpSpPr>
          <a:xfrm>
            <a:off x="1001419" y="633114"/>
            <a:ext cx="4295124" cy="6212481"/>
            <a:chOff x="6008386" y="880057"/>
            <a:chExt cx="4295124" cy="6212481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1E725D0-33AA-F911-5E25-CBC01D80E98D}"/>
                </a:ext>
              </a:extLst>
            </p:cNvPr>
            <p:cNvSpPr txBox="1"/>
            <p:nvPr/>
          </p:nvSpPr>
          <p:spPr>
            <a:xfrm>
              <a:off x="6008386" y="880057"/>
              <a:ext cx="2717800" cy="2214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38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中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470B617-2FAD-B87E-478E-B5F06B478D67}"/>
                </a:ext>
              </a:extLst>
            </p:cNvPr>
            <p:cNvSpPr txBox="1"/>
            <p:nvPr/>
          </p:nvSpPr>
          <p:spPr>
            <a:xfrm>
              <a:off x="6783360" y="2030401"/>
              <a:ext cx="2717800" cy="1861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5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8F17AED-0B75-D88A-4409-1106878BAB25}"/>
                </a:ext>
              </a:extLst>
            </p:cNvPr>
            <p:cNvSpPr txBox="1"/>
            <p:nvPr/>
          </p:nvSpPr>
          <p:spPr>
            <a:xfrm>
              <a:off x="6180455" y="3520311"/>
              <a:ext cx="2717800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38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古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8686A20-FD87-63F4-0188-39CFA1CBC3DE}"/>
                </a:ext>
              </a:extLst>
            </p:cNvPr>
            <p:cNvSpPr txBox="1"/>
            <p:nvPr/>
          </p:nvSpPr>
          <p:spPr>
            <a:xfrm>
              <a:off x="7146618" y="4648083"/>
              <a:ext cx="2717800" cy="156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代</a:t>
              </a: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2F3B7F5-0C8A-6FBB-F12C-F20431F05005}"/>
                </a:ext>
              </a:extLst>
            </p:cNvPr>
            <p:cNvCxnSpPr/>
            <p:nvPr/>
          </p:nvCxnSpPr>
          <p:spPr>
            <a:xfrm flipH="1">
              <a:off x="8987484" y="6297923"/>
              <a:ext cx="736682" cy="7366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714F772-B903-DD99-2619-6D4A0DCA61FC}"/>
                </a:ext>
              </a:extLst>
            </p:cNvPr>
            <p:cNvCxnSpPr/>
            <p:nvPr/>
          </p:nvCxnSpPr>
          <p:spPr>
            <a:xfrm flipH="1">
              <a:off x="8276096" y="2957620"/>
              <a:ext cx="736682" cy="7366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E3633289-5B21-248E-6BAB-40DCC8FC1927}"/>
                </a:ext>
              </a:extLst>
            </p:cNvPr>
            <p:cNvCxnSpPr/>
            <p:nvPr/>
          </p:nvCxnSpPr>
          <p:spPr>
            <a:xfrm flipH="1">
              <a:off x="8773584" y="2931856"/>
              <a:ext cx="448504" cy="448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8978B16-E766-5035-23B4-393836172F77}"/>
                </a:ext>
              </a:extLst>
            </p:cNvPr>
            <p:cNvCxnSpPr/>
            <p:nvPr/>
          </p:nvCxnSpPr>
          <p:spPr>
            <a:xfrm flipH="1">
              <a:off x="9201310" y="6576492"/>
              <a:ext cx="448504" cy="448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7FD52C4-388F-6BC1-44D8-32A22802E3CB}"/>
                </a:ext>
              </a:extLst>
            </p:cNvPr>
            <p:cNvSpPr txBox="1"/>
            <p:nvPr/>
          </p:nvSpPr>
          <p:spPr>
            <a:xfrm>
              <a:off x="7585710" y="5524088"/>
              <a:ext cx="2717800" cy="156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史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704792-6DA5-01E3-A208-A20A4D504F3E}"/>
              </a:ext>
            </a:extLst>
          </p:cNvPr>
          <p:cNvGrpSpPr/>
          <p:nvPr/>
        </p:nvGrpSpPr>
        <p:grpSpPr>
          <a:xfrm>
            <a:off x="3719219" y="-478564"/>
            <a:ext cx="9727210" cy="3213874"/>
            <a:chOff x="-56321" y="2497910"/>
            <a:chExt cx="9727210" cy="321387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018ABD5-5365-B416-7380-7D317E7A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6321" y="2497910"/>
              <a:ext cx="7628599" cy="3213874"/>
            </a:xfrm>
            <a:prstGeom prst="rect">
              <a:avLst/>
            </a:prstGeom>
          </p:spPr>
        </p:pic>
        <p:sp>
          <p:nvSpPr>
            <p:cNvPr id="23" name="TextBox 130">
              <a:extLst>
                <a:ext uri="{FF2B5EF4-FFF2-40B4-BE49-F238E27FC236}">
                  <a16:creationId xmlns:a16="http://schemas.microsoft.com/office/drawing/2014/main" id="{E73AAAED-39B4-0A63-9444-BC1748FFD207}"/>
                </a:ext>
              </a:extLst>
            </p:cNvPr>
            <p:cNvSpPr txBox="1"/>
            <p:nvPr/>
          </p:nvSpPr>
          <p:spPr>
            <a:xfrm>
              <a:off x="728594" y="3483093"/>
              <a:ext cx="89422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三极泼墨体" pitchFamily="2" charset="-122"/>
                  <a:ea typeface="三极泼墨体" pitchFamily="2" charset="-122"/>
                </a:rPr>
                <a:t>“</a:t>
              </a:r>
              <a:r>
                <a:rPr lang="zh-CN" altLang="en-US" sz="4800" b="1" spc="50" dirty="0">
                  <a:ln w="0"/>
                  <a:solidFill>
                    <a:schemeClr val="bg2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三极泼墨体" pitchFamily="2" charset="-122"/>
                  <a:ea typeface="三极泼墨体" pitchFamily="2" charset="-122"/>
                </a:rPr>
                <a:t>数千年未有之大</a:t>
              </a:r>
              <a:r>
                <a:rPr lang="zh-CN" altLang="en-US" sz="6600" b="1" spc="50" dirty="0">
                  <a:ln w="0"/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三极泼墨体" pitchFamily="2" charset="-122"/>
                  <a:ea typeface="三极泼墨体" pitchFamily="2" charset="-122"/>
                </a:rPr>
                <a:t>变局</a:t>
              </a:r>
              <a:r>
                <a:rPr lang="zh-CN" altLang="en-US" sz="48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三极泼墨体" pitchFamily="2" charset="-122"/>
                  <a:ea typeface="三极泼墨体" pitchFamily="2" charset="-122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84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9163BF0-898A-FC8A-B34F-42241C5BA4B1}"/>
              </a:ext>
            </a:extLst>
          </p:cNvPr>
          <p:cNvCxnSpPr>
            <a:cxnSpLocks/>
          </p:cNvCxnSpPr>
          <p:nvPr/>
        </p:nvCxnSpPr>
        <p:spPr>
          <a:xfrm>
            <a:off x="-392029" y="1342299"/>
            <a:ext cx="12785558" cy="0"/>
          </a:xfrm>
          <a:prstGeom prst="line">
            <a:avLst/>
          </a:prstGeom>
          <a:ln w="25400">
            <a:solidFill>
              <a:srgbClr val="E0C67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空图">
            <a:extLst>
              <a:ext uri="{FF2B5EF4-FFF2-40B4-BE49-F238E27FC236}">
                <a16:creationId xmlns:a16="http://schemas.microsoft.com/office/drawing/2014/main" id="{B8BCF934-7D87-91F1-87C8-31525D9F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04" y="1661573"/>
            <a:ext cx="3481134" cy="466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C2995642-7C44-F066-1BED-F8993902A016}"/>
              </a:ext>
            </a:extLst>
          </p:cNvPr>
          <p:cNvSpPr/>
          <p:nvPr/>
        </p:nvSpPr>
        <p:spPr bwMode="auto">
          <a:xfrm>
            <a:off x="942099" y="5707945"/>
            <a:ext cx="442032" cy="460405"/>
          </a:xfrm>
          <a:custGeom>
            <a:avLst/>
            <a:gdLst>
              <a:gd name="T0" fmla="*/ 0 w 256"/>
              <a:gd name="T1" fmla="*/ 1588013371 h 288"/>
              <a:gd name="T2" fmla="*/ 926313195 w 256"/>
              <a:gd name="T3" fmla="*/ 1323345748 h 288"/>
              <a:gd name="T4" fmla="*/ 1543854585 w 256"/>
              <a:gd name="T5" fmla="*/ 794007860 h 288"/>
              <a:gd name="T6" fmla="*/ 1543854585 w 256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288"/>
              <a:gd name="T14" fmla="*/ 256 w 2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288">
                <a:moveTo>
                  <a:pt x="0" y="288"/>
                </a:moveTo>
                <a:cubicBezTo>
                  <a:pt x="52" y="276"/>
                  <a:pt x="104" y="264"/>
                  <a:pt x="144" y="240"/>
                </a:cubicBezTo>
                <a:cubicBezTo>
                  <a:pt x="184" y="216"/>
                  <a:pt x="224" y="184"/>
                  <a:pt x="240" y="144"/>
                </a:cubicBezTo>
                <a:cubicBezTo>
                  <a:pt x="256" y="104"/>
                  <a:pt x="240" y="24"/>
                  <a:pt x="240" y="0"/>
                </a:cubicBezTo>
              </a:path>
            </a:pathLst>
          </a:custGeom>
          <a:noFill/>
          <a:ln w="63500" cap="flat" cmpd="sng">
            <a:solidFill>
              <a:srgbClr val="D7B64D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498FD4CC-DD47-71F0-AF25-F90A7A9FD759}"/>
              </a:ext>
            </a:extLst>
          </p:cNvPr>
          <p:cNvSpPr/>
          <p:nvPr/>
        </p:nvSpPr>
        <p:spPr bwMode="auto">
          <a:xfrm>
            <a:off x="1614333" y="5243218"/>
            <a:ext cx="745726" cy="412851"/>
          </a:xfrm>
          <a:custGeom>
            <a:avLst/>
            <a:gdLst>
              <a:gd name="T0" fmla="*/ 0 w 690"/>
              <a:gd name="T1" fmla="*/ 882054803 h 382"/>
              <a:gd name="T2" fmla="*/ 1144150930 w 690"/>
              <a:gd name="T3" fmla="*/ 619958438 h 382"/>
              <a:gd name="T4" fmla="*/ 1428929279 w 690"/>
              <a:gd name="T5" fmla="*/ 428426624 h 382"/>
              <a:gd name="T6" fmla="*/ 1499493629 w 690"/>
              <a:gd name="T7" fmla="*/ 380544365 h 382"/>
              <a:gd name="T8" fmla="*/ 1572577340 w 690"/>
              <a:gd name="T9" fmla="*/ 335181567 h 382"/>
              <a:gd name="T10" fmla="*/ 1738907991 w 690"/>
              <a:gd name="T11" fmla="*/ 0 h 3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90"/>
              <a:gd name="T19" fmla="*/ 0 h 382"/>
              <a:gd name="T20" fmla="*/ 690 w 690"/>
              <a:gd name="T21" fmla="*/ 382 h 3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90" h="382">
                <a:moveTo>
                  <a:pt x="0" y="350"/>
                </a:moveTo>
                <a:cubicBezTo>
                  <a:pt x="169" y="382"/>
                  <a:pt x="302" y="293"/>
                  <a:pt x="454" y="246"/>
                </a:cubicBezTo>
                <a:cubicBezTo>
                  <a:pt x="492" y="221"/>
                  <a:pt x="529" y="195"/>
                  <a:pt x="567" y="170"/>
                </a:cubicBezTo>
                <a:cubicBezTo>
                  <a:pt x="576" y="164"/>
                  <a:pt x="586" y="157"/>
                  <a:pt x="595" y="151"/>
                </a:cubicBezTo>
                <a:cubicBezTo>
                  <a:pt x="605" y="145"/>
                  <a:pt x="624" y="133"/>
                  <a:pt x="624" y="133"/>
                </a:cubicBezTo>
                <a:cubicBezTo>
                  <a:pt x="651" y="91"/>
                  <a:pt x="690" y="52"/>
                  <a:pt x="690" y="0"/>
                </a:cubicBezTo>
              </a:path>
            </a:pathLst>
          </a:custGeom>
          <a:noFill/>
          <a:ln w="63500" cap="flat" cmpd="sng">
            <a:solidFill>
              <a:srgbClr val="D7B64D"/>
            </a:solidFill>
            <a:prstDash val="dash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1DB1A7-77A6-BEBD-A2F6-E2635155EA0F}"/>
              </a:ext>
            </a:extLst>
          </p:cNvPr>
          <p:cNvSpPr/>
          <p:nvPr/>
        </p:nvSpPr>
        <p:spPr bwMode="auto">
          <a:xfrm>
            <a:off x="2431389" y="4233786"/>
            <a:ext cx="551189" cy="958636"/>
          </a:xfrm>
          <a:custGeom>
            <a:avLst/>
            <a:gdLst>
              <a:gd name="T0" fmla="*/ 0 w 510"/>
              <a:gd name="T1" fmla="*/ 2147483647 h 887"/>
              <a:gd name="T2" fmla="*/ 189012517 w 510"/>
              <a:gd name="T3" fmla="*/ 2091730648 h 887"/>
              <a:gd name="T4" fmla="*/ 236894730 w 510"/>
              <a:gd name="T5" fmla="*/ 2021166268 h 887"/>
              <a:gd name="T6" fmla="*/ 309980038 w 510"/>
              <a:gd name="T7" fmla="*/ 1973284089 h 887"/>
              <a:gd name="T8" fmla="*/ 451108853 w 510"/>
              <a:gd name="T9" fmla="*/ 1759069997 h 887"/>
              <a:gd name="T10" fmla="*/ 524192573 w 510"/>
              <a:gd name="T11" fmla="*/ 1688505616 h 887"/>
              <a:gd name="T12" fmla="*/ 783769398 w 510"/>
              <a:gd name="T13" fmla="*/ 1355844568 h 887"/>
              <a:gd name="T14" fmla="*/ 1023183589 w 510"/>
              <a:gd name="T15" fmla="*/ 997982352 h 887"/>
              <a:gd name="T16" fmla="*/ 1118949504 w 510"/>
              <a:gd name="T17" fmla="*/ 854334228 h 887"/>
              <a:gd name="T18" fmla="*/ 1166833255 w 510"/>
              <a:gd name="T19" fmla="*/ 783769649 h 887"/>
              <a:gd name="T20" fmla="*/ 1260078220 w 510"/>
              <a:gd name="T21" fmla="*/ 498991176 h 887"/>
              <a:gd name="T22" fmla="*/ 1260078220 w 510"/>
              <a:gd name="T23" fmla="*/ 0 h 8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0"/>
              <a:gd name="T37" fmla="*/ 0 h 887"/>
              <a:gd name="T38" fmla="*/ 510 w 510"/>
              <a:gd name="T39" fmla="*/ 887 h 8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0" h="887">
                <a:moveTo>
                  <a:pt x="0" y="887"/>
                </a:moveTo>
                <a:cubicBezTo>
                  <a:pt x="22" y="854"/>
                  <a:pt x="42" y="852"/>
                  <a:pt x="75" y="830"/>
                </a:cubicBezTo>
                <a:cubicBezTo>
                  <a:pt x="81" y="821"/>
                  <a:pt x="86" y="810"/>
                  <a:pt x="94" y="802"/>
                </a:cubicBezTo>
                <a:cubicBezTo>
                  <a:pt x="102" y="794"/>
                  <a:pt x="115" y="792"/>
                  <a:pt x="123" y="783"/>
                </a:cubicBezTo>
                <a:cubicBezTo>
                  <a:pt x="124" y="781"/>
                  <a:pt x="169" y="713"/>
                  <a:pt x="179" y="698"/>
                </a:cubicBezTo>
                <a:cubicBezTo>
                  <a:pt x="186" y="687"/>
                  <a:pt x="200" y="681"/>
                  <a:pt x="208" y="670"/>
                </a:cubicBezTo>
                <a:cubicBezTo>
                  <a:pt x="245" y="623"/>
                  <a:pt x="261" y="572"/>
                  <a:pt x="311" y="538"/>
                </a:cubicBezTo>
                <a:cubicBezTo>
                  <a:pt x="327" y="492"/>
                  <a:pt x="377" y="439"/>
                  <a:pt x="406" y="396"/>
                </a:cubicBezTo>
                <a:cubicBezTo>
                  <a:pt x="456" y="322"/>
                  <a:pt x="394" y="415"/>
                  <a:pt x="444" y="339"/>
                </a:cubicBezTo>
                <a:cubicBezTo>
                  <a:pt x="450" y="330"/>
                  <a:pt x="463" y="311"/>
                  <a:pt x="463" y="311"/>
                </a:cubicBezTo>
                <a:cubicBezTo>
                  <a:pt x="475" y="273"/>
                  <a:pt x="488" y="236"/>
                  <a:pt x="500" y="198"/>
                </a:cubicBezTo>
                <a:cubicBezTo>
                  <a:pt x="510" y="129"/>
                  <a:pt x="500" y="69"/>
                  <a:pt x="500" y="0"/>
                </a:cubicBezTo>
              </a:path>
            </a:pathLst>
          </a:custGeom>
          <a:noFill/>
          <a:ln w="63500" cap="flat" cmpd="sng">
            <a:solidFill>
              <a:srgbClr val="D7B64D"/>
            </a:solidFill>
            <a:prstDash val="dash"/>
            <a:miter lim="800000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7F295C7-D20D-5E68-80D9-ADFB40857DA1}"/>
              </a:ext>
            </a:extLst>
          </p:cNvPr>
          <p:cNvSpPr/>
          <p:nvPr/>
        </p:nvSpPr>
        <p:spPr bwMode="auto">
          <a:xfrm>
            <a:off x="2106080" y="2476467"/>
            <a:ext cx="1175869" cy="1720573"/>
          </a:xfrm>
          <a:custGeom>
            <a:avLst/>
            <a:gdLst>
              <a:gd name="T0" fmla="*/ 2147483647 w 1120"/>
              <a:gd name="T1" fmla="*/ 2147483647 h 1728"/>
              <a:gd name="T2" fmla="*/ 2147483647 w 1120"/>
              <a:gd name="T3" fmla="*/ 2147483647 h 1728"/>
              <a:gd name="T4" fmla="*/ 2147483647 w 1120"/>
              <a:gd name="T5" fmla="*/ 2147483647 h 1728"/>
              <a:gd name="T6" fmla="*/ 1712307551 w 1120"/>
              <a:gd name="T7" fmla="*/ 2147483647 h 1728"/>
              <a:gd name="T8" fmla="*/ 1483999184 w 1120"/>
              <a:gd name="T9" fmla="*/ 1745485541 h 1728"/>
              <a:gd name="T10" fmla="*/ 1483999184 w 1120"/>
              <a:gd name="T11" fmla="*/ 1437458874 h 1728"/>
              <a:gd name="T12" fmla="*/ 2147483647 w 1120"/>
              <a:gd name="T13" fmla="*/ 924080731 h 1728"/>
              <a:gd name="T14" fmla="*/ 2147483647 w 1120"/>
              <a:gd name="T15" fmla="*/ 513378326 h 1728"/>
              <a:gd name="T16" fmla="*/ 2054767982 w 1120"/>
              <a:gd name="T17" fmla="*/ 308026392 h 1728"/>
              <a:gd name="T18" fmla="*/ 1027384762 w 1120"/>
              <a:gd name="T19" fmla="*/ 102675967 h 1728"/>
              <a:gd name="T20" fmla="*/ 684922596 w 1120"/>
              <a:gd name="T21" fmla="*/ 205351934 h 1728"/>
              <a:gd name="T22" fmla="*/ 0 w 1120"/>
              <a:gd name="T23" fmla="*/ 0 h 17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0"/>
              <a:gd name="T37" fmla="*/ 0 h 1728"/>
              <a:gd name="T38" fmla="*/ 1120 w 1120"/>
              <a:gd name="T39" fmla="*/ 1728 h 17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0" h="1728">
                <a:moveTo>
                  <a:pt x="912" y="1728"/>
                </a:moveTo>
                <a:cubicBezTo>
                  <a:pt x="956" y="1688"/>
                  <a:pt x="1000" y="1648"/>
                  <a:pt x="1008" y="1584"/>
                </a:cubicBezTo>
                <a:cubicBezTo>
                  <a:pt x="1016" y="1520"/>
                  <a:pt x="1008" y="1432"/>
                  <a:pt x="960" y="1344"/>
                </a:cubicBezTo>
                <a:cubicBezTo>
                  <a:pt x="912" y="1256"/>
                  <a:pt x="776" y="1144"/>
                  <a:pt x="720" y="1056"/>
                </a:cubicBezTo>
                <a:cubicBezTo>
                  <a:pt x="664" y="968"/>
                  <a:pt x="640" y="880"/>
                  <a:pt x="624" y="816"/>
                </a:cubicBezTo>
                <a:cubicBezTo>
                  <a:pt x="608" y="752"/>
                  <a:pt x="568" y="736"/>
                  <a:pt x="624" y="672"/>
                </a:cubicBezTo>
                <a:cubicBezTo>
                  <a:pt x="680" y="608"/>
                  <a:pt x="880" y="504"/>
                  <a:pt x="960" y="432"/>
                </a:cubicBezTo>
                <a:cubicBezTo>
                  <a:pt x="1040" y="360"/>
                  <a:pt x="1120" y="288"/>
                  <a:pt x="1104" y="240"/>
                </a:cubicBezTo>
                <a:cubicBezTo>
                  <a:pt x="1088" y="192"/>
                  <a:pt x="976" y="176"/>
                  <a:pt x="864" y="144"/>
                </a:cubicBezTo>
                <a:cubicBezTo>
                  <a:pt x="752" y="112"/>
                  <a:pt x="528" y="56"/>
                  <a:pt x="432" y="48"/>
                </a:cubicBezTo>
                <a:cubicBezTo>
                  <a:pt x="336" y="40"/>
                  <a:pt x="360" y="104"/>
                  <a:pt x="288" y="96"/>
                </a:cubicBezTo>
                <a:cubicBezTo>
                  <a:pt x="216" y="88"/>
                  <a:pt x="48" y="16"/>
                  <a:pt x="0" y="0"/>
                </a:cubicBezTo>
              </a:path>
            </a:pathLst>
          </a:custGeom>
          <a:noFill/>
          <a:ln w="63500" cap="flat" cmpd="sng">
            <a:solidFill>
              <a:srgbClr val="D7B64D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A87FC429-A572-930E-B7E1-118A57062751}"/>
              </a:ext>
            </a:extLst>
          </p:cNvPr>
          <p:cNvSpPr/>
          <p:nvPr/>
        </p:nvSpPr>
        <p:spPr bwMode="auto">
          <a:xfrm flipV="1">
            <a:off x="2253064" y="2378118"/>
            <a:ext cx="1175869" cy="686283"/>
          </a:xfrm>
          <a:custGeom>
            <a:avLst/>
            <a:gdLst>
              <a:gd name="T0" fmla="*/ 0 w 256"/>
              <a:gd name="T1" fmla="*/ 2147483647 h 288"/>
              <a:gd name="T2" fmla="*/ 2147483647 w 256"/>
              <a:gd name="T3" fmla="*/ 2147483647 h 288"/>
              <a:gd name="T4" fmla="*/ 2147483647 w 256"/>
              <a:gd name="T5" fmla="*/ 1764216696 h 288"/>
              <a:gd name="T6" fmla="*/ 2147483647 w 256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288"/>
              <a:gd name="T14" fmla="*/ 256 w 2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288">
                <a:moveTo>
                  <a:pt x="0" y="288"/>
                </a:moveTo>
                <a:cubicBezTo>
                  <a:pt x="52" y="276"/>
                  <a:pt x="104" y="264"/>
                  <a:pt x="144" y="240"/>
                </a:cubicBezTo>
                <a:cubicBezTo>
                  <a:pt x="184" y="216"/>
                  <a:pt x="224" y="184"/>
                  <a:pt x="240" y="144"/>
                </a:cubicBezTo>
                <a:cubicBezTo>
                  <a:pt x="256" y="104"/>
                  <a:pt x="240" y="24"/>
                  <a:pt x="240" y="0"/>
                </a:cubicBezTo>
              </a:path>
            </a:pathLst>
          </a:custGeom>
          <a:noFill/>
          <a:ln w="63500" cap="flat" cmpd="sng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37C9302-F454-88DE-84AB-1710046C5952}"/>
              </a:ext>
            </a:extLst>
          </p:cNvPr>
          <p:cNvSpPr/>
          <p:nvPr/>
        </p:nvSpPr>
        <p:spPr>
          <a:xfrm>
            <a:off x="3800572" y="1661573"/>
            <a:ext cx="2246876" cy="4668891"/>
          </a:xfrm>
          <a:prstGeom prst="rect">
            <a:avLst/>
          </a:prstGeom>
          <a:solidFill>
            <a:srgbClr val="E0C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7A9B969-10C2-A3AB-895D-BDF98C077AE8}"/>
              </a:ext>
            </a:extLst>
          </p:cNvPr>
          <p:cNvSpPr txBox="1"/>
          <p:nvPr/>
        </p:nvSpPr>
        <p:spPr>
          <a:xfrm>
            <a:off x="1993413" y="829179"/>
            <a:ext cx="354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1840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月 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- 1841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月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22467539-926B-FD4C-03B8-AA75EE751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67" y="2016353"/>
            <a:ext cx="200015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封锁珠江口</a:t>
            </a: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497B9150-6492-D033-6B07-6B2E8B323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67" y="3003880"/>
            <a:ext cx="134652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陷定海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46E608E5-3DC2-25F2-F169-D91A11C8E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67" y="3991407"/>
            <a:ext cx="154158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逼天津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5AD3BF7-A1FC-CB91-5A72-E8C15DEB6BCB}"/>
              </a:ext>
            </a:extLst>
          </p:cNvPr>
          <p:cNvSpPr txBox="1"/>
          <p:nvPr/>
        </p:nvSpPr>
        <p:spPr>
          <a:xfrm>
            <a:off x="3906867" y="4978937"/>
            <a:ext cx="2184725" cy="941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spcAft>
                <a:spcPts val="0"/>
              </a:spcAft>
              <a:buFontTx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道光帝将林则徐撤职查办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A1A2D30-D04F-27B3-C313-D22C70B5D84F}"/>
              </a:ext>
            </a:extLst>
          </p:cNvPr>
          <p:cNvSpPr/>
          <p:nvPr/>
        </p:nvSpPr>
        <p:spPr>
          <a:xfrm>
            <a:off x="9703277" y="1661573"/>
            <a:ext cx="2246876" cy="4668891"/>
          </a:xfrm>
          <a:prstGeom prst="rect">
            <a:avLst/>
          </a:prstGeom>
          <a:solidFill>
            <a:srgbClr val="E0C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86143EE-D206-BEBE-BFE6-019A735A1A88}"/>
              </a:ext>
            </a:extLst>
          </p:cNvPr>
          <p:cNvSpPr txBox="1"/>
          <p:nvPr/>
        </p:nvSpPr>
        <p:spPr>
          <a:xfrm>
            <a:off x="7912292" y="835607"/>
            <a:ext cx="354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1841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 - 1842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8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月</a:t>
            </a: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561F8132-5F1E-987E-2439-4188CEDA6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0606" y="2013810"/>
            <a:ext cx="1921192" cy="11692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占香港、进攻虎门炮台、占四方炮台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94EEE75-FF0F-E24F-E043-D5A0492C1EE6}"/>
              </a:ext>
            </a:extLst>
          </p:cNvPr>
          <p:cNvGrpSpPr/>
          <p:nvPr/>
        </p:nvGrpSpPr>
        <p:grpSpPr>
          <a:xfrm>
            <a:off x="499422" y="530822"/>
            <a:ext cx="1606658" cy="593130"/>
            <a:chOff x="4282817" y="2753702"/>
            <a:chExt cx="2831776" cy="593130"/>
          </a:xfrm>
        </p:grpSpPr>
        <p:sp>
          <p:nvSpPr>
            <p:cNvPr id="56" name="对话气泡: 圆角矩形 55">
              <a:extLst>
                <a:ext uri="{FF2B5EF4-FFF2-40B4-BE49-F238E27FC236}">
                  <a16:creationId xmlns:a16="http://schemas.microsoft.com/office/drawing/2014/main" id="{0A592992-9EAA-0754-6D26-53A7A767240A}"/>
                </a:ext>
              </a:extLst>
            </p:cNvPr>
            <p:cNvSpPr/>
            <p:nvPr/>
          </p:nvSpPr>
          <p:spPr>
            <a:xfrm>
              <a:off x="4282817" y="2753702"/>
              <a:ext cx="2831776" cy="593130"/>
            </a:xfrm>
            <a:prstGeom prst="wedgeRoundRectCallout">
              <a:avLst>
                <a:gd name="adj1" fmla="val -24016"/>
                <a:gd name="adj2" fmla="val 76332"/>
                <a:gd name="adj3" fmla="val 16667"/>
              </a:avLst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438B5E6B-B430-184F-61F5-D073D225CC7B}"/>
                </a:ext>
              </a:extLst>
            </p:cNvPr>
            <p:cNvSpPr txBox="1"/>
            <p:nvPr/>
          </p:nvSpPr>
          <p:spPr>
            <a:xfrm>
              <a:off x="4332710" y="2850212"/>
              <a:ext cx="2731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第一阶段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7AF3ED8E-3B02-6D1A-FE66-C940522E7D2B}"/>
              </a:ext>
            </a:extLst>
          </p:cNvPr>
          <p:cNvGrpSpPr/>
          <p:nvPr/>
        </p:nvGrpSpPr>
        <p:grpSpPr>
          <a:xfrm>
            <a:off x="6378881" y="530822"/>
            <a:ext cx="1606658" cy="593130"/>
            <a:chOff x="4282817" y="2753702"/>
            <a:chExt cx="2831776" cy="593130"/>
          </a:xfrm>
        </p:grpSpPr>
        <p:sp>
          <p:nvSpPr>
            <p:cNvPr id="59" name="对话气泡: 圆角矩形 58">
              <a:extLst>
                <a:ext uri="{FF2B5EF4-FFF2-40B4-BE49-F238E27FC236}">
                  <a16:creationId xmlns:a16="http://schemas.microsoft.com/office/drawing/2014/main" id="{4FBDF69C-9D1C-926D-EEE8-A1B40EDC1553}"/>
                </a:ext>
              </a:extLst>
            </p:cNvPr>
            <p:cNvSpPr/>
            <p:nvPr/>
          </p:nvSpPr>
          <p:spPr>
            <a:xfrm>
              <a:off x="4282817" y="2753702"/>
              <a:ext cx="2831776" cy="593130"/>
            </a:xfrm>
            <a:prstGeom prst="wedgeRoundRectCallout">
              <a:avLst>
                <a:gd name="adj1" fmla="val -24016"/>
                <a:gd name="adj2" fmla="val 76332"/>
                <a:gd name="adj3" fmla="val 16667"/>
              </a:avLst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8AEB0519-1E80-2F84-FC10-D569AE324FFD}"/>
                </a:ext>
              </a:extLst>
            </p:cNvPr>
            <p:cNvSpPr txBox="1"/>
            <p:nvPr/>
          </p:nvSpPr>
          <p:spPr>
            <a:xfrm>
              <a:off x="4332710" y="2850212"/>
              <a:ext cx="2731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第二阶段</a:t>
              </a:r>
            </a:p>
          </p:txBody>
        </p:sp>
      </p:grpSp>
      <p:pic>
        <p:nvPicPr>
          <p:cNvPr id="62" name="Picture 2" descr="空图">
            <a:extLst>
              <a:ext uri="{FF2B5EF4-FFF2-40B4-BE49-F238E27FC236}">
                <a16:creationId xmlns:a16="http://schemas.microsoft.com/office/drawing/2014/main" id="{ABA0F31F-B67D-0D78-138B-73F6B205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90" y="1661573"/>
            <a:ext cx="3481133" cy="46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Freeform 3">
            <a:extLst>
              <a:ext uri="{FF2B5EF4-FFF2-40B4-BE49-F238E27FC236}">
                <a16:creationId xmlns:a16="http://schemas.microsoft.com/office/drawing/2014/main" id="{8CF4A2D3-BAD2-C310-3970-313477CCAE4F}"/>
              </a:ext>
            </a:extLst>
          </p:cNvPr>
          <p:cNvSpPr/>
          <p:nvPr/>
        </p:nvSpPr>
        <p:spPr bwMode="auto">
          <a:xfrm flipV="1">
            <a:off x="8170349" y="2378118"/>
            <a:ext cx="1175868" cy="686283"/>
          </a:xfrm>
          <a:custGeom>
            <a:avLst/>
            <a:gdLst>
              <a:gd name="T0" fmla="*/ 0 w 256"/>
              <a:gd name="T1" fmla="*/ 2147483647 h 288"/>
              <a:gd name="T2" fmla="*/ 2147483647 w 256"/>
              <a:gd name="T3" fmla="*/ 2147483647 h 288"/>
              <a:gd name="T4" fmla="*/ 2147483647 w 256"/>
              <a:gd name="T5" fmla="*/ 1764216696 h 288"/>
              <a:gd name="T6" fmla="*/ 2147483647 w 256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288"/>
              <a:gd name="T14" fmla="*/ 256 w 2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288">
                <a:moveTo>
                  <a:pt x="0" y="288"/>
                </a:moveTo>
                <a:cubicBezTo>
                  <a:pt x="52" y="276"/>
                  <a:pt x="104" y="264"/>
                  <a:pt x="144" y="240"/>
                </a:cubicBezTo>
                <a:cubicBezTo>
                  <a:pt x="184" y="216"/>
                  <a:pt x="224" y="184"/>
                  <a:pt x="240" y="144"/>
                </a:cubicBezTo>
                <a:cubicBezTo>
                  <a:pt x="256" y="104"/>
                  <a:pt x="240" y="24"/>
                  <a:pt x="240" y="0"/>
                </a:cubicBezTo>
              </a:path>
            </a:pathLst>
          </a:custGeom>
          <a:noFill/>
          <a:ln w="63500" cap="flat" cmpd="sng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64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0961979-3696-CEC0-C7D7-2B81E5E04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813" y="5522053"/>
            <a:ext cx="103753" cy="1037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id="{FDF18E00-6A5B-DF69-DD2C-2302CAD8C744}"/>
              </a:ext>
            </a:extLst>
          </p:cNvPr>
          <p:cNvSpPr/>
          <p:nvPr/>
        </p:nvSpPr>
        <p:spPr bwMode="auto">
          <a:xfrm rot="21286918">
            <a:off x="7032307" y="5621483"/>
            <a:ext cx="270190" cy="497150"/>
          </a:xfrm>
          <a:custGeom>
            <a:avLst/>
            <a:gdLst>
              <a:gd name="T0" fmla="*/ 0 w 236"/>
              <a:gd name="T1" fmla="*/ 1374394529 h 388"/>
              <a:gd name="T2" fmla="*/ 373299625 w 236"/>
              <a:gd name="T3" fmla="*/ 704907704 h 388"/>
              <a:gd name="T4" fmla="*/ 534496523 w 236"/>
              <a:gd name="T5" fmla="*/ 403816948 h 388"/>
              <a:gd name="T6" fmla="*/ 588229348 w 236"/>
              <a:gd name="T7" fmla="*/ 301090756 h 388"/>
              <a:gd name="T8" fmla="*/ 639133599 w 236"/>
              <a:gd name="T9" fmla="*/ 102726222 h 388"/>
              <a:gd name="T10" fmla="*/ 667414299 w 236"/>
              <a:gd name="T11" fmla="*/ 0 h 3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6"/>
              <a:gd name="T19" fmla="*/ 0 h 388"/>
              <a:gd name="T20" fmla="*/ 236 w 236"/>
              <a:gd name="T21" fmla="*/ 388 h 3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6" h="388">
                <a:moveTo>
                  <a:pt x="0" y="388"/>
                </a:moveTo>
                <a:cubicBezTo>
                  <a:pt x="17" y="332"/>
                  <a:pt x="80" y="234"/>
                  <a:pt x="132" y="199"/>
                </a:cubicBezTo>
                <a:cubicBezTo>
                  <a:pt x="143" y="182"/>
                  <a:pt x="174" y="137"/>
                  <a:pt x="189" y="114"/>
                </a:cubicBezTo>
                <a:cubicBezTo>
                  <a:pt x="195" y="104"/>
                  <a:pt x="208" y="85"/>
                  <a:pt x="208" y="85"/>
                </a:cubicBezTo>
                <a:cubicBezTo>
                  <a:pt x="214" y="66"/>
                  <a:pt x="220" y="48"/>
                  <a:pt x="226" y="29"/>
                </a:cubicBezTo>
                <a:cubicBezTo>
                  <a:pt x="229" y="19"/>
                  <a:pt x="236" y="0"/>
                  <a:pt x="236" y="0"/>
                </a:cubicBezTo>
              </a:path>
            </a:pathLst>
          </a:custGeom>
          <a:noFill/>
          <a:ln w="57150" cap="flat" cmpd="sng">
            <a:solidFill>
              <a:srgbClr val="D7B64D"/>
            </a:solidFill>
            <a:prstDash val="solid"/>
            <a:miter lim="800000"/>
            <a:headEnd type="none" w="med" len="med"/>
            <a:tailEnd type="triangle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6" name="Freeform 7">
            <a:extLst>
              <a:ext uri="{FF2B5EF4-FFF2-40B4-BE49-F238E27FC236}">
                <a16:creationId xmlns:a16="http://schemas.microsoft.com/office/drawing/2014/main" id="{59E1208D-EB05-F816-36BC-00AF1D4C2D00}"/>
              </a:ext>
            </a:extLst>
          </p:cNvPr>
          <p:cNvSpPr/>
          <p:nvPr/>
        </p:nvSpPr>
        <p:spPr bwMode="auto">
          <a:xfrm>
            <a:off x="7395443" y="5258348"/>
            <a:ext cx="650618" cy="363136"/>
          </a:xfrm>
          <a:custGeom>
            <a:avLst/>
            <a:gdLst>
              <a:gd name="T0" fmla="*/ 0 w 746"/>
              <a:gd name="T1" fmla="*/ 752686776 h 378"/>
              <a:gd name="T2" fmla="*/ 649887131 w 746"/>
              <a:gd name="T3" fmla="*/ 621265631 h 378"/>
              <a:gd name="T4" fmla="*/ 851746026 w 746"/>
              <a:gd name="T5" fmla="*/ 545597645 h 378"/>
              <a:gd name="T6" fmla="*/ 945290692 w 746"/>
              <a:gd name="T7" fmla="*/ 469931069 h 378"/>
              <a:gd name="T8" fmla="*/ 1068375443 w 746"/>
              <a:gd name="T9" fmla="*/ 338510012 h 378"/>
              <a:gd name="T10" fmla="*/ 1224282367 w 746"/>
              <a:gd name="T11" fmla="*/ 0 h 3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6"/>
              <a:gd name="T19" fmla="*/ 0 h 378"/>
              <a:gd name="T20" fmla="*/ 746 w 746"/>
              <a:gd name="T21" fmla="*/ 378 h 3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6" h="378">
                <a:moveTo>
                  <a:pt x="0" y="378"/>
                </a:moveTo>
                <a:cubicBezTo>
                  <a:pt x="151" y="369"/>
                  <a:pt x="256" y="352"/>
                  <a:pt x="396" y="312"/>
                </a:cubicBezTo>
                <a:cubicBezTo>
                  <a:pt x="435" y="301"/>
                  <a:pt x="483" y="295"/>
                  <a:pt x="519" y="274"/>
                </a:cubicBezTo>
                <a:cubicBezTo>
                  <a:pt x="539" y="263"/>
                  <a:pt x="576" y="236"/>
                  <a:pt x="576" y="236"/>
                </a:cubicBezTo>
                <a:cubicBezTo>
                  <a:pt x="608" y="189"/>
                  <a:pt x="586" y="214"/>
                  <a:pt x="651" y="170"/>
                </a:cubicBezTo>
                <a:cubicBezTo>
                  <a:pt x="701" y="136"/>
                  <a:pt x="746" y="61"/>
                  <a:pt x="746" y="0"/>
                </a:cubicBezTo>
              </a:path>
            </a:pathLst>
          </a:custGeom>
          <a:noFill/>
          <a:ln w="57150" cap="flat" cmpd="sng">
            <a:solidFill>
              <a:srgbClr val="D7B64D"/>
            </a:solidFill>
            <a:prstDash val="solid"/>
            <a:miter lim="800000"/>
            <a:headEnd type="none" w="med" len="med"/>
            <a:tailEnd type="triangle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7" name="Freeform 8">
            <a:extLst>
              <a:ext uri="{FF2B5EF4-FFF2-40B4-BE49-F238E27FC236}">
                <a16:creationId xmlns:a16="http://schemas.microsoft.com/office/drawing/2014/main" id="{DE128B77-253F-B6D1-C9C2-8D66E6940A0A}"/>
              </a:ext>
            </a:extLst>
          </p:cNvPr>
          <p:cNvSpPr/>
          <p:nvPr/>
        </p:nvSpPr>
        <p:spPr bwMode="auto">
          <a:xfrm>
            <a:off x="8083888" y="4203524"/>
            <a:ext cx="686283" cy="1078600"/>
          </a:xfrm>
          <a:custGeom>
            <a:avLst/>
            <a:gdLst>
              <a:gd name="T0" fmla="*/ 0 w 519"/>
              <a:gd name="T1" fmla="*/ 2147483647 h 916"/>
              <a:gd name="T2" fmla="*/ 426303319 w 519"/>
              <a:gd name="T3" fmla="*/ 2147483647 h 916"/>
              <a:gd name="T4" fmla="*/ 497982515 w 519"/>
              <a:gd name="T5" fmla="*/ 2147483647 h 916"/>
              <a:gd name="T6" fmla="*/ 603615442 w 519"/>
              <a:gd name="T7" fmla="*/ 2147483647 h 916"/>
              <a:gd name="T8" fmla="*/ 852604697 w 519"/>
              <a:gd name="T9" fmla="*/ 2147483647 h 916"/>
              <a:gd name="T10" fmla="*/ 1033690859 w 519"/>
              <a:gd name="T11" fmla="*/ 2061184655 h 916"/>
              <a:gd name="T12" fmla="*/ 1244954528 w 519"/>
              <a:gd name="T13" fmla="*/ 1723138479 h 916"/>
              <a:gd name="T14" fmla="*/ 1316633723 w 519"/>
              <a:gd name="T15" fmla="*/ 1552619493 h 916"/>
              <a:gd name="T16" fmla="*/ 1459992115 w 519"/>
              <a:gd name="T17" fmla="*/ 1385092735 h 916"/>
              <a:gd name="T18" fmla="*/ 1675029702 w 519"/>
              <a:gd name="T19" fmla="*/ 1044054763 h 916"/>
              <a:gd name="T20" fmla="*/ 1886295313 w 519"/>
              <a:gd name="T21" fmla="*/ 535489816 h 916"/>
              <a:gd name="T22" fmla="*/ 1852341703 w 519"/>
              <a:gd name="T23" fmla="*/ 0 h 9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9"/>
              <a:gd name="T37" fmla="*/ 0 h 916"/>
              <a:gd name="T38" fmla="*/ 519 w 519"/>
              <a:gd name="T39" fmla="*/ 916 h 91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9" h="916">
                <a:moveTo>
                  <a:pt x="0" y="916"/>
                </a:moveTo>
                <a:cubicBezTo>
                  <a:pt x="37" y="903"/>
                  <a:pt x="76" y="900"/>
                  <a:pt x="113" y="887"/>
                </a:cubicBezTo>
                <a:cubicBezTo>
                  <a:pt x="119" y="878"/>
                  <a:pt x="123" y="866"/>
                  <a:pt x="132" y="859"/>
                </a:cubicBezTo>
                <a:cubicBezTo>
                  <a:pt x="140" y="853"/>
                  <a:pt x="153" y="857"/>
                  <a:pt x="160" y="850"/>
                </a:cubicBezTo>
                <a:cubicBezTo>
                  <a:pt x="273" y="737"/>
                  <a:pt x="145" y="829"/>
                  <a:pt x="226" y="774"/>
                </a:cubicBezTo>
                <a:cubicBezTo>
                  <a:pt x="237" y="743"/>
                  <a:pt x="274" y="689"/>
                  <a:pt x="274" y="689"/>
                </a:cubicBezTo>
                <a:cubicBezTo>
                  <a:pt x="287" y="648"/>
                  <a:pt x="311" y="614"/>
                  <a:pt x="330" y="576"/>
                </a:cubicBezTo>
                <a:cubicBezTo>
                  <a:pt x="339" y="558"/>
                  <a:pt x="339" y="537"/>
                  <a:pt x="349" y="519"/>
                </a:cubicBezTo>
                <a:cubicBezTo>
                  <a:pt x="360" y="499"/>
                  <a:pt x="387" y="463"/>
                  <a:pt x="387" y="463"/>
                </a:cubicBezTo>
                <a:cubicBezTo>
                  <a:pt x="399" y="424"/>
                  <a:pt x="421" y="384"/>
                  <a:pt x="444" y="349"/>
                </a:cubicBezTo>
                <a:cubicBezTo>
                  <a:pt x="463" y="293"/>
                  <a:pt x="482" y="236"/>
                  <a:pt x="500" y="179"/>
                </a:cubicBezTo>
                <a:cubicBezTo>
                  <a:pt x="507" y="115"/>
                  <a:pt x="519" y="60"/>
                  <a:pt x="491" y="0"/>
                </a:cubicBezTo>
              </a:path>
            </a:pathLst>
          </a:custGeom>
          <a:noFill/>
          <a:ln w="57150" cap="flat" cmpd="sng">
            <a:solidFill>
              <a:srgbClr val="D7B64D"/>
            </a:solidFill>
            <a:prstDash val="solid"/>
            <a:miter lim="800000"/>
            <a:headEnd type="none" w="med" len="med"/>
            <a:tailEnd type="triangle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8" name="Freeform 9">
            <a:extLst>
              <a:ext uri="{FF2B5EF4-FFF2-40B4-BE49-F238E27FC236}">
                <a16:creationId xmlns:a16="http://schemas.microsoft.com/office/drawing/2014/main" id="{BB7CA991-06B8-E6CA-78BE-6F10F80795C2}"/>
              </a:ext>
            </a:extLst>
          </p:cNvPr>
          <p:cNvSpPr/>
          <p:nvPr/>
        </p:nvSpPr>
        <p:spPr bwMode="auto">
          <a:xfrm>
            <a:off x="8329221" y="3753927"/>
            <a:ext cx="473374" cy="331794"/>
          </a:xfrm>
          <a:custGeom>
            <a:avLst/>
            <a:gdLst>
              <a:gd name="T0" fmla="*/ 2147483647 w 104"/>
              <a:gd name="T1" fmla="*/ 2147483647 h 95"/>
              <a:gd name="T2" fmla="*/ 2147483647 w 104"/>
              <a:gd name="T3" fmla="*/ 1763325580 h 95"/>
              <a:gd name="T4" fmla="*/ 2147483647 w 104"/>
              <a:gd name="T5" fmla="*/ 1263280722 h 95"/>
              <a:gd name="T6" fmla="*/ 0 w 104"/>
              <a:gd name="T7" fmla="*/ 0 h 95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95"/>
              <a:gd name="T14" fmla="*/ 104 w 104"/>
              <a:gd name="T15" fmla="*/ 95 h 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95">
                <a:moveTo>
                  <a:pt x="104" y="95"/>
                </a:moveTo>
                <a:cubicBezTo>
                  <a:pt x="101" y="86"/>
                  <a:pt x="100" y="75"/>
                  <a:pt x="94" y="67"/>
                </a:cubicBezTo>
                <a:cubicBezTo>
                  <a:pt x="87" y="58"/>
                  <a:pt x="75" y="55"/>
                  <a:pt x="66" y="48"/>
                </a:cubicBezTo>
                <a:cubicBezTo>
                  <a:pt x="47" y="32"/>
                  <a:pt x="28" y="0"/>
                  <a:pt x="0" y="0"/>
                </a:cubicBezTo>
              </a:path>
            </a:pathLst>
          </a:custGeom>
          <a:noFill/>
          <a:ln w="57150" cap="flat" cmpd="sng">
            <a:solidFill>
              <a:srgbClr val="D7B64D"/>
            </a:solidFill>
            <a:prstDash val="solid"/>
            <a:miter lim="800000"/>
            <a:headEnd type="none" w="med" len="med"/>
            <a:tailEnd type="triangl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0" name="Rectangle 11">
            <a:extLst>
              <a:ext uri="{FF2B5EF4-FFF2-40B4-BE49-F238E27FC236}">
                <a16:creationId xmlns:a16="http://schemas.microsoft.com/office/drawing/2014/main" id="{72B5A6E9-DBDF-9CE2-57DB-780A5669912B}"/>
              </a:ext>
            </a:extLst>
          </p:cNvPr>
          <p:cNvSpPr>
            <a:spLocks noGrp="1" noChangeArrowheads="1"/>
          </p:cNvSpPr>
          <p:nvPr/>
        </p:nvSpPr>
        <p:spPr>
          <a:xfrm>
            <a:off x="9850606" y="5134793"/>
            <a:ext cx="1921192" cy="1171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清政府被迫签订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《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南京条约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》</a:t>
            </a:r>
          </a:p>
        </p:txBody>
      </p:sp>
      <p:sp>
        <p:nvSpPr>
          <p:cNvPr id="71" name="Rectangle 12">
            <a:extLst>
              <a:ext uri="{FF2B5EF4-FFF2-40B4-BE49-F238E27FC236}">
                <a16:creationId xmlns:a16="http://schemas.microsoft.com/office/drawing/2014/main" id="{CD6442EF-B0DC-9D9E-FC2F-3A93767A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0606" y="3389636"/>
            <a:ext cx="1921192" cy="15385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占厦门、定海、宁波、吴松、镇江到南京下关江面</a:t>
            </a:r>
          </a:p>
        </p:txBody>
      </p:sp>
      <p:sp>
        <p:nvSpPr>
          <p:cNvPr id="72" name="箭头: 右 71">
            <a:extLst>
              <a:ext uri="{FF2B5EF4-FFF2-40B4-BE49-F238E27FC236}">
                <a16:creationId xmlns:a16="http://schemas.microsoft.com/office/drawing/2014/main" id="{8E279C77-1DC8-4EC2-7AD9-32D3D3CF22D3}"/>
              </a:ext>
            </a:extLst>
          </p:cNvPr>
          <p:cNvSpPr/>
          <p:nvPr/>
        </p:nvSpPr>
        <p:spPr>
          <a:xfrm rot="5400000">
            <a:off x="3981378" y="2631387"/>
            <a:ext cx="252436" cy="219123"/>
          </a:xfrm>
          <a:prstGeom prst="rightArrow">
            <a:avLst/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箭头: 右 72">
            <a:extLst>
              <a:ext uri="{FF2B5EF4-FFF2-40B4-BE49-F238E27FC236}">
                <a16:creationId xmlns:a16="http://schemas.microsoft.com/office/drawing/2014/main" id="{C4E0850B-55AC-D194-988F-8BB4D7031109}"/>
              </a:ext>
            </a:extLst>
          </p:cNvPr>
          <p:cNvSpPr/>
          <p:nvPr/>
        </p:nvSpPr>
        <p:spPr>
          <a:xfrm rot="5400000">
            <a:off x="3981378" y="3618914"/>
            <a:ext cx="252436" cy="219123"/>
          </a:xfrm>
          <a:prstGeom prst="rightArrow">
            <a:avLst/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箭头: 右 73">
            <a:extLst>
              <a:ext uri="{FF2B5EF4-FFF2-40B4-BE49-F238E27FC236}">
                <a16:creationId xmlns:a16="http://schemas.microsoft.com/office/drawing/2014/main" id="{6411DE0E-6DA4-D961-D8AB-C107FEFE4544}"/>
              </a:ext>
            </a:extLst>
          </p:cNvPr>
          <p:cNvSpPr/>
          <p:nvPr/>
        </p:nvSpPr>
        <p:spPr>
          <a:xfrm rot="5400000">
            <a:off x="3981378" y="4606441"/>
            <a:ext cx="252436" cy="219123"/>
          </a:xfrm>
          <a:prstGeom prst="rightArrow">
            <a:avLst/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箭头: 右 74">
            <a:extLst>
              <a:ext uri="{FF2B5EF4-FFF2-40B4-BE49-F238E27FC236}">
                <a16:creationId xmlns:a16="http://schemas.microsoft.com/office/drawing/2014/main" id="{EB07C25E-7FFE-ED3A-3CC3-11AD3012C607}"/>
              </a:ext>
            </a:extLst>
          </p:cNvPr>
          <p:cNvSpPr/>
          <p:nvPr/>
        </p:nvSpPr>
        <p:spPr>
          <a:xfrm rot="5400000">
            <a:off x="9941283" y="3205021"/>
            <a:ext cx="189560" cy="164545"/>
          </a:xfrm>
          <a:prstGeom prst="rightArrow">
            <a:avLst/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箭头: 右 76">
            <a:extLst>
              <a:ext uri="{FF2B5EF4-FFF2-40B4-BE49-F238E27FC236}">
                <a16:creationId xmlns:a16="http://schemas.microsoft.com/office/drawing/2014/main" id="{7CED001A-2ED4-7754-013A-C7D2CBD8309E}"/>
              </a:ext>
            </a:extLst>
          </p:cNvPr>
          <p:cNvSpPr/>
          <p:nvPr/>
        </p:nvSpPr>
        <p:spPr>
          <a:xfrm rot="5400000">
            <a:off x="9941283" y="4940718"/>
            <a:ext cx="189560" cy="164545"/>
          </a:xfrm>
          <a:prstGeom prst="rightArrow">
            <a:avLst/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CA51222-DBDB-3F42-DE86-6998C6B42274}"/>
              </a:ext>
            </a:extLst>
          </p:cNvPr>
          <p:cNvGrpSpPr/>
          <p:nvPr/>
        </p:nvGrpSpPr>
        <p:grpSpPr>
          <a:xfrm>
            <a:off x="7889626" y="3440803"/>
            <a:ext cx="585932" cy="320326"/>
            <a:chOff x="7889626" y="3440803"/>
            <a:chExt cx="585932" cy="320326"/>
          </a:xfrm>
        </p:grpSpPr>
        <p:sp>
          <p:nvSpPr>
            <p:cNvPr id="78" name="流程图: 接点 77">
              <a:extLst>
                <a:ext uri="{FF2B5EF4-FFF2-40B4-BE49-F238E27FC236}">
                  <a16:creationId xmlns:a16="http://schemas.microsoft.com/office/drawing/2014/main" id="{7512B367-E4A3-99B6-6DF8-32F63C8C6D89}"/>
                </a:ext>
              </a:extLst>
            </p:cNvPr>
            <p:cNvSpPr/>
            <p:nvPr/>
          </p:nvSpPr>
          <p:spPr>
            <a:xfrm>
              <a:off x="8011477" y="3443385"/>
              <a:ext cx="317744" cy="317744"/>
            </a:xfrm>
            <a:prstGeom prst="flowChart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49C90752-2134-80BA-94D7-3F38F84F85D2}"/>
                </a:ext>
              </a:extLst>
            </p:cNvPr>
            <p:cNvSpPr txBox="1"/>
            <p:nvPr/>
          </p:nvSpPr>
          <p:spPr>
            <a:xfrm>
              <a:off x="7889626" y="3440803"/>
              <a:ext cx="585932" cy="29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南京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A867254-D74E-49F9-DD93-F923318CECDC}"/>
              </a:ext>
            </a:extLst>
          </p:cNvPr>
          <p:cNvGrpSpPr/>
          <p:nvPr/>
        </p:nvGrpSpPr>
        <p:grpSpPr>
          <a:xfrm>
            <a:off x="3657030" y="1230006"/>
            <a:ext cx="224589" cy="5229725"/>
            <a:chOff x="3657030" y="1257302"/>
            <a:chExt cx="224589" cy="5229725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068B6C1-6B83-7586-6612-2A0D5829BEC0}"/>
                </a:ext>
              </a:extLst>
            </p:cNvPr>
            <p:cNvCxnSpPr>
              <a:stCxn id="7" idx="4"/>
            </p:cNvCxnSpPr>
            <p:nvPr/>
          </p:nvCxnSpPr>
          <p:spPr>
            <a:xfrm flipH="1">
              <a:off x="3769324" y="1481891"/>
              <a:ext cx="1" cy="5005136"/>
            </a:xfrm>
            <a:prstGeom prst="line">
              <a:avLst/>
            </a:prstGeom>
            <a:ln w="63500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流程图: 接点 6">
              <a:extLst>
                <a:ext uri="{FF2B5EF4-FFF2-40B4-BE49-F238E27FC236}">
                  <a16:creationId xmlns:a16="http://schemas.microsoft.com/office/drawing/2014/main" id="{AF868B4C-6896-B54A-ABAA-D4B1B2F8B152}"/>
                </a:ext>
              </a:extLst>
            </p:cNvPr>
            <p:cNvSpPr/>
            <p:nvPr/>
          </p:nvSpPr>
          <p:spPr>
            <a:xfrm>
              <a:off x="3657030" y="1257302"/>
              <a:ext cx="224589" cy="224589"/>
            </a:xfrm>
            <a:prstGeom prst="flowChartConnector">
              <a:avLst/>
            </a:prstGeom>
            <a:solidFill>
              <a:srgbClr val="E0C676"/>
            </a:solidFill>
            <a:ln>
              <a:noFill/>
            </a:ln>
            <a:effectLst>
              <a:outerShdw blurRad="1651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EB07154C-85D2-DA64-9314-E7A6AAB2E6CE}"/>
              </a:ext>
            </a:extLst>
          </p:cNvPr>
          <p:cNvGrpSpPr/>
          <p:nvPr/>
        </p:nvGrpSpPr>
        <p:grpSpPr>
          <a:xfrm>
            <a:off x="9559735" y="1230006"/>
            <a:ext cx="224589" cy="5229725"/>
            <a:chOff x="9559735" y="1257302"/>
            <a:chExt cx="224589" cy="5229725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08169F0C-FAB5-D3FD-717C-84DE80B2BB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58381" y="1481891"/>
              <a:ext cx="1" cy="5005136"/>
            </a:xfrm>
            <a:prstGeom prst="line">
              <a:avLst/>
            </a:prstGeom>
            <a:ln w="63500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流程图: 接点 39">
              <a:extLst>
                <a:ext uri="{FF2B5EF4-FFF2-40B4-BE49-F238E27FC236}">
                  <a16:creationId xmlns:a16="http://schemas.microsoft.com/office/drawing/2014/main" id="{F984997A-0406-CE52-883C-35C59EA01632}"/>
                </a:ext>
              </a:extLst>
            </p:cNvPr>
            <p:cNvSpPr/>
            <p:nvPr/>
          </p:nvSpPr>
          <p:spPr>
            <a:xfrm>
              <a:off x="9559735" y="1257302"/>
              <a:ext cx="224589" cy="224589"/>
            </a:xfrm>
            <a:prstGeom prst="flowChartConnector">
              <a:avLst/>
            </a:prstGeom>
            <a:solidFill>
              <a:srgbClr val="E0C676"/>
            </a:solidFill>
            <a:ln>
              <a:noFill/>
            </a:ln>
            <a:effectLst>
              <a:outerShdw blurRad="1651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298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9" grpId="0" animBg="1"/>
      <p:bldP spid="32" grpId="0"/>
      <p:bldP spid="34" grpId="0"/>
      <p:bldP spid="35" grpId="0"/>
      <p:bldP spid="36" grpId="0"/>
      <p:bldP spid="37" grpId="0"/>
      <p:bldP spid="43" grpId="0" animBg="1"/>
      <p:bldP spid="44" grpId="0"/>
      <p:bldP spid="45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/>
      <p:bldP spid="71" grpId="0"/>
      <p:bldP spid="72" grpId="0" animBg="1"/>
      <p:bldP spid="73" grpId="0" animBg="1"/>
      <p:bldP spid="74" grpId="0" animBg="1"/>
      <p:bldP spid="75" grpId="0" animBg="1"/>
      <p:bldP spid="77" grpId="0" animBg="1"/>
    </p:bldLst>
  </p:timing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男人的雕塑&#10;&#10;描述已自动生成">
            <a:extLst>
              <a:ext uri="{FF2B5EF4-FFF2-40B4-BE49-F238E27FC236}">
                <a16:creationId xmlns:a16="http://schemas.microsoft.com/office/drawing/2014/main" id="{EAE4EBAC-1771-1168-8DC3-1375FA8F5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" y="-57150"/>
            <a:ext cx="3141914" cy="429511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BC69876-251B-3475-B0FF-2009BA0B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4314" y="3089865"/>
            <a:ext cx="3141914" cy="25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509115C-B6E9-C710-81DC-1287CC8273E9}"/>
              </a:ext>
            </a:extLst>
          </p:cNvPr>
          <p:cNvSpPr/>
          <p:nvPr/>
        </p:nvSpPr>
        <p:spPr>
          <a:xfrm>
            <a:off x="19050" y="4371310"/>
            <a:ext cx="3141914" cy="25628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7DEEBE-3E61-AD3E-1100-8522ED96FB11}"/>
              </a:ext>
            </a:extLst>
          </p:cNvPr>
          <p:cNvSpPr/>
          <p:nvPr/>
        </p:nvSpPr>
        <p:spPr>
          <a:xfrm>
            <a:off x="3294314" y="-57150"/>
            <a:ext cx="3141914" cy="3013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DAF646A-1FA5-47AD-CA34-BE00DE714BB9}"/>
              </a:ext>
            </a:extLst>
          </p:cNvPr>
          <p:cNvSpPr/>
          <p:nvPr/>
        </p:nvSpPr>
        <p:spPr>
          <a:xfrm>
            <a:off x="3294314" y="5786105"/>
            <a:ext cx="3141914" cy="1281445"/>
          </a:xfrm>
          <a:prstGeom prst="rect">
            <a:avLst/>
          </a:prstGeom>
          <a:solidFill>
            <a:srgbClr val="E0C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B8D323E-50D4-26C4-1771-4BD8313C654E}"/>
              </a:ext>
            </a:extLst>
          </p:cNvPr>
          <p:cNvGrpSpPr/>
          <p:nvPr/>
        </p:nvGrpSpPr>
        <p:grpSpPr>
          <a:xfrm>
            <a:off x="4359778" y="-1102705"/>
            <a:ext cx="4152900" cy="3942966"/>
            <a:chOff x="4359778" y="-1102705"/>
            <a:chExt cx="4152900" cy="3942966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6919E89-4B7B-7BFA-A1A6-8F1FE003E3C2}"/>
                </a:ext>
              </a:extLst>
            </p:cNvPr>
            <p:cNvGrpSpPr/>
            <p:nvPr/>
          </p:nvGrpSpPr>
          <p:grpSpPr>
            <a:xfrm>
              <a:off x="5105400" y="639476"/>
              <a:ext cx="2343150" cy="2181735"/>
              <a:chOff x="1408697" y="1224714"/>
              <a:chExt cx="4011122" cy="3734803"/>
            </a:xfrm>
            <a:effectLst>
              <a:outerShdw blurRad="165100" dist="101600" dir="13500000" algn="br" rotWithShape="0">
                <a:prstClr val="black">
                  <a:alpha val="26000"/>
                </a:prstClr>
              </a:outerShdw>
            </a:effectLst>
          </p:grpSpPr>
          <p:sp>
            <p:nvSpPr>
              <p:cNvPr id="13" name="流程图: 接点 12">
                <a:extLst>
                  <a:ext uri="{FF2B5EF4-FFF2-40B4-BE49-F238E27FC236}">
                    <a16:creationId xmlns:a16="http://schemas.microsoft.com/office/drawing/2014/main" id="{600C4A8A-5155-D1B8-3FA8-B62FF578E0AA}"/>
                  </a:ext>
                </a:extLst>
              </p:cNvPr>
              <p:cNvSpPr/>
              <p:nvPr/>
            </p:nvSpPr>
            <p:spPr>
              <a:xfrm>
                <a:off x="1408697" y="1224714"/>
                <a:ext cx="3734803" cy="3734803"/>
              </a:xfrm>
              <a:prstGeom prst="flowChartConnector">
                <a:avLst/>
              </a:prstGeom>
              <a:solidFill>
                <a:srgbClr val="E0C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D90B94AC-2278-6A17-C688-7CD22295C612}"/>
                  </a:ext>
                </a:extLst>
              </p:cNvPr>
              <p:cNvSpPr/>
              <p:nvPr/>
            </p:nvSpPr>
            <p:spPr>
              <a:xfrm rot="4305006">
                <a:off x="4967498" y="2405178"/>
                <a:ext cx="441157" cy="463485"/>
              </a:xfrm>
              <a:prstGeom prst="triangle">
                <a:avLst/>
              </a:prstGeom>
              <a:solidFill>
                <a:srgbClr val="E0C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4838378-1D3D-4CEA-56EB-C812E0BA9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9778" y="-1102705"/>
              <a:ext cx="4152900" cy="3942966"/>
            </a:xfrm>
            <a:custGeom>
              <a:avLst/>
              <a:gdLst>
                <a:gd name="connsiteX0" fmla="*/ 0 w 4152900"/>
                <a:gd name="connsiteY0" fmla="*/ 0 h 3942966"/>
                <a:gd name="connsiteX1" fmla="*/ 4152900 w 4152900"/>
                <a:gd name="connsiteY1" fmla="*/ 0 h 3942966"/>
                <a:gd name="connsiteX2" fmla="*/ 4152900 w 4152900"/>
                <a:gd name="connsiteY2" fmla="*/ 2834588 h 3942966"/>
                <a:gd name="connsiteX3" fmla="*/ 2926473 w 4152900"/>
                <a:gd name="connsiteY3" fmla="*/ 2834588 h 3942966"/>
                <a:gd name="connsiteX4" fmla="*/ 2927357 w 4152900"/>
                <a:gd name="connsiteY4" fmla="*/ 2852098 h 3942966"/>
                <a:gd name="connsiteX5" fmla="*/ 1836489 w 4152900"/>
                <a:gd name="connsiteY5" fmla="*/ 3942966 h 3942966"/>
                <a:gd name="connsiteX6" fmla="*/ 745621 w 4152900"/>
                <a:gd name="connsiteY6" fmla="*/ 2852098 h 3942966"/>
                <a:gd name="connsiteX7" fmla="*/ 746506 w 4152900"/>
                <a:gd name="connsiteY7" fmla="*/ 2834588 h 3942966"/>
                <a:gd name="connsiteX8" fmla="*/ 0 w 4152900"/>
                <a:gd name="connsiteY8" fmla="*/ 2834588 h 394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900" h="3942966">
                  <a:moveTo>
                    <a:pt x="0" y="0"/>
                  </a:moveTo>
                  <a:lnTo>
                    <a:pt x="4152900" y="0"/>
                  </a:lnTo>
                  <a:lnTo>
                    <a:pt x="4152900" y="2834588"/>
                  </a:lnTo>
                  <a:lnTo>
                    <a:pt x="2926473" y="2834588"/>
                  </a:lnTo>
                  <a:lnTo>
                    <a:pt x="2927357" y="2852098"/>
                  </a:lnTo>
                  <a:cubicBezTo>
                    <a:pt x="2927357" y="3454568"/>
                    <a:pt x="2438959" y="3942966"/>
                    <a:pt x="1836489" y="3942966"/>
                  </a:cubicBezTo>
                  <a:cubicBezTo>
                    <a:pt x="1234019" y="3942966"/>
                    <a:pt x="745621" y="3454568"/>
                    <a:pt x="745621" y="2852098"/>
                  </a:cubicBezTo>
                  <a:lnTo>
                    <a:pt x="746506" y="2834588"/>
                  </a:lnTo>
                  <a:lnTo>
                    <a:pt x="0" y="2834588"/>
                  </a:lnTo>
                  <a:close/>
                </a:path>
              </a:pathLst>
            </a:cu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A8312512-5929-267F-1D84-9AB402242041}"/>
              </a:ext>
            </a:extLst>
          </p:cNvPr>
          <p:cNvSpPr txBox="1"/>
          <p:nvPr/>
        </p:nvSpPr>
        <p:spPr>
          <a:xfrm>
            <a:off x="7501692" y="1112039"/>
            <a:ext cx="3981735" cy="941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人莫不有一死，为国而亡，死亦何妨。</a:t>
            </a:r>
          </a:p>
        </p:txBody>
      </p:sp>
      <p:sp>
        <p:nvSpPr>
          <p:cNvPr id="26" name="left-quote_56937">
            <a:extLst>
              <a:ext uri="{FF2B5EF4-FFF2-40B4-BE49-F238E27FC236}">
                <a16:creationId xmlns:a16="http://schemas.microsoft.com/office/drawing/2014/main" id="{587EB451-1A2D-472D-9848-859353BC3D11}"/>
              </a:ext>
            </a:extLst>
          </p:cNvPr>
          <p:cNvSpPr/>
          <p:nvPr/>
        </p:nvSpPr>
        <p:spPr>
          <a:xfrm>
            <a:off x="7482094" y="369998"/>
            <a:ext cx="609685" cy="53687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rgbClr val="E0C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-quote_56937">
            <a:extLst>
              <a:ext uri="{FF2B5EF4-FFF2-40B4-BE49-F238E27FC236}">
                <a16:creationId xmlns:a16="http://schemas.microsoft.com/office/drawing/2014/main" id="{3BD7EF26-6970-7213-D8FE-7C101512B63A}"/>
              </a:ext>
            </a:extLst>
          </p:cNvPr>
          <p:cNvSpPr/>
          <p:nvPr/>
        </p:nvSpPr>
        <p:spPr>
          <a:xfrm flipH="1" flipV="1">
            <a:off x="11331205" y="1703333"/>
            <a:ext cx="448406" cy="394859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rgbClr val="E0C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43B3E1F-83C1-7AD0-C82A-E3B32112C45B}"/>
              </a:ext>
            </a:extLst>
          </p:cNvPr>
          <p:cNvSpPr txBox="1"/>
          <p:nvPr/>
        </p:nvSpPr>
        <p:spPr>
          <a:xfrm>
            <a:off x="7187019" y="3142259"/>
            <a:ext cx="4566523" cy="150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鸦片战争中，中国为什么会失败？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FF86E36-2B93-90C3-3AE9-CCF75FCA5248}"/>
              </a:ext>
            </a:extLst>
          </p:cNvPr>
          <p:cNvGrpSpPr/>
          <p:nvPr/>
        </p:nvGrpSpPr>
        <p:grpSpPr>
          <a:xfrm>
            <a:off x="7246661" y="4805815"/>
            <a:ext cx="1475865" cy="573738"/>
            <a:chOff x="613293" y="3693463"/>
            <a:chExt cx="1822305" cy="565924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4C92FC8E-6BDF-97CE-E0D8-86CA625A6C46}"/>
                </a:ext>
              </a:extLst>
            </p:cNvPr>
            <p:cNvSpPr/>
            <p:nvPr/>
          </p:nvSpPr>
          <p:spPr>
            <a:xfrm>
              <a:off x="618066" y="3693463"/>
              <a:ext cx="1812758" cy="565924"/>
            </a:xfrm>
            <a:prstGeom prst="roundRect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9F669D6-E745-A5EA-A931-BCA97746DDAE}"/>
                </a:ext>
              </a:extLst>
            </p:cNvPr>
            <p:cNvSpPr txBox="1"/>
            <p:nvPr/>
          </p:nvSpPr>
          <p:spPr>
            <a:xfrm>
              <a:off x="613293" y="3709287"/>
              <a:ext cx="1822305" cy="49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客观原因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74FD74D5-E73F-E0AF-B273-5F85ACF20C0A}"/>
              </a:ext>
            </a:extLst>
          </p:cNvPr>
          <p:cNvSpPr txBox="1"/>
          <p:nvPr/>
        </p:nvSpPr>
        <p:spPr>
          <a:xfrm>
            <a:off x="8791411" y="4843578"/>
            <a:ext cx="2631572" cy="498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英国综合国力强大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B883F76-79A7-8A8A-B117-B86C0DC72E1B}"/>
              </a:ext>
            </a:extLst>
          </p:cNvPr>
          <p:cNvGrpSpPr/>
          <p:nvPr/>
        </p:nvGrpSpPr>
        <p:grpSpPr>
          <a:xfrm>
            <a:off x="7242017" y="5595523"/>
            <a:ext cx="1475865" cy="573738"/>
            <a:chOff x="613293" y="3693463"/>
            <a:chExt cx="1822305" cy="565924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A5CC62DB-8B45-C27D-E984-F0F2CD0E4295}"/>
                </a:ext>
              </a:extLst>
            </p:cNvPr>
            <p:cNvSpPr/>
            <p:nvPr/>
          </p:nvSpPr>
          <p:spPr>
            <a:xfrm>
              <a:off x="618066" y="3693463"/>
              <a:ext cx="1812758" cy="565924"/>
            </a:xfrm>
            <a:prstGeom prst="roundRect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A549F91-CD29-CF51-0E8F-15EEFA721614}"/>
                </a:ext>
              </a:extLst>
            </p:cNvPr>
            <p:cNvSpPr txBox="1"/>
            <p:nvPr/>
          </p:nvSpPr>
          <p:spPr>
            <a:xfrm>
              <a:off x="613293" y="3709287"/>
              <a:ext cx="1822305" cy="49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根本原因</a:t>
              </a: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C9417DDC-E034-8D9C-449A-815A221A7DC6}"/>
              </a:ext>
            </a:extLst>
          </p:cNvPr>
          <p:cNvSpPr txBox="1"/>
          <p:nvPr/>
        </p:nvSpPr>
        <p:spPr>
          <a:xfrm>
            <a:off x="8786766" y="5633286"/>
            <a:ext cx="3141914" cy="498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dirty="0">
                <a:solidFill>
                  <a:srgbClr val="E0C676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中国落后的封建制度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6E976AF-BC78-7743-9DA2-FFE0CC86DB42}"/>
              </a:ext>
            </a:extLst>
          </p:cNvPr>
          <p:cNvSpPr txBox="1"/>
          <p:nvPr/>
        </p:nvSpPr>
        <p:spPr>
          <a:xfrm>
            <a:off x="3341428" y="1322959"/>
            <a:ext cx="553998" cy="15348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陈化成塑像</a:t>
            </a:r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18D9984D-1972-522C-0387-F00901B2E512}"/>
              </a:ext>
            </a:extLst>
          </p:cNvPr>
          <p:cNvSpPr/>
          <p:nvPr/>
        </p:nvSpPr>
        <p:spPr>
          <a:xfrm rot="16200000">
            <a:off x="3380533" y="921685"/>
            <a:ext cx="481264" cy="294857"/>
          </a:xfrm>
          <a:prstGeom prst="triangle">
            <a:avLst/>
          </a:prstGeom>
          <a:gradFill>
            <a:gsLst>
              <a:gs pos="100000">
                <a:schemeClr val="bg1"/>
              </a:gs>
              <a:gs pos="22000">
                <a:schemeClr val="tx1">
                  <a:lumMod val="65000"/>
                  <a:lumOff val="3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D75AE0E-C181-6F5A-8299-9543637C4AE9}"/>
              </a:ext>
            </a:extLst>
          </p:cNvPr>
          <p:cNvSpPr txBox="1"/>
          <p:nvPr/>
        </p:nvSpPr>
        <p:spPr>
          <a:xfrm>
            <a:off x="2511439" y="4821141"/>
            <a:ext cx="553998" cy="19726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三元里人民抗英</a:t>
            </a: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5726520A-4D38-E91E-ED94-431C2F1963E8}"/>
              </a:ext>
            </a:extLst>
          </p:cNvPr>
          <p:cNvSpPr/>
          <p:nvPr/>
        </p:nvSpPr>
        <p:spPr>
          <a:xfrm rot="5400000" flipH="1">
            <a:off x="2470334" y="4484035"/>
            <a:ext cx="481264" cy="294857"/>
          </a:xfrm>
          <a:prstGeom prst="triangle">
            <a:avLst/>
          </a:prstGeom>
          <a:gradFill>
            <a:gsLst>
              <a:gs pos="100000">
                <a:schemeClr val="bg1"/>
              </a:gs>
              <a:gs pos="22000">
                <a:schemeClr val="tx1">
                  <a:lumMod val="65000"/>
                  <a:lumOff val="3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1E699EE-D0A0-C492-80F2-E7DB642ABDC5}"/>
              </a:ext>
            </a:extLst>
          </p:cNvPr>
          <p:cNvGrpSpPr/>
          <p:nvPr/>
        </p:nvGrpSpPr>
        <p:grpSpPr>
          <a:xfrm rot="5557955">
            <a:off x="-460735" y="5085762"/>
            <a:ext cx="3346086" cy="2551134"/>
            <a:chOff x="196850" y="5254624"/>
            <a:chExt cx="1309687" cy="998536"/>
          </a:xfrm>
          <a:gradFill>
            <a:gsLst>
              <a:gs pos="79000">
                <a:srgbClr val="E0C676"/>
              </a:gs>
              <a:gs pos="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43" name="Freeform 77752">
              <a:extLst>
                <a:ext uri="{FF2B5EF4-FFF2-40B4-BE49-F238E27FC236}">
                  <a16:creationId xmlns:a16="http://schemas.microsoft.com/office/drawing/2014/main" id="{3B7DB923-9804-5727-F4B7-28E4B1928812}"/>
                </a:ext>
              </a:extLst>
            </p:cNvPr>
            <p:cNvSpPr/>
            <p:nvPr/>
          </p:nvSpPr>
          <p:spPr bwMode="auto">
            <a:xfrm>
              <a:off x="1074738" y="54816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7753">
              <a:extLst>
                <a:ext uri="{FF2B5EF4-FFF2-40B4-BE49-F238E27FC236}">
                  <a16:creationId xmlns:a16="http://schemas.microsoft.com/office/drawing/2014/main" id="{7C5255E1-639D-8528-F0FE-8A8F1DC6E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188" y="5603874"/>
              <a:ext cx="157163" cy="546100"/>
            </a:xfrm>
            <a:custGeom>
              <a:avLst/>
              <a:gdLst>
                <a:gd name="T0" fmla="*/ 14 w 37"/>
                <a:gd name="T1" fmla="*/ 58 h 128"/>
                <a:gd name="T2" fmla="*/ 16 w 37"/>
                <a:gd name="T3" fmla="*/ 64 h 128"/>
                <a:gd name="T4" fmla="*/ 17 w 37"/>
                <a:gd name="T5" fmla="*/ 74 h 128"/>
                <a:gd name="T6" fmla="*/ 22 w 37"/>
                <a:gd name="T7" fmla="*/ 83 h 128"/>
                <a:gd name="T8" fmla="*/ 25 w 37"/>
                <a:gd name="T9" fmla="*/ 88 h 128"/>
                <a:gd name="T10" fmla="*/ 29 w 37"/>
                <a:gd name="T11" fmla="*/ 93 h 128"/>
                <a:gd name="T12" fmla="*/ 33 w 37"/>
                <a:gd name="T13" fmla="*/ 98 h 128"/>
                <a:gd name="T14" fmla="*/ 36 w 37"/>
                <a:gd name="T15" fmla="*/ 102 h 128"/>
                <a:gd name="T16" fmla="*/ 34 w 37"/>
                <a:gd name="T17" fmla="*/ 110 h 128"/>
                <a:gd name="T18" fmla="*/ 30 w 37"/>
                <a:gd name="T19" fmla="*/ 115 h 128"/>
                <a:gd name="T20" fmla="*/ 30 w 37"/>
                <a:gd name="T21" fmla="*/ 126 h 128"/>
                <a:gd name="T22" fmla="*/ 21 w 37"/>
                <a:gd name="T23" fmla="*/ 122 h 128"/>
                <a:gd name="T24" fmla="*/ 18 w 37"/>
                <a:gd name="T25" fmla="*/ 120 h 128"/>
                <a:gd name="T26" fmla="*/ 18 w 37"/>
                <a:gd name="T27" fmla="*/ 113 h 128"/>
                <a:gd name="T28" fmla="*/ 13 w 37"/>
                <a:gd name="T29" fmla="*/ 112 h 128"/>
                <a:gd name="T30" fmla="*/ 11 w 37"/>
                <a:gd name="T31" fmla="*/ 106 h 128"/>
                <a:gd name="T32" fmla="*/ 8 w 37"/>
                <a:gd name="T33" fmla="*/ 102 h 128"/>
                <a:gd name="T34" fmla="*/ 8 w 37"/>
                <a:gd name="T35" fmla="*/ 96 h 128"/>
                <a:gd name="T36" fmla="*/ 6 w 37"/>
                <a:gd name="T37" fmla="*/ 91 h 128"/>
                <a:gd name="T38" fmla="*/ 6 w 37"/>
                <a:gd name="T39" fmla="*/ 82 h 128"/>
                <a:gd name="T40" fmla="*/ 7 w 37"/>
                <a:gd name="T41" fmla="*/ 74 h 128"/>
                <a:gd name="T42" fmla="*/ 6 w 37"/>
                <a:gd name="T43" fmla="*/ 64 h 128"/>
                <a:gd name="T44" fmla="*/ 5 w 37"/>
                <a:gd name="T45" fmla="*/ 55 h 128"/>
                <a:gd name="T46" fmla="*/ 3 w 37"/>
                <a:gd name="T47" fmla="*/ 43 h 128"/>
                <a:gd name="T48" fmla="*/ 3 w 37"/>
                <a:gd name="T49" fmla="*/ 32 h 128"/>
                <a:gd name="T50" fmla="*/ 2 w 37"/>
                <a:gd name="T51" fmla="*/ 23 h 128"/>
                <a:gd name="T52" fmla="*/ 3 w 37"/>
                <a:gd name="T53" fmla="*/ 15 h 128"/>
                <a:gd name="T54" fmla="*/ 2 w 37"/>
                <a:gd name="T55" fmla="*/ 9 h 128"/>
                <a:gd name="T56" fmla="*/ 1 w 37"/>
                <a:gd name="T57" fmla="*/ 2 h 128"/>
                <a:gd name="T58" fmla="*/ 7 w 37"/>
                <a:gd name="T59" fmla="*/ 7 h 128"/>
                <a:gd name="T60" fmla="*/ 7 w 37"/>
                <a:gd name="T61" fmla="*/ 12 h 128"/>
                <a:gd name="T62" fmla="*/ 8 w 37"/>
                <a:gd name="T63" fmla="*/ 20 h 128"/>
                <a:gd name="T64" fmla="*/ 9 w 37"/>
                <a:gd name="T65" fmla="*/ 32 h 128"/>
                <a:gd name="T66" fmla="*/ 12 w 37"/>
                <a:gd name="T67" fmla="*/ 43 h 128"/>
                <a:gd name="T68" fmla="*/ 13 w 37"/>
                <a:gd name="T69" fmla="*/ 53 h 128"/>
                <a:gd name="T70" fmla="*/ 28 w 37"/>
                <a:gd name="T71" fmla="*/ 127 h 128"/>
                <a:gd name="T72" fmla="*/ 28 w 37"/>
                <a:gd name="T73" fmla="*/ 127 h 128"/>
                <a:gd name="T74" fmla="*/ 13 w 37"/>
                <a:gd name="T75" fmla="*/ 78 h 128"/>
                <a:gd name="T76" fmla="*/ 4 w 37"/>
                <a:gd name="T77" fmla="*/ 22 h 128"/>
                <a:gd name="T78" fmla="*/ 3 w 37"/>
                <a:gd name="T79" fmla="*/ 23 h 128"/>
                <a:gd name="T80" fmla="*/ 16 w 37"/>
                <a:gd name="T81" fmla="*/ 102 h 128"/>
                <a:gd name="T82" fmla="*/ 16 w 37"/>
                <a:gd name="T83" fmla="*/ 102 h 128"/>
                <a:gd name="T84" fmla="*/ 11 w 37"/>
                <a:gd name="T85" fmla="*/ 52 h 128"/>
                <a:gd name="T86" fmla="*/ 11 w 37"/>
                <a:gd name="T87" fmla="*/ 43 h 128"/>
                <a:gd name="T88" fmla="*/ 10 w 37"/>
                <a:gd name="T89" fmla="*/ 38 h 128"/>
                <a:gd name="T90" fmla="*/ 16 w 37"/>
                <a:gd name="T91" fmla="*/ 86 h 128"/>
                <a:gd name="T92" fmla="*/ 16 w 37"/>
                <a:gd name="T93" fmla="*/ 86 h 128"/>
                <a:gd name="T94" fmla="*/ 6 w 37"/>
                <a:gd name="T95" fmla="*/ 12 h 128"/>
                <a:gd name="T96" fmla="*/ 14 w 37"/>
                <a:gd name="T97" fmla="*/ 77 h 128"/>
                <a:gd name="T98" fmla="*/ 13 w 37"/>
                <a:gd name="T99" fmla="*/ 78 h 128"/>
                <a:gd name="T100" fmla="*/ 6 w 37"/>
                <a:gd name="T101" fmla="*/ 80 h 128"/>
                <a:gd name="T102" fmla="*/ 9 w 37"/>
                <a:gd name="T103" fmla="*/ 72 h 128"/>
                <a:gd name="T104" fmla="*/ 7 w 37"/>
                <a:gd name="T105" fmla="*/ 34 h 128"/>
                <a:gd name="T106" fmla="*/ 7 w 37"/>
                <a:gd name="T107" fmla="*/ 25 h 128"/>
                <a:gd name="T108" fmla="*/ 7 w 37"/>
                <a:gd name="T109" fmla="*/ 14 h 128"/>
                <a:gd name="T110" fmla="*/ 7 w 37"/>
                <a:gd name="T111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" h="128">
                  <a:moveTo>
                    <a:pt x="13" y="55"/>
                  </a:moveTo>
                  <a:cubicBezTo>
                    <a:pt x="13" y="55"/>
                    <a:pt x="13" y="55"/>
                    <a:pt x="13" y="56"/>
                  </a:cubicBezTo>
                  <a:cubicBezTo>
                    <a:pt x="13" y="56"/>
                    <a:pt x="13" y="57"/>
                    <a:pt x="14" y="58"/>
                  </a:cubicBezTo>
                  <a:cubicBezTo>
                    <a:pt x="14" y="58"/>
                    <a:pt x="14" y="59"/>
                    <a:pt x="14" y="60"/>
                  </a:cubicBezTo>
                  <a:cubicBezTo>
                    <a:pt x="14" y="61"/>
                    <a:pt x="15" y="62"/>
                    <a:pt x="15" y="62"/>
                  </a:cubicBezTo>
                  <a:cubicBezTo>
                    <a:pt x="16" y="63"/>
                    <a:pt x="16" y="64"/>
                    <a:pt x="16" y="64"/>
                  </a:cubicBezTo>
                  <a:cubicBezTo>
                    <a:pt x="15" y="65"/>
                    <a:pt x="16" y="67"/>
                    <a:pt x="15" y="67"/>
                  </a:cubicBezTo>
                  <a:cubicBezTo>
                    <a:pt x="16" y="68"/>
                    <a:pt x="15" y="70"/>
                    <a:pt x="16" y="71"/>
                  </a:cubicBezTo>
                  <a:cubicBezTo>
                    <a:pt x="17" y="71"/>
                    <a:pt x="17" y="73"/>
                    <a:pt x="17" y="74"/>
                  </a:cubicBezTo>
                  <a:cubicBezTo>
                    <a:pt x="17" y="75"/>
                    <a:pt x="17" y="76"/>
                    <a:pt x="18" y="77"/>
                  </a:cubicBezTo>
                  <a:cubicBezTo>
                    <a:pt x="18" y="78"/>
                    <a:pt x="18" y="79"/>
                    <a:pt x="19" y="80"/>
                  </a:cubicBezTo>
                  <a:cubicBezTo>
                    <a:pt x="20" y="80"/>
                    <a:pt x="21" y="82"/>
                    <a:pt x="22" y="83"/>
                  </a:cubicBezTo>
                  <a:cubicBezTo>
                    <a:pt x="22" y="84"/>
                    <a:pt x="23" y="84"/>
                    <a:pt x="23" y="84"/>
                  </a:cubicBezTo>
                  <a:cubicBezTo>
                    <a:pt x="23" y="85"/>
                    <a:pt x="24" y="86"/>
                    <a:pt x="24" y="86"/>
                  </a:cubicBezTo>
                  <a:cubicBezTo>
                    <a:pt x="24" y="87"/>
                    <a:pt x="25" y="87"/>
                    <a:pt x="25" y="88"/>
                  </a:cubicBezTo>
                  <a:cubicBezTo>
                    <a:pt x="25" y="88"/>
                    <a:pt x="25" y="88"/>
                    <a:pt x="26" y="89"/>
                  </a:cubicBezTo>
                  <a:cubicBezTo>
                    <a:pt x="26" y="90"/>
                    <a:pt x="28" y="91"/>
                    <a:pt x="28" y="93"/>
                  </a:cubicBezTo>
                  <a:cubicBezTo>
                    <a:pt x="28" y="93"/>
                    <a:pt x="28" y="93"/>
                    <a:pt x="29" y="93"/>
                  </a:cubicBezTo>
                  <a:cubicBezTo>
                    <a:pt x="29" y="94"/>
                    <a:pt x="30" y="94"/>
                    <a:pt x="31" y="95"/>
                  </a:cubicBezTo>
                  <a:cubicBezTo>
                    <a:pt x="31" y="95"/>
                    <a:pt x="31" y="96"/>
                    <a:pt x="31" y="96"/>
                  </a:cubicBezTo>
                  <a:cubicBezTo>
                    <a:pt x="32" y="97"/>
                    <a:pt x="32" y="97"/>
                    <a:pt x="33" y="98"/>
                  </a:cubicBezTo>
                  <a:cubicBezTo>
                    <a:pt x="33" y="99"/>
                    <a:pt x="34" y="99"/>
                    <a:pt x="35" y="99"/>
                  </a:cubicBezTo>
                  <a:cubicBezTo>
                    <a:pt x="35" y="99"/>
                    <a:pt x="34" y="100"/>
                    <a:pt x="34" y="100"/>
                  </a:cubicBezTo>
                  <a:cubicBezTo>
                    <a:pt x="35" y="101"/>
                    <a:pt x="35" y="101"/>
                    <a:pt x="36" y="102"/>
                  </a:cubicBezTo>
                  <a:cubicBezTo>
                    <a:pt x="36" y="103"/>
                    <a:pt x="36" y="104"/>
                    <a:pt x="36" y="106"/>
                  </a:cubicBezTo>
                  <a:cubicBezTo>
                    <a:pt x="37" y="107"/>
                    <a:pt x="37" y="108"/>
                    <a:pt x="35" y="109"/>
                  </a:cubicBezTo>
                  <a:cubicBezTo>
                    <a:pt x="35" y="109"/>
                    <a:pt x="35" y="110"/>
                    <a:pt x="34" y="110"/>
                  </a:cubicBezTo>
                  <a:cubicBezTo>
                    <a:pt x="34" y="110"/>
                    <a:pt x="33" y="110"/>
                    <a:pt x="33" y="110"/>
                  </a:cubicBezTo>
                  <a:cubicBezTo>
                    <a:pt x="32" y="111"/>
                    <a:pt x="32" y="112"/>
                    <a:pt x="32" y="113"/>
                  </a:cubicBezTo>
                  <a:cubicBezTo>
                    <a:pt x="32" y="114"/>
                    <a:pt x="32" y="114"/>
                    <a:pt x="30" y="115"/>
                  </a:cubicBezTo>
                  <a:cubicBezTo>
                    <a:pt x="31" y="116"/>
                    <a:pt x="31" y="117"/>
                    <a:pt x="31" y="118"/>
                  </a:cubicBezTo>
                  <a:cubicBezTo>
                    <a:pt x="31" y="120"/>
                    <a:pt x="31" y="122"/>
                    <a:pt x="30" y="125"/>
                  </a:cubicBezTo>
                  <a:cubicBezTo>
                    <a:pt x="30" y="125"/>
                    <a:pt x="30" y="125"/>
                    <a:pt x="30" y="126"/>
                  </a:cubicBezTo>
                  <a:cubicBezTo>
                    <a:pt x="29" y="128"/>
                    <a:pt x="24" y="128"/>
                    <a:pt x="23" y="126"/>
                  </a:cubicBezTo>
                  <a:cubicBezTo>
                    <a:pt x="22" y="125"/>
                    <a:pt x="21" y="124"/>
                    <a:pt x="22" y="122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1" y="122"/>
                    <a:pt x="21" y="121"/>
                    <a:pt x="20" y="121"/>
                  </a:cubicBezTo>
                  <a:cubicBezTo>
                    <a:pt x="20" y="121"/>
                    <a:pt x="19" y="121"/>
                    <a:pt x="19" y="121"/>
                  </a:cubicBezTo>
                  <a:cubicBezTo>
                    <a:pt x="19" y="121"/>
                    <a:pt x="18" y="120"/>
                    <a:pt x="18" y="120"/>
                  </a:cubicBezTo>
                  <a:cubicBezTo>
                    <a:pt x="18" y="118"/>
                    <a:pt x="18" y="116"/>
                    <a:pt x="18" y="114"/>
                  </a:cubicBezTo>
                  <a:cubicBezTo>
                    <a:pt x="18" y="114"/>
                    <a:pt x="18" y="114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7" y="113"/>
                    <a:pt x="16" y="113"/>
                    <a:pt x="15" y="114"/>
                  </a:cubicBezTo>
                  <a:cubicBezTo>
                    <a:pt x="14" y="114"/>
                    <a:pt x="13" y="114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3" y="111"/>
                    <a:pt x="13" y="111"/>
                    <a:pt x="13" y="110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3" y="108"/>
                    <a:pt x="12" y="107"/>
                    <a:pt x="11" y="106"/>
                  </a:cubicBezTo>
                  <a:cubicBezTo>
                    <a:pt x="11" y="105"/>
                    <a:pt x="10" y="105"/>
                    <a:pt x="10" y="104"/>
                  </a:cubicBezTo>
                  <a:cubicBezTo>
                    <a:pt x="10" y="104"/>
                    <a:pt x="10" y="104"/>
                    <a:pt x="10" y="103"/>
                  </a:cubicBezTo>
                  <a:cubicBezTo>
                    <a:pt x="9" y="103"/>
                    <a:pt x="9" y="102"/>
                    <a:pt x="8" y="102"/>
                  </a:cubicBezTo>
                  <a:cubicBezTo>
                    <a:pt x="8" y="101"/>
                    <a:pt x="8" y="101"/>
                    <a:pt x="8" y="100"/>
                  </a:cubicBezTo>
                  <a:cubicBezTo>
                    <a:pt x="8" y="99"/>
                    <a:pt x="7" y="99"/>
                    <a:pt x="7" y="98"/>
                  </a:cubicBezTo>
                  <a:cubicBezTo>
                    <a:pt x="7" y="98"/>
                    <a:pt x="7" y="97"/>
                    <a:pt x="8" y="96"/>
                  </a:cubicBezTo>
                  <a:cubicBezTo>
                    <a:pt x="7" y="95"/>
                    <a:pt x="7" y="95"/>
                    <a:pt x="7" y="94"/>
                  </a:cubicBezTo>
                  <a:cubicBezTo>
                    <a:pt x="7" y="94"/>
                    <a:pt x="6" y="93"/>
                    <a:pt x="7" y="93"/>
                  </a:cubicBezTo>
                  <a:cubicBezTo>
                    <a:pt x="7" y="92"/>
                    <a:pt x="6" y="92"/>
                    <a:pt x="6" y="91"/>
                  </a:cubicBezTo>
                  <a:cubicBezTo>
                    <a:pt x="6" y="90"/>
                    <a:pt x="6" y="88"/>
                    <a:pt x="5" y="86"/>
                  </a:cubicBezTo>
                  <a:cubicBezTo>
                    <a:pt x="5" y="85"/>
                    <a:pt x="6" y="84"/>
                    <a:pt x="6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5" y="80"/>
                    <a:pt x="5" y="78"/>
                    <a:pt x="6" y="77"/>
                  </a:cubicBezTo>
                  <a:cubicBezTo>
                    <a:pt x="6" y="76"/>
                    <a:pt x="6" y="76"/>
                    <a:pt x="6" y="75"/>
                  </a:cubicBezTo>
                  <a:cubicBezTo>
                    <a:pt x="6" y="75"/>
                    <a:pt x="6" y="74"/>
                    <a:pt x="7" y="74"/>
                  </a:cubicBezTo>
                  <a:cubicBezTo>
                    <a:pt x="6" y="73"/>
                    <a:pt x="6" y="73"/>
                    <a:pt x="6" y="72"/>
                  </a:cubicBezTo>
                  <a:cubicBezTo>
                    <a:pt x="6" y="71"/>
                    <a:pt x="6" y="69"/>
                    <a:pt x="6" y="67"/>
                  </a:cubicBezTo>
                  <a:cubicBezTo>
                    <a:pt x="6" y="66"/>
                    <a:pt x="6" y="65"/>
                    <a:pt x="6" y="64"/>
                  </a:cubicBezTo>
                  <a:cubicBezTo>
                    <a:pt x="6" y="63"/>
                    <a:pt x="5" y="62"/>
                    <a:pt x="5" y="61"/>
                  </a:cubicBezTo>
                  <a:cubicBezTo>
                    <a:pt x="5" y="60"/>
                    <a:pt x="5" y="58"/>
                    <a:pt x="5" y="57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2"/>
                    <a:pt x="4" y="50"/>
                    <a:pt x="3" y="48"/>
                  </a:cubicBezTo>
                  <a:cubicBezTo>
                    <a:pt x="3" y="46"/>
                    <a:pt x="3" y="45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2" y="35"/>
                  </a:cubicBezTo>
                  <a:cubicBezTo>
                    <a:pt x="3" y="34"/>
                    <a:pt x="3" y="33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6"/>
                    <a:pt x="3" y="26"/>
                    <a:pt x="2" y="25"/>
                  </a:cubicBezTo>
                  <a:cubicBezTo>
                    <a:pt x="2" y="25"/>
                    <a:pt x="2" y="24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3" y="20"/>
                    <a:pt x="3" y="18"/>
                    <a:pt x="3" y="16"/>
                  </a:cubicBezTo>
                  <a:cubicBezTo>
                    <a:pt x="2" y="16"/>
                    <a:pt x="3" y="16"/>
                    <a:pt x="3" y="15"/>
                  </a:cubicBezTo>
                  <a:cubicBezTo>
                    <a:pt x="3" y="14"/>
                    <a:pt x="2" y="14"/>
                    <a:pt x="3" y="13"/>
                  </a:cubicBezTo>
                  <a:cubicBezTo>
                    <a:pt x="3" y="13"/>
                    <a:pt x="3" y="13"/>
                    <a:pt x="3" y="12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2" y="6"/>
                    <a:pt x="0" y="4"/>
                    <a:pt x="1" y="2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4"/>
                    <a:pt x="7" y="5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4"/>
                    <a:pt x="7" y="16"/>
                    <a:pt x="8" y="18"/>
                  </a:cubicBezTo>
                  <a:cubicBezTo>
                    <a:pt x="8" y="18"/>
                    <a:pt x="7" y="19"/>
                    <a:pt x="7" y="19"/>
                  </a:cubicBezTo>
                  <a:cubicBezTo>
                    <a:pt x="7" y="19"/>
                    <a:pt x="7" y="20"/>
                    <a:pt x="8" y="20"/>
                  </a:cubicBezTo>
                  <a:cubicBezTo>
                    <a:pt x="9" y="22"/>
                    <a:pt x="8" y="25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30"/>
                    <a:pt x="9" y="31"/>
                    <a:pt x="9" y="32"/>
                  </a:cubicBezTo>
                  <a:cubicBezTo>
                    <a:pt x="9" y="34"/>
                    <a:pt x="10" y="37"/>
                    <a:pt x="11" y="39"/>
                  </a:cubicBezTo>
                  <a:cubicBezTo>
                    <a:pt x="11" y="40"/>
                    <a:pt x="12" y="41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4"/>
                    <a:pt x="13" y="45"/>
                    <a:pt x="12" y="47"/>
                  </a:cubicBezTo>
                  <a:cubicBezTo>
                    <a:pt x="12" y="48"/>
                    <a:pt x="12" y="49"/>
                    <a:pt x="12" y="50"/>
                  </a:cubicBezTo>
                  <a:cubicBezTo>
                    <a:pt x="12" y="51"/>
                    <a:pt x="13" y="52"/>
                    <a:pt x="13" y="53"/>
                  </a:cubicBezTo>
                  <a:cubicBezTo>
                    <a:pt x="13" y="54"/>
                    <a:pt x="13" y="54"/>
                    <a:pt x="13" y="55"/>
                  </a:cubicBezTo>
                  <a:close/>
                  <a:moveTo>
                    <a:pt x="28" y="127"/>
                  </a:move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7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lose/>
                  <a:moveTo>
                    <a:pt x="12" y="78"/>
                  </a:move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3" y="78"/>
                  </a:cubicBezTo>
                  <a:cubicBezTo>
                    <a:pt x="13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lose/>
                  <a:moveTo>
                    <a:pt x="4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4" y="23"/>
                    <a:pt x="4" y="22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11" y="52"/>
                  </a:move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lose/>
                  <a:moveTo>
                    <a:pt x="1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lose/>
                  <a:moveTo>
                    <a:pt x="10" y="3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lose/>
                  <a:moveTo>
                    <a:pt x="16" y="86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6" y="86"/>
                    <a:pt x="16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5"/>
                    <a:pt x="16" y="85"/>
                    <a:pt x="16" y="86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14" y="77"/>
                  </a:moveTo>
                  <a:cubicBezTo>
                    <a:pt x="14" y="78"/>
                    <a:pt x="14" y="78"/>
                    <a:pt x="14" y="78"/>
                  </a:cubicBezTo>
                  <a:cubicBezTo>
                    <a:pt x="14" y="77"/>
                    <a:pt x="14" y="77"/>
                    <a:pt x="14" y="77"/>
                  </a:cubicBezTo>
                  <a:close/>
                  <a:moveTo>
                    <a:pt x="13" y="78"/>
                  </a:move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lose/>
                  <a:moveTo>
                    <a:pt x="6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lose/>
                  <a:moveTo>
                    <a:pt x="9" y="72"/>
                  </a:move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lose/>
                  <a:moveTo>
                    <a:pt x="7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lose/>
                  <a:moveTo>
                    <a:pt x="7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5" name="Freeform 77754">
              <a:extLst>
                <a:ext uri="{FF2B5EF4-FFF2-40B4-BE49-F238E27FC236}">
                  <a16:creationId xmlns:a16="http://schemas.microsoft.com/office/drawing/2014/main" id="{290FE7A8-E7F8-BA2D-792C-86185FC10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413" y="5792786"/>
              <a:ext cx="203200" cy="255587"/>
            </a:xfrm>
            <a:custGeom>
              <a:avLst/>
              <a:gdLst>
                <a:gd name="T0" fmla="*/ 23 w 48"/>
                <a:gd name="T1" fmla="*/ 38 h 60"/>
                <a:gd name="T2" fmla="*/ 21 w 48"/>
                <a:gd name="T3" fmla="*/ 42 h 60"/>
                <a:gd name="T4" fmla="*/ 16 w 48"/>
                <a:gd name="T5" fmla="*/ 49 h 60"/>
                <a:gd name="T6" fmla="*/ 15 w 48"/>
                <a:gd name="T7" fmla="*/ 52 h 60"/>
                <a:gd name="T8" fmla="*/ 11 w 48"/>
                <a:gd name="T9" fmla="*/ 59 h 60"/>
                <a:gd name="T10" fmla="*/ 7 w 48"/>
                <a:gd name="T11" fmla="*/ 60 h 60"/>
                <a:gd name="T12" fmla="*/ 5 w 48"/>
                <a:gd name="T13" fmla="*/ 60 h 60"/>
                <a:gd name="T14" fmla="*/ 1 w 48"/>
                <a:gd name="T15" fmla="*/ 56 h 60"/>
                <a:gd name="T16" fmla="*/ 0 w 48"/>
                <a:gd name="T17" fmla="*/ 55 h 60"/>
                <a:gd name="T18" fmla="*/ 3 w 48"/>
                <a:gd name="T19" fmla="*/ 48 h 60"/>
                <a:gd name="T20" fmla="*/ 9 w 48"/>
                <a:gd name="T21" fmla="*/ 45 h 60"/>
                <a:gd name="T22" fmla="*/ 13 w 48"/>
                <a:gd name="T23" fmla="*/ 40 h 60"/>
                <a:gd name="T24" fmla="*/ 17 w 48"/>
                <a:gd name="T25" fmla="*/ 35 h 60"/>
                <a:gd name="T26" fmla="*/ 20 w 48"/>
                <a:gd name="T27" fmla="*/ 30 h 60"/>
                <a:gd name="T28" fmla="*/ 21 w 48"/>
                <a:gd name="T29" fmla="*/ 25 h 60"/>
                <a:gd name="T30" fmla="*/ 27 w 48"/>
                <a:gd name="T31" fmla="*/ 18 h 60"/>
                <a:gd name="T32" fmla="*/ 32 w 48"/>
                <a:gd name="T33" fmla="*/ 10 h 60"/>
                <a:gd name="T34" fmla="*/ 37 w 48"/>
                <a:gd name="T35" fmla="*/ 6 h 60"/>
                <a:gd name="T36" fmla="*/ 43 w 48"/>
                <a:gd name="T37" fmla="*/ 1 h 60"/>
                <a:gd name="T38" fmla="*/ 47 w 48"/>
                <a:gd name="T39" fmla="*/ 2 h 60"/>
                <a:gd name="T40" fmla="*/ 45 w 48"/>
                <a:gd name="T41" fmla="*/ 7 h 60"/>
                <a:gd name="T42" fmla="*/ 43 w 48"/>
                <a:gd name="T43" fmla="*/ 9 h 60"/>
                <a:gd name="T44" fmla="*/ 41 w 48"/>
                <a:gd name="T45" fmla="*/ 11 h 60"/>
                <a:gd name="T46" fmla="*/ 36 w 48"/>
                <a:gd name="T47" fmla="*/ 15 h 60"/>
                <a:gd name="T48" fmla="*/ 34 w 48"/>
                <a:gd name="T49" fmla="*/ 19 h 60"/>
                <a:gd name="T50" fmla="*/ 33 w 48"/>
                <a:gd name="T51" fmla="*/ 21 h 60"/>
                <a:gd name="T52" fmla="*/ 31 w 48"/>
                <a:gd name="T53" fmla="*/ 23 h 60"/>
                <a:gd name="T54" fmla="*/ 29 w 48"/>
                <a:gd name="T55" fmla="*/ 26 h 60"/>
                <a:gd name="T56" fmla="*/ 27 w 48"/>
                <a:gd name="T57" fmla="*/ 29 h 60"/>
                <a:gd name="T58" fmla="*/ 26 w 48"/>
                <a:gd name="T59" fmla="*/ 33 h 60"/>
                <a:gd name="T60" fmla="*/ 24 w 48"/>
                <a:gd name="T61" fmla="*/ 37 h 60"/>
                <a:gd name="T62" fmla="*/ 13 w 48"/>
                <a:gd name="T63" fmla="*/ 53 h 60"/>
                <a:gd name="T64" fmla="*/ 13 w 48"/>
                <a:gd name="T65" fmla="*/ 53 h 60"/>
                <a:gd name="T66" fmla="*/ 38 w 48"/>
                <a:gd name="T67" fmla="*/ 12 h 60"/>
                <a:gd name="T68" fmla="*/ 38 w 48"/>
                <a:gd name="T69" fmla="*/ 12 h 60"/>
                <a:gd name="T70" fmla="*/ 1 w 48"/>
                <a:gd name="T71" fmla="*/ 52 h 60"/>
                <a:gd name="T72" fmla="*/ 24 w 48"/>
                <a:gd name="T73" fmla="*/ 33 h 60"/>
                <a:gd name="T74" fmla="*/ 24 w 48"/>
                <a:gd name="T75" fmla="*/ 33 h 60"/>
                <a:gd name="T76" fmla="*/ 24 w 48"/>
                <a:gd name="T77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60">
                  <a:moveTo>
                    <a:pt x="24" y="37"/>
                  </a:moveTo>
                  <a:cubicBezTo>
                    <a:pt x="24" y="37"/>
                    <a:pt x="23" y="37"/>
                    <a:pt x="23" y="38"/>
                  </a:cubicBezTo>
                  <a:cubicBezTo>
                    <a:pt x="23" y="38"/>
                    <a:pt x="23" y="38"/>
                    <a:pt x="23" y="39"/>
                  </a:cubicBezTo>
                  <a:cubicBezTo>
                    <a:pt x="22" y="40"/>
                    <a:pt x="22" y="41"/>
                    <a:pt x="21" y="42"/>
                  </a:cubicBezTo>
                  <a:cubicBezTo>
                    <a:pt x="20" y="43"/>
                    <a:pt x="20" y="43"/>
                    <a:pt x="20" y="44"/>
                  </a:cubicBezTo>
                  <a:cubicBezTo>
                    <a:pt x="19" y="46"/>
                    <a:pt x="17" y="47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5" y="51"/>
                    <a:pt x="15" y="52"/>
                    <a:pt x="15" y="52"/>
                  </a:cubicBezTo>
                  <a:cubicBezTo>
                    <a:pt x="14" y="53"/>
                    <a:pt x="13" y="54"/>
                    <a:pt x="13" y="56"/>
                  </a:cubicBezTo>
                  <a:cubicBezTo>
                    <a:pt x="12" y="57"/>
                    <a:pt x="12" y="58"/>
                    <a:pt x="11" y="59"/>
                  </a:cubicBezTo>
                  <a:cubicBezTo>
                    <a:pt x="10" y="59"/>
                    <a:pt x="9" y="60"/>
                    <a:pt x="8" y="60"/>
                  </a:cubicBezTo>
                  <a:cubicBezTo>
                    <a:pt x="8" y="60"/>
                    <a:pt x="8" y="60"/>
                    <a:pt x="7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59"/>
                    <a:pt x="2" y="57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52"/>
                    <a:pt x="2" y="48"/>
                    <a:pt x="3" y="48"/>
                  </a:cubicBezTo>
                  <a:cubicBezTo>
                    <a:pt x="4" y="47"/>
                    <a:pt x="5" y="47"/>
                    <a:pt x="6" y="47"/>
                  </a:cubicBezTo>
                  <a:cubicBezTo>
                    <a:pt x="6" y="46"/>
                    <a:pt x="8" y="45"/>
                    <a:pt x="9" y="45"/>
                  </a:cubicBezTo>
                  <a:cubicBezTo>
                    <a:pt x="10" y="44"/>
                    <a:pt x="11" y="43"/>
                    <a:pt x="12" y="42"/>
                  </a:cubicBezTo>
                  <a:cubicBezTo>
                    <a:pt x="13" y="42"/>
                    <a:pt x="13" y="41"/>
                    <a:pt x="13" y="40"/>
                  </a:cubicBezTo>
                  <a:cubicBezTo>
                    <a:pt x="14" y="39"/>
                    <a:pt x="15" y="37"/>
                    <a:pt x="16" y="37"/>
                  </a:cubicBezTo>
                  <a:cubicBezTo>
                    <a:pt x="17" y="36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3"/>
                    <a:pt x="19" y="32"/>
                    <a:pt x="20" y="30"/>
                  </a:cubicBezTo>
                  <a:cubicBezTo>
                    <a:pt x="20" y="29"/>
                    <a:pt x="21" y="28"/>
                    <a:pt x="22" y="26"/>
                  </a:cubicBezTo>
                  <a:cubicBezTo>
                    <a:pt x="22" y="26"/>
                    <a:pt x="21" y="25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30" y="13"/>
                    <a:pt x="31" y="11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40" y="4"/>
                    <a:pt x="42" y="3"/>
                    <a:pt x="43" y="1"/>
                  </a:cubicBezTo>
                  <a:cubicBezTo>
                    <a:pt x="44" y="1"/>
                    <a:pt x="45" y="0"/>
                    <a:pt x="46" y="1"/>
                  </a:cubicBezTo>
                  <a:cubicBezTo>
                    <a:pt x="46" y="1"/>
                    <a:pt x="47" y="2"/>
                    <a:pt x="47" y="2"/>
                  </a:cubicBezTo>
                  <a:cubicBezTo>
                    <a:pt x="48" y="3"/>
                    <a:pt x="48" y="4"/>
                    <a:pt x="48" y="4"/>
                  </a:cubicBezTo>
                  <a:cubicBezTo>
                    <a:pt x="47" y="5"/>
                    <a:pt x="47" y="7"/>
                    <a:pt x="45" y="7"/>
                  </a:cubicBezTo>
                  <a:cubicBezTo>
                    <a:pt x="45" y="7"/>
                    <a:pt x="44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10"/>
                    <a:pt x="41" y="10"/>
                  </a:cubicBezTo>
                  <a:cubicBezTo>
                    <a:pt x="41" y="10"/>
                    <a:pt x="41" y="11"/>
                    <a:pt x="41" y="11"/>
                  </a:cubicBezTo>
                  <a:cubicBezTo>
                    <a:pt x="40" y="11"/>
                    <a:pt x="40" y="11"/>
                    <a:pt x="39" y="12"/>
                  </a:cubicBezTo>
                  <a:cubicBezTo>
                    <a:pt x="38" y="12"/>
                    <a:pt x="37" y="14"/>
                    <a:pt x="36" y="15"/>
                  </a:cubicBezTo>
                  <a:cubicBezTo>
                    <a:pt x="36" y="16"/>
                    <a:pt x="35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3" y="20"/>
                    <a:pt x="33" y="21"/>
                  </a:cubicBezTo>
                  <a:cubicBezTo>
                    <a:pt x="32" y="21"/>
                    <a:pt x="32" y="22"/>
                    <a:pt x="31" y="2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0" y="25"/>
                    <a:pt x="30" y="25"/>
                    <a:pt x="29" y="26"/>
                  </a:cubicBezTo>
                  <a:cubicBezTo>
                    <a:pt x="28" y="26"/>
                    <a:pt x="28" y="28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6" y="30"/>
                    <a:pt x="26" y="30"/>
                    <a:pt x="26" y="31"/>
                  </a:cubicBezTo>
                  <a:cubicBezTo>
                    <a:pt x="26" y="32"/>
                    <a:pt x="26" y="32"/>
                    <a:pt x="26" y="33"/>
                  </a:cubicBezTo>
                  <a:cubicBezTo>
                    <a:pt x="25" y="34"/>
                    <a:pt x="24" y="35"/>
                    <a:pt x="24" y="36"/>
                  </a:cubicBezTo>
                  <a:cubicBezTo>
                    <a:pt x="24" y="36"/>
                    <a:pt x="24" y="36"/>
                    <a:pt x="24" y="37"/>
                  </a:cubicBezTo>
                  <a:close/>
                  <a:moveTo>
                    <a:pt x="13" y="53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lose/>
                  <a:moveTo>
                    <a:pt x="38" y="12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2"/>
                    <a:pt x="38" y="12"/>
                    <a:pt x="38" y="12"/>
                  </a:cubicBezTo>
                  <a:close/>
                  <a:moveTo>
                    <a:pt x="1" y="52"/>
                  </a:move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lose/>
                  <a:moveTo>
                    <a:pt x="24" y="33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7755">
              <a:extLst>
                <a:ext uri="{FF2B5EF4-FFF2-40B4-BE49-F238E27FC236}">
                  <a16:creationId xmlns:a16="http://schemas.microsoft.com/office/drawing/2014/main" id="{5387EC52-F85C-EBD2-0C0C-80CB1CA32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113" y="5873748"/>
              <a:ext cx="220663" cy="344487"/>
            </a:xfrm>
            <a:custGeom>
              <a:avLst/>
              <a:gdLst>
                <a:gd name="T0" fmla="*/ 16 w 52"/>
                <a:gd name="T1" fmla="*/ 66 h 81"/>
                <a:gd name="T2" fmla="*/ 13 w 52"/>
                <a:gd name="T3" fmla="*/ 71 h 81"/>
                <a:gd name="T4" fmla="*/ 4 w 52"/>
                <a:gd name="T5" fmla="*/ 80 h 81"/>
                <a:gd name="T6" fmla="*/ 0 w 52"/>
                <a:gd name="T7" fmla="*/ 77 h 81"/>
                <a:gd name="T8" fmla="*/ 5 w 52"/>
                <a:gd name="T9" fmla="*/ 71 h 81"/>
                <a:gd name="T10" fmla="*/ 9 w 52"/>
                <a:gd name="T11" fmla="*/ 70 h 81"/>
                <a:gd name="T12" fmla="*/ 12 w 52"/>
                <a:gd name="T13" fmla="*/ 59 h 81"/>
                <a:gd name="T14" fmla="*/ 17 w 52"/>
                <a:gd name="T15" fmla="*/ 56 h 81"/>
                <a:gd name="T16" fmla="*/ 23 w 52"/>
                <a:gd name="T17" fmla="*/ 52 h 81"/>
                <a:gd name="T18" fmla="*/ 28 w 52"/>
                <a:gd name="T19" fmla="*/ 46 h 81"/>
                <a:gd name="T20" fmla="*/ 33 w 52"/>
                <a:gd name="T21" fmla="*/ 37 h 81"/>
                <a:gd name="T22" fmla="*/ 35 w 52"/>
                <a:gd name="T23" fmla="*/ 33 h 81"/>
                <a:gd name="T24" fmla="*/ 36 w 52"/>
                <a:gd name="T25" fmla="*/ 23 h 81"/>
                <a:gd name="T26" fmla="*/ 36 w 52"/>
                <a:gd name="T27" fmla="*/ 19 h 81"/>
                <a:gd name="T28" fmla="*/ 38 w 52"/>
                <a:gd name="T29" fmla="*/ 16 h 81"/>
                <a:gd name="T30" fmla="*/ 39 w 52"/>
                <a:gd name="T31" fmla="*/ 14 h 81"/>
                <a:gd name="T32" fmla="*/ 42 w 52"/>
                <a:gd name="T33" fmla="*/ 11 h 81"/>
                <a:gd name="T34" fmla="*/ 43 w 52"/>
                <a:gd name="T35" fmla="*/ 9 h 81"/>
                <a:gd name="T36" fmla="*/ 49 w 52"/>
                <a:gd name="T37" fmla="*/ 0 h 81"/>
                <a:gd name="T38" fmla="*/ 49 w 52"/>
                <a:gd name="T39" fmla="*/ 6 h 81"/>
                <a:gd name="T40" fmla="*/ 46 w 52"/>
                <a:gd name="T41" fmla="*/ 11 h 81"/>
                <a:gd name="T42" fmla="*/ 44 w 52"/>
                <a:gd name="T43" fmla="*/ 16 h 81"/>
                <a:gd name="T44" fmla="*/ 41 w 52"/>
                <a:gd name="T45" fmla="*/ 20 h 81"/>
                <a:gd name="T46" fmla="*/ 40 w 52"/>
                <a:gd name="T47" fmla="*/ 25 h 81"/>
                <a:gd name="T48" fmla="*/ 40 w 52"/>
                <a:gd name="T49" fmla="*/ 31 h 81"/>
                <a:gd name="T50" fmla="*/ 38 w 52"/>
                <a:gd name="T51" fmla="*/ 36 h 81"/>
                <a:gd name="T52" fmla="*/ 36 w 52"/>
                <a:gd name="T53" fmla="*/ 40 h 81"/>
                <a:gd name="T54" fmla="*/ 33 w 52"/>
                <a:gd name="T55" fmla="*/ 46 h 81"/>
                <a:gd name="T56" fmla="*/ 31 w 52"/>
                <a:gd name="T57" fmla="*/ 51 h 81"/>
                <a:gd name="T58" fmla="*/ 29 w 52"/>
                <a:gd name="T59" fmla="*/ 57 h 81"/>
                <a:gd name="T60" fmla="*/ 23 w 52"/>
                <a:gd name="T61" fmla="*/ 60 h 81"/>
                <a:gd name="T62" fmla="*/ 21 w 52"/>
                <a:gd name="T63" fmla="*/ 61 h 81"/>
                <a:gd name="T64" fmla="*/ 17 w 52"/>
                <a:gd name="T65" fmla="*/ 63 h 81"/>
                <a:gd name="T66" fmla="*/ 15 w 52"/>
                <a:gd name="T67" fmla="*/ 68 h 81"/>
                <a:gd name="T68" fmla="*/ 15 w 52"/>
                <a:gd name="T69" fmla="*/ 68 h 81"/>
                <a:gd name="T70" fmla="*/ 41 w 52"/>
                <a:gd name="T71" fmla="*/ 20 h 81"/>
                <a:gd name="T72" fmla="*/ 41 w 52"/>
                <a:gd name="T73" fmla="*/ 20 h 81"/>
                <a:gd name="T74" fmla="*/ 45 w 52"/>
                <a:gd name="T75" fmla="*/ 10 h 81"/>
                <a:gd name="T76" fmla="*/ 45 w 52"/>
                <a:gd name="T77" fmla="*/ 10 h 81"/>
                <a:gd name="T78" fmla="*/ 45 w 52"/>
                <a:gd name="T79" fmla="*/ 7 h 81"/>
                <a:gd name="T80" fmla="*/ 45 w 52"/>
                <a:gd name="T81" fmla="*/ 6 h 81"/>
                <a:gd name="T82" fmla="*/ 1 w 52"/>
                <a:gd name="T83" fmla="*/ 77 h 81"/>
                <a:gd name="T84" fmla="*/ 1 w 52"/>
                <a:gd name="T85" fmla="*/ 77 h 81"/>
                <a:gd name="T86" fmla="*/ 44 w 52"/>
                <a:gd name="T87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81">
                  <a:moveTo>
                    <a:pt x="17" y="63"/>
                  </a:moveTo>
                  <a:cubicBezTo>
                    <a:pt x="17" y="64"/>
                    <a:pt x="17" y="65"/>
                    <a:pt x="16" y="66"/>
                  </a:cubicBezTo>
                  <a:cubicBezTo>
                    <a:pt x="16" y="67"/>
                    <a:pt x="15" y="68"/>
                    <a:pt x="15" y="69"/>
                  </a:cubicBezTo>
                  <a:cubicBezTo>
                    <a:pt x="14" y="70"/>
                    <a:pt x="14" y="71"/>
                    <a:pt x="13" y="71"/>
                  </a:cubicBezTo>
                  <a:cubicBezTo>
                    <a:pt x="12" y="72"/>
                    <a:pt x="11" y="72"/>
                    <a:pt x="10" y="72"/>
                  </a:cubicBezTo>
                  <a:cubicBezTo>
                    <a:pt x="9" y="75"/>
                    <a:pt x="7" y="78"/>
                    <a:pt x="4" y="80"/>
                  </a:cubicBezTo>
                  <a:cubicBezTo>
                    <a:pt x="3" y="81"/>
                    <a:pt x="2" y="81"/>
                    <a:pt x="1" y="80"/>
                  </a:cubicBezTo>
                  <a:cubicBezTo>
                    <a:pt x="0" y="79"/>
                    <a:pt x="0" y="78"/>
                    <a:pt x="0" y="77"/>
                  </a:cubicBezTo>
                  <a:cubicBezTo>
                    <a:pt x="1" y="75"/>
                    <a:pt x="1" y="75"/>
                    <a:pt x="3" y="74"/>
                  </a:cubicBezTo>
                  <a:cubicBezTo>
                    <a:pt x="3" y="73"/>
                    <a:pt x="4" y="72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8" y="70"/>
                    <a:pt x="9" y="70"/>
                    <a:pt x="9" y="70"/>
                  </a:cubicBezTo>
                  <a:cubicBezTo>
                    <a:pt x="10" y="67"/>
                    <a:pt x="12" y="65"/>
                    <a:pt x="13" y="62"/>
                  </a:cubicBezTo>
                  <a:cubicBezTo>
                    <a:pt x="12" y="61"/>
                    <a:pt x="11" y="60"/>
                    <a:pt x="12" y="59"/>
                  </a:cubicBezTo>
                  <a:cubicBezTo>
                    <a:pt x="13" y="57"/>
                    <a:pt x="14" y="56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6"/>
                    <a:pt x="19" y="54"/>
                    <a:pt x="21" y="54"/>
                  </a:cubicBezTo>
                  <a:cubicBezTo>
                    <a:pt x="21" y="53"/>
                    <a:pt x="22" y="52"/>
                    <a:pt x="23" y="52"/>
                  </a:cubicBezTo>
                  <a:cubicBezTo>
                    <a:pt x="24" y="51"/>
                    <a:pt x="25" y="49"/>
                    <a:pt x="26" y="49"/>
                  </a:cubicBezTo>
                  <a:cubicBezTo>
                    <a:pt x="27" y="48"/>
                    <a:pt x="28" y="47"/>
                    <a:pt x="28" y="46"/>
                  </a:cubicBezTo>
                  <a:cubicBezTo>
                    <a:pt x="29" y="45"/>
                    <a:pt x="29" y="45"/>
                    <a:pt x="30" y="44"/>
                  </a:cubicBezTo>
                  <a:cubicBezTo>
                    <a:pt x="31" y="42"/>
                    <a:pt x="32" y="39"/>
                    <a:pt x="33" y="37"/>
                  </a:cubicBezTo>
                  <a:cubicBezTo>
                    <a:pt x="34" y="37"/>
                    <a:pt x="34" y="36"/>
                    <a:pt x="34" y="35"/>
                  </a:cubicBezTo>
                  <a:cubicBezTo>
                    <a:pt x="34" y="35"/>
                    <a:pt x="35" y="34"/>
                    <a:pt x="35" y="33"/>
                  </a:cubicBezTo>
                  <a:cubicBezTo>
                    <a:pt x="36" y="31"/>
                    <a:pt x="36" y="29"/>
                    <a:pt x="36" y="28"/>
                  </a:cubicBezTo>
                  <a:cubicBezTo>
                    <a:pt x="35" y="26"/>
                    <a:pt x="36" y="25"/>
                    <a:pt x="36" y="23"/>
                  </a:cubicBezTo>
                  <a:cubicBezTo>
                    <a:pt x="36" y="22"/>
                    <a:pt x="36" y="22"/>
                    <a:pt x="36" y="21"/>
                  </a:cubicBezTo>
                  <a:cubicBezTo>
                    <a:pt x="36" y="20"/>
                    <a:pt x="36" y="20"/>
                    <a:pt x="36" y="19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7"/>
                    <a:pt x="38" y="16"/>
                  </a:cubicBezTo>
                  <a:cubicBezTo>
                    <a:pt x="38" y="16"/>
                    <a:pt x="38" y="16"/>
                    <a:pt x="38" y="15"/>
                  </a:cubicBezTo>
                  <a:cubicBezTo>
                    <a:pt x="39" y="15"/>
                    <a:pt x="39" y="15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3"/>
                    <a:pt x="41" y="12"/>
                    <a:pt x="42" y="11"/>
                  </a:cubicBezTo>
                  <a:cubicBezTo>
                    <a:pt x="42" y="11"/>
                    <a:pt x="43" y="10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4" y="7"/>
                    <a:pt x="45" y="6"/>
                    <a:pt x="45" y="4"/>
                  </a:cubicBezTo>
                  <a:cubicBezTo>
                    <a:pt x="47" y="3"/>
                    <a:pt x="48" y="1"/>
                    <a:pt x="49" y="0"/>
                  </a:cubicBezTo>
                  <a:cubicBezTo>
                    <a:pt x="50" y="0"/>
                    <a:pt x="51" y="1"/>
                    <a:pt x="52" y="2"/>
                  </a:cubicBezTo>
                  <a:cubicBezTo>
                    <a:pt x="51" y="3"/>
                    <a:pt x="50" y="5"/>
                    <a:pt x="49" y="6"/>
                  </a:cubicBezTo>
                  <a:cubicBezTo>
                    <a:pt x="48" y="6"/>
                    <a:pt x="48" y="7"/>
                    <a:pt x="48" y="8"/>
                  </a:cubicBezTo>
                  <a:cubicBezTo>
                    <a:pt x="47" y="9"/>
                    <a:pt x="47" y="10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5" y="13"/>
                    <a:pt x="44" y="15"/>
                    <a:pt x="44" y="16"/>
                  </a:cubicBezTo>
                  <a:cubicBezTo>
                    <a:pt x="43" y="17"/>
                    <a:pt x="43" y="17"/>
                    <a:pt x="42" y="18"/>
                  </a:cubicBezTo>
                  <a:cubicBezTo>
                    <a:pt x="42" y="19"/>
                    <a:pt x="42" y="20"/>
                    <a:pt x="41" y="20"/>
                  </a:cubicBezTo>
                  <a:cubicBezTo>
                    <a:pt x="41" y="21"/>
                    <a:pt x="41" y="21"/>
                    <a:pt x="40" y="22"/>
                  </a:cubicBezTo>
                  <a:cubicBezTo>
                    <a:pt x="40" y="23"/>
                    <a:pt x="40" y="24"/>
                    <a:pt x="40" y="25"/>
                  </a:cubicBezTo>
                  <a:cubicBezTo>
                    <a:pt x="40" y="26"/>
                    <a:pt x="40" y="27"/>
                    <a:pt x="40" y="28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40" y="31"/>
                    <a:pt x="40" y="32"/>
                    <a:pt x="39" y="32"/>
                  </a:cubicBezTo>
                  <a:cubicBezTo>
                    <a:pt x="39" y="33"/>
                    <a:pt x="39" y="35"/>
                    <a:pt x="38" y="36"/>
                  </a:cubicBezTo>
                  <a:cubicBezTo>
                    <a:pt x="38" y="37"/>
                    <a:pt x="38" y="37"/>
                    <a:pt x="37" y="38"/>
                  </a:cubicBezTo>
                  <a:cubicBezTo>
                    <a:pt x="37" y="39"/>
                    <a:pt x="36" y="40"/>
                    <a:pt x="36" y="40"/>
                  </a:cubicBezTo>
                  <a:cubicBezTo>
                    <a:pt x="36" y="42"/>
                    <a:pt x="34" y="43"/>
                    <a:pt x="34" y="45"/>
                  </a:cubicBezTo>
                  <a:cubicBezTo>
                    <a:pt x="34" y="45"/>
                    <a:pt x="34" y="45"/>
                    <a:pt x="33" y="46"/>
                  </a:cubicBezTo>
                  <a:cubicBezTo>
                    <a:pt x="33" y="47"/>
                    <a:pt x="33" y="48"/>
                    <a:pt x="32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3"/>
                    <a:pt x="30" y="54"/>
                    <a:pt x="30" y="55"/>
                  </a:cubicBezTo>
                  <a:cubicBezTo>
                    <a:pt x="30" y="55"/>
                    <a:pt x="29" y="56"/>
                    <a:pt x="29" y="57"/>
                  </a:cubicBezTo>
                  <a:cubicBezTo>
                    <a:pt x="29" y="57"/>
                    <a:pt x="29" y="57"/>
                    <a:pt x="28" y="58"/>
                  </a:cubicBezTo>
                  <a:cubicBezTo>
                    <a:pt x="26" y="58"/>
                    <a:pt x="24" y="58"/>
                    <a:pt x="23" y="60"/>
                  </a:cubicBez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1" y="60"/>
                    <a:pt x="21" y="61"/>
                  </a:cubicBezTo>
                  <a:cubicBezTo>
                    <a:pt x="20" y="62"/>
                    <a:pt x="19" y="62"/>
                    <a:pt x="18" y="62"/>
                  </a:cubicBezTo>
                  <a:cubicBezTo>
                    <a:pt x="18" y="62"/>
                    <a:pt x="17" y="63"/>
                    <a:pt x="17" y="63"/>
                  </a:cubicBezTo>
                  <a:cubicBezTo>
                    <a:pt x="17" y="63"/>
                    <a:pt x="17" y="63"/>
                    <a:pt x="17" y="63"/>
                  </a:cubicBezTo>
                  <a:close/>
                  <a:moveTo>
                    <a:pt x="15" y="68"/>
                  </a:moveTo>
                  <a:cubicBezTo>
                    <a:pt x="14" y="68"/>
                    <a:pt x="14" y="68"/>
                    <a:pt x="15" y="68"/>
                  </a:cubicBezTo>
                  <a:cubicBezTo>
                    <a:pt x="14" y="68"/>
                    <a:pt x="14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lose/>
                  <a:moveTo>
                    <a:pt x="41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lose/>
                  <a:moveTo>
                    <a:pt x="45" y="7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6"/>
                    <a:pt x="45" y="7"/>
                    <a:pt x="45" y="7"/>
                  </a:cubicBezTo>
                  <a:close/>
                  <a:moveTo>
                    <a:pt x="1" y="77"/>
                  </a:move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7756">
              <a:extLst>
                <a:ext uri="{FF2B5EF4-FFF2-40B4-BE49-F238E27FC236}">
                  <a16:creationId xmlns:a16="http://schemas.microsoft.com/office/drawing/2014/main" id="{02699720-025B-F93C-1BED-48A09CBC2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775" y="5745161"/>
              <a:ext cx="157163" cy="85725"/>
            </a:xfrm>
            <a:custGeom>
              <a:avLst/>
              <a:gdLst>
                <a:gd name="T0" fmla="*/ 0 w 37"/>
                <a:gd name="T1" fmla="*/ 19 h 20"/>
                <a:gd name="T2" fmla="*/ 2 w 37"/>
                <a:gd name="T3" fmla="*/ 15 h 20"/>
                <a:gd name="T4" fmla="*/ 4 w 37"/>
                <a:gd name="T5" fmla="*/ 13 h 20"/>
                <a:gd name="T6" fmla="*/ 5 w 37"/>
                <a:gd name="T7" fmla="*/ 12 h 20"/>
                <a:gd name="T8" fmla="*/ 10 w 37"/>
                <a:gd name="T9" fmla="*/ 8 h 20"/>
                <a:gd name="T10" fmla="*/ 14 w 37"/>
                <a:gd name="T11" fmla="*/ 7 h 20"/>
                <a:gd name="T12" fmla="*/ 14 w 37"/>
                <a:gd name="T13" fmla="*/ 7 h 20"/>
                <a:gd name="T14" fmla="*/ 18 w 37"/>
                <a:gd name="T15" fmla="*/ 6 h 20"/>
                <a:gd name="T16" fmla="*/ 21 w 37"/>
                <a:gd name="T17" fmla="*/ 6 h 20"/>
                <a:gd name="T18" fmla="*/ 26 w 37"/>
                <a:gd name="T19" fmla="*/ 5 h 20"/>
                <a:gd name="T20" fmla="*/ 31 w 37"/>
                <a:gd name="T21" fmla="*/ 3 h 20"/>
                <a:gd name="T22" fmla="*/ 33 w 37"/>
                <a:gd name="T23" fmla="*/ 2 h 20"/>
                <a:gd name="T24" fmla="*/ 34 w 37"/>
                <a:gd name="T25" fmla="*/ 1 h 20"/>
                <a:gd name="T26" fmla="*/ 37 w 37"/>
                <a:gd name="T27" fmla="*/ 1 h 20"/>
                <a:gd name="T28" fmla="*/ 34 w 37"/>
                <a:gd name="T29" fmla="*/ 4 h 20"/>
                <a:gd name="T30" fmla="*/ 33 w 37"/>
                <a:gd name="T31" fmla="*/ 4 h 20"/>
                <a:gd name="T32" fmla="*/ 30 w 37"/>
                <a:gd name="T33" fmla="*/ 5 h 20"/>
                <a:gd name="T34" fmla="*/ 27 w 37"/>
                <a:gd name="T35" fmla="*/ 7 h 20"/>
                <a:gd name="T36" fmla="*/ 25 w 37"/>
                <a:gd name="T37" fmla="*/ 9 h 20"/>
                <a:gd name="T38" fmla="*/ 23 w 37"/>
                <a:gd name="T39" fmla="*/ 11 h 20"/>
                <a:gd name="T40" fmla="*/ 16 w 37"/>
                <a:gd name="T41" fmla="*/ 17 h 20"/>
                <a:gd name="T42" fmla="*/ 15 w 37"/>
                <a:gd name="T43" fmla="*/ 17 h 20"/>
                <a:gd name="T44" fmla="*/ 6 w 37"/>
                <a:gd name="T45" fmla="*/ 20 h 20"/>
                <a:gd name="T46" fmla="*/ 3 w 37"/>
                <a:gd name="T47" fmla="*/ 20 h 20"/>
                <a:gd name="T48" fmla="*/ 0 w 37"/>
                <a:gd name="T49" fmla="*/ 19 h 20"/>
                <a:gd name="T50" fmla="*/ 26 w 37"/>
                <a:gd name="T51" fmla="*/ 7 h 20"/>
                <a:gd name="T52" fmla="*/ 26 w 37"/>
                <a:gd name="T53" fmla="*/ 7 h 20"/>
                <a:gd name="T54" fmla="*/ 26 w 37"/>
                <a:gd name="T55" fmla="*/ 7 h 20"/>
                <a:gd name="T56" fmla="*/ 26 w 37"/>
                <a:gd name="T57" fmla="*/ 7 h 20"/>
                <a:gd name="T58" fmla="*/ 15 w 37"/>
                <a:gd name="T59" fmla="*/ 16 h 20"/>
                <a:gd name="T60" fmla="*/ 15 w 37"/>
                <a:gd name="T61" fmla="*/ 16 h 20"/>
                <a:gd name="T62" fmla="*/ 14 w 37"/>
                <a:gd name="T63" fmla="*/ 17 h 20"/>
                <a:gd name="T64" fmla="*/ 14 w 37"/>
                <a:gd name="T65" fmla="*/ 17 h 20"/>
                <a:gd name="T66" fmla="*/ 15 w 37"/>
                <a:gd name="T67" fmla="*/ 16 h 20"/>
                <a:gd name="T68" fmla="*/ 12 w 37"/>
                <a:gd name="T69" fmla="*/ 12 h 20"/>
                <a:gd name="T70" fmla="*/ 12 w 37"/>
                <a:gd name="T71" fmla="*/ 13 h 20"/>
                <a:gd name="T72" fmla="*/ 12 w 37"/>
                <a:gd name="T73" fmla="*/ 12 h 20"/>
                <a:gd name="T74" fmla="*/ 12 w 37"/>
                <a:gd name="T75" fmla="*/ 12 h 20"/>
                <a:gd name="T76" fmla="*/ 12 w 37"/>
                <a:gd name="T77" fmla="*/ 12 h 20"/>
                <a:gd name="T78" fmla="*/ 1 w 37"/>
                <a:gd name="T79" fmla="*/ 17 h 20"/>
                <a:gd name="T80" fmla="*/ 1 w 37"/>
                <a:gd name="T81" fmla="*/ 17 h 20"/>
                <a:gd name="T82" fmla="*/ 1 w 37"/>
                <a:gd name="T8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20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3"/>
                    <a:pt x="4" y="12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7" y="7"/>
                    <a:pt x="18" y="6"/>
                  </a:cubicBezTo>
                  <a:cubicBezTo>
                    <a:pt x="19" y="6"/>
                    <a:pt x="20" y="6"/>
                    <a:pt x="21" y="6"/>
                  </a:cubicBezTo>
                  <a:cubicBezTo>
                    <a:pt x="23" y="6"/>
                    <a:pt x="25" y="6"/>
                    <a:pt x="26" y="5"/>
                  </a:cubicBezTo>
                  <a:cubicBezTo>
                    <a:pt x="28" y="4"/>
                    <a:pt x="29" y="4"/>
                    <a:pt x="31" y="3"/>
                  </a:cubicBezTo>
                  <a:cubicBezTo>
                    <a:pt x="31" y="3"/>
                    <a:pt x="32" y="3"/>
                    <a:pt x="33" y="2"/>
                  </a:cubicBezTo>
                  <a:cubicBezTo>
                    <a:pt x="33" y="2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7" y="2"/>
                    <a:pt x="35" y="3"/>
                    <a:pt x="34" y="4"/>
                  </a:cubicBezTo>
                  <a:cubicBezTo>
                    <a:pt x="34" y="4"/>
                    <a:pt x="33" y="3"/>
                    <a:pt x="33" y="4"/>
                  </a:cubicBezTo>
                  <a:cubicBezTo>
                    <a:pt x="32" y="4"/>
                    <a:pt x="31" y="5"/>
                    <a:pt x="30" y="5"/>
                  </a:cubicBezTo>
                  <a:cubicBezTo>
                    <a:pt x="29" y="6"/>
                    <a:pt x="28" y="6"/>
                    <a:pt x="27" y="7"/>
                  </a:cubicBezTo>
                  <a:cubicBezTo>
                    <a:pt x="26" y="7"/>
                    <a:pt x="25" y="8"/>
                    <a:pt x="25" y="9"/>
                  </a:cubicBezTo>
                  <a:cubicBezTo>
                    <a:pt x="24" y="10"/>
                    <a:pt x="23" y="11"/>
                    <a:pt x="23" y="11"/>
                  </a:cubicBezTo>
                  <a:cubicBezTo>
                    <a:pt x="21" y="14"/>
                    <a:pt x="19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2" y="19"/>
                    <a:pt x="9" y="20"/>
                    <a:pt x="6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2" y="20"/>
                    <a:pt x="1" y="20"/>
                    <a:pt x="0" y="19"/>
                  </a:cubicBezTo>
                  <a:close/>
                  <a:moveTo>
                    <a:pt x="26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6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7757">
              <a:extLst>
                <a:ext uri="{FF2B5EF4-FFF2-40B4-BE49-F238E27FC236}">
                  <a16:creationId xmlns:a16="http://schemas.microsoft.com/office/drawing/2014/main" id="{A0FCD9AA-8713-B45D-D103-CC552949E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075" y="6069011"/>
              <a:ext cx="122238" cy="146050"/>
            </a:xfrm>
            <a:custGeom>
              <a:avLst/>
              <a:gdLst>
                <a:gd name="T0" fmla="*/ 4 w 29"/>
                <a:gd name="T1" fmla="*/ 24 h 34"/>
                <a:gd name="T2" fmla="*/ 6 w 29"/>
                <a:gd name="T3" fmla="*/ 22 h 34"/>
                <a:gd name="T4" fmla="*/ 6 w 29"/>
                <a:gd name="T5" fmla="*/ 19 h 34"/>
                <a:gd name="T6" fmla="*/ 4 w 29"/>
                <a:gd name="T7" fmla="*/ 16 h 34"/>
                <a:gd name="T8" fmla="*/ 5 w 29"/>
                <a:gd name="T9" fmla="*/ 12 h 34"/>
                <a:gd name="T10" fmla="*/ 11 w 29"/>
                <a:gd name="T11" fmla="*/ 10 h 34"/>
                <a:gd name="T12" fmla="*/ 18 w 29"/>
                <a:gd name="T13" fmla="*/ 4 h 34"/>
                <a:gd name="T14" fmla="*/ 20 w 29"/>
                <a:gd name="T15" fmla="*/ 0 h 34"/>
                <a:gd name="T16" fmla="*/ 23 w 29"/>
                <a:gd name="T17" fmla="*/ 1 h 34"/>
                <a:gd name="T18" fmla="*/ 21 w 29"/>
                <a:gd name="T19" fmla="*/ 4 h 34"/>
                <a:gd name="T20" fmla="*/ 19 w 29"/>
                <a:gd name="T21" fmla="*/ 7 h 34"/>
                <a:gd name="T22" fmla="*/ 13 w 29"/>
                <a:gd name="T23" fmla="*/ 12 h 34"/>
                <a:gd name="T24" fmla="*/ 10 w 29"/>
                <a:gd name="T25" fmla="*/ 15 h 34"/>
                <a:gd name="T26" fmla="*/ 7 w 29"/>
                <a:gd name="T27" fmla="*/ 21 h 34"/>
                <a:gd name="T28" fmla="*/ 9 w 29"/>
                <a:gd name="T29" fmla="*/ 23 h 34"/>
                <a:gd name="T30" fmla="*/ 14 w 29"/>
                <a:gd name="T31" fmla="*/ 22 h 34"/>
                <a:gd name="T32" fmla="*/ 17 w 29"/>
                <a:gd name="T33" fmla="*/ 21 h 34"/>
                <a:gd name="T34" fmla="*/ 20 w 29"/>
                <a:gd name="T35" fmla="*/ 20 h 34"/>
                <a:gd name="T36" fmla="*/ 23 w 29"/>
                <a:gd name="T37" fmla="*/ 19 h 34"/>
                <a:gd name="T38" fmla="*/ 27 w 29"/>
                <a:gd name="T39" fmla="*/ 15 h 34"/>
                <a:gd name="T40" fmla="*/ 29 w 29"/>
                <a:gd name="T41" fmla="*/ 17 h 34"/>
                <a:gd name="T42" fmla="*/ 26 w 29"/>
                <a:gd name="T43" fmla="*/ 20 h 34"/>
                <a:gd name="T44" fmla="*/ 19 w 29"/>
                <a:gd name="T45" fmla="*/ 24 h 34"/>
                <a:gd name="T46" fmla="*/ 14 w 29"/>
                <a:gd name="T47" fmla="*/ 26 h 34"/>
                <a:gd name="T48" fmla="*/ 9 w 29"/>
                <a:gd name="T49" fmla="*/ 30 h 34"/>
                <a:gd name="T50" fmla="*/ 8 w 29"/>
                <a:gd name="T51" fmla="*/ 33 h 34"/>
                <a:gd name="T52" fmla="*/ 6 w 29"/>
                <a:gd name="T53" fmla="*/ 32 h 34"/>
                <a:gd name="T54" fmla="*/ 3 w 29"/>
                <a:gd name="T55" fmla="*/ 33 h 34"/>
                <a:gd name="T56" fmla="*/ 1 w 29"/>
                <a:gd name="T57" fmla="*/ 31 h 34"/>
                <a:gd name="T58" fmla="*/ 3 w 29"/>
                <a:gd name="T59" fmla="*/ 26 h 34"/>
                <a:gd name="T60" fmla="*/ 3 w 29"/>
                <a:gd name="T61" fmla="*/ 26 h 34"/>
                <a:gd name="T62" fmla="*/ 6 w 29"/>
                <a:gd name="T63" fmla="*/ 14 h 34"/>
                <a:gd name="T64" fmla="*/ 6 w 29"/>
                <a:gd name="T65" fmla="*/ 14 h 34"/>
                <a:gd name="T66" fmla="*/ 5 w 29"/>
                <a:gd name="T67" fmla="*/ 14 h 34"/>
                <a:gd name="T68" fmla="*/ 20 w 29"/>
                <a:gd name="T69" fmla="*/ 4 h 34"/>
                <a:gd name="T70" fmla="*/ 20 w 29"/>
                <a:gd name="T71" fmla="*/ 5 h 34"/>
                <a:gd name="T72" fmla="*/ 26 w 29"/>
                <a:gd name="T73" fmla="*/ 19 h 34"/>
                <a:gd name="T74" fmla="*/ 26 w 29"/>
                <a:gd name="T75" fmla="*/ 19 h 34"/>
                <a:gd name="T76" fmla="*/ 7 w 29"/>
                <a:gd name="T77" fmla="*/ 15 h 34"/>
                <a:gd name="T78" fmla="*/ 7 w 29"/>
                <a:gd name="T79" fmla="*/ 15 h 34"/>
                <a:gd name="T80" fmla="*/ 11 w 29"/>
                <a:gd name="T81" fmla="*/ 11 h 34"/>
                <a:gd name="T82" fmla="*/ 11 w 29"/>
                <a:gd name="T83" fmla="*/ 11 h 34"/>
                <a:gd name="T84" fmla="*/ 11 w 29"/>
                <a:gd name="T85" fmla="*/ 11 h 34"/>
                <a:gd name="T86" fmla="*/ 5 w 29"/>
                <a:gd name="T87" fmla="*/ 25 h 34"/>
                <a:gd name="T88" fmla="*/ 5 w 29"/>
                <a:gd name="T89" fmla="*/ 24 h 34"/>
                <a:gd name="T90" fmla="*/ 1 w 29"/>
                <a:gd name="T91" fmla="*/ 30 h 34"/>
                <a:gd name="T92" fmla="*/ 1 w 29"/>
                <a:gd name="T93" fmla="*/ 30 h 34"/>
                <a:gd name="T94" fmla="*/ 21 w 29"/>
                <a:gd name="T95" fmla="*/ 1 h 34"/>
                <a:gd name="T96" fmla="*/ 21 w 29"/>
                <a:gd name="T97" fmla="*/ 1 h 34"/>
                <a:gd name="T98" fmla="*/ 8 w 29"/>
                <a:gd name="T99" fmla="*/ 13 h 34"/>
                <a:gd name="T100" fmla="*/ 8 w 29"/>
                <a:gd name="T10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" h="34">
                  <a:moveTo>
                    <a:pt x="3" y="26"/>
                  </a:moveTo>
                  <a:cubicBezTo>
                    <a:pt x="3" y="25"/>
                    <a:pt x="4" y="24"/>
                    <a:pt x="4" y="24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1"/>
                    <a:pt x="5" y="21"/>
                    <a:pt x="5" y="20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5" y="19"/>
                    <a:pt x="5" y="19"/>
                    <a:pt x="4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5" y="14"/>
                    <a:pt x="5" y="12"/>
                  </a:cubicBezTo>
                  <a:cubicBezTo>
                    <a:pt x="6" y="12"/>
                    <a:pt x="7" y="12"/>
                    <a:pt x="8" y="13"/>
                  </a:cubicBezTo>
                  <a:cubicBezTo>
                    <a:pt x="9" y="11"/>
                    <a:pt x="10" y="11"/>
                    <a:pt x="11" y="10"/>
                  </a:cubicBezTo>
                  <a:cubicBezTo>
                    <a:pt x="12" y="10"/>
                    <a:pt x="13" y="9"/>
                    <a:pt x="14" y="8"/>
                  </a:cubicBezTo>
                  <a:cubicBezTo>
                    <a:pt x="15" y="7"/>
                    <a:pt x="17" y="5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1"/>
                    <a:pt x="23" y="1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1" y="4"/>
                    <a:pt x="21" y="5"/>
                    <a:pt x="21" y="5"/>
                  </a:cubicBezTo>
                  <a:cubicBezTo>
                    <a:pt x="20" y="6"/>
                    <a:pt x="19" y="6"/>
                    <a:pt x="19" y="7"/>
                  </a:cubicBezTo>
                  <a:cubicBezTo>
                    <a:pt x="18" y="8"/>
                    <a:pt x="17" y="9"/>
                    <a:pt x="17" y="10"/>
                  </a:cubicBezTo>
                  <a:cubicBezTo>
                    <a:pt x="15" y="11"/>
                    <a:pt x="14" y="11"/>
                    <a:pt x="13" y="12"/>
                  </a:cubicBezTo>
                  <a:cubicBezTo>
                    <a:pt x="12" y="12"/>
                    <a:pt x="12" y="13"/>
                    <a:pt x="11" y="14"/>
                  </a:cubicBezTo>
                  <a:cubicBezTo>
                    <a:pt x="11" y="14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8"/>
                    <a:pt x="7" y="19"/>
                    <a:pt x="7" y="21"/>
                  </a:cubicBezTo>
                  <a:cubicBezTo>
                    <a:pt x="7" y="22"/>
                    <a:pt x="7" y="23"/>
                    <a:pt x="7" y="24"/>
                  </a:cubicBezTo>
                  <a:cubicBezTo>
                    <a:pt x="8" y="24"/>
                    <a:pt x="8" y="23"/>
                    <a:pt x="9" y="23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4" y="22"/>
                    <a:pt x="14" y="22"/>
                    <a:pt x="15" y="22"/>
                  </a:cubicBezTo>
                  <a:cubicBezTo>
                    <a:pt x="16" y="22"/>
                    <a:pt x="16" y="22"/>
                    <a:pt x="17" y="21"/>
                  </a:cubicBezTo>
                  <a:cubicBezTo>
                    <a:pt x="18" y="21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20"/>
                    <a:pt x="22" y="19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4" y="18"/>
                    <a:pt x="25" y="17"/>
                    <a:pt x="26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9" y="16"/>
                    <a:pt x="29" y="17"/>
                  </a:cubicBezTo>
                  <a:cubicBezTo>
                    <a:pt x="29" y="18"/>
                    <a:pt x="29" y="19"/>
                    <a:pt x="28" y="19"/>
                  </a:cubicBezTo>
                  <a:cubicBezTo>
                    <a:pt x="27" y="19"/>
                    <a:pt x="26" y="20"/>
                    <a:pt x="26" y="20"/>
                  </a:cubicBezTo>
                  <a:cubicBezTo>
                    <a:pt x="24" y="21"/>
                    <a:pt x="23" y="22"/>
                    <a:pt x="22" y="22"/>
                  </a:cubicBezTo>
                  <a:cubicBezTo>
                    <a:pt x="21" y="23"/>
                    <a:pt x="20" y="23"/>
                    <a:pt x="19" y="24"/>
                  </a:cubicBezTo>
                  <a:cubicBezTo>
                    <a:pt x="18" y="24"/>
                    <a:pt x="17" y="24"/>
                    <a:pt x="17" y="25"/>
                  </a:cubicBezTo>
                  <a:cubicBezTo>
                    <a:pt x="16" y="25"/>
                    <a:pt x="14" y="26"/>
                    <a:pt x="14" y="26"/>
                  </a:cubicBezTo>
                  <a:cubicBezTo>
                    <a:pt x="12" y="26"/>
                    <a:pt x="11" y="27"/>
                    <a:pt x="9" y="28"/>
                  </a:cubicBezTo>
                  <a:cubicBezTo>
                    <a:pt x="10" y="29"/>
                    <a:pt x="9" y="29"/>
                    <a:pt x="9" y="30"/>
                  </a:cubicBezTo>
                  <a:cubicBezTo>
                    <a:pt x="8" y="30"/>
                    <a:pt x="8" y="31"/>
                    <a:pt x="8" y="32"/>
                  </a:cubicBezTo>
                  <a:cubicBezTo>
                    <a:pt x="8" y="32"/>
                    <a:pt x="8" y="33"/>
                    <a:pt x="8" y="33"/>
                  </a:cubicBezTo>
                  <a:cubicBezTo>
                    <a:pt x="8" y="33"/>
                    <a:pt x="9" y="34"/>
                    <a:pt x="9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6" y="32"/>
                    <a:pt x="5" y="32"/>
                    <a:pt x="5" y="33"/>
                  </a:cubicBezTo>
                  <a:cubicBezTo>
                    <a:pt x="4" y="33"/>
                    <a:pt x="4" y="33"/>
                    <a:pt x="3" y="33"/>
                  </a:cubicBezTo>
                  <a:cubicBezTo>
                    <a:pt x="2" y="32"/>
                    <a:pt x="2" y="31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0" y="29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lose/>
                  <a:moveTo>
                    <a:pt x="5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5" y="14"/>
                  </a:ln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lose/>
                  <a:moveTo>
                    <a:pt x="26" y="19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5" y="2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lose/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7758">
              <a:extLst>
                <a:ext uri="{FF2B5EF4-FFF2-40B4-BE49-F238E27FC236}">
                  <a16:creationId xmlns:a16="http://schemas.microsoft.com/office/drawing/2014/main" id="{54B59739-1E1F-07B6-2C4B-3A458CBB49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988" y="6124573"/>
              <a:ext cx="152400" cy="98425"/>
            </a:xfrm>
            <a:custGeom>
              <a:avLst/>
              <a:gdLst>
                <a:gd name="T0" fmla="*/ 21 w 36"/>
                <a:gd name="T1" fmla="*/ 19 h 23"/>
                <a:gd name="T2" fmla="*/ 19 w 36"/>
                <a:gd name="T3" fmla="*/ 18 h 23"/>
                <a:gd name="T4" fmla="*/ 17 w 36"/>
                <a:gd name="T5" fmla="*/ 17 h 23"/>
                <a:gd name="T6" fmla="*/ 16 w 36"/>
                <a:gd name="T7" fmla="*/ 17 h 23"/>
                <a:gd name="T8" fmla="*/ 15 w 36"/>
                <a:gd name="T9" fmla="*/ 16 h 23"/>
                <a:gd name="T10" fmla="*/ 15 w 36"/>
                <a:gd name="T11" fmla="*/ 16 h 23"/>
                <a:gd name="T12" fmla="*/ 12 w 36"/>
                <a:gd name="T13" fmla="*/ 15 h 23"/>
                <a:gd name="T14" fmla="*/ 10 w 36"/>
                <a:gd name="T15" fmla="*/ 13 h 23"/>
                <a:gd name="T16" fmla="*/ 9 w 36"/>
                <a:gd name="T17" fmla="*/ 12 h 23"/>
                <a:gd name="T18" fmla="*/ 7 w 36"/>
                <a:gd name="T19" fmla="*/ 11 h 23"/>
                <a:gd name="T20" fmla="*/ 5 w 36"/>
                <a:gd name="T21" fmla="*/ 10 h 23"/>
                <a:gd name="T22" fmla="*/ 1 w 36"/>
                <a:gd name="T23" fmla="*/ 4 h 23"/>
                <a:gd name="T24" fmla="*/ 1 w 36"/>
                <a:gd name="T25" fmla="*/ 3 h 23"/>
                <a:gd name="T26" fmla="*/ 0 w 36"/>
                <a:gd name="T27" fmla="*/ 3 h 23"/>
                <a:gd name="T28" fmla="*/ 2 w 36"/>
                <a:gd name="T29" fmla="*/ 0 h 23"/>
                <a:gd name="T30" fmla="*/ 6 w 36"/>
                <a:gd name="T31" fmla="*/ 1 h 23"/>
                <a:gd name="T32" fmla="*/ 6 w 36"/>
                <a:gd name="T33" fmla="*/ 3 h 23"/>
                <a:gd name="T34" fmla="*/ 8 w 36"/>
                <a:gd name="T35" fmla="*/ 6 h 23"/>
                <a:gd name="T36" fmla="*/ 10 w 36"/>
                <a:gd name="T37" fmla="*/ 7 h 23"/>
                <a:gd name="T38" fmla="*/ 13 w 36"/>
                <a:gd name="T39" fmla="*/ 8 h 23"/>
                <a:gd name="T40" fmla="*/ 14 w 36"/>
                <a:gd name="T41" fmla="*/ 11 h 23"/>
                <a:gd name="T42" fmla="*/ 16 w 36"/>
                <a:gd name="T43" fmla="*/ 12 h 23"/>
                <a:gd name="T44" fmla="*/ 19 w 36"/>
                <a:gd name="T45" fmla="*/ 14 h 23"/>
                <a:gd name="T46" fmla="*/ 22 w 36"/>
                <a:gd name="T47" fmla="*/ 16 h 23"/>
                <a:gd name="T48" fmla="*/ 27 w 36"/>
                <a:gd name="T49" fmla="*/ 16 h 23"/>
                <a:gd name="T50" fmla="*/ 29 w 36"/>
                <a:gd name="T51" fmla="*/ 16 h 23"/>
                <a:gd name="T52" fmla="*/ 31 w 36"/>
                <a:gd name="T53" fmla="*/ 16 h 23"/>
                <a:gd name="T54" fmla="*/ 34 w 36"/>
                <a:gd name="T55" fmla="*/ 16 h 23"/>
                <a:gd name="T56" fmla="*/ 35 w 36"/>
                <a:gd name="T57" fmla="*/ 17 h 23"/>
                <a:gd name="T58" fmla="*/ 36 w 36"/>
                <a:gd name="T59" fmla="*/ 19 h 23"/>
                <a:gd name="T60" fmla="*/ 34 w 36"/>
                <a:gd name="T61" fmla="*/ 22 h 23"/>
                <a:gd name="T62" fmla="*/ 33 w 36"/>
                <a:gd name="T63" fmla="*/ 23 h 23"/>
                <a:gd name="T64" fmla="*/ 26 w 36"/>
                <a:gd name="T65" fmla="*/ 21 h 23"/>
                <a:gd name="T66" fmla="*/ 21 w 36"/>
                <a:gd name="T67" fmla="*/ 20 h 23"/>
                <a:gd name="T68" fmla="*/ 21 w 36"/>
                <a:gd name="T69" fmla="*/ 19 h 23"/>
                <a:gd name="T70" fmla="*/ 20 w 36"/>
                <a:gd name="T71" fmla="*/ 19 h 23"/>
                <a:gd name="T72" fmla="*/ 21 w 36"/>
                <a:gd name="T73" fmla="*/ 19 h 23"/>
                <a:gd name="T74" fmla="*/ 18 w 36"/>
                <a:gd name="T75" fmla="*/ 14 h 23"/>
                <a:gd name="T76" fmla="*/ 18 w 36"/>
                <a:gd name="T77" fmla="*/ 14 h 23"/>
                <a:gd name="T78" fmla="*/ 18 w 36"/>
                <a:gd name="T79" fmla="*/ 14 h 23"/>
                <a:gd name="T80" fmla="*/ 32 w 36"/>
                <a:gd name="T81" fmla="*/ 17 h 23"/>
                <a:gd name="T82" fmla="*/ 32 w 36"/>
                <a:gd name="T83" fmla="*/ 16 h 23"/>
                <a:gd name="T84" fmla="*/ 32 w 36"/>
                <a:gd name="T85" fmla="*/ 16 h 23"/>
                <a:gd name="T86" fmla="*/ 32 w 36"/>
                <a:gd name="T8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23">
                  <a:moveTo>
                    <a:pt x="21" y="19"/>
                  </a:moveTo>
                  <a:cubicBezTo>
                    <a:pt x="20" y="20"/>
                    <a:pt x="19" y="19"/>
                    <a:pt x="19" y="18"/>
                  </a:cubicBezTo>
                  <a:cubicBezTo>
                    <a:pt x="19" y="18"/>
                    <a:pt x="18" y="17"/>
                    <a:pt x="17" y="17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5"/>
                    <a:pt x="13" y="16"/>
                    <a:pt x="12" y="15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0" y="13"/>
                    <a:pt x="10" y="13"/>
                    <a:pt x="9" y="12"/>
                  </a:cubicBezTo>
                  <a:cubicBezTo>
                    <a:pt x="8" y="12"/>
                    <a:pt x="8" y="12"/>
                    <a:pt x="7" y="11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3" y="8"/>
                    <a:pt x="2" y="6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1" y="7"/>
                    <a:pt x="12" y="7"/>
                    <a:pt x="13" y="8"/>
                  </a:cubicBezTo>
                  <a:cubicBezTo>
                    <a:pt x="13" y="9"/>
                    <a:pt x="14" y="10"/>
                    <a:pt x="14" y="11"/>
                  </a:cubicBezTo>
                  <a:cubicBezTo>
                    <a:pt x="15" y="12"/>
                    <a:pt x="15" y="12"/>
                    <a:pt x="16" y="12"/>
                  </a:cubicBezTo>
                  <a:cubicBezTo>
                    <a:pt x="17" y="13"/>
                    <a:pt x="18" y="13"/>
                    <a:pt x="19" y="14"/>
                  </a:cubicBezTo>
                  <a:cubicBezTo>
                    <a:pt x="20" y="15"/>
                    <a:pt x="21" y="15"/>
                    <a:pt x="22" y="16"/>
                  </a:cubicBezTo>
                  <a:cubicBezTo>
                    <a:pt x="23" y="16"/>
                    <a:pt x="25" y="17"/>
                    <a:pt x="27" y="16"/>
                  </a:cubicBezTo>
                  <a:cubicBezTo>
                    <a:pt x="27" y="16"/>
                    <a:pt x="28" y="16"/>
                    <a:pt x="29" y="16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2" y="16"/>
                    <a:pt x="33" y="16"/>
                    <a:pt x="34" y="16"/>
                  </a:cubicBezTo>
                  <a:cubicBezTo>
                    <a:pt x="34" y="16"/>
                    <a:pt x="34" y="16"/>
                    <a:pt x="35" y="17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2" y="23"/>
                    <a:pt x="27" y="22"/>
                    <a:pt x="26" y="21"/>
                  </a:cubicBezTo>
                  <a:cubicBezTo>
                    <a:pt x="24" y="22"/>
                    <a:pt x="23" y="21"/>
                    <a:pt x="21" y="20"/>
                  </a:cubicBezTo>
                  <a:cubicBezTo>
                    <a:pt x="20" y="20"/>
                    <a:pt x="20" y="19"/>
                    <a:pt x="21" y="19"/>
                  </a:cubicBezTo>
                  <a:cubicBezTo>
                    <a:pt x="21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8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lose/>
                  <a:moveTo>
                    <a:pt x="32" y="17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7759">
              <a:extLst>
                <a:ext uri="{FF2B5EF4-FFF2-40B4-BE49-F238E27FC236}">
                  <a16:creationId xmlns:a16="http://schemas.microsoft.com/office/drawing/2014/main" id="{42461998-FF9C-DFD0-9681-D07B287EB2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850" y="5684836"/>
              <a:ext cx="60325" cy="68262"/>
            </a:xfrm>
            <a:custGeom>
              <a:avLst/>
              <a:gdLst>
                <a:gd name="T0" fmla="*/ 0 w 14"/>
                <a:gd name="T1" fmla="*/ 15 h 16"/>
                <a:gd name="T2" fmla="*/ 2 w 14"/>
                <a:gd name="T3" fmla="*/ 9 h 16"/>
                <a:gd name="T4" fmla="*/ 3 w 14"/>
                <a:gd name="T5" fmla="*/ 8 h 16"/>
                <a:gd name="T6" fmla="*/ 7 w 14"/>
                <a:gd name="T7" fmla="*/ 3 h 16"/>
                <a:gd name="T8" fmla="*/ 12 w 14"/>
                <a:gd name="T9" fmla="*/ 0 h 16"/>
                <a:gd name="T10" fmla="*/ 14 w 14"/>
                <a:gd name="T11" fmla="*/ 2 h 16"/>
                <a:gd name="T12" fmla="*/ 12 w 14"/>
                <a:gd name="T13" fmla="*/ 7 h 16"/>
                <a:gd name="T14" fmla="*/ 9 w 14"/>
                <a:gd name="T15" fmla="*/ 10 h 16"/>
                <a:gd name="T16" fmla="*/ 5 w 14"/>
                <a:gd name="T17" fmla="*/ 14 h 16"/>
                <a:gd name="T18" fmla="*/ 3 w 14"/>
                <a:gd name="T19" fmla="*/ 15 h 16"/>
                <a:gd name="T20" fmla="*/ 0 w 14"/>
                <a:gd name="T21" fmla="*/ 15 h 16"/>
                <a:gd name="T22" fmla="*/ 2 w 14"/>
                <a:gd name="T23" fmla="*/ 10 h 16"/>
                <a:gd name="T24" fmla="*/ 2 w 14"/>
                <a:gd name="T25" fmla="*/ 10 h 16"/>
                <a:gd name="T26" fmla="*/ 2 w 14"/>
                <a:gd name="T27" fmla="*/ 11 h 16"/>
                <a:gd name="T28" fmla="*/ 2 w 14"/>
                <a:gd name="T29" fmla="*/ 11 h 16"/>
                <a:gd name="T30" fmla="*/ 2 w 14"/>
                <a:gd name="T31" fmla="*/ 10 h 16"/>
                <a:gd name="T32" fmla="*/ 6 w 14"/>
                <a:gd name="T33" fmla="*/ 12 h 16"/>
                <a:gd name="T34" fmla="*/ 6 w 14"/>
                <a:gd name="T35" fmla="*/ 13 h 16"/>
                <a:gd name="T36" fmla="*/ 6 w 14"/>
                <a:gd name="T37" fmla="*/ 12 h 16"/>
                <a:gd name="T38" fmla="*/ 6 w 14"/>
                <a:gd name="T39" fmla="*/ 12 h 16"/>
                <a:gd name="T40" fmla="*/ 8 w 14"/>
                <a:gd name="T41" fmla="*/ 7 h 16"/>
                <a:gd name="T42" fmla="*/ 8 w 14"/>
                <a:gd name="T43" fmla="*/ 7 h 16"/>
                <a:gd name="T44" fmla="*/ 8 w 14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6">
                  <a:moveTo>
                    <a:pt x="0" y="15"/>
                  </a:moveTo>
                  <a:cubicBezTo>
                    <a:pt x="0" y="13"/>
                    <a:pt x="1" y="11"/>
                    <a:pt x="2" y="9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6"/>
                    <a:pt x="6" y="4"/>
                    <a:pt x="7" y="3"/>
                  </a:cubicBezTo>
                  <a:cubicBezTo>
                    <a:pt x="8" y="2"/>
                    <a:pt x="10" y="1"/>
                    <a:pt x="12" y="0"/>
                  </a:cubicBezTo>
                  <a:cubicBezTo>
                    <a:pt x="13" y="0"/>
                    <a:pt x="13" y="1"/>
                    <a:pt x="14" y="2"/>
                  </a:cubicBezTo>
                  <a:cubicBezTo>
                    <a:pt x="14" y="4"/>
                    <a:pt x="13" y="6"/>
                    <a:pt x="12" y="7"/>
                  </a:cubicBezTo>
                  <a:cubicBezTo>
                    <a:pt x="11" y="8"/>
                    <a:pt x="10" y="10"/>
                    <a:pt x="9" y="10"/>
                  </a:cubicBezTo>
                  <a:cubicBezTo>
                    <a:pt x="8" y="12"/>
                    <a:pt x="7" y="13"/>
                    <a:pt x="5" y="14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2" y="16"/>
                    <a:pt x="1" y="16"/>
                    <a:pt x="0" y="15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7760">
              <a:extLst>
                <a:ext uri="{FF2B5EF4-FFF2-40B4-BE49-F238E27FC236}">
                  <a16:creationId xmlns:a16="http://schemas.microsoft.com/office/drawing/2014/main" id="{91B98C6E-9E80-E8FA-A289-1740F934CD08}"/>
                </a:ext>
              </a:extLst>
            </p:cNvPr>
            <p:cNvSpPr/>
            <p:nvPr/>
          </p:nvSpPr>
          <p:spPr bwMode="auto">
            <a:xfrm>
              <a:off x="701675" y="6107111"/>
              <a:ext cx="41275" cy="77787"/>
            </a:xfrm>
            <a:custGeom>
              <a:avLst/>
              <a:gdLst>
                <a:gd name="T0" fmla="*/ 4 w 10"/>
                <a:gd name="T1" fmla="*/ 18 h 18"/>
                <a:gd name="T2" fmla="*/ 2 w 10"/>
                <a:gd name="T3" fmla="*/ 18 h 18"/>
                <a:gd name="T4" fmla="*/ 0 w 10"/>
                <a:gd name="T5" fmla="*/ 17 h 18"/>
                <a:gd name="T6" fmla="*/ 0 w 10"/>
                <a:gd name="T7" fmla="*/ 15 h 18"/>
                <a:gd name="T8" fmla="*/ 0 w 10"/>
                <a:gd name="T9" fmla="*/ 15 h 18"/>
                <a:gd name="T10" fmla="*/ 0 w 10"/>
                <a:gd name="T11" fmla="*/ 13 h 18"/>
                <a:gd name="T12" fmla="*/ 2 w 10"/>
                <a:gd name="T13" fmla="*/ 11 h 18"/>
                <a:gd name="T14" fmla="*/ 4 w 10"/>
                <a:gd name="T15" fmla="*/ 9 h 18"/>
                <a:gd name="T16" fmla="*/ 4 w 10"/>
                <a:gd name="T17" fmla="*/ 10 h 18"/>
                <a:gd name="T18" fmla="*/ 5 w 10"/>
                <a:gd name="T19" fmla="*/ 7 h 18"/>
                <a:gd name="T20" fmla="*/ 5 w 10"/>
                <a:gd name="T21" fmla="*/ 4 h 18"/>
                <a:gd name="T22" fmla="*/ 5 w 10"/>
                <a:gd name="T23" fmla="*/ 2 h 18"/>
                <a:gd name="T24" fmla="*/ 7 w 10"/>
                <a:gd name="T25" fmla="*/ 0 h 18"/>
                <a:gd name="T26" fmla="*/ 10 w 10"/>
                <a:gd name="T27" fmla="*/ 1 h 18"/>
                <a:gd name="T28" fmla="*/ 10 w 10"/>
                <a:gd name="T29" fmla="*/ 6 h 18"/>
                <a:gd name="T30" fmla="*/ 8 w 10"/>
                <a:gd name="T31" fmla="*/ 10 h 18"/>
                <a:gd name="T32" fmla="*/ 8 w 10"/>
                <a:gd name="T33" fmla="*/ 11 h 18"/>
                <a:gd name="T34" fmla="*/ 6 w 10"/>
                <a:gd name="T35" fmla="*/ 13 h 18"/>
                <a:gd name="T36" fmla="*/ 5 w 10"/>
                <a:gd name="T37" fmla="*/ 15 h 18"/>
                <a:gd name="T38" fmla="*/ 4 w 10"/>
                <a:gd name="T3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cubicBezTo>
                    <a:pt x="4" y="18"/>
                    <a:pt x="3" y="18"/>
                    <a:pt x="2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1" y="13"/>
                    <a:pt x="2" y="12"/>
                    <a:pt x="2" y="11"/>
                  </a:cubicBezTo>
                  <a:cubicBezTo>
                    <a:pt x="3" y="11"/>
                    <a:pt x="3" y="10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8"/>
                    <a:pt x="5" y="7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1"/>
                    <a:pt x="7" y="1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9" y="7"/>
                    <a:pt x="9" y="9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6" y="14"/>
                    <a:pt x="5" y="14"/>
                    <a:pt x="5" y="15"/>
                  </a:cubicBezTo>
                  <a:cubicBezTo>
                    <a:pt x="5" y="16"/>
                    <a:pt x="5" y="17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7761">
              <a:extLst>
                <a:ext uri="{FF2B5EF4-FFF2-40B4-BE49-F238E27FC236}">
                  <a16:creationId xmlns:a16="http://schemas.microsoft.com/office/drawing/2014/main" id="{3209C684-59CE-47A0-5DD0-B8603CFAF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8" y="6103936"/>
              <a:ext cx="34925" cy="58737"/>
            </a:xfrm>
            <a:custGeom>
              <a:avLst/>
              <a:gdLst>
                <a:gd name="T0" fmla="*/ 4 w 8"/>
                <a:gd name="T1" fmla="*/ 0 h 14"/>
                <a:gd name="T2" fmla="*/ 5 w 8"/>
                <a:gd name="T3" fmla="*/ 1 h 14"/>
                <a:gd name="T4" fmla="*/ 7 w 8"/>
                <a:gd name="T5" fmla="*/ 8 h 14"/>
                <a:gd name="T6" fmla="*/ 8 w 8"/>
                <a:gd name="T7" fmla="*/ 10 h 14"/>
                <a:gd name="T8" fmla="*/ 8 w 8"/>
                <a:gd name="T9" fmla="*/ 10 h 14"/>
                <a:gd name="T10" fmla="*/ 7 w 8"/>
                <a:gd name="T11" fmla="*/ 13 h 14"/>
                <a:gd name="T12" fmla="*/ 2 w 8"/>
                <a:gd name="T13" fmla="*/ 11 h 14"/>
                <a:gd name="T14" fmla="*/ 2 w 8"/>
                <a:gd name="T15" fmla="*/ 10 h 14"/>
                <a:gd name="T16" fmla="*/ 2 w 8"/>
                <a:gd name="T17" fmla="*/ 8 h 14"/>
                <a:gd name="T18" fmla="*/ 0 w 8"/>
                <a:gd name="T19" fmla="*/ 6 h 14"/>
                <a:gd name="T20" fmla="*/ 1 w 8"/>
                <a:gd name="T21" fmla="*/ 5 h 14"/>
                <a:gd name="T22" fmla="*/ 1 w 8"/>
                <a:gd name="T23" fmla="*/ 4 h 14"/>
                <a:gd name="T24" fmla="*/ 0 w 8"/>
                <a:gd name="T25" fmla="*/ 1 h 14"/>
                <a:gd name="T26" fmla="*/ 1 w 8"/>
                <a:gd name="T27" fmla="*/ 0 h 14"/>
                <a:gd name="T28" fmla="*/ 4 w 8"/>
                <a:gd name="T29" fmla="*/ 0 h 14"/>
                <a:gd name="T30" fmla="*/ 2 w 8"/>
                <a:gd name="T31" fmla="*/ 4 h 14"/>
                <a:gd name="T32" fmla="*/ 2 w 8"/>
                <a:gd name="T33" fmla="*/ 4 h 14"/>
                <a:gd name="T34" fmla="*/ 2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cubicBezTo>
                    <a:pt x="4" y="0"/>
                    <a:pt x="4" y="0"/>
                    <a:pt x="5" y="1"/>
                  </a:cubicBezTo>
                  <a:cubicBezTo>
                    <a:pt x="5" y="3"/>
                    <a:pt x="6" y="7"/>
                    <a:pt x="7" y="8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3" y="14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9"/>
                    <a:pt x="1" y="9"/>
                    <a:pt x="2" y="8"/>
                  </a:cubicBezTo>
                  <a:cubicBezTo>
                    <a:pt x="1" y="7"/>
                    <a:pt x="1" y="7"/>
                    <a:pt x="0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7762">
              <a:extLst>
                <a:ext uri="{FF2B5EF4-FFF2-40B4-BE49-F238E27FC236}">
                  <a16:creationId xmlns:a16="http://schemas.microsoft.com/office/drawing/2014/main" id="{0C98C521-5DD2-A783-8F3F-0EE6286252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" y="6107111"/>
              <a:ext cx="76200" cy="47625"/>
            </a:xfrm>
            <a:custGeom>
              <a:avLst/>
              <a:gdLst>
                <a:gd name="T0" fmla="*/ 3 w 18"/>
                <a:gd name="T1" fmla="*/ 11 h 11"/>
                <a:gd name="T2" fmla="*/ 2 w 18"/>
                <a:gd name="T3" fmla="*/ 10 h 11"/>
                <a:gd name="T4" fmla="*/ 0 w 18"/>
                <a:gd name="T5" fmla="*/ 7 h 11"/>
                <a:gd name="T6" fmla="*/ 5 w 18"/>
                <a:gd name="T7" fmla="*/ 6 h 11"/>
                <a:gd name="T8" fmla="*/ 8 w 18"/>
                <a:gd name="T9" fmla="*/ 6 h 11"/>
                <a:gd name="T10" fmla="*/ 13 w 18"/>
                <a:gd name="T11" fmla="*/ 0 h 11"/>
                <a:gd name="T12" fmla="*/ 15 w 18"/>
                <a:gd name="T13" fmla="*/ 1 h 11"/>
                <a:gd name="T14" fmla="*/ 17 w 18"/>
                <a:gd name="T15" fmla="*/ 3 h 11"/>
                <a:gd name="T16" fmla="*/ 18 w 18"/>
                <a:gd name="T17" fmla="*/ 4 h 11"/>
                <a:gd name="T18" fmla="*/ 18 w 18"/>
                <a:gd name="T19" fmla="*/ 5 h 11"/>
                <a:gd name="T20" fmla="*/ 15 w 18"/>
                <a:gd name="T21" fmla="*/ 7 h 11"/>
                <a:gd name="T22" fmla="*/ 12 w 18"/>
                <a:gd name="T23" fmla="*/ 5 h 11"/>
                <a:gd name="T24" fmla="*/ 11 w 18"/>
                <a:gd name="T25" fmla="*/ 7 h 11"/>
                <a:gd name="T26" fmla="*/ 8 w 18"/>
                <a:gd name="T27" fmla="*/ 7 h 11"/>
                <a:gd name="T28" fmla="*/ 6 w 18"/>
                <a:gd name="T29" fmla="*/ 7 h 11"/>
                <a:gd name="T30" fmla="*/ 6 w 18"/>
                <a:gd name="T31" fmla="*/ 9 h 11"/>
                <a:gd name="T32" fmla="*/ 5 w 18"/>
                <a:gd name="T33" fmla="*/ 11 h 11"/>
                <a:gd name="T34" fmla="*/ 3 w 18"/>
                <a:gd name="T35" fmla="*/ 11 h 11"/>
                <a:gd name="T36" fmla="*/ 15 w 18"/>
                <a:gd name="T37" fmla="*/ 3 h 11"/>
                <a:gd name="T38" fmla="*/ 15 w 18"/>
                <a:gd name="T39" fmla="*/ 3 h 11"/>
                <a:gd name="T40" fmla="*/ 15 w 18"/>
                <a:gd name="T41" fmla="*/ 3 h 11"/>
                <a:gd name="T42" fmla="*/ 4 w 18"/>
                <a:gd name="T43" fmla="*/ 10 h 11"/>
                <a:gd name="T44" fmla="*/ 4 w 18"/>
                <a:gd name="T45" fmla="*/ 10 h 11"/>
                <a:gd name="T46" fmla="*/ 4 w 18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1">
                  <a:moveTo>
                    <a:pt x="3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2" y="9"/>
                    <a:pt x="0" y="8"/>
                    <a:pt x="0" y="7"/>
                  </a:cubicBezTo>
                  <a:cubicBezTo>
                    <a:pt x="2" y="6"/>
                    <a:pt x="3" y="6"/>
                    <a:pt x="5" y="6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11" y="4"/>
                    <a:pt x="12" y="3"/>
                    <a:pt x="13" y="0"/>
                  </a:cubicBezTo>
                  <a:cubicBezTo>
                    <a:pt x="13" y="1"/>
                    <a:pt x="14" y="1"/>
                    <a:pt x="15" y="1"/>
                  </a:cubicBezTo>
                  <a:cubicBezTo>
                    <a:pt x="15" y="2"/>
                    <a:pt x="16" y="3"/>
                    <a:pt x="17" y="3"/>
                  </a:cubicBezTo>
                  <a:cubicBezTo>
                    <a:pt x="17" y="3"/>
                    <a:pt x="18" y="3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6"/>
                    <a:pt x="16" y="7"/>
                    <a:pt x="15" y="7"/>
                  </a:cubicBezTo>
                  <a:cubicBezTo>
                    <a:pt x="14" y="6"/>
                    <a:pt x="13" y="7"/>
                    <a:pt x="12" y="5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0" y="7"/>
                    <a:pt x="9" y="8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8"/>
                    <a:pt x="6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4" y="11"/>
                    <a:pt x="3" y="11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7763">
              <a:extLst>
                <a:ext uri="{FF2B5EF4-FFF2-40B4-BE49-F238E27FC236}">
                  <a16:creationId xmlns:a16="http://schemas.microsoft.com/office/drawing/2014/main" id="{1F32D975-36DE-1EE3-9AEE-5845F88CA3BC}"/>
                </a:ext>
              </a:extLst>
            </p:cNvPr>
            <p:cNvSpPr/>
            <p:nvPr/>
          </p:nvSpPr>
          <p:spPr bwMode="auto">
            <a:xfrm>
              <a:off x="582613" y="5843586"/>
              <a:ext cx="46038" cy="98425"/>
            </a:xfrm>
            <a:custGeom>
              <a:avLst/>
              <a:gdLst>
                <a:gd name="T0" fmla="*/ 10 w 11"/>
                <a:gd name="T1" fmla="*/ 0 h 23"/>
                <a:gd name="T2" fmla="*/ 10 w 11"/>
                <a:gd name="T3" fmla="*/ 2 h 23"/>
                <a:gd name="T4" fmla="*/ 8 w 11"/>
                <a:gd name="T5" fmla="*/ 8 h 23"/>
                <a:gd name="T6" fmla="*/ 6 w 11"/>
                <a:gd name="T7" fmla="*/ 12 h 23"/>
                <a:gd name="T8" fmla="*/ 5 w 11"/>
                <a:gd name="T9" fmla="*/ 14 h 23"/>
                <a:gd name="T10" fmla="*/ 5 w 11"/>
                <a:gd name="T11" fmla="*/ 15 h 23"/>
                <a:gd name="T12" fmla="*/ 5 w 11"/>
                <a:gd name="T13" fmla="*/ 16 h 23"/>
                <a:gd name="T14" fmla="*/ 2 w 11"/>
                <a:gd name="T15" fmla="*/ 21 h 23"/>
                <a:gd name="T16" fmla="*/ 1 w 11"/>
                <a:gd name="T17" fmla="*/ 23 h 23"/>
                <a:gd name="T18" fmla="*/ 0 w 11"/>
                <a:gd name="T19" fmla="*/ 22 h 23"/>
                <a:gd name="T20" fmla="*/ 0 w 11"/>
                <a:gd name="T21" fmla="*/ 20 h 23"/>
                <a:gd name="T22" fmla="*/ 2 w 11"/>
                <a:gd name="T23" fmla="*/ 15 h 23"/>
                <a:gd name="T24" fmla="*/ 3 w 11"/>
                <a:gd name="T25" fmla="*/ 14 h 23"/>
                <a:gd name="T26" fmla="*/ 6 w 11"/>
                <a:gd name="T27" fmla="*/ 9 h 23"/>
                <a:gd name="T28" fmla="*/ 6 w 11"/>
                <a:gd name="T29" fmla="*/ 8 h 23"/>
                <a:gd name="T30" fmla="*/ 9 w 11"/>
                <a:gd name="T31" fmla="*/ 3 h 23"/>
                <a:gd name="T32" fmla="*/ 10 w 11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3">
                  <a:moveTo>
                    <a:pt x="10" y="0"/>
                  </a:moveTo>
                  <a:cubicBezTo>
                    <a:pt x="11" y="1"/>
                    <a:pt x="11" y="1"/>
                    <a:pt x="10" y="2"/>
                  </a:cubicBezTo>
                  <a:cubicBezTo>
                    <a:pt x="9" y="4"/>
                    <a:pt x="8" y="6"/>
                    <a:pt x="8" y="8"/>
                  </a:cubicBezTo>
                  <a:cubicBezTo>
                    <a:pt x="7" y="9"/>
                    <a:pt x="6" y="11"/>
                    <a:pt x="6" y="12"/>
                  </a:cubicBezTo>
                  <a:cubicBezTo>
                    <a:pt x="5" y="13"/>
                    <a:pt x="5" y="14"/>
                    <a:pt x="5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4" y="18"/>
                    <a:pt x="3" y="20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8"/>
                    <a:pt x="1" y="17"/>
                    <a:pt x="2" y="15"/>
                  </a:cubicBezTo>
                  <a:cubicBezTo>
                    <a:pt x="2" y="15"/>
                    <a:pt x="2" y="14"/>
                    <a:pt x="3" y="14"/>
                  </a:cubicBezTo>
                  <a:cubicBezTo>
                    <a:pt x="3" y="12"/>
                    <a:pt x="5" y="11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7" y="6"/>
                    <a:pt x="8" y="4"/>
                    <a:pt x="9" y="3"/>
                  </a:cubicBezTo>
                  <a:cubicBezTo>
                    <a:pt x="9" y="2"/>
                    <a:pt x="10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7764">
              <a:extLst>
                <a:ext uri="{FF2B5EF4-FFF2-40B4-BE49-F238E27FC236}">
                  <a16:creationId xmlns:a16="http://schemas.microsoft.com/office/drawing/2014/main" id="{8F8DAFC2-1001-508E-544C-10648082EB89}"/>
                </a:ext>
              </a:extLst>
            </p:cNvPr>
            <p:cNvSpPr/>
            <p:nvPr/>
          </p:nvSpPr>
          <p:spPr bwMode="auto">
            <a:xfrm>
              <a:off x="481013" y="5587999"/>
              <a:ext cx="15875" cy="42862"/>
            </a:xfrm>
            <a:custGeom>
              <a:avLst/>
              <a:gdLst>
                <a:gd name="T0" fmla="*/ 0 w 4"/>
                <a:gd name="T1" fmla="*/ 4 h 10"/>
                <a:gd name="T2" fmla="*/ 0 w 4"/>
                <a:gd name="T3" fmla="*/ 4 h 10"/>
                <a:gd name="T4" fmla="*/ 0 w 4"/>
                <a:gd name="T5" fmla="*/ 0 h 10"/>
                <a:gd name="T6" fmla="*/ 1 w 4"/>
                <a:gd name="T7" fmla="*/ 2 h 10"/>
                <a:gd name="T8" fmla="*/ 2 w 4"/>
                <a:gd name="T9" fmla="*/ 6 h 10"/>
                <a:gd name="T10" fmla="*/ 3 w 4"/>
                <a:gd name="T11" fmla="*/ 8 h 10"/>
                <a:gd name="T12" fmla="*/ 3 w 4"/>
                <a:gd name="T13" fmla="*/ 8 h 10"/>
                <a:gd name="T14" fmla="*/ 4 w 4"/>
                <a:gd name="T15" fmla="*/ 10 h 10"/>
                <a:gd name="T16" fmla="*/ 2 w 4"/>
                <a:gd name="T17" fmla="*/ 10 h 10"/>
                <a:gd name="T18" fmla="*/ 2 w 4"/>
                <a:gd name="T19" fmla="*/ 10 h 10"/>
                <a:gd name="T20" fmla="*/ 1 w 4"/>
                <a:gd name="T21" fmla="*/ 8 h 10"/>
                <a:gd name="T22" fmla="*/ 0 w 4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0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2" y="3"/>
                    <a:pt x="2" y="5"/>
                    <a:pt x="2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4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7765">
              <a:extLst>
                <a:ext uri="{FF2B5EF4-FFF2-40B4-BE49-F238E27FC236}">
                  <a16:creationId xmlns:a16="http://schemas.microsoft.com/office/drawing/2014/main" id="{53C8D196-78DE-B46C-B7D3-68B557E00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550" y="5535611"/>
              <a:ext cx="17463" cy="34925"/>
            </a:xfrm>
            <a:custGeom>
              <a:avLst/>
              <a:gdLst>
                <a:gd name="T0" fmla="*/ 3 w 4"/>
                <a:gd name="T1" fmla="*/ 3 h 8"/>
                <a:gd name="T2" fmla="*/ 3 w 4"/>
                <a:gd name="T3" fmla="*/ 8 h 8"/>
                <a:gd name="T4" fmla="*/ 2 w 4"/>
                <a:gd name="T5" fmla="*/ 7 h 8"/>
                <a:gd name="T6" fmla="*/ 1 w 4"/>
                <a:gd name="T7" fmla="*/ 5 h 8"/>
                <a:gd name="T8" fmla="*/ 0 w 4"/>
                <a:gd name="T9" fmla="*/ 4 h 8"/>
                <a:gd name="T10" fmla="*/ 0 w 4"/>
                <a:gd name="T11" fmla="*/ 3 h 8"/>
                <a:gd name="T12" fmla="*/ 0 w 4"/>
                <a:gd name="T13" fmla="*/ 1 h 8"/>
                <a:gd name="T14" fmla="*/ 1 w 4"/>
                <a:gd name="T15" fmla="*/ 0 h 8"/>
                <a:gd name="T16" fmla="*/ 3 w 4"/>
                <a:gd name="T17" fmla="*/ 3 h 8"/>
                <a:gd name="T18" fmla="*/ 3 w 4"/>
                <a:gd name="T19" fmla="*/ 3 h 8"/>
                <a:gd name="T20" fmla="*/ 1 w 4"/>
                <a:gd name="T21" fmla="*/ 5 h 8"/>
                <a:gd name="T22" fmla="*/ 2 w 4"/>
                <a:gd name="T23" fmla="*/ 5 h 8"/>
                <a:gd name="T24" fmla="*/ 1 w 4"/>
                <a:gd name="T25" fmla="*/ 4 h 8"/>
                <a:gd name="T26" fmla="*/ 1 w 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3" y="3"/>
                  </a:moveTo>
                  <a:cubicBezTo>
                    <a:pt x="3" y="4"/>
                    <a:pt x="4" y="5"/>
                    <a:pt x="3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  <a:moveTo>
                    <a:pt x="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7766">
              <a:extLst>
                <a:ext uri="{FF2B5EF4-FFF2-40B4-BE49-F238E27FC236}">
                  <a16:creationId xmlns:a16="http://schemas.microsoft.com/office/drawing/2014/main" id="{2B9BA5DE-A061-F299-8733-01041237E213}"/>
                </a:ext>
              </a:extLst>
            </p:cNvPr>
            <p:cNvSpPr/>
            <p:nvPr/>
          </p:nvSpPr>
          <p:spPr bwMode="auto">
            <a:xfrm>
              <a:off x="671513" y="5651499"/>
              <a:ext cx="7938" cy="42862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6 h 10"/>
                <a:gd name="T4" fmla="*/ 2 w 2"/>
                <a:gd name="T5" fmla="*/ 9 h 10"/>
                <a:gd name="T6" fmla="*/ 0 w 2"/>
                <a:gd name="T7" fmla="*/ 10 h 10"/>
                <a:gd name="T8" fmla="*/ 0 w 2"/>
                <a:gd name="T9" fmla="*/ 8 h 10"/>
                <a:gd name="T10" fmla="*/ 0 w 2"/>
                <a:gd name="T11" fmla="*/ 6 h 10"/>
                <a:gd name="T12" fmla="*/ 1 w 2"/>
                <a:gd name="T13" fmla="*/ 2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2"/>
                    <a:pt x="2" y="4"/>
                    <a:pt x="2" y="6"/>
                  </a:cubicBezTo>
                  <a:cubicBezTo>
                    <a:pt x="2" y="7"/>
                    <a:pt x="2" y="8"/>
                    <a:pt x="2" y="9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3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7767">
              <a:extLst>
                <a:ext uri="{FF2B5EF4-FFF2-40B4-BE49-F238E27FC236}">
                  <a16:creationId xmlns:a16="http://schemas.microsoft.com/office/drawing/2014/main" id="{BF4832A3-7AD3-37DF-47D8-CF7C393B826C}"/>
                </a:ext>
              </a:extLst>
            </p:cNvPr>
            <p:cNvSpPr/>
            <p:nvPr/>
          </p:nvSpPr>
          <p:spPr bwMode="auto">
            <a:xfrm>
              <a:off x="722313" y="6137273"/>
              <a:ext cx="17463" cy="22225"/>
            </a:xfrm>
            <a:custGeom>
              <a:avLst/>
              <a:gdLst>
                <a:gd name="T0" fmla="*/ 0 w 4"/>
                <a:gd name="T1" fmla="*/ 4 h 5"/>
                <a:gd name="T2" fmla="*/ 0 w 4"/>
                <a:gd name="T3" fmla="*/ 2 h 5"/>
                <a:gd name="T4" fmla="*/ 1 w 4"/>
                <a:gd name="T5" fmla="*/ 1 h 5"/>
                <a:gd name="T6" fmla="*/ 4 w 4"/>
                <a:gd name="T7" fmla="*/ 2 h 5"/>
                <a:gd name="T8" fmla="*/ 4 w 4"/>
                <a:gd name="T9" fmla="*/ 3 h 5"/>
                <a:gd name="T10" fmla="*/ 0 w 4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2" y="5"/>
                    <a:pt x="2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7768">
              <a:extLst>
                <a:ext uri="{FF2B5EF4-FFF2-40B4-BE49-F238E27FC236}">
                  <a16:creationId xmlns:a16="http://schemas.microsoft.com/office/drawing/2014/main" id="{05216910-8B43-F245-52DF-B7B32ADE38E0}"/>
                </a:ext>
              </a:extLst>
            </p:cNvPr>
            <p:cNvSpPr/>
            <p:nvPr/>
          </p:nvSpPr>
          <p:spPr bwMode="auto">
            <a:xfrm>
              <a:off x="650875" y="5468936"/>
              <a:ext cx="20638" cy="12700"/>
            </a:xfrm>
            <a:custGeom>
              <a:avLst/>
              <a:gdLst>
                <a:gd name="T0" fmla="*/ 5 w 5"/>
                <a:gd name="T1" fmla="*/ 2 h 3"/>
                <a:gd name="T2" fmla="*/ 0 w 5"/>
                <a:gd name="T3" fmla="*/ 1 h 3"/>
                <a:gd name="T4" fmla="*/ 3 w 5"/>
                <a:gd name="T5" fmla="*/ 1 h 3"/>
                <a:gd name="T6" fmla="*/ 5 w 5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3" y="3"/>
                    <a:pt x="1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7769">
              <a:extLst>
                <a:ext uri="{FF2B5EF4-FFF2-40B4-BE49-F238E27FC236}">
                  <a16:creationId xmlns:a16="http://schemas.microsoft.com/office/drawing/2014/main" id="{61268330-36FB-5DDD-1377-4A8BA14DE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" y="6197598"/>
              <a:ext cx="22225" cy="7937"/>
            </a:xfrm>
            <a:custGeom>
              <a:avLst/>
              <a:gdLst>
                <a:gd name="T0" fmla="*/ 2 w 5"/>
                <a:gd name="T1" fmla="*/ 0 h 2"/>
                <a:gd name="T2" fmla="*/ 4 w 5"/>
                <a:gd name="T3" fmla="*/ 2 h 2"/>
                <a:gd name="T4" fmla="*/ 1 w 5"/>
                <a:gd name="T5" fmla="*/ 2 h 2"/>
                <a:gd name="T6" fmla="*/ 0 w 5"/>
                <a:gd name="T7" fmla="*/ 2 h 2"/>
                <a:gd name="T8" fmla="*/ 0 w 5"/>
                <a:gd name="T9" fmla="*/ 1 h 2"/>
                <a:gd name="T10" fmla="*/ 2 w 5"/>
                <a:gd name="T11" fmla="*/ 0 h 2"/>
                <a:gd name="T12" fmla="*/ 3 w 5"/>
                <a:gd name="T13" fmla="*/ 1 h 2"/>
                <a:gd name="T14" fmla="*/ 3 w 5"/>
                <a:gd name="T15" fmla="*/ 1 h 2"/>
                <a:gd name="T16" fmla="*/ 3 w 5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5" y="1"/>
                    <a:pt x="5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7770">
              <a:extLst>
                <a:ext uri="{FF2B5EF4-FFF2-40B4-BE49-F238E27FC236}">
                  <a16:creationId xmlns:a16="http://schemas.microsoft.com/office/drawing/2014/main" id="{7EA4C5E9-593F-7B48-4533-4F26B0C5DE34}"/>
                </a:ext>
              </a:extLst>
            </p:cNvPr>
            <p:cNvSpPr/>
            <p:nvPr/>
          </p:nvSpPr>
          <p:spPr bwMode="auto">
            <a:xfrm>
              <a:off x="463550" y="6167436"/>
              <a:ext cx="17463" cy="17462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7771">
              <a:extLst>
                <a:ext uri="{FF2B5EF4-FFF2-40B4-BE49-F238E27FC236}">
                  <a16:creationId xmlns:a16="http://schemas.microsoft.com/office/drawing/2014/main" id="{B9456280-33FC-09F8-2497-02A0178D3E2D}"/>
                </a:ext>
              </a:extLst>
            </p:cNvPr>
            <p:cNvSpPr/>
            <p:nvPr/>
          </p:nvSpPr>
          <p:spPr bwMode="auto">
            <a:xfrm>
              <a:off x="730250" y="5553074"/>
              <a:ext cx="9525" cy="30162"/>
            </a:xfrm>
            <a:custGeom>
              <a:avLst/>
              <a:gdLst>
                <a:gd name="T0" fmla="*/ 2 w 2"/>
                <a:gd name="T1" fmla="*/ 0 h 7"/>
                <a:gd name="T2" fmla="*/ 2 w 2"/>
                <a:gd name="T3" fmla="*/ 2 h 7"/>
                <a:gd name="T4" fmla="*/ 2 w 2"/>
                <a:gd name="T5" fmla="*/ 4 h 7"/>
                <a:gd name="T6" fmla="*/ 2 w 2"/>
                <a:gd name="T7" fmla="*/ 5 h 7"/>
                <a:gd name="T8" fmla="*/ 0 w 2"/>
                <a:gd name="T9" fmla="*/ 7 h 7"/>
                <a:gd name="T10" fmla="*/ 2 w 2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0" y="5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7772">
              <a:extLst>
                <a:ext uri="{FF2B5EF4-FFF2-40B4-BE49-F238E27FC236}">
                  <a16:creationId xmlns:a16="http://schemas.microsoft.com/office/drawing/2014/main" id="{0B6282B3-5051-290E-1AE2-C737EF41A4ED}"/>
                </a:ext>
              </a:extLst>
            </p:cNvPr>
            <p:cNvSpPr/>
            <p:nvPr/>
          </p:nvSpPr>
          <p:spPr bwMode="auto">
            <a:xfrm>
              <a:off x="985838" y="5838823"/>
              <a:ext cx="25400" cy="12700"/>
            </a:xfrm>
            <a:custGeom>
              <a:avLst/>
              <a:gdLst>
                <a:gd name="T0" fmla="*/ 6 w 6"/>
                <a:gd name="T1" fmla="*/ 2 h 3"/>
                <a:gd name="T2" fmla="*/ 0 w 6"/>
                <a:gd name="T3" fmla="*/ 2 h 3"/>
                <a:gd name="T4" fmla="*/ 6 w 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2" y="2"/>
                    <a:pt x="0" y="2"/>
                  </a:cubicBezTo>
                  <a:cubicBezTo>
                    <a:pt x="1" y="0"/>
                    <a:pt x="4" y="1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7773">
              <a:extLst>
                <a:ext uri="{FF2B5EF4-FFF2-40B4-BE49-F238E27FC236}">
                  <a16:creationId xmlns:a16="http://schemas.microsoft.com/office/drawing/2014/main" id="{1D3E89EC-1C38-FA43-D86A-45B02827155C}"/>
                </a:ext>
              </a:extLst>
            </p:cNvPr>
            <p:cNvSpPr/>
            <p:nvPr/>
          </p:nvSpPr>
          <p:spPr bwMode="auto">
            <a:xfrm>
              <a:off x="573088" y="5507036"/>
              <a:ext cx="14288" cy="46037"/>
            </a:xfrm>
            <a:custGeom>
              <a:avLst/>
              <a:gdLst>
                <a:gd name="T0" fmla="*/ 0 w 3"/>
                <a:gd name="T1" fmla="*/ 11 h 11"/>
                <a:gd name="T2" fmla="*/ 0 w 3"/>
                <a:gd name="T3" fmla="*/ 10 h 11"/>
                <a:gd name="T4" fmla="*/ 1 w 3"/>
                <a:gd name="T5" fmla="*/ 7 h 11"/>
                <a:gd name="T6" fmla="*/ 1 w 3"/>
                <a:gd name="T7" fmla="*/ 4 h 11"/>
                <a:gd name="T8" fmla="*/ 2 w 3"/>
                <a:gd name="T9" fmla="*/ 1 h 11"/>
                <a:gd name="T10" fmla="*/ 2 w 3"/>
                <a:gd name="T11" fmla="*/ 0 h 11"/>
                <a:gd name="T12" fmla="*/ 3 w 3"/>
                <a:gd name="T13" fmla="*/ 0 h 11"/>
                <a:gd name="T14" fmla="*/ 1 w 3"/>
                <a:gd name="T15" fmla="*/ 10 h 11"/>
                <a:gd name="T16" fmla="*/ 0 w 3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1">
                  <a:moveTo>
                    <a:pt x="0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" y="4"/>
                    <a:pt x="1" y="7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7774">
              <a:extLst>
                <a:ext uri="{FF2B5EF4-FFF2-40B4-BE49-F238E27FC236}">
                  <a16:creationId xmlns:a16="http://schemas.microsoft.com/office/drawing/2014/main" id="{7576A975-497F-5DDC-D426-64B68696D6BF}"/>
                </a:ext>
              </a:extLst>
            </p:cNvPr>
            <p:cNvSpPr/>
            <p:nvPr/>
          </p:nvSpPr>
          <p:spPr bwMode="auto">
            <a:xfrm>
              <a:off x="641350" y="5800723"/>
              <a:ext cx="17463" cy="25400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0 w 4"/>
                <a:gd name="T5" fmla="*/ 6 h 6"/>
                <a:gd name="T6" fmla="*/ 2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7775">
              <a:extLst>
                <a:ext uri="{FF2B5EF4-FFF2-40B4-BE49-F238E27FC236}">
                  <a16:creationId xmlns:a16="http://schemas.microsoft.com/office/drawing/2014/main" id="{460A61F8-2C95-DF84-3623-277360E2AA27}"/>
                </a:ext>
              </a:extLst>
            </p:cNvPr>
            <p:cNvSpPr/>
            <p:nvPr/>
          </p:nvSpPr>
          <p:spPr bwMode="auto">
            <a:xfrm>
              <a:off x="531813" y="5821361"/>
              <a:ext cx="3175" cy="30162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1 h 7"/>
                <a:gd name="T6" fmla="*/ 0 w 1"/>
                <a:gd name="T7" fmla="*/ 0 h 7"/>
                <a:gd name="T8" fmla="*/ 1 w 1"/>
                <a:gd name="T9" fmla="*/ 1 h 7"/>
                <a:gd name="T10" fmla="*/ 1 w 1"/>
                <a:gd name="T11" fmla="*/ 2 h 7"/>
                <a:gd name="T12" fmla="*/ 1 w 1"/>
                <a:gd name="T13" fmla="*/ 7 h 7"/>
                <a:gd name="T14" fmla="*/ 1 w 1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cubicBezTo>
                    <a:pt x="0" y="6"/>
                    <a:pt x="0" y="6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7776">
              <a:extLst>
                <a:ext uri="{FF2B5EF4-FFF2-40B4-BE49-F238E27FC236}">
                  <a16:creationId xmlns:a16="http://schemas.microsoft.com/office/drawing/2014/main" id="{CE3E22F8-7669-D3C5-3373-8DD05547C23F}"/>
                </a:ext>
              </a:extLst>
            </p:cNvPr>
            <p:cNvSpPr/>
            <p:nvPr/>
          </p:nvSpPr>
          <p:spPr bwMode="auto">
            <a:xfrm>
              <a:off x="739775" y="5719761"/>
              <a:ext cx="15875" cy="30162"/>
            </a:xfrm>
            <a:custGeom>
              <a:avLst/>
              <a:gdLst>
                <a:gd name="T0" fmla="*/ 0 w 4"/>
                <a:gd name="T1" fmla="*/ 7 h 7"/>
                <a:gd name="T2" fmla="*/ 1 w 4"/>
                <a:gd name="T3" fmla="*/ 3 h 7"/>
                <a:gd name="T4" fmla="*/ 2 w 4"/>
                <a:gd name="T5" fmla="*/ 3 h 7"/>
                <a:gd name="T6" fmla="*/ 3 w 4"/>
                <a:gd name="T7" fmla="*/ 0 h 7"/>
                <a:gd name="T8" fmla="*/ 3 w 4"/>
                <a:gd name="T9" fmla="*/ 2 h 7"/>
                <a:gd name="T10" fmla="*/ 2 w 4"/>
                <a:gd name="T11" fmla="*/ 4 h 7"/>
                <a:gd name="T12" fmla="*/ 1 w 4"/>
                <a:gd name="T13" fmla="*/ 5 h 7"/>
                <a:gd name="T14" fmla="*/ 0 w 4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5"/>
                    <a:pt x="1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1" y="6"/>
                    <a:pt x="1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7777">
              <a:extLst>
                <a:ext uri="{FF2B5EF4-FFF2-40B4-BE49-F238E27FC236}">
                  <a16:creationId xmlns:a16="http://schemas.microsoft.com/office/drawing/2014/main" id="{7A0C4609-9C2C-EFAD-7632-653343F6472A}"/>
                </a:ext>
              </a:extLst>
            </p:cNvPr>
            <p:cNvSpPr/>
            <p:nvPr/>
          </p:nvSpPr>
          <p:spPr bwMode="auto">
            <a:xfrm>
              <a:off x="209550" y="6056311"/>
              <a:ext cx="15875" cy="12700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1 h 3"/>
                <a:gd name="T4" fmla="*/ 1 w 4"/>
                <a:gd name="T5" fmla="*/ 0 h 3"/>
                <a:gd name="T6" fmla="*/ 3 w 4"/>
                <a:gd name="T7" fmla="*/ 1 h 3"/>
                <a:gd name="T8" fmla="*/ 4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7778">
              <a:extLst>
                <a:ext uri="{FF2B5EF4-FFF2-40B4-BE49-F238E27FC236}">
                  <a16:creationId xmlns:a16="http://schemas.microsoft.com/office/drawing/2014/main" id="{C615FC04-FAB9-5487-C67F-33BF5CAB23DC}"/>
                </a:ext>
              </a:extLst>
            </p:cNvPr>
            <p:cNvSpPr/>
            <p:nvPr/>
          </p:nvSpPr>
          <p:spPr bwMode="auto">
            <a:xfrm>
              <a:off x="527050" y="6000748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2 h 3"/>
                <a:gd name="T4" fmla="*/ 1 w 2"/>
                <a:gd name="T5" fmla="*/ 0 h 3"/>
                <a:gd name="T6" fmla="*/ 2 w 2"/>
                <a:gd name="T7" fmla="*/ 1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7779">
              <a:extLst>
                <a:ext uri="{FF2B5EF4-FFF2-40B4-BE49-F238E27FC236}">
                  <a16:creationId xmlns:a16="http://schemas.microsoft.com/office/drawing/2014/main" id="{4D8830C7-9932-6AE0-2DE5-774811962FD3}"/>
                </a:ext>
              </a:extLst>
            </p:cNvPr>
            <p:cNvSpPr/>
            <p:nvPr/>
          </p:nvSpPr>
          <p:spPr bwMode="auto">
            <a:xfrm>
              <a:off x="306388" y="5813423"/>
              <a:ext cx="17463" cy="17462"/>
            </a:xfrm>
            <a:custGeom>
              <a:avLst/>
              <a:gdLst>
                <a:gd name="T0" fmla="*/ 1 w 4"/>
                <a:gd name="T1" fmla="*/ 0 h 4"/>
                <a:gd name="T2" fmla="*/ 3 w 4"/>
                <a:gd name="T3" fmla="*/ 2 h 4"/>
                <a:gd name="T4" fmla="*/ 3 w 4"/>
                <a:gd name="T5" fmla="*/ 4 h 4"/>
                <a:gd name="T6" fmla="*/ 2 w 4"/>
                <a:gd name="T7" fmla="*/ 3 h 4"/>
                <a:gd name="T8" fmla="*/ 1 w 4"/>
                <a:gd name="T9" fmla="*/ 1 h 4"/>
                <a:gd name="T10" fmla="*/ 1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7780">
              <a:extLst>
                <a:ext uri="{FF2B5EF4-FFF2-40B4-BE49-F238E27FC236}">
                  <a16:creationId xmlns:a16="http://schemas.microsoft.com/office/drawing/2014/main" id="{E17F16C9-56B2-EB63-A09C-066C619C6F66}"/>
                </a:ext>
              </a:extLst>
            </p:cNvPr>
            <p:cNvSpPr/>
            <p:nvPr/>
          </p:nvSpPr>
          <p:spPr bwMode="auto">
            <a:xfrm>
              <a:off x="1036638" y="5630861"/>
              <a:ext cx="12700" cy="15875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4 h 4"/>
                <a:gd name="T4" fmla="*/ 1 w 3"/>
                <a:gd name="T5" fmla="*/ 4 h 4"/>
                <a:gd name="T6" fmla="*/ 0 w 3"/>
                <a:gd name="T7" fmla="*/ 3 h 4"/>
                <a:gd name="T8" fmla="*/ 3 w 3"/>
                <a:gd name="T9" fmla="*/ 0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2" y="2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7781">
              <a:extLst>
                <a:ext uri="{FF2B5EF4-FFF2-40B4-BE49-F238E27FC236}">
                  <a16:creationId xmlns:a16="http://schemas.microsoft.com/office/drawing/2014/main" id="{37FF9055-18BB-9B46-6487-7783D512F59C}"/>
                </a:ext>
              </a:extLst>
            </p:cNvPr>
            <p:cNvSpPr/>
            <p:nvPr/>
          </p:nvSpPr>
          <p:spPr bwMode="auto">
            <a:xfrm>
              <a:off x="573088" y="5795961"/>
              <a:ext cx="9525" cy="17462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1" y="3"/>
                    <a:pt x="1" y="4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782">
              <a:extLst>
                <a:ext uri="{FF2B5EF4-FFF2-40B4-BE49-F238E27FC236}">
                  <a16:creationId xmlns:a16="http://schemas.microsoft.com/office/drawing/2014/main" id="{71116F3E-F4C5-F6A1-1460-E54A60799B11}"/>
                </a:ext>
              </a:extLst>
            </p:cNvPr>
            <p:cNvSpPr/>
            <p:nvPr/>
          </p:nvSpPr>
          <p:spPr bwMode="auto">
            <a:xfrm>
              <a:off x="569913" y="6053136"/>
              <a:ext cx="7938" cy="793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7783">
              <a:extLst>
                <a:ext uri="{FF2B5EF4-FFF2-40B4-BE49-F238E27FC236}">
                  <a16:creationId xmlns:a16="http://schemas.microsoft.com/office/drawing/2014/main" id="{52ABBADD-B441-488F-050D-555FD02E2E8F}"/>
                </a:ext>
              </a:extLst>
            </p:cNvPr>
            <p:cNvSpPr/>
            <p:nvPr/>
          </p:nvSpPr>
          <p:spPr bwMode="auto">
            <a:xfrm>
              <a:off x="527050" y="5937248"/>
              <a:ext cx="4763" cy="17462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4 h 4"/>
                <a:gd name="T6" fmla="*/ 1 w 1"/>
                <a:gd name="T7" fmla="*/ 0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7784">
              <a:extLst>
                <a:ext uri="{FF2B5EF4-FFF2-40B4-BE49-F238E27FC236}">
                  <a16:creationId xmlns:a16="http://schemas.microsoft.com/office/drawing/2014/main" id="{6A47F857-39EC-0D77-4CA7-9198F48A8840}"/>
                </a:ext>
              </a:extLst>
            </p:cNvPr>
            <p:cNvSpPr/>
            <p:nvPr/>
          </p:nvSpPr>
          <p:spPr bwMode="auto">
            <a:xfrm>
              <a:off x="676275" y="5638799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1 h 3"/>
                <a:gd name="T4" fmla="*/ 1 w 2"/>
                <a:gd name="T5" fmla="*/ 0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7785">
              <a:extLst>
                <a:ext uri="{FF2B5EF4-FFF2-40B4-BE49-F238E27FC236}">
                  <a16:creationId xmlns:a16="http://schemas.microsoft.com/office/drawing/2014/main" id="{6F66B914-C32C-C476-36BB-5F76A498B63F}"/>
                </a:ext>
              </a:extLst>
            </p:cNvPr>
            <p:cNvSpPr/>
            <p:nvPr/>
          </p:nvSpPr>
          <p:spPr bwMode="auto">
            <a:xfrm>
              <a:off x="298450" y="5800723"/>
              <a:ext cx="7938" cy="793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786">
              <a:extLst>
                <a:ext uri="{FF2B5EF4-FFF2-40B4-BE49-F238E27FC236}">
                  <a16:creationId xmlns:a16="http://schemas.microsoft.com/office/drawing/2014/main" id="{69E76EA5-DE6B-3789-9853-22B6E3B9BCC6}"/>
                </a:ext>
              </a:extLst>
            </p:cNvPr>
            <p:cNvSpPr/>
            <p:nvPr/>
          </p:nvSpPr>
          <p:spPr bwMode="auto">
            <a:xfrm>
              <a:off x="658813" y="5783261"/>
              <a:ext cx="4763" cy="12700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787">
              <a:extLst>
                <a:ext uri="{FF2B5EF4-FFF2-40B4-BE49-F238E27FC236}">
                  <a16:creationId xmlns:a16="http://schemas.microsoft.com/office/drawing/2014/main" id="{400481C4-F542-FEEC-4BE1-A60CDD17FA04}"/>
                </a:ext>
              </a:extLst>
            </p:cNvPr>
            <p:cNvSpPr/>
            <p:nvPr/>
          </p:nvSpPr>
          <p:spPr bwMode="auto">
            <a:xfrm>
              <a:off x="844550" y="5378449"/>
              <a:ext cx="4763" cy="793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788">
              <a:extLst>
                <a:ext uri="{FF2B5EF4-FFF2-40B4-BE49-F238E27FC236}">
                  <a16:creationId xmlns:a16="http://schemas.microsoft.com/office/drawing/2014/main" id="{0EDA66BA-AD32-D532-B38D-AB6F4BE9133D}"/>
                </a:ext>
              </a:extLst>
            </p:cNvPr>
            <p:cNvSpPr/>
            <p:nvPr/>
          </p:nvSpPr>
          <p:spPr bwMode="auto">
            <a:xfrm>
              <a:off x="688975" y="5792786"/>
              <a:ext cx="7938" cy="7937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789">
              <a:extLst>
                <a:ext uri="{FF2B5EF4-FFF2-40B4-BE49-F238E27FC236}">
                  <a16:creationId xmlns:a16="http://schemas.microsoft.com/office/drawing/2014/main" id="{5EED4932-86E2-E742-7995-FB1C06DCCE0A}"/>
                </a:ext>
              </a:extLst>
            </p:cNvPr>
            <p:cNvSpPr/>
            <p:nvPr/>
          </p:nvSpPr>
          <p:spPr bwMode="auto">
            <a:xfrm>
              <a:off x="755650" y="5702299"/>
              <a:ext cx="9525" cy="12700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7790">
              <a:extLst>
                <a:ext uri="{FF2B5EF4-FFF2-40B4-BE49-F238E27FC236}">
                  <a16:creationId xmlns:a16="http://schemas.microsoft.com/office/drawing/2014/main" id="{D7AC05C8-3556-567B-7324-123996BC29EE}"/>
                </a:ext>
              </a:extLst>
            </p:cNvPr>
            <p:cNvSpPr/>
            <p:nvPr/>
          </p:nvSpPr>
          <p:spPr bwMode="auto">
            <a:xfrm>
              <a:off x="798513" y="6069011"/>
              <a:ext cx="4763" cy="9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7791">
              <a:extLst>
                <a:ext uri="{FF2B5EF4-FFF2-40B4-BE49-F238E27FC236}">
                  <a16:creationId xmlns:a16="http://schemas.microsoft.com/office/drawing/2014/main" id="{6277B0E5-E0C8-1256-6AEF-30E875F8C088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7792">
              <a:extLst>
                <a:ext uri="{FF2B5EF4-FFF2-40B4-BE49-F238E27FC236}">
                  <a16:creationId xmlns:a16="http://schemas.microsoft.com/office/drawing/2014/main" id="{5450F068-1F73-1DD0-FA7C-80C434149630}"/>
                </a:ext>
              </a:extLst>
            </p:cNvPr>
            <p:cNvSpPr/>
            <p:nvPr/>
          </p:nvSpPr>
          <p:spPr bwMode="auto">
            <a:xfrm>
              <a:off x="836613" y="5527674"/>
              <a:ext cx="4763" cy="7937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7793">
              <a:extLst>
                <a:ext uri="{FF2B5EF4-FFF2-40B4-BE49-F238E27FC236}">
                  <a16:creationId xmlns:a16="http://schemas.microsoft.com/office/drawing/2014/main" id="{18CB8FC9-7961-AEBE-76A5-6E9E05C33B54}"/>
                </a:ext>
              </a:extLst>
            </p:cNvPr>
            <p:cNvSpPr/>
            <p:nvPr/>
          </p:nvSpPr>
          <p:spPr bwMode="auto">
            <a:xfrm>
              <a:off x="547688" y="5864223"/>
              <a:ext cx="0" cy="952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7794">
              <a:extLst>
                <a:ext uri="{FF2B5EF4-FFF2-40B4-BE49-F238E27FC236}">
                  <a16:creationId xmlns:a16="http://schemas.microsoft.com/office/drawing/2014/main" id="{7B37015E-13D7-5F27-CB97-3205E2A99D55}"/>
                </a:ext>
              </a:extLst>
            </p:cNvPr>
            <p:cNvSpPr/>
            <p:nvPr/>
          </p:nvSpPr>
          <p:spPr bwMode="auto">
            <a:xfrm>
              <a:off x="1069975" y="5489574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7795">
              <a:extLst>
                <a:ext uri="{FF2B5EF4-FFF2-40B4-BE49-F238E27FC236}">
                  <a16:creationId xmlns:a16="http://schemas.microsoft.com/office/drawing/2014/main" id="{C28A413F-3A48-4C37-EE37-B51B93512197}"/>
                </a:ext>
              </a:extLst>
            </p:cNvPr>
            <p:cNvSpPr/>
            <p:nvPr/>
          </p:nvSpPr>
          <p:spPr bwMode="auto">
            <a:xfrm>
              <a:off x="739775" y="5540374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7796">
              <a:extLst>
                <a:ext uri="{FF2B5EF4-FFF2-40B4-BE49-F238E27FC236}">
                  <a16:creationId xmlns:a16="http://schemas.microsoft.com/office/drawing/2014/main" id="{861341CA-B5B8-26F6-4204-08F25034B0E1}"/>
                </a:ext>
              </a:extLst>
            </p:cNvPr>
            <p:cNvSpPr/>
            <p:nvPr/>
          </p:nvSpPr>
          <p:spPr bwMode="auto">
            <a:xfrm>
              <a:off x="582613" y="5788023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77797">
              <a:extLst>
                <a:ext uri="{FF2B5EF4-FFF2-40B4-BE49-F238E27FC236}">
                  <a16:creationId xmlns:a16="http://schemas.microsoft.com/office/drawing/2014/main" id="{DB46FCD1-0BED-A658-1432-4571CB351ED3}"/>
                </a:ext>
              </a:extLst>
            </p:cNvPr>
            <p:cNvSpPr/>
            <p:nvPr/>
          </p:nvSpPr>
          <p:spPr bwMode="auto">
            <a:xfrm>
              <a:off x="658813" y="56514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77798">
              <a:extLst>
                <a:ext uri="{FF2B5EF4-FFF2-40B4-BE49-F238E27FC236}">
                  <a16:creationId xmlns:a16="http://schemas.microsoft.com/office/drawing/2014/main" id="{6D250CA7-8E70-B64D-5039-F2CF050CCE81}"/>
                </a:ext>
              </a:extLst>
            </p:cNvPr>
            <p:cNvSpPr/>
            <p:nvPr/>
          </p:nvSpPr>
          <p:spPr bwMode="auto">
            <a:xfrm>
              <a:off x="752475" y="5714999"/>
              <a:ext cx="7938" cy="476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77799">
              <a:extLst>
                <a:ext uri="{FF2B5EF4-FFF2-40B4-BE49-F238E27FC236}">
                  <a16:creationId xmlns:a16="http://schemas.microsoft.com/office/drawing/2014/main" id="{A29D59A1-F763-02C4-7892-700F33C5A5F0}"/>
                </a:ext>
              </a:extLst>
            </p:cNvPr>
            <p:cNvSpPr/>
            <p:nvPr/>
          </p:nvSpPr>
          <p:spPr bwMode="auto">
            <a:xfrm>
              <a:off x="701675" y="6154736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77800">
              <a:extLst>
                <a:ext uri="{FF2B5EF4-FFF2-40B4-BE49-F238E27FC236}">
                  <a16:creationId xmlns:a16="http://schemas.microsoft.com/office/drawing/2014/main" id="{D6FC3F35-4E8F-0151-CA1C-8E2170F95919}"/>
                </a:ext>
              </a:extLst>
            </p:cNvPr>
            <p:cNvSpPr/>
            <p:nvPr/>
          </p:nvSpPr>
          <p:spPr bwMode="auto">
            <a:xfrm>
              <a:off x="823913" y="5400674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77801">
              <a:extLst>
                <a:ext uri="{FF2B5EF4-FFF2-40B4-BE49-F238E27FC236}">
                  <a16:creationId xmlns:a16="http://schemas.microsoft.com/office/drawing/2014/main" id="{7971210D-0CD2-A5EC-94FD-F39A9A154822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7802">
              <a:extLst>
                <a:ext uri="{FF2B5EF4-FFF2-40B4-BE49-F238E27FC236}">
                  <a16:creationId xmlns:a16="http://schemas.microsoft.com/office/drawing/2014/main" id="{D21EF9D6-AEB8-508F-390F-0D3C5F87047D}"/>
                </a:ext>
              </a:extLst>
            </p:cNvPr>
            <p:cNvSpPr/>
            <p:nvPr/>
          </p:nvSpPr>
          <p:spPr bwMode="auto">
            <a:xfrm>
              <a:off x="587375" y="5699124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7803">
              <a:extLst>
                <a:ext uri="{FF2B5EF4-FFF2-40B4-BE49-F238E27FC236}">
                  <a16:creationId xmlns:a16="http://schemas.microsoft.com/office/drawing/2014/main" id="{E80A9B80-8771-8ABC-3056-8B7716E347D5}"/>
                </a:ext>
              </a:extLst>
            </p:cNvPr>
            <p:cNvSpPr/>
            <p:nvPr/>
          </p:nvSpPr>
          <p:spPr bwMode="auto">
            <a:xfrm>
              <a:off x="790575" y="6248398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7804">
              <a:extLst>
                <a:ext uri="{FF2B5EF4-FFF2-40B4-BE49-F238E27FC236}">
                  <a16:creationId xmlns:a16="http://schemas.microsoft.com/office/drawing/2014/main" id="{66924C64-F1BE-3E1E-965E-6FF83C52D684}"/>
                </a:ext>
              </a:extLst>
            </p:cNvPr>
            <p:cNvSpPr/>
            <p:nvPr/>
          </p:nvSpPr>
          <p:spPr bwMode="auto">
            <a:xfrm>
              <a:off x="836613" y="5327649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77805">
              <a:extLst>
                <a:ext uri="{FF2B5EF4-FFF2-40B4-BE49-F238E27FC236}">
                  <a16:creationId xmlns:a16="http://schemas.microsoft.com/office/drawing/2014/main" id="{6CF7E2BE-5A41-EAD0-14E2-8BF1BD9E7F96}"/>
                </a:ext>
              </a:extLst>
            </p:cNvPr>
            <p:cNvSpPr/>
            <p:nvPr/>
          </p:nvSpPr>
          <p:spPr bwMode="auto">
            <a:xfrm>
              <a:off x="552450" y="584834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77806">
              <a:extLst>
                <a:ext uri="{FF2B5EF4-FFF2-40B4-BE49-F238E27FC236}">
                  <a16:creationId xmlns:a16="http://schemas.microsoft.com/office/drawing/2014/main" id="{9059B04E-FD2E-F302-8D05-CB38C3780ED8}"/>
                </a:ext>
              </a:extLst>
            </p:cNvPr>
            <p:cNvSpPr/>
            <p:nvPr/>
          </p:nvSpPr>
          <p:spPr bwMode="auto">
            <a:xfrm>
              <a:off x="625475" y="5472111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77807">
              <a:extLst>
                <a:ext uri="{FF2B5EF4-FFF2-40B4-BE49-F238E27FC236}">
                  <a16:creationId xmlns:a16="http://schemas.microsoft.com/office/drawing/2014/main" id="{E321E4D2-D34C-7C1A-5F49-426DD1B78CB2}"/>
                </a:ext>
              </a:extLst>
            </p:cNvPr>
            <p:cNvSpPr/>
            <p:nvPr/>
          </p:nvSpPr>
          <p:spPr bwMode="auto">
            <a:xfrm>
              <a:off x="531813" y="5851523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77808">
              <a:extLst>
                <a:ext uri="{FF2B5EF4-FFF2-40B4-BE49-F238E27FC236}">
                  <a16:creationId xmlns:a16="http://schemas.microsoft.com/office/drawing/2014/main" id="{97161525-E1FD-53A3-0986-B0A90F0DF3B5}"/>
                </a:ext>
              </a:extLst>
            </p:cNvPr>
            <p:cNvSpPr/>
            <p:nvPr/>
          </p:nvSpPr>
          <p:spPr bwMode="auto">
            <a:xfrm>
              <a:off x="587375" y="5707061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77809">
              <a:extLst>
                <a:ext uri="{FF2B5EF4-FFF2-40B4-BE49-F238E27FC236}">
                  <a16:creationId xmlns:a16="http://schemas.microsoft.com/office/drawing/2014/main" id="{C349BA0D-0132-297A-2E20-B316C50BBBB1}"/>
                </a:ext>
              </a:extLst>
            </p:cNvPr>
            <p:cNvSpPr/>
            <p:nvPr/>
          </p:nvSpPr>
          <p:spPr bwMode="auto">
            <a:xfrm>
              <a:off x="735013" y="5545136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7810">
              <a:extLst>
                <a:ext uri="{FF2B5EF4-FFF2-40B4-BE49-F238E27FC236}">
                  <a16:creationId xmlns:a16="http://schemas.microsoft.com/office/drawing/2014/main" id="{D43DB389-094E-F855-331F-268A01DB1407}"/>
                </a:ext>
              </a:extLst>
            </p:cNvPr>
            <p:cNvSpPr/>
            <p:nvPr/>
          </p:nvSpPr>
          <p:spPr bwMode="auto">
            <a:xfrm>
              <a:off x="196850" y="5876923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7811">
              <a:extLst>
                <a:ext uri="{FF2B5EF4-FFF2-40B4-BE49-F238E27FC236}">
                  <a16:creationId xmlns:a16="http://schemas.microsoft.com/office/drawing/2014/main" id="{6B2D4231-D681-ED9D-347A-C9F6ACF7E2E9}"/>
                </a:ext>
              </a:extLst>
            </p:cNvPr>
            <p:cNvSpPr/>
            <p:nvPr/>
          </p:nvSpPr>
          <p:spPr bwMode="auto">
            <a:xfrm>
              <a:off x="595313" y="60055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Oval 77812">
              <a:extLst>
                <a:ext uri="{FF2B5EF4-FFF2-40B4-BE49-F238E27FC236}">
                  <a16:creationId xmlns:a16="http://schemas.microsoft.com/office/drawing/2014/main" id="{28F23AEF-3434-E5A4-B9A5-D2E9A8605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13" y="581818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77813">
              <a:extLst>
                <a:ext uri="{FF2B5EF4-FFF2-40B4-BE49-F238E27FC236}">
                  <a16:creationId xmlns:a16="http://schemas.microsoft.com/office/drawing/2014/main" id="{05C965D5-F14F-53CE-F9EC-603185A8CA91}"/>
                </a:ext>
              </a:extLst>
            </p:cNvPr>
            <p:cNvSpPr/>
            <p:nvPr/>
          </p:nvSpPr>
          <p:spPr bwMode="auto">
            <a:xfrm>
              <a:off x="727075" y="60785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7814">
              <a:extLst>
                <a:ext uri="{FF2B5EF4-FFF2-40B4-BE49-F238E27FC236}">
                  <a16:creationId xmlns:a16="http://schemas.microsoft.com/office/drawing/2014/main" id="{BDBBAAB2-9E4A-87B1-F453-73AF2635E168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Oval 77815">
              <a:extLst>
                <a:ext uri="{FF2B5EF4-FFF2-40B4-BE49-F238E27FC236}">
                  <a16:creationId xmlns:a16="http://schemas.microsoft.com/office/drawing/2014/main" id="{50AD3332-3FE9-74DA-9EE3-4DB2016A6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847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77816">
              <a:extLst>
                <a:ext uri="{FF2B5EF4-FFF2-40B4-BE49-F238E27FC236}">
                  <a16:creationId xmlns:a16="http://schemas.microsoft.com/office/drawing/2014/main" id="{DD79AC3D-3D6D-9B1D-9B16-D08444ABD94C}"/>
                </a:ext>
              </a:extLst>
            </p:cNvPr>
            <p:cNvSpPr/>
            <p:nvPr/>
          </p:nvSpPr>
          <p:spPr bwMode="auto">
            <a:xfrm>
              <a:off x="765175" y="5795961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77817">
              <a:extLst>
                <a:ext uri="{FF2B5EF4-FFF2-40B4-BE49-F238E27FC236}">
                  <a16:creationId xmlns:a16="http://schemas.microsoft.com/office/drawing/2014/main" id="{C0E5370E-4DB8-2F06-D20C-FEE9C69D42A6}"/>
                </a:ext>
              </a:extLst>
            </p:cNvPr>
            <p:cNvSpPr/>
            <p:nvPr/>
          </p:nvSpPr>
          <p:spPr bwMode="auto">
            <a:xfrm>
              <a:off x="773113" y="6205536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Oval 77818">
              <a:extLst>
                <a:ext uri="{FF2B5EF4-FFF2-40B4-BE49-F238E27FC236}">
                  <a16:creationId xmlns:a16="http://schemas.microsoft.com/office/drawing/2014/main" id="{16D7DB58-8075-B652-6F03-AC87D5323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603884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7819">
              <a:extLst>
                <a:ext uri="{FF2B5EF4-FFF2-40B4-BE49-F238E27FC236}">
                  <a16:creationId xmlns:a16="http://schemas.microsoft.com/office/drawing/2014/main" id="{60441705-D4D2-FFE7-8EA6-D5FB40788D98}"/>
                </a:ext>
              </a:extLst>
            </p:cNvPr>
            <p:cNvSpPr/>
            <p:nvPr/>
          </p:nvSpPr>
          <p:spPr bwMode="auto">
            <a:xfrm>
              <a:off x="654050" y="5659436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77820">
              <a:extLst>
                <a:ext uri="{FF2B5EF4-FFF2-40B4-BE49-F238E27FC236}">
                  <a16:creationId xmlns:a16="http://schemas.microsoft.com/office/drawing/2014/main" id="{4F9FD473-EF48-1CF6-CD6B-4528D3DC0B36}"/>
                </a:ext>
              </a:extLst>
            </p:cNvPr>
            <p:cNvSpPr/>
            <p:nvPr/>
          </p:nvSpPr>
          <p:spPr bwMode="auto">
            <a:xfrm>
              <a:off x="663575" y="55832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77821">
              <a:extLst>
                <a:ext uri="{FF2B5EF4-FFF2-40B4-BE49-F238E27FC236}">
                  <a16:creationId xmlns:a16="http://schemas.microsoft.com/office/drawing/2014/main" id="{E68A57C0-CF62-4A69-34AD-E61AAA07BF58}"/>
                </a:ext>
              </a:extLst>
            </p:cNvPr>
            <p:cNvSpPr/>
            <p:nvPr/>
          </p:nvSpPr>
          <p:spPr bwMode="auto">
            <a:xfrm>
              <a:off x="755650" y="5805486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Oval 77822">
              <a:extLst>
                <a:ext uri="{FF2B5EF4-FFF2-40B4-BE49-F238E27FC236}">
                  <a16:creationId xmlns:a16="http://schemas.microsoft.com/office/drawing/2014/main" id="{D8D64F78-3E0A-82BB-B8A7-54EDBB893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053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Oval 77823">
              <a:extLst>
                <a:ext uri="{FF2B5EF4-FFF2-40B4-BE49-F238E27FC236}">
                  <a16:creationId xmlns:a16="http://schemas.microsoft.com/office/drawing/2014/main" id="{3AE23763-981F-1FBE-BB02-AB3F3E6E5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58086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77824">
              <a:extLst>
                <a:ext uri="{FF2B5EF4-FFF2-40B4-BE49-F238E27FC236}">
                  <a16:creationId xmlns:a16="http://schemas.microsoft.com/office/drawing/2014/main" id="{0BE4BA30-D863-62DA-DAB2-7A755CA2A915}"/>
                </a:ext>
              </a:extLst>
            </p:cNvPr>
            <p:cNvSpPr/>
            <p:nvPr/>
          </p:nvSpPr>
          <p:spPr bwMode="auto">
            <a:xfrm>
              <a:off x="654050" y="56641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77825">
              <a:extLst>
                <a:ext uri="{FF2B5EF4-FFF2-40B4-BE49-F238E27FC236}">
                  <a16:creationId xmlns:a16="http://schemas.microsoft.com/office/drawing/2014/main" id="{70960084-1912-B9A8-BD21-B3F7A49B1655}"/>
                </a:ext>
              </a:extLst>
            </p:cNvPr>
            <p:cNvSpPr/>
            <p:nvPr/>
          </p:nvSpPr>
          <p:spPr bwMode="auto">
            <a:xfrm>
              <a:off x="658813" y="56594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Oval 77826">
              <a:extLst>
                <a:ext uri="{FF2B5EF4-FFF2-40B4-BE49-F238E27FC236}">
                  <a16:creationId xmlns:a16="http://schemas.microsoft.com/office/drawing/2014/main" id="{85FECEBF-6727-52B3-B792-34632F5D6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525462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Rectangle 77827">
              <a:extLst>
                <a:ext uri="{FF2B5EF4-FFF2-40B4-BE49-F238E27FC236}">
                  <a16:creationId xmlns:a16="http://schemas.microsoft.com/office/drawing/2014/main" id="{FBBDF107-D26F-E8CF-9CD6-9F022547A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013" y="6022973"/>
              <a:ext cx="4763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Oval 77828">
              <a:extLst>
                <a:ext uri="{FF2B5EF4-FFF2-40B4-BE49-F238E27FC236}">
                  <a16:creationId xmlns:a16="http://schemas.microsoft.com/office/drawing/2014/main" id="{05C07BC3-D77F-7693-455A-30F58B27D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50" y="5694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77829">
              <a:extLst>
                <a:ext uri="{FF2B5EF4-FFF2-40B4-BE49-F238E27FC236}">
                  <a16:creationId xmlns:a16="http://schemas.microsoft.com/office/drawing/2014/main" id="{B2C3229C-A4F6-FE46-FAFD-32042AB939D6}"/>
                </a:ext>
              </a:extLst>
            </p:cNvPr>
            <p:cNvSpPr/>
            <p:nvPr/>
          </p:nvSpPr>
          <p:spPr bwMode="auto">
            <a:xfrm>
              <a:off x="785813" y="5484811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77830">
              <a:extLst>
                <a:ext uri="{FF2B5EF4-FFF2-40B4-BE49-F238E27FC236}">
                  <a16:creationId xmlns:a16="http://schemas.microsoft.com/office/drawing/2014/main" id="{42D86D5F-9248-627D-F242-A1D57EF8E4AB}"/>
                </a:ext>
              </a:extLst>
            </p:cNvPr>
            <p:cNvSpPr/>
            <p:nvPr/>
          </p:nvSpPr>
          <p:spPr bwMode="auto">
            <a:xfrm>
              <a:off x="793750" y="5434011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Oval 77831">
              <a:extLst>
                <a:ext uri="{FF2B5EF4-FFF2-40B4-BE49-F238E27FC236}">
                  <a16:creationId xmlns:a16="http://schemas.microsoft.com/office/drawing/2014/main" id="{41D71553-1FA9-540F-F857-A3D4C03A0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75" y="5821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77832">
              <a:extLst>
                <a:ext uri="{FF2B5EF4-FFF2-40B4-BE49-F238E27FC236}">
                  <a16:creationId xmlns:a16="http://schemas.microsoft.com/office/drawing/2014/main" id="{85FF1172-E682-2EAF-FCE0-2484AFAD674F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Oval 77833">
              <a:extLst>
                <a:ext uri="{FF2B5EF4-FFF2-40B4-BE49-F238E27FC236}">
                  <a16:creationId xmlns:a16="http://schemas.microsoft.com/office/drawing/2014/main" id="{6B33CFE7-DD8F-C92D-8B93-F421919D2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" y="5426074"/>
              <a:ext cx="3175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77834">
              <a:extLst>
                <a:ext uri="{FF2B5EF4-FFF2-40B4-BE49-F238E27FC236}">
                  <a16:creationId xmlns:a16="http://schemas.microsoft.com/office/drawing/2014/main" id="{3647B40F-DF7A-285C-109C-A663B473E709}"/>
                </a:ext>
              </a:extLst>
            </p:cNvPr>
            <p:cNvSpPr/>
            <p:nvPr/>
          </p:nvSpPr>
          <p:spPr bwMode="auto">
            <a:xfrm>
              <a:off x="730250" y="58134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77835">
              <a:extLst>
                <a:ext uri="{FF2B5EF4-FFF2-40B4-BE49-F238E27FC236}">
                  <a16:creationId xmlns:a16="http://schemas.microsoft.com/office/drawing/2014/main" id="{AF33514E-6EBF-5EAF-9039-6B6DC37D5517}"/>
                </a:ext>
              </a:extLst>
            </p:cNvPr>
            <p:cNvSpPr/>
            <p:nvPr/>
          </p:nvSpPr>
          <p:spPr bwMode="auto">
            <a:xfrm>
              <a:off x="1074738" y="54848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7836">
              <a:extLst>
                <a:ext uri="{FF2B5EF4-FFF2-40B4-BE49-F238E27FC236}">
                  <a16:creationId xmlns:a16="http://schemas.microsoft.com/office/drawing/2014/main" id="{62D593A9-8A27-60A2-CB60-BF18AD2395B4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77837">
              <a:extLst>
                <a:ext uri="{FF2B5EF4-FFF2-40B4-BE49-F238E27FC236}">
                  <a16:creationId xmlns:a16="http://schemas.microsoft.com/office/drawing/2014/main" id="{59FAF1FF-F46C-6B28-B760-3CACF85877B6}"/>
                </a:ext>
              </a:extLst>
            </p:cNvPr>
            <p:cNvSpPr/>
            <p:nvPr/>
          </p:nvSpPr>
          <p:spPr bwMode="auto">
            <a:xfrm>
              <a:off x="534988" y="58562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77838">
              <a:extLst>
                <a:ext uri="{FF2B5EF4-FFF2-40B4-BE49-F238E27FC236}">
                  <a16:creationId xmlns:a16="http://schemas.microsoft.com/office/drawing/2014/main" id="{FFDEE01D-C6B0-5188-EE51-702CB16EED82}"/>
                </a:ext>
              </a:extLst>
            </p:cNvPr>
            <p:cNvSpPr/>
            <p:nvPr/>
          </p:nvSpPr>
          <p:spPr bwMode="auto">
            <a:xfrm>
              <a:off x="862013" y="59499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Rectangle 77839">
              <a:extLst>
                <a:ext uri="{FF2B5EF4-FFF2-40B4-BE49-F238E27FC236}">
                  <a16:creationId xmlns:a16="http://schemas.microsoft.com/office/drawing/2014/main" id="{9FF043F6-68C9-D75F-933E-324B404D6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" y="5711824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77840">
              <a:extLst>
                <a:ext uri="{FF2B5EF4-FFF2-40B4-BE49-F238E27FC236}">
                  <a16:creationId xmlns:a16="http://schemas.microsoft.com/office/drawing/2014/main" id="{F9A13537-1501-955C-F8D4-B3C3FAA95C0E}"/>
                </a:ext>
              </a:extLst>
            </p:cNvPr>
            <p:cNvSpPr/>
            <p:nvPr/>
          </p:nvSpPr>
          <p:spPr bwMode="auto">
            <a:xfrm>
              <a:off x="739775" y="55530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77841">
              <a:extLst>
                <a:ext uri="{FF2B5EF4-FFF2-40B4-BE49-F238E27FC236}">
                  <a16:creationId xmlns:a16="http://schemas.microsoft.com/office/drawing/2014/main" id="{8CB090A6-80E7-CFF2-AD9A-47C52DA409BC}"/>
                </a:ext>
              </a:extLst>
            </p:cNvPr>
            <p:cNvSpPr/>
            <p:nvPr/>
          </p:nvSpPr>
          <p:spPr bwMode="auto">
            <a:xfrm>
              <a:off x="590550" y="6142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Rectangle 77842">
              <a:extLst>
                <a:ext uri="{FF2B5EF4-FFF2-40B4-BE49-F238E27FC236}">
                  <a16:creationId xmlns:a16="http://schemas.microsoft.com/office/drawing/2014/main" id="{1E261E91-7978-394A-5F95-E1E2595E0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5459411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77843">
              <a:extLst>
                <a:ext uri="{FF2B5EF4-FFF2-40B4-BE49-F238E27FC236}">
                  <a16:creationId xmlns:a16="http://schemas.microsoft.com/office/drawing/2014/main" id="{F8A88266-3007-A527-2DAD-4E86FE72C948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3869">
              <a:extLst>
                <a:ext uri="{FF2B5EF4-FFF2-40B4-BE49-F238E27FC236}">
                  <a16:creationId xmlns:a16="http://schemas.microsoft.com/office/drawing/2014/main" id="{949F99F9-CA2F-27E4-A12A-49BAF6627D99}"/>
                </a:ext>
              </a:extLst>
            </p:cNvPr>
            <p:cNvSpPr/>
            <p:nvPr/>
          </p:nvSpPr>
          <p:spPr bwMode="auto">
            <a:xfrm>
              <a:off x="1503362" y="5967411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83939">
              <a:extLst>
                <a:ext uri="{FF2B5EF4-FFF2-40B4-BE49-F238E27FC236}">
                  <a16:creationId xmlns:a16="http://schemas.microsoft.com/office/drawing/2014/main" id="{B025F1A8-901F-E700-BC90-425DDE3AF0F3}"/>
                </a:ext>
              </a:extLst>
            </p:cNvPr>
            <p:cNvSpPr/>
            <p:nvPr/>
          </p:nvSpPr>
          <p:spPr bwMode="auto">
            <a:xfrm>
              <a:off x="1490662" y="5507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812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27" grpId="0" animBg="1"/>
      <p:bldP spid="28" grpId="0"/>
      <p:bldP spid="32" grpId="0"/>
      <p:bldP spid="36" grpId="0"/>
    </p:bldLst>
  </p:timing>
</p:sld>
</file>

<file path=ppt/slides/slide12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户外, 照片, 田地, 男人&#10;&#10;描述已自动生成">
            <a:extLst>
              <a:ext uri="{FF2B5EF4-FFF2-40B4-BE49-F238E27FC236}">
                <a16:creationId xmlns:a16="http://schemas.microsoft.com/office/drawing/2014/main" id="{2AD4318F-5524-630D-F076-A75902AE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2F63591-E63A-950F-0F3F-17EFE6C028FC}"/>
              </a:ext>
            </a:extLst>
          </p:cNvPr>
          <p:cNvSpPr/>
          <p:nvPr/>
        </p:nvSpPr>
        <p:spPr>
          <a:xfrm>
            <a:off x="19685" y="0"/>
            <a:ext cx="12172315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-145305"/>
            <a:ext cx="2901743" cy="7695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1667" y="4323631"/>
            <a:ext cx="6732789" cy="3483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任意多边形: 形状 7"/>
          <p:cNvSpPr/>
          <p:nvPr/>
        </p:nvSpPr>
        <p:spPr>
          <a:xfrm>
            <a:off x="3721959" y="-2422391"/>
            <a:ext cx="3727048" cy="9280390"/>
          </a:xfrm>
          <a:custGeom>
            <a:avLst/>
            <a:gdLst>
              <a:gd name="connsiteX0" fmla="*/ 2384385 w 3058408"/>
              <a:gd name="connsiteY0" fmla="*/ 0 h 7974957"/>
              <a:gd name="connsiteX1" fmla="*/ 1192193 w 3058408"/>
              <a:gd name="connsiteY1" fmla="*/ 2013995 h 7974957"/>
              <a:gd name="connsiteX2" fmla="*/ 3044142 w 3058408"/>
              <a:gd name="connsiteY2" fmla="*/ 4745620 h 7974957"/>
              <a:gd name="connsiteX3" fmla="*/ 0 w 3058408"/>
              <a:gd name="connsiteY3" fmla="*/ 7974957 h 7974957"/>
              <a:gd name="connsiteX0-1" fmla="*/ 2384385 w 3084210"/>
              <a:gd name="connsiteY0-2" fmla="*/ 0 h 7974957"/>
              <a:gd name="connsiteX1-3" fmla="*/ 1782502 w 3084210"/>
              <a:gd name="connsiteY1-4" fmla="*/ 2025569 h 7974957"/>
              <a:gd name="connsiteX2-5" fmla="*/ 3044142 w 3084210"/>
              <a:gd name="connsiteY2-6" fmla="*/ 4745620 h 7974957"/>
              <a:gd name="connsiteX3-7" fmla="*/ 0 w 3084210"/>
              <a:gd name="connsiteY3-8" fmla="*/ 7974957 h 7974957"/>
              <a:gd name="connsiteX0-9" fmla="*/ 3819646 w 3819646"/>
              <a:gd name="connsiteY0-10" fmla="*/ 0 h 8368496"/>
              <a:gd name="connsiteX1-11" fmla="*/ 1782502 w 3819646"/>
              <a:gd name="connsiteY1-12" fmla="*/ 2419108 h 8368496"/>
              <a:gd name="connsiteX2-13" fmla="*/ 3044142 w 3819646"/>
              <a:gd name="connsiteY2-14" fmla="*/ 5139159 h 8368496"/>
              <a:gd name="connsiteX3-15" fmla="*/ 0 w 3819646"/>
              <a:gd name="connsiteY3-16" fmla="*/ 8368496 h 8368496"/>
              <a:gd name="connsiteX0-17" fmla="*/ 3819646 w 3819646"/>
              <a:gd name="connsiteY0-18" fmla="*/ 0 h 8368496"/>
              <a:gd name="connsiteX1-19" fmla="*/ 1782502 w 3819646"/>
              <a:gd name="connsiteY1-20" fmla="*/ 2419108 h 8368496"/>
              <a:gd name="connsiteX2-21" fmla="*/ 3044142 w 3819646"/>
              <a:gd name="connsiteY2-22" fmla="*/ 5139159 h 8368496"/>
              <a:gd name="connsiteX3-23" fmla="*/ 0 w 3819646"/>
              <a:gd name="connsiteY3-24" fmla="*/ 8368496 h 8368496"/>
              <a:gd name="connsiteX0-25" fmla="*/ 3727048 w 3727048"/>
              <a:gd name="connsiteY0-26" fmla="*/ 0 h 8484243"/>
              <a:gd name="connsiteX1-27" fmla="*/ 1782502 w 3727048"/>
              <a:gd name="connsiteY1-28" fmla="*/ 2534855 h 8484243"/>
              <a:gd name="connsiteX2-29" fmla="*/ 3044142 w 3727048"/>
              <a:gd name="connsiteY2-30" fmla="*/ 5254906 h 8484243"/>
              <a:gd name="connsiteX3-31" fmla="*/ 0 w 3727048"/>
              <a:gd name="connsiteY3-32" fmla="*/ 8484243 h 8484243"/>
              <a:gd name="connsiteX0-33" fmla="*/ 3727048 w 3727048"/>
              <a:gd name="connsiteY0-34" fmla="*/ 0 h 8484243"/>
              <a:gd name="connsiteX1-35" fmla="*/ 2013995 w 3727048"/>
              <a:gd name="connsiteY1-36" fmla="*/ 2338085 h 8484243"/>
              <a:gd name="connsiteX2-37" fmla="*/ 3044142 w 3727048"/>
              <a:gd name="connsiteY2-38" fmla="*/ 5254906 h 8484243"/>
              <a:gd name="connsiteX3-39" fmla="*/ 0 w 3727048"/>
              <a:gd name="connsiteY3-40" fmla="*/ 8484243 h 84842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727048" h="8484243">
                <a:moveTo>
                  <a:pt x="3727048" y="0"/>
                </a:moveTo>
                <a:cubicBezTo>
                  <a:pt x="2902351" y="345311"/>
                  <a:pt x="2127813" y="1462267"/>
                  <a:pt x="2013995" y="2338085"/>
                </a:cubicBezTo>
                <a:cubicBezTo>
                  <a:pt x="1900177" y="3213903"/>
                  <a:pt x="3379808" y="4230546"/>
                  <a:pt x="3044142" y="5254906"/>
                </a:cubicBezTo>
                <a:cubicBezTo>
                  <a:pt x="2708476" y="6279266"/>
                  <a:pt x="1422721" y="7366321"/>
                  <a:pt x="0" y="8484243"/>
                </a:cubicBezTo>
              </a:path>
            </a:pathLst>
          </a:custGeom>
          <a:noFill/>
          <a:ln w="38100">
            <a:solidFill>
              <a:srgbClr val="FDE38C"/>
            </a:solidFill>
            <a:prstDash val="dashDot"/>
          </a:ln>
          <a:effectLst>
            <a:outerShdw blurRad="190500" dist="38100" dir="8100000" sx="101000" sy="101000" algn="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/>
          </a:p>
        </p:txBody>
      </p:sp>
      <p:grpSp>
        <p:nvGrpSpPr>
          <p:cNvPr id="4" name="组合 12"/>
          <p:cNvGrpSpPr/>
          <p:nvPr/>
        </p:nvGrpSpPr>
        <p:grpSpPr>
          <a:xfrm>
            <a:off x="1621153" y="1425842"/>
            <a:ext cx="4849793" cy="861775"/>
            <a:chOff x="1944546" y="2516291"/>
            <a:chExt cx="4849793" cy="861775"/>
          </a:xfrm>
        </p:grpSpPr>
        <p:sp>
          <p:nvSpPr>
            <p:cNvPr id="11" name="文本框 10"/>
            <p:cNvSpPr txBox="1"/>
            <p:nvPr/>
          </p:nvSpPr>
          <p:spPr>
            <a:xfrm>
              <a:off x="1944547" y="2516291"/>
              <a:ext cx="307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经济：</a:t>
              </a:r>
              <a:r>
                <a:rPr lang="zh-CN" alt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工业革命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44546" y="2977956"/>
              <a:ext cx="48497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英国率先完成工业革命，以机器取代人力</a:t>
              </a:r>
            </a:p>
          </p:txBody>
        </p:sp>
      </p:grpSp>
      <p:grpSp>
        <p:nvGrpSpPr>
          <p:cNvPr id="6" name="组合 13"/>
          <p:cNvGrpSpPr/>
          <p:nvPr/>
        </p:nvGrpSpPr>
        <p:grpSpPr>
          <a:xfrm>
            <a:off x="1632541" y="2531975"/>
            <a:ext cx="5086735" cy="807024"/>
            <a:chOff x="1944547" y="2516292"/>
            <a:chExt cx="5086735" cy="807025"/>
          </a:xfrm>
        </p:grpSpPr>
        <p:sp>
          <p:nvSpPr>
            <p:cNvPr id="15" name="文本框 14"/>
            <p:cNvSpPr txBox="1"/>
            <p:nvPr/>
          </p:nvSpPr>
          <p:spPr>
            <a:xfrm>
              <a:off x="1944547" y="2516292"/>
              <a:ext cx="467492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军事：</a:t>
              </a:r>
              <a:r>
                <a:rPr lang="zh-CN" alt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船坚炮利，战斗力强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996294" y="2923207"/>
              <a:ext cx="5034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在当时世界上占有绝对优势</a:t>
              </a:r>
            </a:p>
          </p:txBody>
        </p:sp>
      </p:grpSp>
      <p:grpSp>
        <p:nvGrpSpPr>
          <p:cNvPr id="7" name="组合 17"/>
          <p:cNvGrpSpPr/>
          <p:nvPr/>
        </p:nvGrpSpPr>
        <p:grpSpPr>
          <a:xfrm>
            <a:off x="1667256" y="3600168"/>
            <a:ext cx="4090131" cy="1169550"/>
            <a:chOff x="1944546" y="2516292"/>
            <a:chExt cx="4090130" cy="1169551"/>
          </a:xfrm>
        </p:grpSpPr>
        <p:sp>
          <p:nvSpPr>
            <p:cNvPr id="19" name="文本框 18"/>
            <p:cNvSpPr txBox="1"/>
            <p:nvPr/>
          </p:nvSpPr>
          <p:spPr>
            <a:xfrm>
              <a:off x="1944547" y="2516292"/>
              <a:ext cx="4090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外交：</a:t>
              </a:r>
              <a:r>
                <a:rPr lang="zh-CN" alt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积极进行海外扩张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944546" y="2977956"/>
              <a:ext cx="4022551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是当时最大的殖民帝国，被称为“日不落帝国”</a:t>
              </a:r>
            </a:p>
          </p:txBody>
        </p:sp>
      </p:grpSp>
      <p:grpSp>
        <p:nvGrpSpPr>
          <p:cNvPr id="13" name="组合 20"/>
          <p:cNvGrpSpPr/>
          <p:nvPr/>
        </p:nvGrpSpPr>
        <p:grpSpPr>
          <a:xfrm>
            <a:off x="6719276" y="467615"/>
            <a:ext cx="3622875" cy="861776"/>
            <a:chOff x="1944546" y="1423685"/>
            <a:chExt cx="3622875" cy="861777"/>
          </a:xfrm>
        </p:grpSpPr>
        <p:sp>
          <p:nvSpPr>
            <p:cNvPr id="22" name="文本框 21"/>
            <p:cNvSpPr txBox="1"/>
            <p:nvPr/>
          </p:nvSpPr>
          <p:spPr>
            <a:xfrm>
              <a:off x="1944547" y="1423685"/>
              <a:ext cx="3078866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君主专制空前强化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944546" y="1885351"/>
              <a:ext cx="3622875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吏治腐败，人民生活悲惨</a:t>
              </a:r>
            </a:p>
          </p:txBody>
        </p:sp>
      </p:grpSp>
      <p:grpSp>
        <p:nvGrpSpPr>
          <p:cNvPr id="14" name="组合 23"/>
          <p:cNvGrpSpPr/>
          <p:nvPr/>
        </p:nvGrpSpPr>
        <p:grpSpPr>
          <a:xfrm>
            <a:off x="6719276" y="1459571"/>
            <a:ext cx="5034988" cy="861776"/>
            <a:chOff x="1944546" y="1423685"/>
            <a:chExt cx="5034988" cy="861776"/>
          </a:xfrm>
        </p:grpSpPr>
        <p:sp>
          <p:nvSpPr>
            <p:cNvPr id="25" name="文本框 24"/>
            <p:cNvSpPr txBox="1"/>
            <p:nvPr/>
          </p:nvSpPr>
          <p:spPr>
            <a:xfrm>
              <a:off x="1944547" y="1423685"/>
              <a:ext cx="3360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自然经济占主导地位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944546" y="1885351"/>
              <a:ext cx="5034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自给自足的小农经济为主，商品经济不发达</a:t>
              </a:r>
            </a:p>
          </p:txBody>
        </p:sp>
      </p:grpSp>
      <p:grpSp>
        <p:nvGrpSpPr>
          <p:cNvPr id="17" name="组合 26"/>
          <p:cNvGrpSpPr/>
          <p:nvPr/>
        </p:nvGrpSpPr>
        <p:grpSpPr>
          <a:xfrm>
            <a:off x="6779587" y="2452971"/>
            <a:ext cx="4849793" cy="1169550"/>
            <a:chOff x="1944546" y="1423685"/>
            <a:chExt cx="4849793" cy="1169551"/>
          </a:xfrm>
        </p:grpSpPr>
        <p:sp>
          <p:nvSpPr>
            <p:cNvPr id="28" name="文本框 27"/>
            <p:cNvSpPr txBox="1"/>
            <p:nvPr/>
          </p:nvSpPr>
          <p:spPr>
            <a:xfrm>
              <a:off x="1944547" y="1423685"/>
              <a:ext cx="3360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军备废弛，军队腐化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44546" y="1885349"/>
              <a:ext cx="4849793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士兵不勤操练，士官克粮冒响，武器生锈，炮台失修</a:t>
              </a:r>
            </a:p>
          </p:txBody>
        </p:sp>
      </p:grpSp>
      <p:grpSp>
        <p:nvGrpSpPr>
          <p:cNvPr id="18" name="组合 29"/>
          <p:cNvGrpSpPr/>
          <p:nvPr/>
        </p:nvGrpSpPr>
        <p:grpSpPr>
          <a:xfrm>
            <a:off x="6672787" y="3723197"/>
            <a:ext cx="4849793" cy="861776"/>
            <a:chOff x="1944546" y="1423685"/>
            <a:chExt cx="4849793" cy="861777"/>
          </a:xfrm>
        </p:grpSpPr>
        <p:sp>
          <p:nvSpPr>
            <p:cNvPr id="31" name="文本框 30"/>
            <p:cNvSpPr txBox="1"/>
            <p:nvPr/>
          </p:nvSpPr>
          <p:spPr>
            <a:xfrm>
              <a:off x="1944547" y="1423685"/>
              <a:ext cx="3360514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闭关锁国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944546" y="1885351"/>
              <a:ext cx="4849793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闭关自守，沉醉在天朝上国的迷梦中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537917" y="532970"/>
            <a:ext cx="446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政治：</a:t>
            </a:r>
            <a:r>
              <a:rPr lang="zh-CN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资本主义制度确立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7751075-D780-A0E7-5CDF-1A8C470F0642}"/>
              </a:ext>
            </a:extLst>
          </p:cNvPr>
          <p:cNvGrpSpPr/>
          <p:nvPr/>
        </p:nvGrpSpPr>
        <p:grpSpPr>
          <a:xfrm>
            <a:off x="1733700" y="4461077"/>
            <a:ext cx="7126924" cy="7126924"/>
            <a:chOff x="1932016" y="4380993"/>
            <a:chExt cx="5951621" cy="5951621"/>
          </a:xfrm>
        </p:grpSpPr>
        <p:sp>
          <p:nvSpPr>
            <p:cNvPr id="39" name="流程图: 接点 38">
              <a:extLst>
                <a:ext uri="{FF2B5EF4-FFF2-40B4-BE49-F238E27FC236}">
                  <a16:creationId xmlns:a16="http://schemas.microsoft.com/office/drawing/2014/main" id="{7C2D0418-2D6C-B8CB-531B-134232A53422}"/>
                </a:ext>
              </a:extLst>
            </p:cNvPr>
            <p:cNvSpPr/>
            <p:nvPr/>
          </p:nvSpPr>
          <p:spPr>
            <a:xfrm rot="17637482">
              <a:off x="1932016" y="4380993"/>
              <a:ext cx="5951621" cy="5951621"/>
            </a:xfrm>
            <a:prstGeom prst="flowChartConnector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37F00FA7-40A2-A65B-1ADB-D811F9727DB3}"/>
                </a:ext>
              </a:extLst>
            </p:cNvPr>
            <p:cNvGrpSpPr/>
            <p:nvPr/>
          </p:nvGrpSpPr>
          <p:grpSpPr>
            <a:xfrm>
              <a:off x="2671190" y="4882459"/>
              <a:ext cx="2148215" cy="923703"/>
              <a:chOff x="618066" y="3348264"/>
              <a:chExt cx="2652481" cy="911123"/>
            </a:xfrm>
            <a:noFill/>
          </p:grpSpPr>
          <p:sp>
            <p:nvSpPr>
              <p:cNvPr id="30" name="矩形: 圆角 29">
                <a:extLst>
                  <a:ext uri="{FF2B5EF4-FFF2-40B4-BE49-F238E27FC236}">
                    <a16:creationId xmlns:a16="http://schemas.microsoft.com/office/drawing/2014/main" id="{86A1C36D-E618-C42C-028D-8610046A054B}"/>
                  </a:ext>
                </a:extLst>
              </p:cNvPr>
              <p:cNvSpPr/>
              <p:nvPr/>
            </p:nvSpPr>
            <p:spPr>
              <a:xfrm>
                <a:off x="618066" y="3693463"/>
                <a:ext cx="1812758" cy="565924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279400" dist="215900" dir="33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960C60F-8499-F1D0-7CC4-A8969A1CC392}"/>
                  </a:ext>
                </a:extLst>
              </p:cNvPr>
              <p:cNvSpPr txBox="1"/>
              <p:nvPr/>
            </p:nvSpPr>
            <p:spPr>
              <a:xfrm>
                <a:off x="1119840" y="3348264"/>
                <a:ext cx="2150707" cy="52183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auto">
                  <a:lnSpc>
                    <a:spcPct val="120000"/>
                  </a:lnSpc>
                </a:pPr>
                <a:r>
                  <a:rPr lang="zh-CN" altLang="en-US" sz="3200" dirty="0">
                    <a:solidFill>
                      <a:srgbClr val="FF0000"/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根本原因</a:t>
                </a:r>
                <a:r>
                  <a:rPr lang="en-US" altLang="zh-CN" sz="3200" dirty="0">
                    <a:solidFill>
                      <a:srgbClr val="FF0000"/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:</a:t>
                </a:r>
                <a:endParaRPr lang="zh-CN" altLang="en-US" sz="3200" dirty="0">
                  <a:solidFill>
                    <a:srgbClr val="FF0000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325E043E-3B2A-6C2F-F109-963EE4F78271}"/>
                </a:ext>
              </a:extLst>
            </p:cNvPr>
            <p:cNvSpPr txBox="1"/>
            <p:nvPr/>
          </p:nvSpPr>
          <p:spPr>
            <a:xfrm>
              <a:off x="3635608" y="5268319"/>
              <a:ext cx="3359192" cy="52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E0C676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中国落后的封建制度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7F486FB-9906-6D60-3F05-EBC2FFF20D83}"/>
              </a:ext>
            </a:extLst>
          </p:cNvPr>
          <p:cNvGrpSpPr/>
          <p:nvPr/>
        </p:nvGrpSpPr>
        <p:grpSpPr>
          <a:xfrm>
            <a:off x="-56752" y="0"/>
            <a:ext cx="7218946" cy="6858000"/>
            <a:chOff x="0" y="2385258"/>
            <a:chExt cx="12192001" cy="2781299"/>
          </a:xfrm>
        </p:grpSpPr>
        <p:pic>
          <p:nvPicPr>
            <p:cNvPr id="5" name="图片 4" descr="背景图案&#10;&#10;描述已自动生成">
              <a:extLst>
                <a:ext uri="{FF2B5EF4-FFF2-40B4-BE49-F238E27FC236}">
                  <a16:creationId xmlns:a16="http://schemas.microsoft.com/office/drawing/2014/main" id="{D88D2B8B-EB88-511D-2A7B-78E37D647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85258"/>
              <a:ext cx="12192001" cy="2781299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8A4A6AF-73D5-AFEA-4D09-C0224D9C4598}"/>
                </a:ext>
              </a:extLst>
            </p:cNvPr>
            <p:cNvSpPr/>
            <p:nvPr/>
          </p:nvSpPr>
          <p:spPr>
            <a:xfrm>
              <a:off x="0" y="2385258"/>
              <a:ext cx="12191999" cy="2781298"/>
            </a:xfrm>
            <a:prstGeom prst="rect">
              <a:avLst/>
            </a:prstGeom>
            <a:solidFill>
              <a:srgbClr val="E0C67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Picture 2" descr="鸦片战争海战图">
            <a:extLst>
              <a:ext uri="{FF2B5EF4-FFF2-40B4-BE49-F238E27FC236}">
                <a16:creationId xmlns:a16="http://schemas.microsoft.com/office/drawing/2014/main" id="{537B148D-C072-FC37-5030-AB0DC09A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6768" y="1238576"/>
            <a:ext cx="5482707" cy="38121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254000" dist="165100" dir="33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A5950D91-2F1E-01F3-EE5F-EE00EFC7467C}"/>
              </a:ext>
            </a:extLst>
          </p:cNvPr>
          <p:cNvGrpSpPr/>
          <p:nvPr/>
        </p:nvGrpSpPr>
        <p:grpSpPr>
          <a:xfrm>
            <a:off x="372525" y="2669503"/>
            <a:ext cx="1520070" cy="573738"/>
            <a:chOff x="613293" y="3693463"/>
            <a:chExt cx="1822305" cy="565924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88515E7E-A200-19E9-D0FC-11040B32E8C3}"/>
                </a:ext>
              </a:extLst>
            </p:cNvPr>
            <p:cNvSpPr/>
            <p:nvPr/>
          </p:nvSpPr>
          <p:spPr>
            <a:xfrm>
              <a:off x="618066" y="3693463"/>
              <a:ext cx="1812758" cy="565924"/>
            </a:xfrm>
            <a:prstGeom prst="roundRect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7598DD1-18B5-F59A-3DBC-AF735326BCB7}"/>
                </a:ext>
              </a:extLst>
            </p:cNvPr>
            <p:cNvSpPr txBox="1"/>
            <p:nvPr/>
          </p:nvSpPr>
          <p:spPr>
            <a:xfrm>
              <a:off x="613293" y="3709287"/>
              <a:ext cx="1822305" cy="49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时间</a:t>
              </a: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CE4037C0-C979-1981-27E7-2A0C35BB8C42}"/>
              </a:ext>
            </a:extLst>
          </p:cNvPr>
          <p:cNvSpPr txBox="1"/>
          <p:nvPr/>
        </p:nvSpPr>
        <p:spPr>
          <a:xfrm>
            <a:off x="1896576" y="2747054"/>
            <a:ext cx="411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1840年2月-1842年8月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6D32277-E0B0-113A-85C1-41B334C63A3E}"/>
              </a:ext>
            </a:extLst>
          </p:cNvPr>
          <p:cNvGrpSpPr/>
          <p:nvPr/>
        </p:nvGrpSpPr>
        <p:grpSpPr>
          <a:xfrm rot="20245833" flipH="1" flipV="1">
            <a:off x="9952371" y="-209863"/>
            <a:ext cx="2675354" cy="2730362"/>
            <a:chOff x="15251" y="17"/>
            <a:chExt cx="3210" cy="3276"/>
          </a:xfrm>
          <a:gradFill>
            <a:gsLst>
              <a:gs pos="0">
                <a:srgbClr val="E0C676"/>
              </a:gs>
              <a:gs pos="70000">
                <a:schemeClr val="tx1">
                  <a:lumMod val="65000"/>
                  <a:lumOff val="35000"/>
                </a:schemeClr>
              </a:gs>
            </a:gsLst>
            <a:lin ang="17940000" scaled="0"/>
          </a:gradFill>
        </p:grpSpPr>
        <p:sp>
          <p:nvSpPr>
            <p:cNvPr id="35" name="Freeform 53755">
              <a:extLst>
                <a:ext uri="{FF2B5EF4-FFF2-40B4-BE49-F238E27FC236}">
                  <a16:creationId xmlns:a16="http://schemas.microsoft.com/office/drawing/2014/main" id="{BD3876DB-30BE-5E95-1D33-C1B4C55CB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7"/>
              <a:ext cx="3211" cy="2941"/>
            </a:xfrm>
            <a:custGeom>
              <a:avLst/>
              <a:gdLst>
                <a:gd name="T0" fmla="*/ 174 w 186"/>
                <a:gd name="T1" fmla="*/ 159 h 169"/>
                <a:gd name="T2" fmla="*/ 172 w 186"/>
                <a:gd name="T3" fmla="*/ 158 h 169"/>
                <a:gd name="T4" fmla="*/ 167 w 186"/>
                <a:gd name="T5" fmla="*/ 156 h 169"/>
                <a:gd name="T6" fmla="*/ 159 w 186"/>
                <a:gd name="T7" fmla="*/ 154 h 169"/>
                <a:gd name="T8" fmla="*/ 146 w 186"/>
                <a:gd name="T9" fmla="*/ 150 h 169"/>
                <a:gd name="T10" fmla="*/ 133 w 186"/>
                <a:gd name="T11" fmla="*/ 146 h 169"/>
                <a:gd name="T12" fmla="*/ 114 w 186"/>
                <a:gd name="T13" fmla="*/ 140 h 169"/>
                <a:gd name="T14" fmla="*/ 101 w 186"/>
                <a:gd name="T15" fmla="*/ 132 h 169"/>
                <a:gd name="T16" fmla="*/ 91 w 186"/>
                <a:gd name="T17" fmla="*/ 128 h 169"/>
                <a:gd name="T18" fmla="*/ 86 w 186"/>
                <a:gd name="T19" fmla="*/ 122 h 169"/>
                <a:gd name="T20" fmla="*/ 79 w 186"/>
                <a:gd name="T21" fmla="*/ 117 h 169"/>
                <a:gd name="T22" fmla="*/ 77 w 186"/>
                <a:gd name="T23" fmla="*/ 109 h 169"/>
                <a:gd name="T24" fmla="*/ 97 w 186"/>
                <a:gd name="T25" fmla="*/ 106 h 169"/>
                <a:gd name="T26" fmla="*/ 85 w 186"/>
                <a:gd name="T27" fmla="*/ 104 h 169"/>
                <a:gd name="T28" fmla="*/ 78 w 186"/>
                <a:gd name="T29" fmla="*/ 93 h 169"/>
                <a:gd name="T30" fmla="*/ 107 w 186"/>
                <a:gd name="T31" fmla="*/ 79 h 169"/>
                <a:gd name="T32" fmla="*/ 132 w 186"/>
                <a:gd name="T33" fmla="*/ 72 h 169"/>
                <a:gd name="T34" fmla="*/ 139 w 186"/>
                <a:gd name="T35" fmla="*/ 74 h 169"/>
                <a:gd name="T36" fmla="*/ 154 w 186"/>
                <a:gd name="T37" fmla="*/ 69 h 169"/>
                <a:gd name="T38" fmla="*/ 152 w 186"/>
                <a:gd name="T39" fmla="*/ 57 h 169"/>
                <a:gd name="T40" fmla="*/ 141 w 186"/>
                <a:gd name="T41" fmla="*/ 59 h 169"/>
                <a:gd name="T42" fmla="*/ 130 w 186"/>
                <a:gd name="T43" fmla="*/ 65 h 169"/>
                <a:gd name="T44" fmla="*/ 102 w 186"/>
                <a:gd name="T45" fmla="*/ 76 h 169"/>
                <a:gd name="T46" fmla="*/ 86 w 186"/>
                <a:gd name="T47" fmla="*/ 73 h 169"/>
                <a:gd name="T48" fmla="*/ 113 w 186"/>
                <a:gd name="T49" fmla="*/ 57 h 169"/>
                <a:gd name="T50" fmla="*/ 130 w 186"/>
                <a:gd name="T51" fmla="*/ 46 h 169"/>
                <a:gd name="T52" fmla="*/ 113 w 186"/>
                <a:gd name="T53" fmla="*/ 52 h 169"/>
                <a:gd name="T54" fmla="*/ 92 w 186"/>
                <a:gd name="T55" fmla="*/ 64 h 169"/>
                <a:gd name="T56" fmla="*/ 70 w 186"/>
                <a:gd name="T57" fmla="*/ 72 h 169"/>
                <a:gd name="T58" fmla="*/ 48 w 186"/>
                <a:gd name="T59" fmla="*/ 72 h 169"/>
                <a:gd name="T60" fmla="*/ 45 w 186"/>
                <a:gd name="T61" fmla="*/ 67 h 169"/>
                <a:gd name="T62" fmla="*/ 39 w 186"/>
                <a:gd name="T63" fmla="*/ 68 h 169"/>
                <a:gd name="T64" fmla="*/ 33 w 186"/>
                <a:gd name="T65" fmla="*/ 56 h 169"/>
                <a:gd name="T66" fmla="*/ 22 w 186"/>
                <a:gd name="T67" fmla="*/ 35 h 169"/>
                <a:gd name="T68" fmla="*/ 9 w 186"/>
                <a:gd name="T69" fmla="*/ 4 h 169"/>
                <a:gd name="T70" fmla="*/ 11 w 186"/>
                <a:gd name="T71" fmla="*/ 16 h 169"/>
                <a:gd name="T72" fmla="*/ 24 w 186"/>
                <a:gd name="T73" fmla="*/ 47 h 169"/>
                <a:gd name="T74" fmla="*/ 28 w 186"/>
                <a:gd name="T75" fmla="*/ 66 h 169"/>
                <a:gd name="T76" fmla="*/ 24 w 186"/>
                <a:gd name="T77" fmla="*/ 82 h 169"/>
                <a:gd name="T78" fmla="*/ 14 w 186"/>
                <a:gd name="T79" fmla="*/ 110 h 169"/>
                <a:gd name="T80" fmla="*/ 2 w 186"/>
                <a:gd name="T81" fmla="*/ 128 h 169"/>
                <a:gd name="T82" fmla="*/ 15 w 186"/>
                <a:gd name="T83" fmla="*/ 143 h 169"/>
                <a:gd name="T84" fmla="*/ 23 w 186"/>
                <a:gd name="T85" fmla="*/ 157 h 169"/>
                <a:gd name="T86" fmla="*/ 52 w 186"/>
                <a:gd name="T87" fmla="*/ 147 h 169"/>
                <a:gd name="T88" fmla="*/ 59 w 186"/>
                <a:gd name="T89" fmla="*/ 143 h 169"/>
                <a:gd name="T90" fmla="*/ 72 w 186"/>
                <a:gd name="T91" fmla="*/ 141 h 169"/>
                <a:gd name="T92" fmla="*/ 85 w 186"/>
                <a:gd name="T93" fmla="*/ 147 h 169"/>
                <a:gd name="T94" fmla="*/ 90 w 186"/>
                <a:gd name="T95" fmla="*/ 151 h 169"/>
                <a:gd name="T96" fmla="*/ 95 w 186"/>
                <a:gd name="T97" fmla="*/ 147 h 169"/>
                <a:gd name="T98" fmla="*/ 91 w 186"/>
                <a:gd name="T99" fmla="*/ 138 h 169"/>
                <a:gd name="T100" fmla="*/ 105 w 186"/>
                <a:gd name="T101" fmla="*/ 142 h 169"/>
                <a:gd name="T102" fmla="*/ 117 w 186"/>
                <a:gd name="T103" fmla="*/ 146 h 169"/>
                <a:gd name="T104" fmla="*/ 127 w 186"/>
                <a:gd name="T105" fmla="*/ 148 h 169"/>
                <a:gd name="T106" fmla="*/ 142 w 186"/>
                <a:gd name="T107" fmla="*/ 153 h 169"/>
                <a:gd name="T108" fmla="*/ 153 w 186"/>
                <a:gd name="T109" fmla="*/ 156 h 169"/>
                <a:gd name="T110" fmla="*/ 166 w 186"/>
                <a:gd name="T111" fmla="*/ 163 h 169"/>
                <a:gd name="T112" fmla="*/ 173 w 186"/>
                <a:gd name="T113" fmla="*/ 167 h 169"/>
                <a:gd name="T114" fmla="*/ 176 w 186"/>
                <a:gd name="T115" fmla="*/ 165 h 169"/>
                <a:gd name="T116" fmla="*/ 186 w 186"/>
                <a:gd name="T117" fmla="*/ 164 h 169"/>
                <a:gd name="T118" fmla="*/ 140 w 186"/>
                <a:gd name="T119" fmla="*/ 67 h 169"/>
                <a:gd name="T120" fmla="*/ 49 w 186"/>
                <a:gd name="T121" fmla="*/ 75 h 169"/>
                <a:gd name="T122" fmla="*/ 166 w 186"/>
                <a:gd name="T123" fmla="*/ 160 h 169"/>
                <a:gd name="T124" fmla="*/ 175 w 186"/>
                <a:gd name="T12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69">
                  <a:moveTo>
                    <a:pt x="186" y="163"/>
                  </a:moveTo>
                  <a:cubicBezTo>
                    <a:pt x="185" y="163"/>
                    <a:pt x="185" y="163"/>
                    <a:pt x="185" y="163"/>
                  </a:cubicBezTo>
                  <a:cubicBezTo>
                    <a:pt x="185" y="163"/>
                    <a:pt x="185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2"/>
                    <a:pt x="184" y="162"/>
                    <a:pt x="185" y="162"/>
                  </a:cubicBezTo>
                  <a:cubicBezTo>
                    <a:pt x="185" y="162"/>
                    <a:pt x="185" y="162"/>
                    <a:pt x="185" y="162"/>
                  </a:cubicBezTo>
                  <a:cubicBezTo>
                    <a:pt x="184" y="162"/>
                    <a:pt x="184" y="162"/>
                    <a:pt x="183" y="162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3" y="161"/>
                    <a:pt x="183" y="161"/>
                    <a:pt x="183" y="161"/>
                  </a:cubicBezTo>
                  <a:cubicBezTo>
                    <a:pt x="183" y="161"/>
                    <a:pt x="183" y="161"/>
                    <a:pt x="183" y="160"/>
                  </a:cubicBezTo>
                  <a:cubicBezTo>
                    <a:pt x="183" y="161"/>
                    <a:pt x="183" y="161"/>
                    <a:pt x="182" y="161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81" y="161"/>
                    <a:pt x="181" y="160"/>
                    <a:pt x="181" y="160"/>
                  </a:cubicBezTo>
                  <a:cubicBezTo>
                    <a:pt x="181" y="160"/>
                    <a:pt x="180" y="161"/>
                    <a:pt x="180" y="161"/>
                  </a:cubicBezTo>
                  <a:cubicBezTo>
                    <a:pt x="180" y="161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8" y="160"/>
                    <a:pt x="178" y="160"/>
                    <a:pt x="178" y="160"/>
                  </a:cubicBezTo>
                  <a:cubicBezTo>
                    <a:pt x="178" y="160"/>
                    <a:pt x="178" y="160"/>
                    <a:pt x="178" y="161"/>
                  </a:cubicBezTo>
                  <a:cubicBezTo>
                    <a:pt x="178" y="160"/>
                    <a:pt x="178" y="160"/>
                    <a:pt x="178" y="159"/>
                  </a:cubicBezTo>
                  <a:cubicBezTo>
                    <a:pt x="178" y="159"/>
                    <a:pt x="177" y="160"/>
                    <a:pt x="176" y="160"/>
                  </a:cubicBezTo>
                  <a:cubicBezTo>
                    <a:pt x="177" y="160"/>
                    <a:pt x="177" y="160"/>
                    <a:pt x="177" y="159"/>
                  </a:cubicBezTo>
                  <a:cubicBezTo>
                    <a:pt x="176" y="159"/>
                    <a:pt x="176" y="159"/>
                    <a:pt x="175" y="159"/>
                  </a:cubicBezTo>
                  <a:cubicBezTo>
                    <a:pt x="175" y="159"/>
                    <a:pt x="175" y="159"/>
                    <a:pt x="175" y="158"/>
                  </a:cubicBezTo>
                  <a:cubicBezTo>
                    <a:pt x="175" y="158"/>
                    <a:pt x="174" y="159"/>
                    <a:pt x="174" y="159"/>
                  </a:cubicBezTo>
                  <a:cubicBezTo>
                    <a:pt x="174" y="159"/>
                    <a:pt x="174" y="159"/>
                    <a:pt x="174" y="159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2" y="158"/>
                    <a:pt x="172" y="158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9"/>
                    <a:pt x="172" y="159"/>
                  </a:cubicBezTo>
                  <a:cubicBezTo>
                    <a:pt x="172" y="159"/>
                    <a:pt x="172" y="159"/>
                    <a:pt x="171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1" y="159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7"/>
                    <a:pt x="170" y="158"/>
                  </a:cubicBezTo>
                  <a:cubicBezTo>
                    <a:pt x="170" y="157"/>
                    <a:pt x="170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7"/>
                  </a:cubicBezTo>
                  <a:cubicBezTo>
                    <a:pt x="167" y="156"/>
                    <a:pt x="166" y="156"/>
                    <a:pt x="166" y="155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4" y="156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3" y="156"/>
                    <a:pt x="163" y="156"/>
                    <a:pt x="162" y="156"/>
                  </a:cubicBezTo>
                  <a:cubicBezTo>
                    <a:pt x="162" y="155"/>
                    <a:pt x="161" y="155"/>
                    <a:pt x="161" y="155"/>
                  </a:cubicBezTo>
                  <a:cubicBezTo>
                    <a:pt x="160" y="155"/>
                    <a:pt x="160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56" y="153"/>
                    <a:pt x="156" y="153"/>
                    <a:pt x="156" y="154"/>
                  </a:cubicBezTo>
                  <a:cubicBezTo>
                    <a:pt x="155" y="153"/>
                    <a:pt x="155" y="153"/>
                    <a:pt x="154" y="153"/>
                  </a:cubicBezTo>
                  <a:cubicBezTo>
                    <a:pt x="155" y="153"/>
                    <a:pt x="155" y="153"/>
                    <a:pt x="155" y="153"/>
                  </a:cubicBezTo>
                  <a:cubicBezTo>
                    <a:pt x="154" y="153"/>
                    <a:pt x="153" y="153"/>
                    <a:pt x="153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1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49" y="151"/>
                    <a:pt x="149" y="150"/>
                    <a:pt x="148" y="150"/>
                  </a:cubicBezTo>
                  <a:cubicBezTo>
                    <a:pt x="148" y="150"/>
                    <a:pt x="148" y="150"/>
                    <a:pt x="148" y="150"/>
                  </a:cubicBezTo>
                  <a:cubicBezTo>
                    <a:pt x="148" y="150"/>
                    <a:pt x="148" y="150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7" y="151"/>
                    <a:pt x="147" y="150"/>
                    <a:pt x="146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6" y="151"/>
                    <a:pt x="146" y="151"/>
                    <a:pt x="146" y="150"/>
                  </a:cubicBezTo>
                  <a:cubicBezTo>
                    <a:pt x="146" y="150"/>
                    <a:pt x="146" y="150"/>
                    <a:pt x="146" y="151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5" y="150"/>
                    <a:pt x="145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49"/>
                  </a:cubicBezTo>
                  <a:cubicBezTo>
                    <a:pt x="143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9"/>
                    <a:pt x="141" y="148"/>
                    <a:pt x="140" y="148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40" y="148"/>
                    <a:pt x="140" y="148"/>
                    <a:pt x="139" y="148"/>
                  </a:cubicBezTo>
                  <a:cubicBezTo>
                    <a:pt x="139" y="148"/>
                    <a:pt x="139" y="147"/>
                    <a:pt x="139" y="147"/>
                  </a:cubicBezTo>
                  <a:cubicBezTo>
                    <a:pt x="139" y="147"/>
                    <a:pt x="139" y="147"/>
                    <a:pt x="138" y="148"/>
                  </a:cubicBezTo>
                  <a:cubicBezTo>
                    <a:pt x="138" y="148"/>
                    <a:pt x="138" y="147"/>
                    <a:pt x="137" y="147"/>
                  </a:cubicBezTo>
                  <a:cubicBezTo>
                    <a:pt x="137" y="148"/>
                    <a:pt x="137" y="148"/>
                    <a:pt x="136" y="147"/>
                  </a:cubicBezTo>
                  <a:cubicBezTo>
                    <a:pt x="136" y="147"/>
                    <a:pt x="136" y="147"/>
                    <a:pt x="136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3" y="147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6"/>
                    <a:pt x="130" y="145"/>
                    <a:pt x="130" y="145"/>
                  </a:cubicBezTo>
                  <a:cubicBezTo>
                    <a:pt x="130" y="145"/>
                    <a:pt x="129" y="144"/>
                    <a:pt x="129" y="145"/>
                  </a:cubicBezTo>
                  <a:cubicBezTo>
                    <a:pt x="128" y="145"/>
                    <a:pt x="128" y="145"/>
                    <a:pt x="128" y="14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4"/>
                    <a:pt x="126" y="144"/>
                    <a:pt x="126" y="144"/>
                  </a:cubicBezTo>
                  <a:cubicBezTo>
                    <a:pt x="125" y="144"/>
                    <a:pt x="124" y="143"/>
                    <a:pt x="123" y="143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21" y="143"/>
                    <a:pt x="121" y="142"/>
                    <a:pt x="121" y="142"/>
                  </a:cubicBezTo>
                  <a:cubicBezTo>
                    <a:pt x="121" y="142"/>
                    <a:pt x="121" y="142"/>
                    <a:pt x="121" y="142"/>
                  </a:cubicBezTo>
                  <a:cubicBezTo>
                    <a:pt x="121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1"/>
                  </a:cubicBezTo>
                  <a:cubicBezTo>
                    <a:pt x="120" y="141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8" y="141"/>
                    <a:pt x="118" y="141"/>
                  </a:cubicBezTo>
                  <a:cubicBezTo>
                    <a:pt x="118" y="141"/>
                    <a:pt x="118" y="141"/>
                    <a:pt x="118" y="142"/>
                  </a:cubicBezTo>
                  <a:cubicBezTo>
                    <a:pt x="118" y="141"/>
                    <a:pt x="117" y="141"/>
                    <a:pt x="117" y="141"/>
                  </a:cubicBezTo>
                  <a:cubicBezTo>
                    <a:pt x="117" y="141"/>
                    <a:pt x="116" y="141"/>
                    <a:pt x="116" y="141"/>
                  </a:cubicBezTo>
                  <a:cubicBezTo>
                    <a:pt x="116" y="141"/>
                    <a:pt x="115" y="141"/>
                    <a:pt x="114" y="141"/>
                  </a:cubicBezTo>
                  <a:cubicBezTo>
                    <a:pt x="114" y="141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3" y="140"/>
                  </a:cubicBezTo>
                  <a:cubicBezTo>
                    <a:pt x="113" y="139"/>
                    <a:pt x="113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8"/>
                    <a:pt x="112" y="138"/>
                  </a:cubicBezTo>
                  <a:cubicBezTo>
                    <a:pt x="112" y="139"/>
                    <a:pt x="111" y="139"/>
                    <a:pt x="111" y="139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09" y="138"/>
                    <a:pt x="109" y="138"/>
                    <a:pt x="109" y="137"/>
                  </a:cubicBezTo>
                  <a:cubicBezTo>
                    <a:pt x="109" y="137"/>
                    <a:pt x="108" y="137"/>
                    <a:pt x="108" y="137"/>
                  </a:cubicBezTo>
                  <a:cubicBezTo>
                    <a:pt x="108" y="137"/>
                    <a:pt x="107" y="136"/>
                    <a:pt x="107" y="136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06" y="136"/>
                    <a:pt x="106" y="136"/>
                    <a:pt x="105" y="136"/>
                  </a:cubicBezTo>
                  <a:cubicBezTo>
                    <a:pt x="105" y="136"/>
                    <a:pt x="105" y="135"/>
                    <a:pt x="106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6" y="135"/>
                    <a:pt x="106" y="135"/>
                    <a:pt x="106" y="134"/>
                  </a:cubicBezTo>
                  <a:cubicBezTo>
                    <a:pt x="105" y="134"/>
                    <a:pt x="105" y="135"/>
                    <a:pt x="105" y="135"/>
                  </a:cubicBezTo>
                  <a:cubicBezTo>
                    <a:pt x="104" y="135"/>
                    <a:pt x="104" y="134"/>
                    <a:pt x="103" y="134"/>
                  </a:cubicBezTo>
                  <a:cubicBezTo>
                    <a:pt x="103" y="134"/>
                    <a:pt x="103" y="134"/>
                    <a:pt x="102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2" y="133"/>
                    <a:pt x="102" y="133"/>
                    <a:pt x="101" y="133"/>
                  </a:cubicBezTo>
                  <a:cubicBezTo>
                    <a:pt x="101" y="133"/>
                    <a:pt x="102" y="133"/>
                    <a:pt x="101" y="133"/>
                  </a:cubicBezTo>
                  <a:cubicBezTo>
                    <a:pt x="101" y="133"/>
                    <a:pt x="101" y="132"/>
                    <a:pt x="101" y="132"/>
                  </a:cubicBezTo>
                  <a:cubicBezTo>
                    <a:pt x="101" y="132"/>
                    <a:pt x="101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1" y="132"/>
                    <a:pt x="101" y="132"/>
                    <a:pt x="101" y="131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0"/>
                  </a:cubicBezTo>
                  <a:cubicBezTo>
                    <a:pt x="100" y="130"/>
                    <a:pt x="99" y="130"/>
                    <a:pt x="99" y="13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7" y="130"/>
                    <a:pt x="97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5" y="129"/>
                    <a:pt x="94" y="130"/>
                    <a:pt x="94" y="129"/>
                  </a:cubicBezTo>
                  <a:cubicBezTo>
                    <a:pt x="94" y="128"/>
                    <a:pt x="95" y="128"/>
                    <a:pt x="95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3" y="129"/>
                    <a:pt x="93" y="129"/>
                    <a:pt x="92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2" y="128"/>
                    <a:pt x="92" y="128"/>
                    <a:pt x="92" y="129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0" y="128"/>
                  </a:cubicBezTo>
                  <a:cubicBezTo>
                    <a:pt x="90" y="127"/>
                    <a:pt x="90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6"/>
                    <a:pt x="88" y="126"/>
                    <a:pt x="88" y="126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7" y="125"/>
                  </a:cubicBezTo>
                  <a:cubicBezTo>
                    <a:pt x="87" y="125"/>
                    <a:pt x="87" y="125"/>
                    <a:pt x="87" y="124"/>
                  </a:cubicBezTo>
                  <a:cubicBezTo>
                    <a:pt x="87" y="125"/>
                    <a:pt x="87" y="125"/>
                    <a:pt x="86" y="125"/>
                  </a:cubicBezTo>
                  <a:cubicBezTo>
                    <a:pt x="86" y="125"/>
                    <a:pt x="86" y="125"/>
                    <a:pt x="85" y="125"/>
                  </a:cubicBezTo>
                  <a:cubicBezTo>
                    <a:pt x="86" y="125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7" y="124"/>
                    <a:pt x="87" y="123"/>
                    <a:pt x="87" y="123"/>
                  </a:cubicBezTo>
                  <a:cubicBezTo>
                    <a:pt x="87" y="123"/>
                    <a:pt x="88" y="123"/>
                    <a:pt x="88" y="123"/>
                  </a:cubicBezTo>
                  <a:cubicBezTo>
                    <a:pt x="89" y="123"/>
                    <a:pt x="90" y="122"/>
                    <a:pt x="91" y="122"/>
                  </a:cubicBezTo>
                  <a:cubicBezTo>
                    <a:pt x="92" y="121"/>
                    <a:pt x="92" y="121"/>
                    <a:pt x="93" y="122"/>
                  </a:cubicBezTo>
                  <a:cubicBezTo>
                    <a:pt x="93" y="122"/>
                    <a:pt x="94" y="122"/>
                    <a:pt x="94" y="121"/>
                  </a:cubicBezTo>
                  <a:cubicBezTo>
                    <a:pt x="94" y="121"/>
                    <a:pt x="94" y="121"/>
                    <a:pt x="94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3" y="120"/>
                    <a:pt x="93" y="121"/>
                    <a:pt x="92" y="120"/>
                  </a:cubicBezTo>
                  <a:cubicBezTo>
                    <a:pt x="92" y="120"/>
                    <a:pt x="91" y="121"/>
                    <a:pt x="91" y="121"/>
                  </a:cubicBezTo>
                  <a:cubicBezTo>
                    <a:pt x="90" y="121"/>
                    <a:pt x="90" y="121"/>
                    <a:pt x="90" y="121"/>
                  </a:cubicBezTo>
                  <a:cubicBezTo>
                    <a:pt x="89" y="121"/>
                    <a:pt x="88" y="121"/>
                    <a:pt x="88" y="122"/>
                  </a:cubicBezTo>
                  <a:cubicBezTo>
                    <a:pt x="87" y="122"/>
                    <a:pt x="87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22"/>
                    <a:pt x="85" y="123"/>
                    <a:pt x="85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23"/>
                    <a:pt x="85" y="124"/>
                    <a:pt x="85" y="124"/>
                  </a:cubicBezTo>
                  <a:cubicBezTo>
                    <a:pt x="85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3" y="123"/>
                    <a:pt x="83" y="122"/>
                    <a:pt x="83" y="122"/>
                  </a:cubicBezTo>
                  <a:cubicBezTo>
                    <a:pt x="83" y="122"/>
                    <a:pt x="83" y="122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4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2" y="120"/>
                    <a:pt x="82" y="121"/>
                    <a:pt x="81" y="120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20"/>
                    <a:pt x="81" y="120"/>
                    <a:pt x="81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9"/>
                    <a:pt x="80" y="118"/>
                  </a:cubicBezTo>
                  <a:cubicBezTo>
                    <a:pt x="80" y="118"/>
                    <a:pt x="80" y="118"/>
                    <a:pt x="80" y="119"/>
                  </a:cubicBezTo>
                  <a:cubicBezTo>
                    <a:pt x="80" y="119"/>
                    <a:pt x="79" y="119"/>
                    <a:pt x="79" y="118"/>
                  </a:cubicBezTo>
                  <a:cubicBezTo>
                    <a:pt x="79" y="118"/>
                    <a:pt x="79" y="118"/>
                    <a:pt x="79" y="118"/>
                  </a:cubicBezTo>
                  <a:cubicBezTo>
                    <a:pt x="79" y="118"/>
                    <a:pt x="78" y="117"/>
                    <a:pt x="78" y="117"/>
                  </a:cubicBezTo>
                  <a:cubicBezTo>
                    <a:pt x="78" y="117"/>
                    <a:pt x="79" y="117"/>
                    <a:pt x="79" y="117"/>
                  </a:cubicBezTo>
                  <a:cubicBezTo>
                    <a:pt x="79" y="116"/>
                    <a:pt x="79" y="116"/>
                    <a:pt x="78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78" y="115"/>
                    <a:pt x="78" y="114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6" y="115"/>
                    <a:pt x="76" y="116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5" y="114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3"/>
                    <a:pt x="75" y="113"/>
                  </a:cubicBezTo>
                  <a:cubicBezTo>
                    <a:pt x="75" y="113"/>
                    <a:pt x="75" y="113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1"/>
                  </a:cubicBezTo>
                  <a:cubicBezTo>
                    <a:pt x="75" y="111"/>
                    <a:pt x="75" y="111"/>
                    <a:pt x="75" y="110"/>
                  </a:cubicBezTo>
                  <a:cubicBezTo>
                    <a:pt x="75" y="110"/>
                    <a:pt x="76" y="110"/>
                    <a:pt x="76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7" y="109"/>
                  </a:cubicBezTo>
                  <a:cubicBezTo>
                    <a:pt x="76" y="109"/>
                    <a:pt x="76" y="110"/>
                    <a:pt x="76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10"/>
                    <a:pt x="77" y="110"/>
                    <a:pt x="78" y="110"/>
                  </a:cubicBezTo>
                  <a:cubicBezTo>
                    <a:pt x="77" y="110"/>
                    <a:pt x="77" y="109"/>
                    <a:pt x="77" y="109"/>
                  </a:cubicBezTo>
                  <a:cubicBezTo>
                    <a:pt x="77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09"/>
                    <a:pt x="79" y="109"/>
                    <a:pt x="80" y="108"/>
                  </a:cubicBezTo>
                  <a:cubicBezTo>
                    <a:pt x="80" y="108"/>
                    <a:pt x="80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2" y="108"/>
                    <a:pt x="82" y="108"/>
                    <a:pt x="83" y="108"/>
                  </a:cubicBezTo>
                  <a:cubicBezTo>
                    <a:pt x="83" y="107"/>
                    <a:pt x="83" y="107"/>
                    <a:pt x="84" y="107"/>
                  </a:cubicBezTo>
                  <a:cubicBezTo>
                    <a:pt x="84" y="107"/>
                    <a:pt x="85" y="107"/>
                    <a:pt x="85" y="107"/>
                  </a:cubicBezTo>
                  <a:cubicBezTo>
                    <a:pt x="85" y="107"/>
                    <a:pt x="86" y="106"/>
                    <a:pt x="86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5" y="107"/>
                    <a:pt x="85" y="108"/>
                    <a:pt x="84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5" y="109"/>
                    <a:pt x="84" y="109"/>
                    <a:pt x="84" y="109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4" y="111"/>
                    <a:pt x="84" y="111"/>
                  </a:cubicBezTo>
                  <a:cubicBezTo>
                    <a:pt x="84" y="110"/>
                    <a:pt x="85" y="110"/>
                    <a:pt x="85" y="110"/>
                  </a:cubicBezTo>
                  <a:cubicBezTo>
                    <a:pt x="85" y="110"/>
                    <a:pt x="86" y="110"/>
                    <a:pt x="86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7"/>
                    <a:pt x="90" y="107"/>
                    <a:pt x="91" y="10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3" y="107"/>
                  </a:cubicBezTo>
                  <a:cubicBezTo>
                    <a:pt x="93" y="107"/>
                    <a:pt x="92" y="107"/>
                    <a:pt x="92" y="107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3" y="107"/>
                    <a:pt x="94" y="107"/>
                    <a:pt x="94" y="106"/>
                  </a:cubicBezTo>
                  <a:cubicBezTo>
                    <a:pt x="94" y="106"/>
                    <a:pt x="95" y="106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6" y="106"/>
                    <a:pt x="96" y="106"/>
                    <a:pt x="97" y="106"/>
                  </a:cubicBezTo>
                  <a:cubicBezTo>
                    <a:pt x="97" y="105"/>
                    <a:pt x="97" y="106"/>
                    <a:pt x="97" y="106"/>
                  </a:cubicBezTo>
                  <a:cubicBezTo>
                    <a:pt x="98" y="106"/>
                    <a:pt x="98" y="106"/>
                    <a:pt x="99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06"/>
                    <a:pt x="100" y="106"/>
                    <a:pt x="100" y="106"/>
                  </a:cubicBezTo>
                  <a:cubicBezTo>
                    <a:pt x="100" y="106"/>
                    <a:pt x="101" y="106"/>
                    <a:pt x="101" y="106"/>
                  </a:cubicBezTo>
                  <a:cubicBezTo>
                    <a:pt x="101" y="106"/>
                    <a:pt x="102" y="106"/>
                    <a:pt x="102" y="105"/>
                  </a:cubicBezTo>
                  <a:cubicBezTo>
                    <a:pt x="102" y="105"/>
                    <a:pt x="102" y="105"/>
                    <a:pt x="103" y="105"/>
                  </a:cubicBezTo>
                  <a:cubicBezTo>
                    <a:pt x="103" y="104"/>
                    <a:pt x="104" y="104"/>
                    <a:pt x="103" y="103"/>
                  </a:cubicBezTo>
                  <a:cubicBezTo>
                    <a:pt x="103" y="103"/>
                    <a:pt x="103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2"/>
                    <a:pt x="102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98" y="103"/>
                    <a:pt x="97" y="103"/>
                    <a:pt x="96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5" y="103"/>
                    <a:pt x="95" y="103"/>
                    <a:pt x="95" y="102"/>
                  </a:cubicBezTo>
                  <a:cubicBezTo>
                    <a:pt x="95" y="102"/>
                    <a:pt x="95" y="102"/>
                    <a:pt x="94" y="102"/>
                  </a:cubicBezTo>
                  <a:cubicBezTo>
                    <a:pt x="94" y="102"/>
                    <a:pt x="94" y="102"/>
                    <a:pt x="93" y="102"/>
                  </a:cubicBezTo>
                  <a:cubicBezTo>
                    <a:pt x="93" y="102"/>
                    <a:pt x="92" y="102"/>
                    <a:pt x="92" y="102"/>
                  </a:cubicBezTo>
                  <a:cubicBezTo>
                    <a:pt x="92" y="103"/>
                    <a:pt x="91" y="102"/>
                    <a:pt x="91" y="102"/>
                  </a:cubicBezTo>
                  <a:cubicBezTo>
                    <a:pt x="91" y="102"/>
                    <a:pt x="91" y="101"/>
                    <a:pt x="92" y="101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2" y="101"/>
                    <a:pt x="91" y="101"/>
                    <a:pt x="91" y="101"/>
                  </a:cubicBezTo>
                  <a:cubicBezTo>
                    <a:pt x="91" y="101"/>
                    <a:pt x="90" y="101"/>
                    <a:pt x="90" y="102"/>
                  </a:cubicBezTo>
                  <a:cubicBezTo>
                    <a:pt x="90" y="102"/>
                    <a:pt x="90" y="102"/>
                    <a:pt x="91" y="102"/>
                  </a:cubicBezTo>
                  <a:cubicBezTo>
                    <a:pt x="90" y="102"/>
                    <a:pt x="90" y="102"/>
                    <a:pt x="89" y="103"/>
                  </a:cubicBezTo>
                  <a:cubicBezTo>
                    <a:pt x="89" y="103"/>
                    <a:pt x="89" y="104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4"/>
                    <a:pt x="86" y="105"/>
                    <a:pt x="85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5" y="104"/>
                    <a:pt x="85" y="103"/>
                    <a:pt x="85" y="103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3" y="104"/>
                    <a:pt x="83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1" y="104"/>
                    <a:pt x="81" y="104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4"/>
                    <a:pt x="79" y="104"/>
                  </a:cubicBezTo>
                  <a:cubicBezTo>
                    <a:pt x="79" y="104"/>
                    <a:pt x="78" y="104"/>
                    <a:pt x="78" y="104"/>
                  </a:cubicBezTo>
                  <a:cubicBezTo>
                    <a:pt x="77" y="104"/>
                    <a:pt x="76" y="104"/>
                    <a:pt x="76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5" y="103"/>
                    <a:pt x="75" y="103"/>
                    <a:pt x="74" y="103"/>
                  </a:cubicBezTo>
                  <a:cubicBezTo>
                    <a:pt x="74" y="103"/>
                    <a:pt x="74" y="103"/>
                    <a:pt x="73" y="103"/>
                  </a:cubicBezTo>
                  <a:cubicBezTo>
                    <a:pt x="73" y="103"/>
                    <a:pt x="73" y="102"/>
                    <a:pt x="72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2"/>
                    <a:pt x="71" y="102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1" y="101"/>
                    <a:pt x="71" y="100"/>
                  </a:cubicBezTo>
                  <a:cubicBezTo>
                    <a:pt x="71" y="100"/>
                    <a:pt x="72" y="100"/>
                    <a:pt x="72" y="100"/>
                  </a:cubicBezTo>
                  <a:cubicBezTo>
                    <a:pt x="71" y="100"/>
                    <a:pt x="72" y="100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8"/>
                    <a:pt x="72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74" y="98"/>
                    <a:pt x="74" y="97"/>
                    <a:pt x="74" y="97"/>
                  </a:cubicBezTo>
                  <a:cubicBezTo>
                    <a:pt x="74" y="97"/>
                    <a:pt x="75" y="96"/>
                    <a:pt x="75" y="96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6" y="95"/>
                    <a:pt x="77" y="96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8" y="93"/>
                    <a:pt x="78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9" y="92"/>
                    <a:pt x="79" y="92"/>
                  </a:cubicBezTo>
                  <a:cubicBezTo>
                    <a:pt x="79" y="92"/>
                    <a:pt x="80" y="92"/>
                    <a:pt x="80" y="92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1" y="91"/>
                    <a:pt x="81" y="91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2" y="89"/>
                  </a:cubicBezTo>
                  <a:cubicBezTo>
                    <a:pt x="82" y="89"/>
                    <a:pt x="82" y="89"/>
                    <a:pt x="82" y="89"/>
                  </a:cubicBezTo>
                  <a:cubicBezTo>
                    <a:pt x="82" y="89"/>
                    <a:pt x="81" y="89"/>
                    <a:pt x="81" y="89"/>
                  </a:cubicBezTo>
                  <a:cubicBezTo>
                    <a:pt x="82" y="88"/>
                    <a:pt x="82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87"/>
                    <a:pt x="84" y="87"/>
                    <a:pt x="84" y="87"/>
                  </a:cubicBezTo>
                  <a:cubicBezTo>
                    <a:pt x="85" y="87"/>
                    <a:pt x="85" y="87"/>
                    <a:pt x="85" y="86"/>
                  </a:cubicBezTo>
                  <a:cubicBezTo>
                    <a:pt x="86" y="86"/>
                    <a:pt x="87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9" y="85"/>
                    <a:pt x="89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2" y="83"/>
                    <a:pt x="92" y="83"/>
                  </a:cubicBezTo>
                  <a:cubicBezTo>
                    <a:pt x="93" y="83"/>
                    <a:pt x="94" y="83"/>
                    <a:pt x="95" y="83"/>
                  </a:cubicBezTo>
                  <a:cubicBezTo>
                    <a:pt x="95" y="83"/>
                    <a:pt x="95" y="83"/>
                    <a:pt x="95" y="82"/>
                  </a:cubicBezTo>
                  <a:cubicBezTo>
                    <a:pt x="95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1"/>
                    <a:pt x="98" y="81"/>
                  </a:cubicBezTo>
                  <a:cubicBezTo>
                    <a:pt x="99" y="81"/>
                    <a:pt x="99" y="81"/>
                    <a:pt x="100" y="81"/>
                  </a:cubicBezTo>
                  <a:cubicBezTo>
                    <a:pt x="100" y="80"/>
                    <a:pt x="100" y="80"/>
                    <a:pt x="101" y="81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2" y="81"/>
                    <a:pt x="102" y="81"/>
                    <a:pt x="102" y="80"/>
                  </a:cubicBezTo>
                  <a:cubicBezTo>
                    <a:pt x="103" y="79"/>
                    <a:pt x="103" y="80"/>
                    <a:pt x="104" y="80"/>
                  </a:cubicBezTo>
                  <a:cubicBezTo>
                    <a:pt x="105" y="80"/>
                    <a:pt x="105" y="80"/>
                    <a:pt x="105" y="79"/>
                  </a:cubicBezTo>
                  <a:cubicBezTo>
                    <a:pt x="106" y="79"/>
                    <a:pt x="106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8" y="79"/>
                    <a:pt x="108" y="79"/>
                    <a:pt x="109" y="78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10" y="78"/>
                    <a:pt x="110" y="78"/>
                    <a:pt x="111" y="77"/>
                  </a:cubicBezTo>
                  <a:cubicBezTo>
                    <a:pt x="111" y="77"/>
                    <a:pt x="112" y="77"/>
                    <a:pt x="112" y="77"/>
                  </a:cubicBezTo>
                  <a:cubicBezTo>
                    <a:pt x="113" y="77"/>
                    <a:pt x="113" y="76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76"/>
                    <a:pt x="116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8" y="75"/>
                    <a:pt x="118" y="74"/>
                    <a:pt x="118" y="74"/>
                  </a:cubicBezTo>
                  <a:cubicBezTo>
                    <a:pt x="119" y="74"/>
                    <a:pt x="119" y="73"/>
                    <a:pt x="120" y="73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2" y="73"/>
                    <a:pt x="122" y="73"/>
                  </a:cubicBezTo>
                  <a:cubicBezTo>
                    <a:pt x="123" y="73"/>
                    <a:pt x="123" y="73"/>
                    <a:pt x="124" y="72"/>
                  </a:cubicBezTo>
                  <a:cubicBezTo>
                    <a:pt x="124" y="72"/>
                    <a:pt x="124" y="72"/>
                    <a:pt x="124" y="71"/>
                  </a:cubicBezTo>
                  <a:cubicBezTo>
                    <a:pt x="125" y="71"/>
                    <a:pt x="125" y="71"/>
                    <a:pt x="126" y="71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7" y="71"/>
                    <a:pt x="127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1"/>
                  </a:cubicBezTo>
                  <a:cubicBezTo>
                    <a:pt x="128" y="70"/>
                    <a:pt x="129" y="70"/>
                    <a:pt x="129" y="70"/>
                  </a:cubicBezTo>
                  <a:cubicBezTo>
                    <a:pt x="129" y="70"/>
                    <a:pt x="129" y="70"/>
                    <a:pt x="128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30" y="69"/>
                    <a:pt x="130" y="69"/>
                  </a:cubicBezTo>
                  <a:cubicBezTo>
                    <a:pt x="130" y="69"/>
                    <a:pt x="130" y="69"/>
                    <a:pt x="131" y="70"/>
                  </a:cubicBezTo>
                  <a:cubicBezTo>
                    <a:pt x="130" y="70"/>
                    <a:pt x="130" y="70"/>
                    <a:pt x="130" y="71"/>
                  </a:cubicBezTo>
                  <a:cubicBezTo>
                    <a:pt x="130" y="71"/>
                    <a:pt x="131" y="71"/>
                    <a:pt x="132" y="71"/>
                  </a:cubicBezTo>
                  <a:cubicBezTo>
                    <a:pt x="132" y="71"/>
                    <a:pt x="131" y="71"/>
                    <a:pt x="131" y="71"/>
                  </a:cubicBezTo>
                  <a:cubicBezTo>
                    <a:pt x="132" y="71"/>
                    <a:pt x="132" y="72"/>
                    <a:pt x="132" y="72"/>
                  </a:cubicBezTo>
                  <a:cubicBezTo>
                    <a:pt x="132" y="71"/>
                    <a:pt x="133" y="71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69"/>
                    <a:pt x="133" y="69"/>
                  </a:cubicBezTo>
                  <a:cubicBezTo>
                    <a:pt x="133" y="69"/>
                    <a:pt x="132" y="69"/>
                    <a:pt x="132" y="69"/>
                  </a:cubicBezTo>
                  <a:cubicBezTo>
                    <a:pt x="132" y="69"/>
                    <a:pt x="133" y="69"/>
                    <a:pt x="133" y="68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34" y="68"/>
                    <a:pt x="134" y="68"/>
                    <a:pt x="135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6" y="68"/>
                    <a:pt x="136" y="68"/>
                    <a:pt x="137" y="68"/>
                  </a:cubicBezTo>
                  <a:cubicBezTo>
                    <a:pt x="137" y="68"/>
                    <a:pt x="138" y="68"/>
                    <a:pt x="138" y="68"/>
                  </a:cubicBezTo>
                  <a:cubicBezTo>
                    <a:pt x="138" y="68"/>
                    <a:pt x="138" y="68"/>
                    <a:pt x="139" y="68"/>
                  </a:cubicBezTo>
                  <a:cubicBezTo>
                    <a:pt x="138" y="68"/>
                    <a:pt x="138" y="68"/>
                    <a:pt x="138" y="67"/>
                  </a:cubicBezTo>
                  <a:cubicBezTo>
                    <a:pt x="138" y="67"/>
                    <a:pt x="138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40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9"/>
                    <a:pt x="139" y="69"/>
                    <a:pt x="138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8" y="70"/>
                    <a:pt x="139" y="70"/>
                    <a:pt x="138" y="7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8" y="71"/>
                    <a:pt x="138" y="72"/>
                    <a:pt x="138" y="72"/>
                  </a:cubicBezTo>
                  <a:cubicBezTo>
                    <a:pt x="138" y="72"/>
                    <a:pt x="138" y="72"/>
                    <a:pt x="137" y="72"/>
                  </a:cubicBezTo>
                  <a:cubicBezTo>
                    <a:pt x="138" y="72"/>
                    <a:pt x="138" y="72"/>
                    <a:pt x="138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38" y="73"/>
                    <a:pt x="138" y="73"/>
                    <a:pt x="138" y="74"/>
                  </a:cubicBezTo>
                  <a:cubicBezTo>
                    <a:pt x="138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5"/>
                    <a:pt x="139" y="75"/>
                    <a:pt x="140" y="76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7"/>
                    <a:pt x="139" y="76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1" y="77"/>
                  </a:cubicBezTo>
                  <a:cubicBezTo>
                    <a:pt x="141" y="77"/>
                    <a:pt x="141" y="78"/>
                    <a:pt x="141" y="78"/>
                  </a:cubicBezTo>
                  <a:cubicBezTo>
                    <a:pt x="141" y="78"/>
                    <a:pt x="141" y="78"/>
                    <a:pt x="141" y="78"/>
                  </a:cubicBezTo>
                  <a:cubicBezTo>
                    <a:pt x="142" y="78"/>
                    <a:pt x="143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6" y="79"/>
                    <a:pt x="146" y="79"/>
                    <a:pt x="147" y="79"/>
                  </a:cubicBezTo>
                  <a:cubicBezTo>
                    <a:pt x="147" y="79"/>
                    <a:pt x="147" y="78"/>
                    <a:pt x="148" y="78"/>
                  </a:cubicBezTo>
                  <a:cubicBezTo>
                    <a:pt x="149" y="79"/>
                    <a:pt x="149" y="78"/>
                    <a:pt x="150" y="78"/>
                  </a:cubicBezTo>
                  <a:cubicBezTo>
                    <a:pt x="150" y="77"/>
                    <a:pt x="150" y="77"/>
                    <a:pt x="151" y="77"/>
                  </a:cubicBezTo>
                  <a:cubicBezTo>
                    <a:pt x="151" y="77"/>
                    <a:pt x="151" y="76"/>
                    <a:pt x="152" y="76"/>
                  </a:cubicBezTo>
                  <a:cubicBezTo>
                    <a:pt x="152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2" y="75"/>
                    <a:pt x="152" y="75"/>
                    <a:pt x="152" y="74"/>
                  </a:cubicBezTo>
                  <a:cubicBezTo>
                    <a:pt x="152" y="74"/>
                    <a:pt x="153" y="74"/>
                    <a:pt x="153" y="74"/>
                  </a:cubicBezTo>
                  <a:cubicBezTo>
                    <a:pt x="153" y="74"/>
                    <a:pt x="153" y="74"/>
                    <a:pt x="152" y="74"/>
                  </a:cubicBezTo>
                  <a:cubicBezTo>
                    <a:pt x="153" y="74"/>
                    <a:pt x="153" y="74"/>
                    <a:pt x="153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4" y="72"/>
                    <a:pt x="154" y="73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1"/>
                    <a:pt x="153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3" y="70"/>
                    <a:pt x="153" y="70"/>
                    <a:pt x="154" y="70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3" y="69"/>
                    <a:pt x="153" y="69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53" y="68"/>
                    <a:pt x="153" y="67"/>
                    <a:pt x="153" y="67"/>
                  </a:cubicBezTo>
                  <a:cubicBezTo>
                    <a:pt x="153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3" y="67"/>
                    <a:pt x="153" y="67"/>
                  </a:cubicBezTo>
                  <a:cubicBezTo>
                    <a:pt x="153" y="67"/>
                    <a:pt x="153" y="67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2" y="66"/>
                    <a:pt x="152" y="66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1" y="65"/>
                    <a:pt x="150" y="65"/>
                    <a:pt x="151" y="64"/>
                  </a:cubicBezTo>
                  <a:cubicBezTo>
                    <a:pt x="151" y="64"/>
                    <a:pt x="151" y="64"/>
                    <a:pt x="152" y="64"/>
                  </a:cubicBezTo>
                  <a:cubicBezTo>
                    <a:pt x="153" y="64"/>
                    <a:pt x="153" y="63"/>
                    <a:pt x="153" y="63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2" y="62"/>
                    <a:pt x="152" y="62"/>
                    <a:pt x="153" y="62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52" y="61"/>
                    <a:pt x="152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2" y="60"/>
                    <a:pt x="152" y="60"/>
                    <a:pt x="152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2" y="59"/>
                    <a:pt x="152" y="59"/>
                  </a:cubicBezTo>
                  <a:cubicBezTo>
                    <a:pt x="152" y="58"/>
                    <a:pt x="152" y="58"/>
                    <a:pt x="151" y="58"/>
                  </a:cubicBezTo>
                  <a:cubicBezTo>
                    <a:pt x="151" y="58"/>
                    <a:pt x="151" y="58"/>
                    <a:pt x="150" y="57"/>
                  </a:cubicBezTo>
                  <a:cubicBezTo>
                    <a:pt x="150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2" y="57"/>
                    <a:pt x="152" y="57"/>
                    <a:pt x="152" y="57"/>
                  </a:cubicBezTo>
                  <a:cubicBezTo>
                    <a:pt x="152" y="57"/>
                    <a:pt x="152" y="57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3" y="56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1" y="56"/>
                    <a:pt x="151" y="56"/>
                    <a:pt x="151" y="55"/>
                  </a:cubicBezTo>
                  <a:cubicBezTo>
                    <a:pt x="151" y="55"/>
                    <a:pt x="151" y="55"/>
                    <a:pt x="151" y="55"/>
                  </a:cubicBezTo>
                  <a:cubicBezTo>
                    <a:pt x="151" y="55"/>
                    <a:pt x="150" y="55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7"/>
                    <a:pt x="150" y="57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0" y="57"/>
                    <a:pt x="149" y="57"/>
                    <a:pt x="149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7"/>
                    <a:pt x="148" y="56"/>
                    <a:pt x="148" y="56"/>
                  </a:cubicBezTo>
                  <a:cubicBezTo>
                    <a:pt x="148" y="56"/>
                    <a:pt x="147" y="56"/>
                    <a:pt x="147" y="56"/>
                  </a:cubicBezTo>
                  <a:cubicBezTo>
                    <a:pt x="147" y="56"/>
                    <a:pt x="146" y="56"/>
                    <a:pt x="146" y="56"/>
                  </a:cubicBezTo>
                  <a:cubicBezTo>
                    <a:pt x="146" y="56"/>
                    <a:pt x="147" y="56"/>
                    <a:pt x="147" y="55"/>
                  </a:cubicBezTo>
                  <a:cubicBezTo>
                    <a:pt x="146" y="56"/>
                    <a:pt x="146" y="55"/>
                    <a:pt x="145" y="55"/>
                  </a:cubicBezTo>
                  <a:cubicBezTo>
                    <a:pt x="145" y="56"/>
                    <a:pt x="145" y="56"/>
                    <a:pt x="146" y="56"/>
                  </a:cubicBezTo>
                  <a:cubicBezTo>
                    <a:pt x="145" y="56"/>
                    <a:pt x="145" y="56"/>
                    <a:pt x="144" y="57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57"/>
                    <a:pt x="144" y="57"/>
                    <a:pt x="144" y="57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3" y="58"/>
                    <a:pt x="143" y="59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2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1" y="58"/>
                    <a:pt x="141" y="58"/>
                    <a:pt x="140" y="58"/>
                  </a:cubicBezTo>
                  <a:cubicBezTo>
                    <a:pt x="140" y="58"/>
                    <a:pt x="141" y="59"/>
                    <a:pt x="141" y="59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0"/>
                    <a:pt x="141" y="60"/>
                    <a:pt x="142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1" y="60"/>
                    <a:pt x="141" y="60"/>
                  </a:cubicBezTo>
                  <a:cubicBezTo>
                    <a:pt x="141" y="61"/>
                    <a:pt x="140" y="61"/>
                    <a:pt x="140" y="61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38" y="61"/>
                    <a:pt x="138" y="61"/>
                    <a:pt x="137" y="61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7" y="61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6" y="61"/>
                    <a:pt x="136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1"/>
                  </a:cubicBezTo>
                  <a:cubicBezTo>
                    <a:pt x="135" y="61"/>
                    <a:pt x="136" y="61"/>
                    <a:pt x="136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2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3" y="62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2" y="63"/>
                    <a:pt x="132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0" y="64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8" y="66"/>
                    <a:pt x="129" y="65"/>
                    <a:pt x="129" y="66"/>
                  </a:cubicBezTo>
                  <a:cubicBezTo>
                    <a:pt x="129" y="66"/>
                    <a:pt x="128" y="66"/>
                    <a:pt x="128" y="66"/>
                  </a:cubicBezTo>
                  <a:cubicBezTo>
                    <a:pt x="127" y="66"/>
                    <a:pt x="127" y="67"/>
                    <a:pt x="126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4" y="66"/>
                    <a:pt x="124" y="66"/>
                    <a:pt x="123" y="67"/>
                  </a:cubicBezTo>
                  <a:cubicBezTo>
                    <a:pt x="123" y="67"/>
                    <a:pt x="124" y="67"/>
                    <a:pt x="124" y="68"/>
                  </a:cubicBezTo>
                  <a:cubicBezTo>
                    <a:pt x="123" y="68"/>
                    <a:pt x="122" y="68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1" y="69"/>
                    <a:pt x="120" y="69"/>
                  </a:cubicBezTo>
                  <a:cubicBezTo>
                    <a:pt x="120" y="70"/>
                    <a:pt x="120" y="70"/>
                    <a:pt x="120" y="70"/>
                  </a:cubicBezTo>
                  <a:cubicBezTo>
                    <a:pt x="119" y="70"/>
                    <a:pt x="119" y="70"/>
                    <a:pt x="118" y="70"/>
                  </a:cubicBezTo>
                  <a:cubicBezTo>
                    <a:pt x="118" y="70"/>
                    <a:pt x="118" y="70"/>
                    <a:pt x="117" y="70"/>
                  </a:cubicBezTo>
                  <a:cubicBezTo>
                    <a:pt x="117" y="70"/>
                    <a:pt x="117" y="70"/>
                    <a:pt x="117" y="70"/>
                  </a:cubicBezTo>
                  <a:cubicBezTo>
                    <a:pt x="117" y="70"/>
                    <a:pt x="117" y="70"/>
                    <a:pt x="117" y="71"/>
                  </a:cubicBezTo>
                  <a:cubicBezTo>
                    <a:pt x="117" y="71"/>
                    <a:pt x="116" y="71"/>
                    <a:pt x="116" y="71"/>
                  </a:cubicBezTo>
                  <a:cubicBezTo>
                    <a:pt x="116" y="71"/>
                    <a:pt x="116" y="71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3" y="72"/>
                    <a:pt x="113" y="72"/>
                    <a:pt x="112" y="72"/>
                  </a:cubicBezTo>
                  <a:cubicBezTo>
                    <a:pt x="112" y="72"/>
                    <a:pt x="112" y="72"/>
                    <a:pt x="113" y="73"/>
                  </a:cubicBezTo>
                  <a:cubicBezTo>
                    <a:pt x="112" y="73"/>
                    <a:pt x="112" y="73"/>
                    <a:pt x="111" y="73"/>
                  </a:cubicBezTo>
                  <a:cubicBezTo>
                    <a:pt x="111" y="73"/>
                    <a:pt x="111" y="73"/>
                    <a:pt x="110" y="73"/>
                  </a:cubicBezTo>
                  <a:cubicBezTo>
                    <a:pt x="110" y="73"/>
                    <a:pt x="110" y="74"/>
                    <a:pt x="109" y="74"/>
                  </a:cubicBezTo>
                  <a:cubicBezTo>
                    <a:pt x="109" y="74"/>
                    <a:pt x="109" y="74"/>
                    <a:pt x="108" y="74"/>
                  </a:cubicBezTo>
                  <a:cubicBezTo>
                    <a:pt x="108" y="74"/>
                    <a:pt x="108" y="74"/>
                    <a:pt x="107" y="74"/>
                  </a:cubicBezTo>
                  <a:cubicBezTo>
                    <a:pt x="107" y="74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5" y="75"/>
                    <a:pt x="105" y="75"/>
                  </a:cubicBezTo>
                  <a:cubicBezTo>
                    <a:pt x="105" y="75"/>
                    <a:pt x="104" y="75"/>
                    <a:pt x="104" y="75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6"/>
                    <a:pt x="102" y="76"/>
                    <a:pt x="102" y="76"/>
                  </a:cubicBezTo>
                  <a:cubicBezTo>
                    <a:pt x="102" y="76"/>
                    <a:pt x="101" y="76"/>
                    <a:pt x="100" y="76"/>
                  </a:cubicBezTo>
                  <a:cubicBezTo>
                    <a:pt x="100" y="76"/>
                    <a:pt x="99" y="76"/>
                    <a:pt x="99" y="76"/>
                  </a:cubicBezTo>
                  <a:cubicBezTo>
                    <a:pt x="98" y="77"/>
                    <a:pt x="97" y="76"/>
                    <a:pt x="97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6"/>
                    <a:pt x="96" y="77"/>
                  </a:cubicBezTo>
                  <a:cubicBezTo>
                    <a:pt x="96" y="76"/>
                    <a:pt x="96" y="77"/>
                    <a:pt x="95" y="76"/>
                  </a:cubicBezTo>
                  <a:cubicBezTo>
                    <a:pt x="95" y="76"/>
                    <a:pt x="94" y="76"/>
                    <a:pt x="94" y="76"/>
                  </a:cubicBezTo>
                  <a:cubicBezTo>
                    <a:pt x="94" y="76"/>
                    <a:pt x="94" y="76"/>
                    <a:pt x="95" y="75"/>
                  </a:cubicBezTo>
                  <a:cubicBezTo>
                    <a:pt x="94" y="75"/>
                    <a:pt x="94" y="75"/>
                    <a:pt x="93" y="76"/>
                  </a:cubicBezTo>
                  <a:cubicBezTo>
                    <a:pt x="93" y="76"/>
                    <a:pt x="93" y="76"/>
                    <a:pt x="92" y="76"/>
                  </a:cubicBezTo>
                  <a:cubicBezTo>
                    <a:pt x="92" y="76"/>
                    <a:pt x="91" y="76"/>
                    <a:pt x="91" y="77"/>
                  </a:cubicBezTo>
                  <a:cubicBezTo>
                    <a:pt x="91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9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7" y="77"/>
                    <a:pt x="87" y="77"/>
                    <a:pt x="86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5" y="78"/>
                    <a:pt x="85" y="78"/>
                    <a:pt x="84" y="78"/>
                  </a:cubicBezTo>
                  <a:cubicBezTo>
                    <a:pt x="84" y="78"/>
                    <a:pt x="83" y="78"/>
                    <a:pt x="83" y="78"/>
                  </a:cubicBezTo>
                  <a:cubicBezTo>
                    <a:pt x="83" y="78"/>
                    <a:pt x="83" y="78"/>
                    <a:pt x="84" y="78"/>
                  </a:cubicBezTo>
                  <a:cubicBezTo>
                    <a:pt x="82" y="79"/>
                    <a:pt x="82" y="78"/>
                    <a:pt x="81" y="78"/>
                  </a:cubicBezTo>
                  <a:cubicBezTo>
                    <a:pt x="81" y="78"/>
                    <a:pt x="81" y="78"/>
                    <a:pt x="81" y="77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0" y="77"/>
                    <a:pt x="80" y="77"/>
                    <a:pt x="80" y="76"/>
                  </a:cubicBezTo>
                  <a:cubicBezTo>
                    <a:pt x="80" y="76"/>
                    <a:pt x="80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1" y="77"/>
                    <a:pt x="81" y="76"/>
                    <a:pt x="81" y="76"/>
                  </a:cubicBezTo>
                  <a:cubicBezTo>
                    <a:pt x="81" y="76"/>
                    <a:pt x="82" y="76"/>
                    <a:pt x="82" y="76"/>
                  </a:cubicBezTo>
                  <a:cubicBezTo>
                    <a:pt x="82" y="75"/>
                    <a:pt x="83" y="75"/>
                    <a:pt x="82" y="75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83" y="74"/>
                    <a:pt x="84" y="74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4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2"/>
                    <a:pt x="86" y="72"/>
                  </a:cubicBezTo>
                  <a:cubicBezTo>
                    <a:pt x="87" y="72"/>
                    <a:pt x="88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90" y="71"/>
                    <a:pt x="90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0"/>
                    <a:pt x="91" y="70"/>
                    <a:pt x="90" y="69"/>
                  </a:cubicBezTo>
                  <a:cubicBezTo>
                    <a:pt x="91" y="69"/>
                    <a:pt x="92" y="69"/>
                    <a:pt x="92" y="68"/>
                  </a:cubicBezTo>
                  <a:cubicBezTo>
                    <a:pt x="92" y="68"/>
                    <a:pt x="93" y="68"/>
                    <a:pt x="93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4" y="68"/>
                    <a:pt x="94" y="68"/>
                    <a:pt x="94" y="67"/>
                  </a:cubicBezTo>
                  <a:cubicBezTo>
                    <a:pt x="94" y="67"/>
                    <a:pt x="94" y="67"/>
                    <a:pt x="95" y="67"/>
                  </a:cubicBezTo>
                  <a:cubicBezTo>
                    <a:pt x="95" y="67"/>
                    <a:pt x="96" y="67"/>
                    <a:pt x="97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5"/>
                    <a:pt x="100" y="65"/>
                    <a:pt x="101" y="65"/>
                  </a:cubicBezTo>
                  <a:cubicBezTo>
                    <a:pt x="101" y="64"/>
                    <a:pt x="101" y="64"/>
                    <a:pt x="102" y="63"/>
                  </a:cubicBezTo>
                  <a:cubicBezTo>
                    <a:pt x="102" y="63"/>
                    <a:pt x="102" y="63"/>
                    <a:pt x="101" y="63"/>
                  </a:cubicBezTo>
                  <a:cubicBezTo>
                    <a:pt x="102" y="63"/>
                    <a:pt x="103" y="63"/>
                    <a:pt x="104" y="63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04" y="63"/>
                    <a:pt x="103" y="63"/>
                    <a:pt x="103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1"/>
                    <a:pt x="105" y="62"/>
                  </a:cubicBezTo>
                  <a:cubicBezTo>
                    <a:pt x="105" y="62"/>
                    <a:pt x="106" y="61"/>
                    <a:pt x="107" y="61"/>
                  </a:cubicBezTo>
                  <a:cubicBezTo>
                    <a:pt x="107" y="60"/>
                    <a:pt x="106" y="60"/>
                    <a:pt x="106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58"/>
                    <a:pt x="109" y="58"/>
                  </a:cubicBezTo>
                  <a:cubicBezTo>
                    <a:pt x="110" y="58"/>
                    <a:pt x="111" y="58"/>
                    <a:pt x="112" y="58"/>
                  </a:cubicBezTo>
                  <a:cubicBezTo>
                    <a:pt x="112" y="58"/>
                    <a:pt x="111" y="57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2" y="58"/>
                    <a:pt x="112" y="57"/>
                    <a:pt x="112" y="57"/>
                  </a:cubicBezTo>
                  <a:cubicBezTo>
                    <a:pt x="112" y="57"/>
                    <a:pt x="113" y="57"/>
                    <a:pt x="113" y="57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56"/>
                    <a:pt x="114" y="55"/>
                    <a:pt x="114" y="56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5"/>
                  </a:cubicBezTo>
                  <a:cubicBezTo>
                    <a:pt x="117" y="54"/>
                    <a:pt x="117" y="54"/>
                    <a:pt x="118" y="54"/>
                  </a:cubicBezTo>
                  <a:cubicBezTo>
                    <a:pt x="118" y="54"/>
                    <a:pt x="118" y="54"/>
                    <a:pt x="119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9" y="53"/>
                    <a:pt x="119" y="53"/>
                    <a:pt x="120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2" y="51"/>
                    <a:pt x="123" y="51"/>
                  </a:cubicBezTo>
                  <a:cubicBezTo>
                    <a:pt x="123" y="51"/>
                    <a:pt x="123" y="50"/>
                    <a:pt x="123" y="50"/>
                  </a:cubicBezTo>
                  <a:cubicBezTo>
                    <a:pt x="123" y="50"/>
                    <a:pt x="124" y="50"/>
                    <a:pt x="124" y="50"/>
                  </a:cubicBezTo>
                  <a:cubicBezTo>
                    <a:pt x="124" y="50"/>
                    <a:pt x="125" y="50"/>
                    <a:pt x="125" y="50"/>
                  </a:cubicBezTo>
                  <a:cubicBezTo>
                    <a:pt x="125" y="50"/>
                    <a:pt x="125" y="50"/>
                    <a:pt x="126" y="50"/>
                  </a:cubicBezTo>
                  <a:cubicBezTo>
                    <a:pt x="126" y="50"/>
                    <a:pt x="126" y="50"/>
                    <a:pt x="126" y="50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7" y="49"/>
                    <a:pt x="128" y="49"/>
                    <a:pt x="129" y="49"/>
                  </a:cubicBezTo>
                  <a:cubicBezTo>
                    <a:pt x="129" y="49"/>
                    <a:pt x="129" y="48"/>
                    <a:pt x="129" y="48"/>
                  </a:cubicBezTo>
                  <a:cubicBezTo>
                    <a:pt x="130" y="48"/>
                    <a:pt x="130" y="48"/>
                    <a:pt x="130" y="48"/>
                  </a:cubicBezTo>
                  <a:cubicBezTo>
                    <a:pt x="130" y="48"/>
                    <a:pt x="131" y="48"/>
                    <a:pt x="131" y="47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0" y="47"/>
                    <a:pt x="130" y="47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5"/>
                    <a:pt x="131" y="45"/>
                    <a:pt x="132" y="45"/>
                  </a:cubicBezTo>
                  <a:cubicBezTo>
                    <a:pt x="131" y="45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3"/>
                  </a:cubicBezTo>
                  <a:cubicBezTo>
                    <a:pt x="131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30" y="42"/>
                  </a:cubicBezTo>
                  <a:cubicBezTo>
                    <a:pt x="129" y="42"/>
                    <a:pt x="128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3"/>
                    <a:pt x="125" y="43"/>
                    <a:pt x="125" y="43"/>
                  </a:cubicBezTo>
                  <a:cubicBezTo>
                    <a:pt x="125" y="43"/>
                    <a:pt x="125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3" y="44"/>
                    <a:pt x="123" y="44"/>
                  </a:cubicBezTo>
                  <a:cubicBezTo>
                    <a:pt x="123" y="44"/>
                    <a:pt x="124" y="45"/>
                    <a:pt x="124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6"/>
                    <a:pt x="122" y="46"/>
                    <a:pt x="121" y="46"/>
                  </a:cubicBezTo>
                  <a:cubicBezTo>
                    <a:pt x="121" y="47"/>
                    <a:pt x="120" y="47"/>
                    <a:pt x="120" y="48"/>
                  </a:cubicBezTo>
                  <a:cubicBezTo>
                    <a:pt x="119" y="47"/>
                    <a:pt x="119" y="47"/>
                    <a:pt x="119" y="48"/>
                  </a:cubicBezTo>
                  <a:cubicBezTo>
                    <a:pt x="119" y="48"/>
                    <a:pt x="119" y="48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9"/>
                    <a:pt x="118" y="49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5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4" y="52"/>
                    <a:pt x="114" y="52"/>
                  </a:cubicBezTo>
                  <a:cubicBezTo>
                    <a:pt x="114" y="52"/>
                    <a:pt x="114" y="52"/>
                    <a:pt x="114" y="52"/>
                  </a:cubicBezTo>
                  <a:cubicBezTo>
                    <a:pt x="114" y="52"/>
                    <a:pt x="113" y="52"/>
                    <a:pt x="113" y="52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53"/>
                    <a:pt x="112" y="53"/>
                    <a:pt x="112" y="53"/>
                  </a:cubicBezTo>
                  <a:cubicBezTo>
                    <a:pt x="111" y="54"/>
                    <a:pt x="110" y="54"/>
                    <a:pt x="110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09" y="54"/>
                    <a:pt x="108" y="55"/>
                    <a:pt x="107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9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6"/>
                    <a:pt x="107" y="56"/>
                    <a:pt x="107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4" y="57"/>
                    <a:pt x="104" y="58"/>
                    <a:pt x="104" y="58"/>
                  </a:cubicBezTo>
                  <a:cubicBezTo>
                    <a:pt x="103" y="58"/>
                    <a:pt x="103" y="59"/>
                    <a:pt x="102" y="59"/>
                  </a:cubicBezTo>
                  <a:cubicBezTo>
                    <a:pt x="102" y="59"/>
                    <a:pt x="102" y="59"/>
                    <a:pt x="101" y="59"/>
                  </a:cubicBezTo>
                  <a:cubicBezTo>
                    <a:pt x="101" y="59"/>
                    <a:pt x="100" y="59"/>
                    <a:pt x="99" y="60"/>
                  </a:cubicBezTo>
                  <a:cubicBezTo>
                    <a:pt x="99" y="61"/>
                    <a:pt x="98" y="61"/>
                    <a:pt x="98" y="61"/>
                  </a:cubicBezTo>
                  <a:cubicBezTo>
                    <a:pt x="97" y="61"/>
                    <a:pt x="97" y="62"/>
                    <a:pt x="96" y="62"/>
                  </a:cubicBezTo>
                  <a:cubicBezTo>
                    <a:pt x="96" y="62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5" y="61"/>
                    <a:pt x="96" y="62"/>
                    <a:pt x="96" y="62"/>
                  </a:cubicBezTo>
                  <a:cubicBezTo>
                    <a:pt x="95" y="62"/>
                    <a:pt x="95" y="62"/>
                    <a:pt x="95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ubicBezTo>
                    <a:pt x="93" y="63"/>
                    <a:pt x="93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0" y="65"/>
                    <a:pt x="90" y="64"/>
                    <a:pt x="90" y="64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6"/>
                    <a:pt x="89" y="66"/>
                    <a:pt x="89" y="66"/>
                  </a:cubicBezTo>
                  <a:cubicBezTo>
                    <a:pt x="89" y="66"/>
                    <a:pt x="88" y="66"/>
                    <a:pt x="88" y="66"/>
                  </a:cubicBezTo>
                  <a:cubicBezTo>
                    <a:pt x="88" y="66"/>
                    <a:pt x="88" y="66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6" y="66"/>
                    <a:pt x="86" y="65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7"/>
                    <a:pt x="86" y="66"/>
                    <a:pt x="85" y="66"/>
                  </a:cubicBezTo>
                  <a:cubicBezTo>
                    <a:pt x="85" y="66"/>
                    <a:pt x="85" y="66"/>
                    <a:pt x="84" y="66"/>
                  </a:cubicBezTo>
                  <a:cubicBezTo>
                    <a:pt x="85" y="66"/>
                    <a:pt x="85" y="66"/>
                    <a:pt x="85" y="67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7"/>
                    <a:pt x="84" y="67"/>
                  </a:cubicBezTo>
                  <a:cubicBezTo>
                    <a:pt x="83" y="66"/>
                    <a:pt x="82" y="67"/>
                    <a:pt x="81" y="67"/>
                  </a:cubicBezTo>
                  <a:cubicBezTo>
                    <a:pt x="82" y="67"/>
                    <a:pt x="81" y="67"/>
                    <a:pt x="81" y="67"/>
                  </a:cubicBezTo>
                  <a:cubicBezTo>
                    <a:pt x="81" y="67"/>
                    <a:pt x="81" y="67"/>
                    <a:pt x="80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8"/>
                    <a:pt x="79" y="68"/>
                    <a:pt x="78" y="68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7" y="68"/>
                    <a:pt x="77" y="68"/>
                    <a:pt x="77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6" y="70"/>
                    <a:pt x="76" y="70"/>
                    <a:pt x="75" y="70"/>
                  </a:cubicBezTo>
                  <a:cubicBezTo>
                    <a:pt x="75" y="70"/>
                    <a:pt x="75" y="71"/>
                    <a:pt x="75" y="71"/>
                  </a:cubicBezTo>
                  <a:cubicBezTo>
                    <a:pt x="75" y="71"/>
                    <a:pt x="74" y="71"/>
                    <a:pt x="74" y="71"/>
                  </a:cubicBezTo>
                  <a:cubicBezTo>
                    <a:pt x="74" y="71"/>
                    <a:pt x="74" y="71"/>
                    <a:pt x="73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3" y="72"/>
                    <a:pt x="74" y="71"/>
                    <a:pt x="74" y="71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3" y="72"/>
                    <a:pt x="72" y="72"/>
                    <a:pt x="72" y="72"/>
                  </a:cubicBezTo>
                  <a:cubicBezTo>
                    <a:pt x="72" y="72"/>
                    <a:pt x="71" y="72"/>
                    <a:pt x="71" y="72"/>
                  </a:cubicBezTo>
                  <a:cubicBezTo>
                    <a:pt x="71" y="72"/>
                    <a:pt x="70" y="72"/>
                    <a:pt x="70" y="72"/>
                  </a:cubicBezTo>
                  <a:cubicBezTo>
                    <a:pt x="70" y="72"/>
                    <a:pt x="70" y="73"/>
                    <a:pt x="70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3"/>
                    <a:pt x="68" y="73"/>
                    <a:pt x="68" y="74"/>
                  </a:cubicBezTo>
                  <a:cubicBezTo>
                    <a:pt x="68" y="74"/>
                    <a:pt x="68" y="74"/>
                    <a:pt x="67" y="73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6" y="75"/>
                    <a:pt x="66" y="75"/>
                    <a:pt x="65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4" y="76"/>
                    <a:pt x="63" y="76"/>
                    <a:pt x="62" y="77"/>
                  </a:cubicBezTo>
                  <a:cubicBezTo>
                    <a:pt x="62" y="77"/>
                    <a:pt x="62" y="77"/>
                    <a:pt x="62" y="77"/>
                  </a:cubicBezTo>
                  <a:cubicBezTo>
                    <a:pt x="61" y="77"/>
                    <a:pt x="61" y="77"/>
                    <a:pt x="60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9" y="77"/>
                    <a:pt x="59" y="77"/>
                    <a:pt x="59" y="78"/>
                  </a:cubicBezTo>
                  <a:cubicBezTo>
                    <a:pt x="58" y="78"/>
                    <a:pt x="58" y="78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9"/>
                    <a:pt x="56" y="79"/>
                    <a:pt x="56" y="79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8"/>
                    <a:pt x="56" y="78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8"/>
                    <a:pt x="55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3" y="77"/>
                    <a:pt x="53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6"/>
                    <a:pt x="51" y="75"/>
                    <a:pt x="51" y="75"/>
                  </a:cubicBezTo>
                  <a:cubicBezTo>
                    <a:pt x="51" y="75"/>
                    <a:pt x="51" y="75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3"/>
                    <a:pt x="49" y="72"/>
                    <a:pt x="49" y="72"/>
                  </a:cubicBezTo>
                  <a:cubicBezTo>
                    <a:pt x="49" y="72"/>
                    <a:pt x="48" y="72"/>
                    <a:pt x="48" y="72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9" y="74"/>
                    <a:pt x="50" y="74"/>
                    <a:pt x="49" y="75"/>
                  </a:cubicBezTo>
                  <a:cubicBezTo>
                    <a:pt x="49" y="75"/>
                    <a:pt x="49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5"/>
                    <a:pt x="49" y="74"/>
                    <a:pt x="49" y="74"/>
                  </a:cubicBezTo>
                  <a:cubicBezTo>
                    <a:pt x="49" y="74"/>
                    <a:pt x="49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7" y="73"/>
                    <a:pt x="47" y="73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1"/>
                    <a:pt x="48" y="70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8"/>
                  </a:cubicBezTo>
                  <a:cubicBezTo>
                    <a:pt x="47" y="68"/>
                    <a:pt x="47" y="68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6"/>
                    <a:pt x="47" y="66"/>
                  </a:cubicBezTo>
                  <a:cubicBezTo>
                    <a:pt x="47" y="66"/>
                    <a:pt x="46" y="66"/>
                    <a:pt x="46" y="66"/>
                  </a:cubicBezTo>
                  <a:cubicBezTo>
                    <a:pt x="46" y="66"/>
                    <a:pt x="46" y="65"/>
                    <a:pt x="46" y="65"/>
                  </a:cubicBezTo>
                  <a:cubicBezTo>
                    <a:pt x="46" y="65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63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6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4" y="67"/>
                    <a:pt x="44" y="67"/>
                  </a:cubicBezTo>
                  <a:cubicBezTo>
                    <a:pt x="44" y="67"/>
                    <a:pt x="44" y="68"/>
                    <a:pt x="44" y="68"/>
                  </a:cubicBezTo>
                  <a:cubicBezTo>
                    <a:pt x="44" y="68"/>
                    <a:pt x="44" y="68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5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2" y="70"/>
                    <a:pt x="42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7"/>
                    <a:pt x="39" y="67"/>
                    <a:pt x="38" y="67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38" y="67"/>
                    <a:pt x="38" y="66"/>
                    <a:pt x="38" y="66"/>
                  </a:cubicBezTo>
                  <a:cubicBezTo>
                    <a:pt x="38" y="66"/>
                    <a:pt x="38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7" y="64"/>
                    <a:pt x="37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5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5" y="64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6" y="63"/>
                    <a:pt x="36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3" y="61"/>
                    <a:pt x="33" y="61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8"/>
                    <a:pt x="33" y="58"/>
                    <a:pt x="33" y="57"/>
                  </a:cubicBezTo>
                  <a:cubicBezTo>
                    <a:pt x="32" y="57"/>
                    <a:pt x="33" y="56"/>
                    <a:pt x="32" y="56"/>
                  </a:cubicBezTo>
                  <a:cubicBezTo>
                    <a:pt x="32" y="56"/>
                    <a:pt x="33" y="56"/>
                    <a:pt x="33" y="56"/>
                  </a:cubicBezTo>
                  <a:cubicBezTo>
                    <a:pt x="32" y="55"/>
                    <a:pt x="31" y="54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2"/>
                    <a:pt x="31" y="51"/>
                    <a:pt x="31" y="51"/>
                  </a:cubicBezTo>
                  <a:cubicBezTo>
                    <a:pt x="30" y="51"/>
                    <a:pt x="30" y="50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9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6"/>
                    <a:pt x="28" y="46"/>
                  </a:cubicBezTo>
                  <a:cubicBezTo>
                    <a:pt x="28" y="45"/>
                    <a:pt x="27" y="45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5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8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6"/>
                  </a:cubicBezTo>
                  <a:cubicBezTo>
                    <a:pt x="24" y="36"/>
                    <a:pt x="23" y="37"/>
                    <a:pt x="23" y="37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1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2"/>
                    <a:pt x="21" y="31"/>
                    <a:pt x="21" y="3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0"/>
                    <a:pt x="20" y="29"/>
                    <a:pt x="19" y="29"/>
                  </a:cubicBezTo>
                  <a:cubicBezTo>
                    <a:pt x="19" y="29"/>
                    <a:pt x="18" y="29"/>
                    <a:pt x="18" y="28"/>
                  </a:cubicBezTo>
                  <a:cubicBezTo>
                    <a:pt x="18" y="27"/>
                    <a:pt x="18" y="27"/>
                    <a:pt x="18" y="26"/>
                  </a:cubicBezTo>
                  <a:cubicBezTo>
                    <a:pt x="17" y="25"/>
                    <a:pt x="17" y="24"/>
                    <a:pt x="16" y="24"/>
                  </a:cubicBezTo>
                  <a:cubicBezTo>
                    <a:pt x="16" y="23"/>
                    <a:pt x="16" y="23"/>
                    <a:pt x="16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1"/>
                    <a:pt x="15" y="21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3" y="18"/>
                    <a:pt x="13" y="17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2" y="15"/>
                  </a:cubicBezTo>
                  <a:cubicBezTo>
                    <a:pt x="12" y="15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1" y="10"/>
                    <a:pt x="11" y="9"/>
                  </a:cubicBezTo>
                  <a:cubicBezTo>
                    <a:pt x="10" y="9"/>
                    <a:pt x="11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3" y="21"/>
                    <a:pt x="14" y="22"/>
                    <a:pt x="14" y="22"/>
                  </a:cubicBezTo>
                  <a:cubicBezTo>
                    <a:pt x="14" y="23"/>
                    <a:pt x="14" y="23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6" y="26"/>
                    <a:pt x="16" y="26"/>
                  </a:cubicBezTo>
                  <a:cubicBezTo>
                    <a:pt x="17" y="27"/>
                    <a:pt x="17" y="28"/>
                    <a:pt x="17" y="29"/>
                  </a:cubicBezTo>
                  <a:cubicBezTo>
                    <a:pt x="17" y="29"/>
                    <a:pt x="17" y="29"/>
                    <a:pt x="17" y="30"/>
                  </a:cubicBezTo>
                  <a:cubicBezTo>
                    <a:pt x="17" y="30"/>
                    <a:pt x="16" y="30"/>
                    <a:pt x="16" y="30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3"/>
                    <a:pt x="17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6"/>
                    <a:pt x="19" y="37"/>
                    <a:pt x="19" y="37"/>
                  </a:cubicBezTo>
                  <a:cubicBezTo>
                    <a:pt x="19" y="38"/>
                    <a:pt x="20" y="39"/>
                    <a:pt x="20" y="40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3" y="45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7"/>
                    <a:pt x="24" y="47"/>
                  </a:cubicBezTo>
                  <a:cubicBezTo>
                    <a:pt x="23" y="47"/>
                    <a:pt x="23" y="48"/>
                    <a:pt x="23" y="48"/>
                  </a:cubicBezTo>
                  <a:cubicBezTo>
                    <a:pt x="25" y="48"/>
                    <a:pt x="26" y="50"/>
                    <a:pt x="25" y="51"/>
                  </a:cubicBezTo>
                  <a:cubicBezTo>
                    <a:pt x="25" y="51"/>
                    <a:pt x="25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7" y="54"/>
                  </a:cubicBezTo>
                  <a:cubicBezTo>
                    <a:pt x="27" y="54"/>
                    <a:pt x="27" y="54"/>
                    <a:pt x="27" y="55"/>
                  </a:cubicBezTo>
                  <a:cubicBezTo>
                    <a:pt x="27" y="55"/>
                    <a:pt x="27" y="56"/>
                    <a:pt x="27" y="56"/>
                  </a:cubicBezTo>
                  <a:cubicBezTo>
                    <a:pt x="27" y="57"/>
                    <a:pt x="28" y="57"/>
                    <a:pt x="28" y="57"/>
                  </a:cubicBezTo>
                  <a:cubicBezTo>
                    <a:pt x="28" y="58"/>
                    <a:pt x="28" y="58"/>
                    <a:pt x="28" y="59"/>
                  </a:cubicBezTo>
                  <a:cubicBezTo>
                    <a:pt x="28" y="59"/>
                    <a:pt x="28" y="59"/>
                    <a:pt x="29" y="59"/>
                  </a:cubicBezTo>
                  <a:cubicBezTo>
                    <a:pt x="28" y="59"/>
                    <a:pt x="28" y="60"/>
                    <a:pt x="28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2"/>
                    <a:pt x="28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7" y="62"/>
                  </a:cubicBezTo>
                  <a:cubicBezTo>
                    <a:pt x="27" y="62"/>
                    <a:pt x="27" y="61"/>
                    <a:pt x="26" y="62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2"/>
                    <a:pt x="26" y="62"/>
                    <a:pt x="27" y="63"/>
                  </a:cubicBezTo>
                  <a:cubicBezTo>
                    <a:pt x="27" y="63"/>
                    <a:pt x="27" y="62"/>
                    <a:pt x="27" y="62"/>
                  </a:cubicBezTo>
                  <a:cubicBezTo>
                    <a:pt x="27" y="63"/>
                    <a:pt x="27" y="63"/>
                    <a:pt x="28" y="63"/>
                  </a:cubicBezTo>
                  <a:cubicBezTo>
                    <a:pt x="27" y="63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9"/>
                    <a:pt x="28" y="69"/>
                    <a:pt x="28" y="70"/>
                  </a:cubicBezTo>
                  <a:cubicBezTo>
                    <a:pt x="27" y="70"/>
                    <a:pt x="27" y="70"/>
                    <a:pt x="27" y="71"/>
                  </a:cubicBezTo>
                  <a:cubicBezTo>
                    <a:pt x="27" y="71"/>
                    <a:pt x="27" y="71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3"/>
                    <a:pt x="27" y="73"/>
                  </a:cubicBezTo>
                  <a:cubicBezTo>
                    <a:pt x="26" y="73"/>
                    <a:pt x="26" y="74"/>
                    <a:pt x="26" y="74"/>
                  </a:cubicBezTo>
                  <a:cubicBezTo>
                    <a:pt x="26" y="74"/>
                    <a:pt x="26" y="75"/>
                    <a:pt x="26" y="75"/>
                  </a:cubicBezTo>
                  <a:cubicBezTo>
                    <a:pt x="25" y="75"/>
                    <a:pt x="25" y="76"/>
                    <a:pt x="25" y="76"/>
                  </a:cubicBezTo>
                  <a:cubicBezTo>
                    <a:pt x="25" y="76"/>
                    <a:pt x="26" y="76"/>
                    <a:pt x="26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4" y="78"/>
                  </a:cubicBezTo>
                  <a:cubicBezTo>
                    <a:pt x="25" y="78"/>
                    <a:pt x="25" y="79"/>
                    <a:pt x="25" y="79"/>
                  </a:cubicBezTo>
                  <a:cubicBezTo>
                    <a:pt x="25" y="79"/>
                    <a:pt x="25" y="79"/>
                    <a:pt x="24" y="79"/>
                  </a:cubicBezTo>
                  <a:cubicBezTo>
                    <a:pt x="24" y="79"/>
                    <a:pt x="25" y="79"/>
                    <a:pt x="25" y="79"/>
                  </a:cubicBezTo>
                  <a:cubicBezTo>
                    <a:pt x="24" y="80"/>
                    <a:pt x="25" y="80"/>
                    <a:pt x="25" y="80"/>
                  </a:cubicBezTo>
                  <a:cubicBezTo>
                    <a:pt x="25" y="81"/>
                    <a:pt x="25" y="81"/>
                    <a:pt x="24" y="81"/>
                  </a:cubicBezTo>
                  <a:cubicBezTo>
                    <a:pt x="24" y="81"/>
                    <a:pt x="25" y="81"/>
                    <a:pt x="25" y="81"/>
                  </a:cubicBezTo>
                  <a:cubicBezTo>
                    <a:pt x="25" y="82"/>
                    <a:pt x="24" y="82"/>
                    <a:pt x="24" y="82"/>
                  </a:cubicBezTo>
                  <a:cubicBezTo>
                    <a:pt x="24" y="82"/>
                    <a:pt x="24" y="82"/>
                    <a:pt x="25" y="82"/>
                  </a:cubicBezTo>
                  <a:cubicBezTo>
                    <a:pt x="24" y="83"/>
                    <a:pt x="24" y="84"/>
                    <a:pt x="24" y="8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3" y="86"/>
                    <a:pt x="23" y="86"/>
                  </a:cubicBezTo>
                  <a:cubicBezTo>
                    <a:pt x="23" y="86"/>
                    <a:pt x="23" y="86"/>
                    <a:pt x="23" y="87"/>
                  </a:cubicBezTo>
                  <a:cubicBezTo>
                    <a:pt x="22" y="87"/>
                    <a:pt x="22" y="87"/>
                    <a:pt x="23" y="88"/>
                  </a:cubicBezTo>
                  <a:cubicBezTo>
                    <a:pt x="22" y="88"/>
                    <a:pt x="22" y="88"/>
                    <a:pt x="22" y="89"/>
                  </a:cubicBezTo>
                  <a:cubicBezTo>
                    <a:pt x="22" y="89"/>
                    <a:pt x="22" y="89"/>
                    <a:pt x="22" y="90"/>
                  </a:cubicBezTo>
                  <a:cubicBezTo>
                    <a:pt x="21" y="91"/>
                    <a:pt x="22" y="92"/>
                    <a:pt x="21" y="92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9" y="93"/>
                    <a:pt x="19" y="94"/>
                    <a:pt x="19" y="94"/>
                  </a:cubicBezTo>
                  <a:cubicBezTo>
                    <a:pt x="19" y="95"/>
                    <a:pt x="20" y="95"/>
                    <a:pt x="20" y="96"/>
                  </a:cubicBezTo>
                  <a:cubicBezTo>
                    <a:pt x="20" y="96"/>
                    <a:pt x="19" y="97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8"/>
                    <a:pt x="19" y="98"/>
                    <a:pt x="18" y="98"/>
                  </a:cubicBezTo>
                  <a:cubicBezTo>
                    <a:pt x="19" y="98"/>
                    <a:pt x="19" y="99"/>
                    <a:pt x="19" y="99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9" y="99"/>
                    <a:pt x="19" y="100"/>
                    <a:pt x="19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7" y="100"/>
                    <a:pt x="17" y="100"/>
                  </a:cubicBezTo>
                  <a:cubicBezTo>
                    <a:pt x="17" y="101"/>
                    <a:pt x="18" y="101"/>
                    <a:pt x="18" y="101"/>
                  </a:cubicBezTo>
                  <a:cubicBezTo>
                    <a:pt x="17" y="101"/>
                    <a:pt x="17" y="101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3"/>
                  </a:cubicBezTo>
                  <a:cubicBezTo>
                    <a:pt x="17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7" y="104"/>
                    <a:pt x="17" y="104"/>
                  </a:cubicBezTo>
                  <a:cubicBezTo>
                    <a:pt x="17" y="104"/>
                    <a:pt x="17" y="104"/>
                    <a:pt x="16" y="104"/>
                  </a:cubicBezTo>
                  <a:cubicBezTo>
                    <a:pt x="17" y="104"/>
                    <a:pt x="17" y="104"/>
                    <a:pt x="17" y="105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7" y="105"/>
                    <a:pt x="17" y="106"/>
                    <a:pt x="17" y="107"/>
                  </a:cubicBezTo>
                  <a:cubicBezTo>
                    <a:pt x="17" y="107"/>
                    <a:pt x="16" y="107"/>
                    <a:pt x="16" y="107"/>
                  </a:cubicBezTo>
                  <a:cubicBezTo>
                    <a:pt x="16" y="108"/>
                    <a:pt x="16" y="109"/>
                    <a:pt x="15" y="109"/>
                  </a:cubicBezTo>
                  <a:cubicBezTo>
                    <a:pt x="15" y="109"/>
                    <a:pt x="14" y="110"/>
                    <a:pt x="14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1"/>
                    <a:pt x="12" y="111"/>
                    <a:pt x="12" y="112"/>
                  </a:cubicBezTo>
                  <a:cubicBezTo>
                    <a:pt x="12" y="112"/>
                    <a:pt x="12" y="112"/>
                    <a:pt x="11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4"/>
                    <a:pt x="9" y="114"/>
                    <a:pt x="9" y="115"/>
                  </a:cubicBezTo>
                  <a:cubicBezTo>
                    <a:pt x="8" y="115"/>
                    <a:pt x="8" y="115"/>
                    <a:pt x="9" y="116"/>
                  </a:cubicBezTo>
                  <a:cubicBezTo>
                    <a:pt x="8" y="116"/>
                    <a:pt x="8" y="116"/>
                    <a:pt x="8" y="117"/>
                  </a:cubicBezTo>
                  <a:cubicBezTo>
                    <a:pt x="8" y="117"/>
                    <a:pt x="7" y="118"/>
                    <a:pt x="7" y="118"/>
                  </a:cubicBezTo>
                  <a:cubicBezTo>
                    <a:pt x="6" y="118"/>
                    <a:pt x="6" y="118"/>
                    <a:pt x="6" y="119"/>
                  </a:cubicBezTo>
                  <a:cubicBezTo>
                    <a:pt x="6" y="119"/>
                    <a:pt x="7" y="119"/>
                    <a:pt x="7" y="119"/>
                  </a:cubicBezTo>
                  <a:cubicBezTo>
                    <a:pt x="7" y="119"/>
                    <a:pt x="7" y="119"/>
                    <a:pt x="6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1"/>
                    <a:pt x="5" y="122"/>
                    <a:pt x="4" y="122"/>
                  </a:cubicBezTo>
                  <a:cubicBezTo>
                    <a:pt x="4" y="122"/>
                    <a:pt x="4" y="122"/>
                    <a:pt x="3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3" y="123"/>
                    <a:pt x="3" y="123"/>
                    <a:pt x="3" y="124"/>
                  </a:cubicBezTo>
                  <a:cubicBezTo>
                    <a:pt x="3" y="124"/>
                    <a:pt x="2" y="124"/>
                    <a:pt x="2" y="124"/>
                  </a:cubicBezTo>
                  <a:cubicBezTo>
                    <a:pt x="2" y="124"/>
                    <a:pt x="2" y="124"/>
                    <a:pt x="2" y="125"/>
                  </a:cubicBezTo>
                  <a:cubicBezTo>
                    <a:pt x="2" y="125"/>
                    <a:pt x="2" y="125"/>
                    <a:pt x="1" y="125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5"/>
                    <a:pt x="1" y="126"/>
                    <a:pt x="1" y="126"/>
                  </a:cubicBezTo>
                  <a:cubicBezTo>
                    <a:pt x="1" y="126"/>
                    <a:pt x="1" y="126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8"/>
                    <a:pt x="0" y="128"/>
                  </a:cubicBezTo>
                  <a:cubicBezTo>
                    <a:pt x="0" y="128"/>
                    <a:pt x="0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3" y="128"/>
                    <a:pt x="4" y="127"/>
                    <a:pt x="5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30"/>
                    <a:pt x="6" y="130"/>
                    <a:pt x="6" y="130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129"/>
                    <a:pt x="6" y="128"/>
                    <a:pt x="6" y="128"/>
                  </a:cubicBezTo>
                  <a:cubicBezTo>
                    <a:pt x="6" y="128"/>
                    <a:pt x="6" y="128"/>
                    <a:pt x="7" y="127"/>
                  </a:cubicBezTo>
                  <a:cubicBezTo>
                    <a:pt x="8" y="127"/>
                    <a:pt x="9" y="128"/>
                    <a:pt x="9" y="128"/>
                  </a:cubicBezTo>
                  <a:cubicBezTo>
                    <a:pt x="10" y="128"/>
                    <a:pt x="10" y="128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1" y="129"/>
                    <a:pt x="12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0"/>
                    <a:pt x="14" y="131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2"/>
                    <a:pt x="15" y="132"/>
                    <a:pt x="16" y="132"/>
                  </a:cubicBezTo>
                  <a:cubicBezTo>
                    <a:pt x="16" y="132"/>
                    <a:pt x="15" y="132"/>
                    <a:pt x="15" y="132"/>
                  </a:cubicBezTo>
                  <a:cubicBezTo>
                    <a:pt x="16" y="132"/>
                    <a:pt x="17" y="132"/>
                    <a:pt x="17" y="133"/>
                  </a:cubicBezTo>
                  <a:cubicBezTo>
                    <a:pt x="17" y="133"/>
                    <a:pt x="17" y="133"/>
                    <a:pt x="17" y="134"/>
                  </a:cubicBezTo>
                  <a:cubicBezTo>
                    <a:pt x="17" y="134"/>
                    <a:pt x="17" y="134"/>
                    <a:pt x="16" y="134"/>
                  </a:cubicBezTo>
                  <a:cubicBezTo>
                    <a:pt x="16" y="134"/>
                    <a:pt x="16" y="134"/>
                    <a:pt x="17" y="134"/>
                  </a:cubicBezTo>
                  <a:cubicBezTo>
                    <a:pt x="16" y="135"/>
                    <a:pt x="15" y="135"/>
                    <a:pt x="15" y="135"/>
                  </a:cubicBezTo>
                  <a:cubicBezTo>
                    <a:pt x="14" y="135"/>
                    <a:pt x="14" y="136"/>
                    <a:pt x="14" y="136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7"/>
                    <a:pt x="14" y="138"/>
                    <a:pt x="14" y="138"/>
                  </a:cubicBezTo>
                  <a:cubicBezTo>
                    <a:pt x="14" y="138"/>
                    <a:pt x="13" y="138"/>
                    <a:pt x="13" y="13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3" y="139"/>
                    <a:pt x="12" y="139"/>
                    <a:pt x="12" y="139"/>
                  </a:cubicBezTo>
                  <a:cubicBezTo>
                    <a:pt x="12" y="139"/>
                    <a:pt x="13" y="140"/>
                    <a:pt x="13" y="140"/>
                  </a:cubicBezTo>
                  <a:cubicBezTo>
                    <a:pt x="13" y="140"/>
                    <a:pt x="12" y="140"/>
                    <a:pt x="12" y="140"/>
                  </a:cubicBezTo>
                  <a:cubicBezTo>
                    <a:pt x="12" y="140"/>
                    <a:pt x="12" y="141"/>
                    <a:pt x="12" y="141"/>
                  </a:cubicBezTo>
                  <a:cubicBezTo>
                    <a:pt x="12" y="141"/>
                    <a:pt x="12" y="141"/>
                    <a:pt x="13" y="141"/>
                  </a:cubicBezTo>
                  <a:cubicBezTo>
                    <a:pt x="13" y="141"/>
                    <a:pt x="13" y="141"/>
                    <a:pt x="13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3" y="142"/>
                    <a:pt x="13" y="142"/>
                    <a:pt x="13" y="143"/>
                  </a:cubicBezTo>
                  <a:cubicBezTo>
                    <a:pt x="14" y="143"/>
                    <a:pt x="14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3"/>
                    <a:pt x="16" y="142"/>
                    <a:pt x="16" y="143"/>
                  </a:cubicBezTo>
                  <a:cubicBezTo>
                    <a:pt x="16" y="143"/>
                    <a:pt x="17" y="143"/>
                    <a:pt x="17" y="143"/>
                  </a:cubicBezTo>
                  <a:cubicBezTo>
                    <a:pt x="17" y="143"/>
                    <a:pt x="17" y="143"/>
                    <a:pt x="18" y="143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3"/>
                    <a:pt x="19" y="143"/>
                    <a:pt x="19" y="142"/>
                  </a:cubicBezTo>
                  <a:cubicBezTo>
                    <a:pt x="19" y="142"/>
                    <a:pt x="20" y="142"/>
                    <a:pt x="20" y="142"/>
                  </a:cubicBezTo>
                  <a:cubicBezTo>
                    <a:pt x="20" y="142"/>
                    <a:pt x="21" y="142"/>
                    <a:pt x="21" y="142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41"/>
                    <a:pt x="22" y="141"/>
                    <a:pt x="23" y="141"/>
                  </a:cubicBezTo>
                  <a:cubicBezTo>
                    <a:pt x="23" y="142"/>
                    <a:pt x="23" y="142"/>
                    <a:pt x="23" y="142"/>
                  </a:cubicBezTo>
                  <a:cubicBezTo>
                    <a:pt x="23" y="142"/>
                    <a:pt x="23" y="142"/>
                    <a:pt x="24" y="142"/>
                  </a:cubicBezTo>
                  <a:cubicBezTo>
                    <a:pt x="23" y="143"/>
                    <a:pt x="24" y="143"/>
                    <a:pt x="24" y="143"/>
                  </a:cubicBezTo>
                  <a:cubicBezTo>
                    <a:pt x="24" y="143"/>
                    <a:pt x="24" y="144"/>
                    <a:pt x="24" y="144"/>
                  </a:cubicBezTo>
                  <a:cubicBezTo>
                    <a:pt x="24" y="145"/>
                    <a:pt x="23" y="145"/>
                    <a:pt x="23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3" y="146"/>
                    <a:pt x="23" y="147"/>
                    <a:pt x="22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2" y="148"/>
                    <a:pt x="21" y="148"/>
                    <a:pt x="20" y="148"/>
                  </a:cubicBezTo>
                  <a:cubicBezTo>
                    <a:pt x="20" y="148"/>
                    <a:pt x="21" y="148"/>
                    <a:pt x="21" y="148"/>
                  </a:cubicBezTo>
                  <a:cubicBezTo>
                    <a:pt x="21" y="149"/>
                    <a:pt x="20" y="149"/>
                    <a:pt x="20" y="14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19" y="149"/>
                    <a:pt x="19" y="149"/>
                    <a:pt x="19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1"/>
                    <a:pt x="18" y="151"/>
                  </a:cubicBezTo>
                  <a:cubicBezTo>
                    <a:pt x="17" y="151"/>
                    <a:pt x="17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2"/>
                    <a:pt x="18" y="153"/>
                    <a:pt x="19" y="154"/>
                  </a:cubicBezTo>
                  <a:cubicBezTo>
                    <a:pt x="19" y="154"/>
                    <a:pt x="19" y="154"/>
                    <a:pt x="19" y="155"/>
                  </a:cubicBezTo>
                  <a:cubicBezTo>
                    <a:pt x="19" y="155"/>
                    <a:pt x="19" y="155"/>
                    <a:pt x="20" y="155"/>
                  </a:cubicBezTo>
                  <a:cubicBezTo>
                    <a:pt x="19" y="155"/>
                    <a:pt x="19" y="156"/>
                    <a:pt x="19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1" y="156"/>
                    <a:pt x="22" y="156"/>
                    <a:pt x="23" y="155"/>
                  </a:cubicBezTo>
                  <a:cubicBezTo>
                    <a:pt x="23" y="155"/>
                    <a:pt x="23" y="156"/>
                    <a:pt x="23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3" y="156"/>
                    <a:pt x="23" y="157"/>
                  </a:cubicBezTo>
                  <a:cubicBezTo>
                    <a:pt x="23" y="157"/>
                    <a:pt x="24" y="157"/>
                    <a:pt x="24" y="156"/>
                  </a:cubicBezTo>
                  <a:cubicBezTo>
                    <a:pt x="24" y="156"/>
                    <a:pt x="25" y="156"/>
                    <a:pt x="25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7" y="156"/>
                    <a:pt x="27" y="156"/>
                    <a:pt x="28" y="155"/>
                  </a:cubicBezTo>
                  <a:cubicBezTo>
                    <a:pt x="28" y="155"/>
                    <a:pt x="28" y="156"/>
                    <a:pt x="28" y="156"/>
                  </a:cubicBezTo>
                  <a:cubicBezTo>
                    <a:pt x="28" y="156"/>
                    <a:pt x="29" y="156"/>
                    <a:pt x="29" y="156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0" y="155"/>
                    <a:pt x="30" y="155"/>
                    <a:pt x="31" y="155"/>
                  </a:cubicBezTo>
                  <a:cubicBezTo>
                    <a:pt x="31" y="155"/>
                    <a:pt x="31" y="155"/>
                    <a:pt x="32" y="154"/>
                  </a:cubicBezTo>
                  <a:cubicBezTo>
                    <a:pt x="32" y="154"/>
                    <a:pt x="33" y="154"/>
                    <a:pt x="33" y="153"/>
                  </a:cubicBezTo>
                  <a:cubicBezTo>
                    <a:pt x="34" y="153"/>
                    <a:pt x="34" y="154"/>
                    <a:pt x="34" y="153"/>
                  </a:cubicBezTo>
                  <a:cubicBezTo>
                    <a:pt x="34" y="153"/>
                    <a:pt x="35" y="153"/>
                    <a:pt x="35" y="153"/>
                  </a:cubicBezTo>
                  <a:cubicBezTo>
                    <a:pt x="35" y="153"/>
                    <a:pt x="35" y="152"/>
                    <a:pt x="36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7" y="152"/>
                    <a:pt x="37" y="152"/>
                  </a:cubicBezTo>
                  <a:cubicBezTo>
                    <a:pt x="37" y="151"/>
                    <a:pt x="38" y="151"/>
                    <a:pt x="38" y="151"/>
                  </a:cubicBezTo>
                  <a:cubicBezTo>
                    <a:pt x="38" y="151"/>
                    <a:pt x="39" y="151"/>
                    <a:pt x="39" y="151"/>
                  </a:cubicBezTo>
                  <a:cubicBezTo>
                    <a:pt x="39" y="151"/>
                    <a:pt x="39" y="152"/>
                    <a:pt x="39" y="152"/>
                  </a:cubicBezTo>
                  <a:cubicBezTo>
                    <a:pt x="40" y="151"/>
                    <a:pt x="41" y="151"/>
                    <a:pt x="42" y="151"/>
                  </a:cubicBezTo>
                  <a:cubicBezTo>
                    <a:pt x="42" y="151"/>
                    <a:pt x="42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50"/>
                    <a:pt x="46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50"/>
                    <a:pt x="48" y="150"/>
                    <a:pt x="48" y="149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49"/>
                    <a:pt x="49" y="149"/>
                    <a:pt x="49" y="149"/>
                  </a:cubicBezTo>
                  <a:cubicBezTo>
                    <a:pt x="49" y="149"/>
                    <a:pt x="49" y="148"/>
                    <a:pt x="49" y="148"/>
                  </a:cubicBezTo>
                  <a:cubicBezTo>
                    <a:pt x="49" y="148"/>
                    <a:pt x="50" y="148"/>
                    <a:pt x="50" y="147"/>
                  </a:cubicBezTo>
                  <a:cubicBezTo>
                    <a:pt x="50" y="147"/>
                    <a:pt x="51" y="147"/>
                    <a:pt x="51" y="147"/>
                  </a:cubicBezTo>
                  <a:cubicBezTo>
                    <a:pt x="51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2" y="147"/>
                  </a:cubicBezTo>
                  <a:cubicBezTo>
                    <a:pt x="53" y="146"/>
                    <a:pt x="53" y="146"/>
                    <a:pt x="53" y="145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4" y="145"/>
                    <a:pt x="54" y="145"/>
                    <a:pt x="54" y="146"/>
                  </a:cubicBezTo>
                  <a:cubicBezTo>
                    <a:pt x="54" y="145"/>
                    <a:pt x="54" y="145"/>
                    <a:pt x="55" y="145"/>
                  </a:cubicBezTo>
                  <a:cubicBezTo>
                    <a:pt x="55" y="145"/>
                    <a:pt x="55" y="145"/>
                    <a:pt x="54" y="145"/>
                  </a:cubicBezTo>
                  <a:cubicBezTo>
                    <a:pt x="54" y="144"/>
                    <a:pt x="54" y="144"/>
                    <a:pt x="54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6" y="145"/>
                    <a:pt x="56" y="146"/>
                    <a:pt x="56" y="146"/>
                  </a:cubicBezTo>
                  <a:cubicBezTo>
                    <a:pt x="56" y="146"/>
                    <a:pt x="56" y="146"/>
                    <a:pt x="56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8" y="146"/>
                    <a:pt x="58" y="146"/>
                    <a:pt x="59" y="146"/>
                  </a:cubicBezTo>
                  <a:cubicBezTo>
                    <a:pt x="58" y="146"/>
                    <a:pt x="58" y="146"/>
                    <a:pt x="58" y="145"/>
                  </a:cubicBezTo>
                  <a:cubicBezTo>
                    <a:pt x="58" y="145"/>
                    <a:pt x="59" y="145"/>
                    <a:pt x="59" y="145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0" y="144"/>
                    <a:pt x="60" y="143"/>
                    <a:pt x="61" y="143"/>
                  </a:cubicBezTo>
                  <a:cubicBezTo>
                    <a:pt x="61" y="143"/>
                    <a:pt x="61" y="144"/>
                    <a:pt x="61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1" y="144"/>
                    <a:pt x="61" y="144"/>
                    <a:pt x="62" y="144"/>
                  </a:cubicBezTo>
                  <a:cubicBezTo>
                    <a:pt x="61" y="144"/>
                    <a:pt x="61" y="144"/>
                    <a:pt x="61" y="143"/>
                  </a:cubicBezTo>
                  <a:cubicBezTo>
                    <a:pt x="62" y="143"/>
                    <a:pt x="63" y="144"/>
                    <a:pt x="63" y="144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3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3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64" y="143"/>
                    <a:pt x="64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6" y="143"/>
                  </a:cubicBezTo>
                  <a:cubicBezTo>
                    <a:pt x="66" y="143"/>
                    <a:pt x="66" y="142"/>
                    <a:pt x="66" y="142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7" y="142"/>
                    <a:pt x="66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8" y="141"/>
                    <a:pt x="68" y="141"/>
                  </a:cubicBezTo>
                  <a:cubicBezTo>
                    <a:pt x="68" y="141"/>
                    <a:pt x="69" y="141"/>
                    <a:pt x="69" y="142"/>
                  </a:cubicBezTo>
                  <a:cubicBezTo>
                    <a:pt x="69" y="142"/>
                    <a:pt x="69" y="142"/>
                    <a:pt x="70" y="142"/>
                  </a:cubicBezTo>
                  <a:cubicBezTo>
                    <a:pt x="70" y="142"/>
                    <a:pt x="70" y="142"/>
                    <a:pt x="70" y="141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141"/>
                    <a:pt x="72" y="141"/>
                    <a:pt x="72" y="141"/>
                  </a:cubicBezTo>
                  <a:cubicBezTo>
                    <a:pt x="72" y="141"/>
                    <a:pt x="72" y="141"/>
                    <a:pt x="72" y="141"/>
                  </a:cubicBezTo>
                  <a:cubicBezTo>
                    <a:pt x="72" y="141"/>
                    <a:pt x="73" y="141"/>
                    <a:pt x="73" y="141"/>
                  </a:cubicBezTo>
                  <a:cubicBezTo>
                    <a:pt x="73" y="141"/>
                    <a:pt x="74" y="141"/>
                    <a:pt x="74" y="142"/>
                  </a:cubicBezTo>
                  <a:cubicBezTo>
                    <a:pt x="74" y="142"/>
                    <a:pt x="74" y="142"/>
                    <a:pt x="75" y="142"/>
                  </a:cubicBezTo>
                  <a:cubicBezTo>
                    <a:pt x="75" y="142"/>
                    <a:pt x="75" y="142"/>
                    <a:pt x="75" y="141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2"/>
                    <a:pt x="77" y="143"/>
                    <a:pt x="77" y="143"/>
                  </a:cubicBezTo>
                  <a:cubicBezTo>
                    <a:pt x="77" y="143"/>
                    <a:pt x="77" y="144"/>
                    <a:pt x="78" y="144"/>
                  </a:cubicBezTo>
                  <a:cubicBezTo>
                    <a:pt x="78" y="144"/>
                    <a:pt x="78" y="143"/>
                    <a:pt x="78" y="143"/>
                  </a:cubicBezTo>
                  <a:cubicBezTo>
                    <a:pt x="79" y="144"/>
                    <a:pt x="79" y="143"/>
                    <a:pt x="80" y="144"/>
                  </a:cubicBezTo>
                  <a:cubicBezTo>
                    <a:pt x="80" y="144"/>
                    <a:pt x="80" y="145"/>
                    <a:pt x="80" y="145"/>
                  </a:cubicBezTo>
                  <a:cubicBezTo>
                    <a:pt x="80" y="145"/>
                    <a:pt x="81" y="145"/>
                    <a:pt x="81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6"/>
                    <a:pt x="82" y="146"/>
                    <a:pt x="83" y="145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5" y="147"/>
                    <a:pt x="85" y="148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8"/>
                    <a:pt x="86" y="148"/>
                  </a:cubicBezTo>
                  <a:cubicBezTo>
                    <a:pt x="86" y="148"/>
                    <a:pt x="86" y="148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90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49"/>
                    <a:pt x="91" y="149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1"/>
                    <a:pt x="93" y="151"/>
                  </a:cubicBezTo>
                  <a:cubicBezTo>
                    <a:pt x="93" y="151"/>
                    <a:pt x="93" y="151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0" y="151"/>
                    <a:pt x="90" y="151"/>
                  </a:cubicBezTo>
                  <a:cubicBezTo>
                    <a:pt x="90" y="152"/>
                    <a:pt x="91" y="151"/>
                    <a:pt x="91" y="152"/>
                  </a:cubicBezTo>
                  <a:cubicBezTo>
                    <a:pt x="91" y="152"/>
                    <a:pt x="91" y="152"/>
                    <a:pt x="90" y="152"/>
                  </a:cubicBezTo>
                  <a:cubicBezTo>
                    <a:pt x="91" y="153"/>
                    <a:pt x="92" y="152"/>
                    <a:pt x="92" y="152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2"/>
                    <a:pt x="94" y="152"/>
                    <a:pt x="94" y="152"/>
                  </a:cubicBezTo>
                  <a:cubicBezTo>
                    <a:pt x="94" y="152"/>
                    <a:pt x="94" y="151"/>
                    <a:pt x="93" y="151"/>
                  </a:cubicBezTo>
                  <a:cubicBezTo>
                    <a:pt x="93" y="151"/>
                    <a:pt x="93" y="150"/>
                    <a:pt x="93" y="150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5" y="151"/>
                    <a:pt x="95" y="151"/>
                    <a:pt x="96" y="151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2"/>
                    <a:pt x="97" y="153"/>
                    <a:pt x="98" y="153"/>
                  </a:cubicBezTo>
                  <a:cubicBezTo>
                    <a:pt x="98" y="153"/>
                    <a:pt x="98" y="153"/>
                    <a:pt x="98" y="154"/>
                  </a:cubicBezTo>
                  <a:cubicBezTo>
                    <a:pt x="98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1" y="154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52"/>
                    <a:pt x="102" y="152"/>
                    <a:pt x="102" y="15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1"/>
                    <a:pt x="101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1" y="151"/>
                    <a:pt x="101" y="151"/>
                    <a:pt x="100" y="151"/>
                  </a:cubicBezTo>
                  <a:cubicBezTo>
                    <a:pt x="100" y="150"/>
                    <a:pt x="100" y="150"/>
                    <a:pt x="99" y="150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49"/>
                    <a:pt x="99" y="149"/>
                  </a:cubicBezTo>
                  <a:cubicBezTo>
                    <a:pt x="99" y="149"/>
                    <a:pt x="99" y="149"/>
                    <a:pt x="98" y="148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8" y="148"/>
                    <a:pt x="98" y="149"/>
                    <a:pt x="98" y="149"/>
                  </a:cubicBezTo>
                  <a:cubicBezTo>
                    <a:pt x="98" y="149"/>
                    <a:pt x="98" y="148"/>
                    <a:pt x="97" y="148"/>
                  </a:cubicBezTo>
                  <a:cubicBezTo>
                    <a:pt x="97" y="149"/>
                    <a:pt x="96" y="148"/>
                    <a:pt x="95" y="147"/>
                  </a:cubicBezTo>
                  <a:cubicBezTo>
                    <a:pt x="95" y="147"/>
                    <a:pt x="95" y="148"/>
                    <a:pt x="95" y="147"/>
                  </a:cubicBezTo>
                  <a:cubicBezTo>
                    <a:pt x="95" y="147"/>
                    <a:pt x="95" y="146"/>
                    <a:pt x="95" y="146"/>
                  </a:cubicBezTo>
                  <a:cubicBezTo>
                    <a:pt x="95" y="147"/>
                    <a:pt x="94" y="147"/>
                    <a:pt x="94" y="147"/>
                  </a:cubicBezTo>
                  <a:cubicBezTo>
                    <a:pt x="94" y="147"/>
                    <a:pt x="94" y="147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1" y="145"/>
                    <a:pt x="90" y="146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89" y="145"/>
                    <a:pt x="89" y="145"/>
                    <a:pt x="89" y="145"/>
                  </a:cubicBezTo>
                  <a:cubicBezTo>
                    <a:pt x="89" y="144"/>
                    <a:pt x="90" y="144"/>
                    <a:pt x="90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4"/>
                    <a:pt x="88" y="143"/>
                    <a:pt x="88" y="143"/>
                  </a:cubicBezTo>
                  <a:cubicBezTo>
                    <a:pt x="88" y="143"/>
                    <a:pt x="88" y="143"/>
                    <a:pt x="89" y="143"/>
                  </a:cubicBezTo>
                  <a:cubicBezTo>
                    <a:pt x="88" y="143"/>
                    <a:pt x="88" y="143"/>
                    <a:pt x="87" y="142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7" y="143"/>
                    <a:pt x="87" y="142"/>
                    <a:pt x="87" y="142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7" y="142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0"/>
                    <a:pt x="88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8"/>
                    <a:pt x="90" y="138"/>
                  </a:cubicBezTo>
                  <a:cubicBezTo>
                    <a:pt x="90" y="138"/>
                    <a:pt x="91" y="138"/>
                    <a:pt x="91" y="13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2" y="138"/>
                    <a:pt x="92" y="138"/>
                    <a:pt x="93" y="138"/>
                  </a:cubicBezTo>
                  <a:cubicBezTo>
                    <a:pt x="93" y="137"/>
                    <a:pt x="93" y="137"/>
                    <a:pt x="93" y="138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8"/>
                  </a:cubicBezTo>
                  <a:cubicBezTo>
                    <a:pt x="95" y="138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6" y="138"/>
                    <a:pt x="96" y="138"/>
                    <a:pt x="97" y="138"/>
                  </a:cubicBezTo>
                  <a:cubicBezTo>
                    <a:pt x="97" y="138"/>
                    <a:pt x="97" y="138"/>
                    <a:pt x="97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9"/>
                    <a:pt x="98" y="139"/>
                    <a:pt x="98" y="139"/>
                  </a:cubicBezTo>
                  <a:cubicBezTo>
                    <a:pt x="98" y="139"/>
                    <a:pt x="99" y="139"/>
                    <a:pt x="99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39"/>
                    <a:pt x="100" y="139"/>
                    <a:pt x="100" y="139"/>
                  </a:cubicBezTo>
                  <a:cubicBezTo>
                    <a:pt x="100" y="139"/>
                    <a:pt x="100" y="139"/>
                    <a:pt x="100" y="140"/>
                  </a:cubicBezTo>
                  <a:cubicBezTo>
                    <a:pt x="100" y="140"/>
                    <a:pt x="101" y="140"/>
                    <a:pt x="101" y="141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1" y="140"/>
                    <a:pt x="102" y="140"/>
                    <a:pt x="102" y="139"/>
                  </a:cubicBezTo>
                  <a:cubicBezTo>
                    <a:pt x="102" y="140"/>
                    <a:pt x="102" y="140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3" y="141"/>
                    <a:pt x="103" y="140"/>
                  </a:cubicBezTo>
                  <a:cubicBezTo>
                    <a:pt x="103" y="140"/>
                    <a:pt x="103" y="140"/>
                    <a:pt x="103" y="140"/>
                  </a:cubicBezTo>
                  <a:cubicBezTo>
                    <a:pt x="103" y="140"/>
                    <a:pt x="103" y="140"/>
                    <a:pt x="103" y="141"/>
                  </a:cubicBezTo>
                  <a:cubicBezTo>
                    <a:pt x="104" y="141"/>
                    <a:pt x="104" y="141"/>
                    <a:pt x="105" y="141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5" y="142"/>
                    <a:pt x="105" y="142"/>
                    <a:pt x="106" y="142"/>
                  </a:cubicBezTo>
                  <a:cubicBezTo>
                    <a:pt x="106" y="142"/>
                    <a:pt x="106" y="143"/>
                    <a:pt x="106" y="143"/>
                  </a:cubicBezTo>
                  <a:cubicBezTo>
                    <a:pt x="106" y="143"/>
                    <a:pt x="106" y="143"/>
                    <a:pt x="107" y="143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07" y="144"/>
                    <a:pt x="108" y="144"/>
                    <a:pt x="108" y="145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09" y="145"/>
                  </a:cubicBezTo>
                  <a:cubicBezTo>
                    <a:pt x="109" y="145"/>
                    <a:pt x="109" y="145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10" y="145"/>
                    <a:pt x="110" y="145"/>
                    <a:pt x="110" y="144"/>
                  </a:cubicBezTo>
                  <a:cubicBezTo>
                    <a:pt x="110" y="145"/>
                    <a:pt x="111" y="145"/>
                    <a:pt x="111" y="145"/>
                  </a:cubicBezTo>
                  <a:cubicBezTo>
                    <a:pt x="111" y="145"/>
                    <a:pt x="111" y="145"/>
                    <a:pt x="111" y="145"/>
                  </a:cubicBezTo>
                  <a:cubicBezTo>
                    <a:pt x="111" y="145"/>
                    <a:pt x="111" y="146"/>
                    <a:pt x="111" y="146"/>
                  </a:cubicBezTo>
                  <a:cubicBezTo>
                    <a:pt x="111" y="146"/>
                    <a:pt x="111" y="146"/>
                    <a:pt x="111" y="146"/>
                  </a:cubicBezTo>
                  <a:cubicBezTo>
                    <a:pt x="111" y="146"/>
                    <a:pt x="111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6"/>
                    <a:pt x="113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5" y="146"/>
                    <a:pt x="115" y="146"/>
                    <a:pt x="115" y="147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5" y="146"/>
                    <a:pt x="116" y="146"/>
                    <a:pt x="116" y="146"/>
                  </a:cubicBezTo>
                  <a:cubicBezTo>
                    <a:pt x="116" y="146"/>
                    <a:pt x="116" y="146"/>
                    <a:pt x="116" y="146"/>
                  </a:cubicBezTo>
                  <a:cubicBezTo>
                    <a:pt x="116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7"/>
                  </a:cubicBezTo>
                  <a:cubicBezTo>
                    <a:pt x="117" y="146"/>
                    <a:pt x="118" y="146"/>
                    <a:pt x="118" y="146"/>
                  </a:cubicBezTo>
                  <a:cubicBezTo>
                    <a:pt x="118" y="147"/>
                    <a:pt x="118" y="147"/>
                    <a:pt x="119" y="147"/>
                  </a:cubicBezTo>
                  <a:cubicBezTo>
                    <a:pt x="119" y="147"/>
                    <a:pt x="119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1" y="147"/>
                    <a:pt x="121" y="147"/>
                    <a:pt x="121" y="148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1" y="147"/>
                    <a:pt x="121" y="148"/>
                    <a:pt x="121" y="148"/>
                  </a:cubicBezTo>
                  <a:cubicBezTo>
                    <a:pt x="122" y="148"/>
                    <a:pt x="122" y="147"/>
                    <a:pt x="122" y="147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7"/>
                    <a:pt x="123" y="147"/>
                    <a:pt x="123" y="148"/>
                  </a:cubicBezTo>
                  <a:cubicBezTo>
                    <a:pt x="123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7"/>
                    <a:pt x="124" y="147"/>
                  </a:cubicBezTo>
                  <a:cubicBezTo>
                    <a:pt x="124" y="147"/>
                    <a:pt x="124" y="148"/>
                    <a:pt x="125" y="148"/>
                  </a:cubicBezTo>
                  <a:cubicBezTo>
                    <a:pt x="125" y="148"/>
                    <a:pt x="125" y="147"/>
                    <a:pt x="125" y="147"/>
                  </a:cubicBezTo>
                  <a:cubicBezTo>
                    <a:pt x="125" y="148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8"/>
                    <a:pt x="126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9"/>
                    <a:pt x="127" y="149"/>
                  </a:cubicBezTo>
                  <a:cubicBezTo>
                    <a:pt x="127" y="149"/>
                    <a:pt x="127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8" y="149"/>
                    <a:pt x="128" y="149"/>
                    <a:pt x="129" y="149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9"/>
                    <a:pt x="130" y="149"/>
                    <a:pt x="130" y="149"/>
                  </a:cubicBezTo>
                  <a:cubicBezTo>
                    <a:pt x="130" y="150"/>
                    <a:pt x="131" y="150"/>
                    <a:pt x="131" y="150"/>
                  </a:cubicBezTo>
                  <a:cubicBezTo>
                    <a:pt x="131" y="150"/>
                    <a:pt x="131" y="150"/>
                    <a:pt x="131" y="149"/>
                  </a:cubicBezTo>
                  <a:cubicBezTo>
                    <a:pt x="131" y="150"/>
                    <a:pt x="131" y="150"/>
                    <a:pt x="131" y="150"/>
                  </a:cubicBezTo>
                  <a:cubicBezTo>
                    <a:pt x="131" y="150"/>
                    <a:pt x="132" y="150"/>
                    <a:pt x="132" y="15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32" y="150"/>
                    <a:pt x="133" y="150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49"/>
                    <a:pt x="134" y="150"/>
                    <a:pt x="134" y="150"/>
                  </a:cubicBezTo>
                  <a:cubicBezTo>
                    <a:pt x="134" y="150"/>
                    <a:pt x="134" y="150"/>
                    <a:pt x="135" y="150"/>
                  </a:cubicBezTo>
                  <a:cubicBezTo>
                    <a:pt x="135" y="150"/>
                    <a:pt x="135" y="150"/>
                    <a:pt x="136" y="150"/>
                  </a:cubicBezTo>
                  <a:cubicBezTo>
                    <a:pt x="136" y="150"/>
                    <a:pt x="136" y="150"/>
                    <a:pt x="136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37" y="151"/>
                    <a:pt x="137" y="151"/>
                    <a:pt x="138" y="151"/>
                  </a:cubicBezTo>
                  <a:cubicBezTo>
                    <a:pt x="138" y="151"/>
                    <a:pt x="138" y="151"/>
                    <a:pt x="138" y="152"/>
                  </a:cubicBezTo>
                  <a:cubicBezTo>
                    <a:pt x="138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1" y="152"/>
                  </a:cubicBezTo>
                  <a:cubicBezTo>
                    <a:pt x="141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4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4" y="153"/>
                  </a:cubicBezTo>
                  <a:cubicBezTo>
                    <a:pt x="144" y="153"/>
                    <a:pt x="144" y="154"/>
                    <a:pt x="144" y="154"/>
                  </a:cubicBezTo>
                  <a:cubicBezTo>
                    <a:pt x="144" y="154"/>
                    <a:pt x="144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7" y="154"/>
                    <a:pt x="147" y="154"/>
                    <a:pt x="147" y="154"/>
                  </a:cubicBezTo>
                  <a:cubicBezTo>
                    <a:pt x="147" y="154"/>
                    <a:pt x="148" y="154"/>
                    <a:pt x="148" y="155"/>
                  </a:cubicBezTo>
                  <a:cubicBezTo>
                    <a:pt x="148" y="154"/>
                    <a:pt x="148" y="154"/>
                    <a:pt x="148" y="154"/>
                  </a:cubicBezTo>
                  <a:cubicBezTo>
                    <a:pt x="149" y="155"/>
                    <a:pt x="149" y="155"/>
                    <a:pt x="150" y="155"/>
                  </a:cubicBezTo>
                  <a:cubicBezTo>
                    <a:pt x="150" y="155"/>
                    <a:pt x="150" y="155"/>
                    <a:pt x="151" y="156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2" y="155"/>
                    <a:pt x="152" y="156"/>
                    <a:pt x="152" y="156"/>
                  </a:cubicBezTo>
                  <a:cubicBezTo>
                    <a:pt x="152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5" y="157"/>
                    <a:pt x="155" y="156"/>
                    <a:pt x="155" y="156"/>
                  </a:cubicBezTo>
                  <a:cubicBezTo>
                    <a:pt x="155" y="156"/>
                    <a:pt x="156" y="157"/>
                    <a:pt x="156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8" y="157"/>
                    <a:pt x="159" y="157"/>
                    <a:pt x="159" y="158"/>
                  </a:cubicBezTo>
                  <a:cubicBezTo>
                    <a:pt x="159" y="158"/>
                    <a:pt x="160" y="158"/>
                    <a:pt x="160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1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60"/>
                    <a:pt x="161" y="160"/>
                  </a:cubicBezTo>
                  <a:cubicBezTo>
                    <a:pt x="161" y="160"/>
                    <a:pt x="162" y="160"/>
                    <a:pt x="16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1"/>
                    <a:pt x="162" y="161"/>
                    <a:pt x="162" y="161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3" y="161"/>
                    <a:pt x="163" y="162"/>
                    <a:pt x="163" y="162"/>
                  </a:cubicBezTo>
                  <a:cubicBezTo>
                    <a:pt x="163" y="162"/>
                    <a:pt x="163" y="162"/>
                    <a:pt x="163" y="162"/>
                  </a:cubicBezTo>
                  <a:cubicBezTo>
                    <a:pt x="163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5" y="163"/>
                    <a:pt x="165" y="163"/>
                  </a:cubicBezTo>
                  <a:cubicBezTo>
                    <a:pt x="165" y="163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3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6" y="164"/>
                    <a:pt x="166" y="164"/>
                  </a:cubicBezTo>
                  <a:cubicBezTo>
                    <a:pt x="166" y="165"/>
                    <a:pt x="166" y="165"/>
                    <a:pt x="166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6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2" y="167"/>
                    <a:pt x="172" y="167"/>
                  </a:cubicBezTo>
                  <a:cubicBezTo>
                    <a:pt x="172" y="167"/>
                    <a:pt x="172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4" y="168"/>
                    <a:pt x="174" y="167"/>
                    <a:pt x="174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7"/>
                    <a:pt x="175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7" y="168"/>
                  </a:cubicBezTo>
                  <a:cubicBezTo>
                    <a:pt x="177" y="167"/>
                    <a:pt x="177" y="167"/>
                    <a:pt x="176" y="166"/>
                  </a:cubicBezTo>
                  <a:cubicBezTo>
                    <a:pt x="176" y="166"/>
                    <a:pt x="176" y="166"/>
                    <a:pt x="176" y="166"/>
                  </a:cubicBezTo>
                  <a:cubicBezTo>
                    <a:pt x="176" y="166"/>
                    <a:pt x="176" y="166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177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7"/>
                    <a:pt x="178" y="167"/>
                    <a:pt x="178" y="167"/>
                  </a:cubicBezTo>
                  <a:cubicBezTo>
                    <a:pt x="178" y="167"/>
                    <a:pt x="178" y="168"/>
                    <a:pt x="178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9"/>
                    <a:pt x="180" y="169"/>
                    <a:pt x="180" y="169"/>
                  </a:cubicBezTo>
                  <a:cubicBezTo>
                    <a:pt x="180" y="169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1" y="169"/>
                    <a:pt x="181" y="169"/>
                    <a:pt x="181" y="169"/>
                  </a:cubicBezTo>
                  <a:cubicBezTo>
                    <a:pt x="181" y="169"/>
                    <a:pt x="181" y="169"/>
                    <a:pt x="182" y="169"/>
                  </a:cubicBezTo>
                  <a:cubicBezTo>
                    <a:pt x="182" y="169"/>
                    <a:pt x="182" y="168"/>
                    <a:pt x="182" y="168"/>
                  </a:cubicBezTo>
                  <a:cubicBezTo>
                    <a:pt x="182" y="168"/>
                    <a:pt x="183" y="168"/>
                    <a:pt x="183" y="168"/>
                  </a:cubicBezTo>
                  <a:cubicBezTo>
                    <a:pt x="183" y="168"/>
                    <a:pt x="183" y="167"/>
                    <a:pt x="183" y="167"/>
                  </a:cubicBezTo>
                  <a:cubicBezTo>
                    <a:pt x="183" y="167"/>
                    <a:pt x="183" y="167"/>
                    <a:pt x="184" y="167"/>
                  </a:cubicBezTo>
                  <a:cubicBezTo>
                    <a:pt x="184" y="167"/>
                    <a:pt x="185" y="167"/>
                    <a:pt x="185" y="167"/>
                  </a:cubicBezTo>
                  <a:cubicBezTo>
                    <a:pt x="185" y="166"/>
                    <a:pt x="185" y="166"/>
                    <a:pt x="185" y="166"/>
                  </a:cubicBezTo>
                  <a:cubicBezTo>
                    <a:pt x="185" y="166"/>
                    <a:pt x="185" y="166"/>
                    <a:pt x="185" y="165"/>
                  </a:cubicBezTo>
                  <a:cubicBezTo>
                    <a:pt x="185" y="165"/>
                    <a:pt x="185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5" y="164"/>
                    <a:pt x="185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3"/>
                  </a:cubicBezTo>
                  <a:close/>
                  <a:moveTo>
                    <a:pt x="151" y="56"/>
                  </a:moveTo>
                  <a:cubicBezTo>
                    <a:pt x="151" y="56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6"/>
                    <a:pt x="151" y="56"/>
                  </a:cubicBezTo>
                  <a:close/>
                  <a:moveTo>
                    <a:pt x="151" y="66"/>
                  </a:moveTo>
                  <a:cubicBezTo>
                    <a:pt x="151" y="66"/>
                    <a:pt x="150" y="66"/>
                    <a:pt x="150" y="65"/>
                  </a:cubicBezTo>
                  <a:cubicBezTo>
                    <a:pt x="151" y="65"/>
                    <a:pt x="151" y="65"/>
                    <a:pt x="151" y="66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6" y="74"/>
                  </a:moveTo>
                  <a:cubicBezTo>
                    <a:pt x="146" y="74"/>
                    <a:pt x="146" y="74"/>
                    <a:pt x="147" y="74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4"/>
                  </a:cubicBezTo>
                  <a:close/>
                  <a:moveTo>
                    <a:pt x="142" y="65"/>
                  </a:moveTo>
                  <a:cubicBezTo>
                    <a:pt x="142" y="65"/>
                    <a:pt x="142" y="65"/>
                    <a:pt x="142" y="65"/>
                  </a:cubicBezTo>
                  <a:cubicBezTo>
                    <a:pt x="142" y="65"/>
                    <a:pt x="142" y="65"/>
                    <a:pt x="142" y="66"/>
                  </a:cubicBezTo>
                  <a:cubicBezTo>
                    <a:pt x="142" y="66"/>
                    <a:pt x="141" y="66"/>
                    <a:pt x="141" y="66"/>
                  </a:cubicBezTo>
                  <a:cubicBezTo>
                    <a:pt x="141" y="66"/>
                    <a:pt x="141" y="65"/>
                    <a:pt x="141" y="65"/>
                  </a:cubicBezTo>
                  <a:cubicBezTo>
                    <a:pt x="141" y="65"/>
                    <a:pt x="141" y="65"/>
                    <a:pt x="142" y="65"/>
                  </a:cubicBezTo>
                  <a:close/>
                  <a:moveTo>
                    <a:pt x="142" y="77"/>
                  </a:moveTo>
                  <a:cubicBezTo>
                    <a:pt x="142" y="77"/>
                    <a:pt x="142" y="77"/>
                    <a:pt x="142" y="77"/>
                  </a:cubicBezTo>
                  <a:cubicBezTo>
                    <a:pt x="142" y="77"/>
                    <a:pt x="143" y="77"/>
                    <a:pt x="143" y="77"/>
                  </a:cubicBezTo>
                  <a:cubicBezTo>
                    <a:pt x="143" y="78"/>
                    <a:pt x="143" y="78"/>
                    <a:pt x="142" y="78"/>
                  </a:cubicBezTo>
                  <a:cubicBezTo>
                    <a:pt x="142" y="78"/>
                    <a:pt x="142" y="78"/>
                    <a:pt x="141" y="78"/>
                  </a:cubicBezTo>
                  <a:cubicBezTo>
                    <a:pt x="141" y="78"/>
                    <a:pt x="142" y="78"/>
                    <a:pt x="142" y="77"/>
                  </a:cubicBezTo>
                  <a:close/>
                  <a:moveTo>
                    <a:pt x="140" y="67"/>
                  </a:moveTo>
                  <a:cubicBezTo>
                    <a:pt x="140" y="67"/>
                    <a:pt x="140" y="67"/>
                    <a:pt x="140" y="67"/>
                  </a:cubicBezTo>
                  <a:cubicBezTo>
                    <a:pt x="140" y="66"/>
                    <a:pt x="140" y="66"/>
                    <a:pt x="140" y="67"/>
                  </a:cubicBezTo>
                  <a:close/>
                  <a:moveTo>
                    <a:pt x="139" y="66"/>
                  </a:moveTo>
                  <a:cubicBezTo>
                    <a:pt x="139" y="66"/>
                    <a:pt x="139" y="66"/>
                    <a:pt x="139" y="66"/>
                  </a:cubicBezTo>
                  <a:cubicBezTo>
                    <a:pt x="139" y="66"/>
                    <a:pt x="139" y="67"/>
                    <a:pt x="138" y="66"/>
                  </a:cubicBezTo>
                  <a:cubicBezTo>
                    <a:pt x="138" y="66"/>
                    <a:pt x="139" y="66"/>
                    <a:pt x="139" y="66"/>
                  </a:cubicBezTo>
                  <a:close/>
                  <a:moveTo>
                    <a:pt x="47" y="77"/>
                  </a:move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6"/>
                    <a:pt x="46" y="76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4"/>
                    <a:pt x="46" y="74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6"/>
                    <a:pt x="47" y="75"/>
                  </a:cubicBezTo>
                  <a:cubicBezTo>
                    <a:pt x="47" y="75"/>
                    <a:pt x="47" y="76"/>
                    <a:pt x="47" y="76"/>
                  </a:cubicBezTo>
                  <a:cubicBezTo>
                    <a:pt x="47" y="76"/>
                    <a:pt x="46" y="76"/>
                    <a:pt x="47" y="76"/>
                  </a:cubicBezTo>
                  <a:cubicBezTo>
                    <a:pt x="47" y="76"/>
                    <a:pt x="47" y="76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lose/>
                  <a:moveTo>
                    <a:pt x="49" y="76"/>
                  </a:move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lose/>
                  <a:moveTo>
                    <a:pt x="51" y="147"/>
                  </a:move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1" y="147"/>
                  </a:cubicBezTo>
                  <a:close/>
                  <a:moveTo>
                    <a:pt x="53" y="78"/>
                  </a:moveTo>
                  <a:cubicBezTo>
                    <a:pt x="53" y="78"/>
                    <a:pt x="54" y="78"/>
                    <a:pt x="54" y="78"/>
                  </a:cubicBezTo>
                  <a:cubicBezTo>
                    <a:pt x="54" y="78"/>
                    <a:pt x="54" y="78"/>
                    <a:pt x="53" y="78"/>
                  </a:cubicBezTo>
                  <a:close/>
                  <a:moveTo>
                    <a:pt x="57" y="144"/>
                  </a:moveTo>
                  <a:cubicBezTo>
                    <a:pt x="57" y="144"/>
                    <a:pt x="57" y="144"/>
                    <a:pt x="56" y="144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144"/>
                    <a:pt x="57" y="144"/>
                    <a:pt x="57" y="144"/>
                  </a:cubicBezTo>
                  <a:close/>
                  <a:moveTo>
                    <a:pt x="163" y="160"/>
                  </a:moveTo>
                  <a:cubicBezTo>
                    <a:pt x="163" y="160"/>
                    <a:pt x="163" y="159"/>
                    <a:pt x="163" y="159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63" y="159"/>
                    <a:pt x="163" y="160"/>
                    <a:pt x="164" y="160"/>
                  </a:cubicBezTo>
                  <a:cubicBezTo>
                    <a:pt x="163" y="161"/>
                    <a:pt x="163" y="160"/>
                    <a:pt x="163" y="160"/>
                  </a:cubicBezTo>
                  <a:close/>
                  <a:moveTo>
                    <a:pt x="165" y="160"/>
                  </a:move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4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4" y="160"/>
                    <a:pt x="164" y="160"/>
                  </a:cubicBezTo>
                  <a:cubicBezTo>
                    <a:pt x="165" y="159"/>
                    <a:pt x="165" y="159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lose/>
                  <a:moveTo>
                    <a:pt x="166" y="160"/>
                  </a:moveTo>
                  <a:cubicBezTo>
                    <a:pt x="166" y="160"/>
                    <a:pt x="166" y="160"/>
                    <a:pt x="166" y="161"/>
                  </a:cubicBezTo>
                  <a:cubicBezTo>
                    <a:pt x="166" y="160"/>
                    <a:pt x="166" y="160"/>
                    <a:pt x="165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lose/>
                  <a:moveTo>
                    <a:pt x="168" y="161"/>
                  </a:moveTo>
                  <a:cubicBezTo>
                    <a:pt x="168" y="160"/>
                    <a:pt x="168" y="160"/>
                    <a:pt x="168" y="160"/>
                  </a:cubicBezTo>
                  <a:cubicBezTo>
                    <a:pt x="168" y="160"/>
                    <a:pt x="168" y="161"/>
                    <a:pt x="168" y="161"/>
                  </a:cubicBezTo>
                  <a:close/>
                  <a:moveTo>
                    <a:pt x="172" y="163"/>
                  </a:move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4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2" y="163"/>
                    <a:pt x="172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0" y="162"/>
                    <a:pt x="170" y="163"/>
                    <a:pt x="170" y="162"/>
                  </a:cubicBezTo>
                  <a:cubicBezTo>
                    <a:pt x="170" y="162"/>
                    <a:pt x="170" y="162"/>
                    <a:pt x="170" y="162"/>
                  </a:cubicBezTo>
                  <a:cubicBezTo>
                    <a:pt x="170" y="162"/>
                    <a:pt x="169" y="162"/>
                    <a:pt x="169" y="162"/>
                  </a:cubicBezTo>
                  <a:cubicBezTo>
                    <a:pt x="169" y="161"/>
                    <a:pt x="169" y="161"/>
                    <a:pt x="168" y="161"/>
                  </a:cubicBezTo>
                  <a:cubicBezTo>
                    <a:pt x="169" y="161"/>
                    <a:pt x="169" y="161"/>
                    <a:pt x="170" y="161"/>
                  </a:cubicBezTo>
                  <a:cubicBezTo>
                    <a:pt x="170" y="161"/>
                    <a:pt x="170" y="162"/>
                    <a:pt x="171" y="162"/>
                  </a:cubicBezTo>
                  <a:cubicBezTo>
                    <a:pt x="171" y="162"/>
                    <a:pt x="171" y="161"/>
                    <a:pt x="171" y="162"/>
                  </a:cubicBezTo>
                  <a:cubicBezTo>
                    <a:pt x="171" y="162"/>
                    <a:pt x="171" y="162"/>
                    <a:pt x="171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3"/>
                    <a:pt x="173" y="163"/>
                    <a:pt x="173" y="163"/>
                  </a:cubicBezTo>
                  <a:cubicBezTo>
                    <a:pt x="173" y="163"/>
                    <a:pt x="173" y="163"/>
                    <a:pt x="172" y="163"/>
                  </a:cubicBezTo>
                  <a:close/>
                  <a:moveTo>
                    <a:pt x="173" y="164"/>
                  </a:move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lnTo>
                    <a:pt x="173" y="164"/>
                  </a:lnTo>
                  <a:close/>
                  <a:moveTo>
                    <a:pt x="175" y="164"/>
                  </a:move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6" y="165"/>
                  </a:cubicBezTo>
                  <a:cubicBezTo>
                    <a:pt x="175" y="164"/>
                    <a:pt x="175" y="164"/>
                    <a:pt x="175" y="164"/>
                  </a:cubicBezTo>
                  <a:close/>
                  <a:moveTo>
                    <a:pt x="180" y="168"/>
                  </a:move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8"/>
                    <a:pt x="179" y="167"/>
                    <a:pt x="179" y="167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80" y="168"/>
                    <a:pt x="180" y="168"/>
                    <a:pt x="18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36" name="Freeform 51442">
              <a:extLst>
                <a:ext uri="{FF2B5EF4-FFF2-40B4-BE49-F238E27FC236}">
                  <a16:creationId xmlns:a16="http://schemas.microsoft.com/office/drawing/2014/main" id="{04B6E73E-B48C-AB21-539C-5B4D84BC0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331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51442">
              <a:extLst>
                <a:ext uri="{FF2B5EF4-FFF2-40B4-BE49-F238E27FC236}">
                  <a16:creationId xmlns:a16="http://schemas.microsoft.com/office/drawing/2014/main" id="{2672CD8B-5C6D-E7E4-D39E-C500E9A717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26" y="3129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51442">
              <a:extLst>
                <a:ext uri="{FF2B5EF4-FFF2-40B4-BE49-F238E27FC236}">
                  <a16:creationId xmlns:a16="http://schemas.microsoft.com/office/drawing/2014/main" id="{68D8CD94-7442-45C4-7C48-F6C37EDC3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76" y="1698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" name="图形 4">
            <a:extLst>
              <a:ext uri="{FF2B5EF4-FFF2-40B4-BE49-F238E27FC236}">
                <a16:creationId xmlns:a16="http://schemas.microsoft.com/office/drawing/2014/main" id="{3EF865F0-1996-1AFD-88A1-C8940A117B4D}"/>
              </a:ext>
            </a:extLst>
          </p:cNvPr>
          <p:cNvGrpSpPr/>
          <p:nvPr/>
        </p:nvGrpSpPr>
        <p:grpSpPr>
          <a:xfrm>
            <a:off x="134243" y="289120"/>
            <a:ext cx="5298994" cy="1898912"/>
            <a:chOff x="59831" y="942791"/>
            <a:chExt cx="11936610" cy="4277235"/>
          </a:xfrm>
          <a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effectLst>
            <a:outerShdw blurRad="88900" dist="76200" dir="2700000" algn="tl" rotWithShape="0">
              <a:prstClr val="black">
                <a:alpha val="37000"/>
              </a:prstClr>
            </a:outerShdw>
          </a:effectLst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EA8B44E9-0751-89E3-0EE5-62DAC09C08DB}"/>
                </a:ext>
              </a:extLst>
            </p:cNvPr>
            <p:cNvSpPr/>
            <p:nvPr/>
          </p:nvSpPr>
          <p:spPr>
            <a:xfrm>
              <a:off x="2187612" y="942791"/>
              <a:ext cx="2049107" cy="3942432"/>
            </a:xfrm>
            <a:custGeom>
              <a:avLst/>
              <a:gdLst>
                <a:gd name="connsiteX0" fmla="*/ 735080 w 2049107"/>
                <a:gd name="connsiteY0" fmla="*/ 17503 h 3942432"/>
                <a:gd name="connsiteX1" fmla="*/ 824350 w 2049107"/>
                <a:gd name="connsiteY1" fmla="*/ 12642 h 3942432"/>
                <a:gd name="connsiteX2" fmla="*/ 929163 w 2049107"/>
                <a:gd name="connsiteY2" fmla="*/ 143456 h 3942432"/>
                <a:gd name="connsiteX3" fmla="*/ 1004624 w 2049107"/>
                <a:gd name="connsiteY3" fmla="*/ 224184 h 3942432"/>
                <a:gd name="connsiteX4" fmla="*/ 1060114 w 2049107"/>
                <a:gd name="connsiteY4" fmla="*/ 319928 h 3942432"/>
                <a:gd name="connsiteX5" fmla="*/ 1047435 w 2049107"/>
                <a:gd name="connsiteY5" fmla="*/ 355605 h 3942432"/>
                <a:gd name="connsiteX6" fmla="*/ 1068971 w 2049107"/>
                <a:gd name="connsiteY6" fmla="*/ 377306 h 3942432"/>
                <a:gd name="connsiteX7" fmla="*/ 1060287 w 2049107"/>
                <a:gd name="connsiteY7" fmla="*/ 449440 h 3942432"/>
                <a:gd name="connsiteX8" fmla="*/ 986302 w 2049107"/>
                <a:gd name="connsiteY8" fmla="*/ 469578 h 3942432"/>
                <a:gd name="connsiteX9" fmla="*/ 898856 w 2049107"/>
                <a:gd name="connsiteY9" fmla="*/ 554733 h 3942432"/>
                <a:gd name="connsiteX10" fmla="*/ 797430 w 2049107"/>
                <a:gd name="connsiteY10" fmla="*/ 742317 h 3942432"/>
                <a:gd name="connsiteX11" fmla="*/ 1066713 w 2049107"/>
                <a:gd name="connsiteY11" fmla="*/ 626954 h 3942432"/>
                <a:gd name="connsiteX12" fmla="*/ 1306472 w 2049107"/>
                <a:gd name="connsiteY12" fmla="*/ 422270 h 3942432"/>
                <a:gd name="connsiteX13" fmla="*/ 1435947 w 2049107"/>
                <a:gd name="connsiteY13" fmla="*/ 286856 h 3942432"/>
                <a:gd name="connsiteX14" fmla="*/ 1534247 w 2049107"/>
                <a:gd name="connsiteY14" fmla="*/ 435030 h 3942432"/>
                <a:gd name="connsiteX15" fmla="*/ 1604759 w 2049107"/>
                <a:gd name="connsiteY15" fmla="*/ 376351 h 3942432"/>
                <a:gd name="connsiteX16" fmla="*/ 1605193 w 2049107"/>
                <a:gd name="connsiteY16" fmla="*/ 428781 h 3942432"/>
                <a:gd name="connsiteX17" fmla="*/ 1705925 w 2049107"/>
                <a:gd name="connsiteY17" fmla="*/ 262377 h 3942432"/>
                <a:gd name="connsiteX18" fmla="*/ 1660943 w 2049107"/>
                <a:gd name="connsiteY18" fmla="*/ 401785 h 3942432"/>
                <a:gd name="connsiteX19" fmla="*/ 1673361 w 2049107"/>
                <a:gd name="connsiteY19" fmla="*/ 494752 h 3942432"/>
                <a:gd name="connsiteX20" fmla="*/ 1713393 w 2049107"/>
                <a:gd name="connsiteY20" fmla="*/ 428954 h 3942432"/>
                <a:gd name="connsiteX21" fmla="*/ 1732324 w 2049107"/>
                <a:gd name="connsiteY21" fmla="*/ 636676 h 3942432"/>
                <a:gd name="connsiteX22" fmla="*/ 1821593 w 2049107"/>
                <a:gd name="connsiteY22" fmla="*/ 792229 h 3942432"/>
                <a:gd name="connsiteX23" fmla="*/ 1656080 w 2049107"/>
                <a:gd name="connsiteY23" fmla="*/ 1087883 h 3942432"/>
                <a:gd name="connsiteX24" fmla="*/ 1440289 w 2049107"/>
                <a:gd name="connsiteY24" fmla="*/ 1740302 h 3942432"/>
                <a:gd name="connsiteX25" fmla="*/ 1415714 w 2049107"/>
                <a:gd name="connsiteY25" fmla="*/ 1887348 h 3942432"/>
                <a:gd name="connsiteX26" fmla="*/ 1442720 w 2049107"/>
                <a:gd name="connsiteY26" fmla="*/ 2095591 h 3942432"/>
                <a:gd name="connsiteX27" fmla="*/ 1558648 w 2049107"/>
                <a:gd name="connsiteY27" fmla="*/ 2056616 h 3942432"/>
                <a:gd name="connsiteX28" fmla="*/ 1735363 w 2049107"/>
                <a:gd name="connsiteY28" fmla="*/ 1967121 h 3942432"/>
                <a:gd name="connsiteX29" fmla="*/ 1795975 w 2049107"/>
                <a:gd name="connsiteY29" fmla="*/ 1903407 h 3942432"/>
                <a:gd name="connsiteX30" fmla="*/ 1782082 w 2049107"/>
                <a:gd name="connsiteY30" fmla="*/ 1992815 h 3942432"/>
                <a:gd name="connsiteX31" fmla="*/ 1825674 w 2049107"/>
                <a:gd name="connsiteY31" fmla="*/ 1981270 h 3942432"/>
                <a:gd name="connsiteX32" fmla="*/ 1833923 w 2049107"/>
                <a:gd name="connsiteY32" fmla="*/ 2028578 h 3942432"/>
                <a:gd name="connsiteX33" fmla="*/ 1876474 w 2049107"/>
                <a:gd name="connsiteY33" fmla="*/ 1974239 h 3942432"/>
                <a:gd name="connsiteX34" fmla="*/ 1945597 w 2049107"/>
                <a:gd name="connsiteY34" fmla="*/ 1849154 h 3942432"/>
                <a:gd name="connsiteX35" fmla="*/ 1960533 w 2049107"/>
                <a:gd name="connsiteY35" fmla="*/ 1862869 h 3942432"/>
                <a:gd name="connsiteX36" fmla="*/ 1899920 w 2049107"/>
                <a:gd name="connsiteY36" fmla="*/ 2087605 h 3942432"/>
                <a:gd name="connsiteX37" fmla="*/ 1911904 w 2049107"/>
                <a:gd name="connsiteY37" fmla="*/ 2106528 h 3942432"/>
                <a:gd name="connsiteX38" fmla="*/ 1958535 w 2049107"/>
                <a:gd name="connsiteY38" fmla="*/ 1999065 h 3942432"/>
                <a:gd name="connsiteX39" fmla="*/ 1981113 w 2049107"/>
                <a:gd name="connsiteY39" fmla="*/ 2011391 h 3942432"/>
                <a:gd name="connsiteX40" fmla="*/ 1969043 w 2049107"/>
                <a:gd name="connsiteY40" fmla="*/ 2256178 h 3942432"/>
                <a:gd name="connsiteX41" fmla="*/ 2049107 w 2049107"/>
                <a:gd name="connsiteY41" fmla="*/ 2335430 h 3942432"/>
                <a:gd name="connsiteX42" fmla="*/ 1996657 w 2049107"/>
                <a:gd name="connsiteY42" fmla="*/ 2569020 h 3942432"/>
                <a:gd name="connsiteX43" fmla="*/ 1849554 w 2049107"/>
                <a:gd name="connsiteY43" fmla="*/ 2616241 h 3942432"/>
                <a:gd name="connsiteX44" fmla="*/ 1747607 w 2049107"/>
                <a:gd name="connsiteY44" fmla="*/ 2721795 h 3942432"/>
                <a:gd name="connsiteX45" fmla="*/ 1636194 w 2049107"/>
                <a:gd name="connsiteY45" fmla="*/ 2942711 h 3942432"/>
                <a:gd name="connsiteX46" fmla="*/ 1519658 w 2049107"/>
                <a:gd name="connsiteY46" fmla="*/ 3509975 h 3942432"/>
                <a:gd name="connsiteX47" fmla="*/ 1544667 w 2049107"/>
                <a:gd name="connsiteY47" fmla="*/ 3770040 h 3942432"/>
                <a:gd name="connsiteX48" fmla="*/ 1490654 w 2049107"/>
                <a:gd name="connsiteY48" fmla="*/ 3887746 h 3942432"/>
                <a:gd name="connsiteX49" fmla="*/ 1425700 w 2049107"/>
                <a:gd name="connsiteY49" fmla="*/ 3915437 h 3942432"/>
                <a:gd name="connsiteX50" fmla="*/ 1392094 w 2049107"/>
                <a:gd name="connsiteY50" fmla="*/ 3942433 h 3942432"/>
                <a:gd name="connsiteX51" fmla="*/ 1276079 w 2049107"/>
                <a:gd name="connsiteY51" fmla="*/ 3904326 h 3942432"/>
                <a:gd name="connsiteX52" fmla="*/ 1124808 w 2049107"/>
                <a:gd name="connsiteY52" fmla="*/ 3689052 h 3942432"/>
                <a:gd name="connsiteX53" fmla="*/ 981265 w 2049107"/>
                <a:gd name="connsiteY53" fmla="*/ 3653115 h 3942432"/>
                <a:gd name="connsiteX54" fmla="*/ 835117 w 2049107"/>
                <a:gd name="connsiteY54" fmla="*/ 3606588 h 3942432"/>
                <a:gd name="connsiteX55" fmla="*/ 956169 w 2049107"/>
                <a:gd name="connsiteY55" fmla="*/ 3597561 h 3942432"/>
                <a:gd name="connsiteX56" fmla="*/ 1103359 w 2049107"/>
                <a:gd name="connsiteY56" fmla="*/ 3580547 h 3942432"/>
                <a:gd name="connsiteX57" fmla="*/ 640601 w 2049107"/>
                <a:gd name="connsiteY57" fmla="*/ 3533412 h 3942432"/>
                <a:gd name="connsiteX58" fmla="*/ 1042920 w 2049107"/>
                <a:gd name="connsiteY58" fmla="*/ 3507024 h 3942432"/>
                <a:gd name="connsiteX59" fmla="*/ 1086252 w 2049107"/>
                <a:gd name="connsiteY59" fmla="*/ 3476729 h 3942432"/>
                <a:gd name="connsiteX60" fmla="*/ 1220416 w 2049107"/>
                <a:gd name="connsiteY60" fmla="*/ 3101649 h 3942432"/>
                <a:gd name="connsiteX61" fmla="*/ 1050735 w 2049107"/>
                <a:gd name="connsiteY61" fmla="*/ 3103125 h 3942432"/>
                <a:gd name="connsiteX62" fmla="*/ 877928 w 2049107"/>
                <a:gd name="connsiteY62" fmla="*/ 3137847 h 3942432"/>
                <a:gd name="connsiteX63" fmla="*/ 739509 w 2049107"/>
                <a:gd name="connsiteY63" fmla="*/ 3162586 h 3942432"/>
                <a:gd name="connsiteX64" fmla="*/ 556803 w 2049107"/>
                <a:gd name="connsiteY64" fmla="*/ 3203731 h 3942432"/>
                <a:gd name="connsiteX65" fmla="*/ 476825 w 2049107"/>
                <a:gd name="connsiteY65" fmla="*/ 3239928 h 3942432"/>
                <a:gd name="connsiteX66" fmla="*/ 389988 w 2049107"/>
                <a:gd name="connsiteY66" fmla="*/ 3328902 h 3942432"/>
                <a:gd name="connsiteX67" fmla="*/ 365586 w 2049107"/>
                <a:gd name="connsiteY67" fmla="*/ 3326038 h 3942432"/>
                <a:gd name="connsiteX68" fmla="*/ 323817 w 2049107"/>
                <a:gd name="connsiteY68" fmla="*/ 3284285 h 3942432"/>
                <a:gd name="connsiteX69" fmla="*/ 238804 w 2049107"/>
                <a:gd name="connsiteY69" fmla="*/ 3188974 h 3942432"/>
                <a:gd name="connsiteX70" fmla="*/ 228122 w 2049107"/>
                <a:gd name="connsiteY70" fmla="*/ 3095486 h 3942432"/>
                <a:gd name="connsiteX71" fmla="*/ 360202 w 2049107"/>
                <a:gd name="connsiteY71" fmla="*/ 2992537 h 3942432"/>
                <a:gd name="connsiteX72" fmla="*/ 381043 w 2049107"/>
                <a:gd name="connsiteY72" fmla="*/ 2970662 h 3942432"/>
                <a:gd name="connsiteX73" fmla="*/ 457634 w 2049107"/>
                <a:gd name="connsiteY73" fmla="*/ 2874917 h 3942432"/>
                <a:gd name="connsiteX74" fmla="*/ 427849 w 2049107"/>
                <a:gd name="connsiteY74" fmla="*/ 3001564 h 3942432"/>
                <a:gd name="connsiteX75" fmla="*/ 486204 w 2049107"/>
                <a:gd name="connsiteY75" fmla="*/ 3004602 h 3942432"/>
                <a:gd name="connsiteX76" fmla="*/ 661529 w 2049107"/>
                <a:gd name="connsiteY76" fmla="*/ 2962502 h 3942432"/>
                <a:gd name="connsiteX77" fmla="*/ 1129757 w 2049107"/>
                <a:gd name="connsiteY77" fmla="*/ 2867365 h 3942432"/>
                <a:gd name="connsiteX78" fmla="*/ 1319063 w 2049107"/>
                <a:gd name="connsiteY78" fmla="*/ 2806082 h 3942432"/>
                <a:gd name="connsiteX79" fmla="*/ 1345896 w 2049107"/>
                <a:gd name="connsiteY79" fmla="*/ 2624835 h 3942432"/>
                <a:gd name="connsiteX80" fmla="*/ 1349543 w 2049107"/>
                <a:gd name="connsiteY80" fmla="*/ 2704781 h 3942432"/>
                <a:gd name="connsiteX81" fmla="*/ 1417277 w 2049107"/>
                <a:gd name="connsiteY81" fmla="*/ 2468501 h 3942432"/>
                <a:gd name="connsiteX82" fmla="*/ 1463127 w 2049107"/>
                <a:gd name="connsiteY82" fmla="*/ 2348625 h 3942432"/>
                <a:gd name="connsiteX83" fmla="*/ 1104227 w 2049107"/>
                <a:gd name="connsiteY83" fmla="*/ 2480393 h 3942432"/>
                <a:gd name="connsiteX84" fmla="*/ 618110 w 2049107"/>
                <a:gd name="connsiteY84" fmla="*/ 2662681 h 3942432"/>
                <a:gd name="connsiteX85" fmla="*/ 502269 w 2049107"/>
                <a:gd name="connsiteY85" fmla="*/ 2772054 h 3942432"/>
                <a:gd name="connsiteX86" fmla="*/ 502269 w 2049107"/>
                <a:gd name="connsiteY86" fmla="*/ 2657386 h 3942432"/>
                <a:gd name="connsiteX87" fmla="*/ 401190 w 2049107"/>
                <a:gd name="connsiteY87" fmla="*/ 2751829 h 3942432"/>
                <a:gd name="connsiteX88" fmla="*/ 273625 w 2049107"/>
                <a:gd name="connsiteY88" fmla="*/ 2511642 h 3942432"/>
                <a:gd name="connsiteX89" fmla="*/ 278141 w 2049107"/>
                <a:gd name="connsiteY89" fmla="*/ 2426054 h 3942432"/>
                <a:gd name="connsiteX90" fmla="*/ 213013 w 2049107"/>
                <a:gd name="connsiteY90" fmla="*/ 2306264 h 3942432"/>
                <a:gd name="connsiteX91" fmla="*/ 302542 w 2049107"/>
                <a:gd name="connsiteY91" fmla="*/ 2218592 h 3942432"/>
                <a:gd name="connsiteX92" fmla="*/ 331807 w 2049107"/>
                <a:gd name="connsiteY92" fmla="*/ 2027102 h 3942432"/>
                <a:gd name="connsiteX93" fmla="*/ 333891 w 2049107"/>
                <a:gd name="connsiteY93" fmla="*/ 1743080 h 3942432"/>
                <a:gd name="connsiteX94" fmla="*/ 326075 w 2049107"/>
                <a:gd name="connsiteY94" fmla="*/ 1746899 h 3942432"/>
                <a:gd name="connsiteX95" fmla="*/ 316957 w 2049107"/>
                <a:gd name="connsiteY95" fmla="*/ 1627370 h 3942432"/>
                <a:gd name="connsiteX96" fmla="*/ 296464 w 2049107"/>
                <a:gd name="connsiteY96" fmla="*/ 1592649 h 3942432"/>
                <a:gd name="connsiteX97" fmla="*/ 246792 w 2049107"/>
                <a:gd name="connsiteY97" fmla="*/ 1597423 h 3942432"/>
                <a:gd name="connsiteX98" fmla="*/ 305668 w 2049107"/>
                <a:gd name="connsiteY98" fmla="*/ 1536400 h 3942432"/>
                <a:gd name="connsiteX99" fmla="*/ 333283 w 2049107"/>
                <a:gd name="connsiteY99" fmla="*/ 1543170 h 3942432"/>
                <a:gd name="connsiteX100" fmla="*/ 381651 w 2049107"/>
                <a:gd name="connsiteY100" fmla="*/ 1512702 h 3942432"/>
                <a:gd name="connsiteX101" fmla="*/ 277794 w 2049107"/>
                <a:gd name="connsiteY101" fmla="*/ 1504456 h 3942432"/>
                <a:gd name="connsiteX102" fmla="*/ 183054 w 2049107"/>
                <a:gd name="connsiteY102" fmla="*/ 1461661 h 3942432"/>
                <a:gd name="connsiteX103" fmla="*/ 99169 w 2049107"/>
                <a:gd name="connsiteY103" fmla="*/ 1452026 h 3942432"/>
                <a:gd name="connsiteX104" fmla="*/ 53058 w 2049107"/>
                <a:gd name="connsiteY104" fmla="*/ 1401767 h 3942432"/>
                <a:gd name="connsiteX105" fmla="*/ 56531 w 2049107"/>
                <a:gd name="connsiteY105" fmla="*/ 1262359 h 3942432"/>
                <a:gd name="connsiteX106" fmla="*/ 0 w 2049107"/>
                <a:gd name="connsiteY106" fmla="*/ 1208801 h 3942432"/>
                <a:gd name="connsiteX107" fmla="*/ 42377 w 2049107"/>
                <a:gd name="connsiteY107" fmla="*/ 1058978 h 3942432"/>
                <a:gd name="connsiteX108" fmla="*/ 143543 w 2049107"/>
                <a:gd name="connsiteY108" fmla="*/ 901949 h 3942432"/>
                <a:gd name="connsiteX109" fmla="*/ 222912 w 2049107"/>
                <a:gd name="connsiteY109" fmla="*/ 796656 h 3942432"/>
                <a:gd name="connsiteX110" fmla="*/ 234375 w 2049107"/>
                <a:gd name="connsiteY110" fmla="*/ 793271 h 3942432"/>
                <a:gd name="connsiteX111" fmla="*/ 226386 w 2049107"/>
                <a:gd name="connsiteY111" fmla="*/ 853860 h 3942432"/>
                <a:gd name="connsiteX112" fmla="*/ 238630 w 2049107"/>
                <a:gd name="connsiteY112" fmla="*/ 927643 h 3942432"/>
                <a:gd name="connsiteX113" fmla="*/ 310705 w 2049107"/>
                <a:gd name="connsiteY113" fmla="*/ 921827 h 3942432"/>
                <a:gd name="connsiteX114" fmla="*/ 397716 w 2049107"/>
                <a:gd name="connsiteY114" fmla="*/ 872089 h 3942432"/>
                <a:gd name="connsiteX115" fmla="*/ 438183 w 2049107"/>
                <a:gd name="connsiteY115" fmla="*/ 680165 h 3942432"/>
                <a:gd name="connsiteX116" fmla="*/ 474394 w 2049107"/>
                <a:gd name="connsiteY116" fmla="*/ 538240 h 3942432"/>
                <a:gd name="connsiteX117" fmla="*/ 536830 w 2049107"/>
                <a:gd name="connsiteY117" fmla="*/ 364112 h 3942432"/>
                <a:gd name="connsiteX118" fmla="*/ 449992 w 2049107"/>
                <a:gd name="connsiteY118" fmla="*/ 244409 h 3942432"/>
                <a:gd name="connsiteX119" fmla="*/ 526670 w 2049107"/>
                <a:gd name="connsiteY119" fmla="*/ 223055 h 3942432"/>
                <a:gd name="connsiteX120" fmla="*/ 594924 w 2049107"/>
                <a:gd name="connsiteY120" fmla="*/ 145539 h 3942432"/>
                <a:gd name="connsiteX121" fmla="*/ 735080 w 2049107"/>
                <a:gd name="connsiteY121" fmla="*/ 17503 h 3942432"/>
                <a:gd name="connsiteX122" fmla="*/ 1032412 w 2049107"/>
                <a:gd name="connsiteY122" fmla="*/ 1016791 h 3942432"/>
                <a:gd name="connsiteX123" fmla="*/ 872631 w 2049107"/>
                <a:gd name="connsiteY123" fmla="*/ 1091269 h 3942432"/>
                <a:gd name="connsiteX124" fmla="*/ 677247 w 2049107"/>
                <a:gd name="connsiteY124" fmla="*/ 1192569 h 3942432"/>
                <a:gd name="connsiteX125" fmla="*/ 545253 w 2049107"/>
                <a:gd name="connsiteY125" fmla="*/ 1256978 h 3942432"/>
                <a:gd name="connsiteX126" fmla="*/ 443306 w 2049107"/>
                <a:gd name="connsiteY126" fmla="*/ 1482581 h 3942432"/>
                <a:gd name="connsiteX127" fmla="*/ 558105 w 2049107"/>
                <a:gd name="connsiteY127" fmla="*/ 1454543 h 3942432"/>
                <a:gd name="connsiteX128" fmla="*/ 658924 w 2049107"/>
                <a:gd name="connsiteY128" fmla="*/ 1482494 h 3942432"/>
                <a:gd name="connsiteX129" fmla="*/ 735341 w 2049107"/>
                <a:gd name="connsiteY129" fmla="*/ 1596902 h 3942432"/>
                <a:gd name="connsiteX130" fmla="*/ 748193 w 2049107"/>
                <a:gd name="connsiteY130" fmla="*/ 1603499 h 3942432"/>
                <a:gd name="connsiteX131" fmla="*/ 701214 w 2049107"/>
                <a:gd name="connsiteY131" fmla="*/ 1466349 h 3942432"/>
                <a:gd name="connsiteX132" fmla="*/ 785012 w 2049107"/>
                <a:gd name="connsiteY132" fmla="*/ 1396124 h 3942432"/>
                <a:gd name="connsiteX133" fmla="*/ 782407 w 2049107"/>
                <a:gd name="connsiteY133" fmla="*/ 1379892 h 3942432"/>
                <a:gd name="connsiteX134" fmla="*/ 817055 w 2049107"/>
                <a:gd name="connsiteY134" fmla="*/ 1341091 h 3942432"/>
                <a:gd name="connsiteX135" fmla="*/ 947485 w 2049107"/>
                <a:gd name="connsiteY135" fmla="*/ 1314789 h 3942432"/>
                <a:gd name="connsiteX136" fmla="*/ 1111174 w 2049107"/>
                <a:gd name="connsiteY136" fmla="*/ 1742299 h 3942432"/>
                <a:gd name="connsiteX137" fmla="*/ 1135575 w 2049107"/>
                <a:gd name="connsiteY137" fmla="*/ 1697421 h 3942432"/>
                <a:gd name="connsiteX138" fmla="*/ 1240215 w 2049107"/>
                <a:gd name="connsiteY138" fmla="*/ 1066356 h 3942432"/>
                <a:gd name="connsiteX139" fmla="*/ 1070100 w 2049107"/>
                <a:gd name="connsiteY139" fmla="*/ 1018180 h 3942432"/>
                <a:gd name="connsiteX140" fmla="*/ 1032412 w 2049107"/>
                <a:gd name="connsiteY140" fmla="*/ 1016791 h 3942432"/>
                <a:gd name="connsiteX141" fmla="*/ 735428 w 2049107"/>
                <a:gd name="connsiteY141" fmla="*/ 1672161 h 3942432"/>
                <a:gd name="connsiteX142" fmla="*/ 674815 w 2049107"/>
                <a:gd name="connsiteY142" fmla="*/ 1908181 h 3942432"/>
                <a:gd name="connsiteX143" fmla="*/ 654495 w 2049107"/>
                <a:gd name="connsiteY143" fmla="*/ 1985089 h 3942432"/>
                <a:gd name="connsiteX144" fmla="*/ 630267 w 2049107"/>
                <a:gd name="connsiteY144" fmla="*/ 2091858 h 3942432"/>
                <a:gd name="connsiteX145" fmla="*/ 913532 w 2049107"/>
                <a:gd name="connsiteY145" fmla="*/ 2040731 h 3942432"/>
                <a:gd name="connsiteX146" fmla="*/ 987257 w 2049107"/>
                <a:gd name="connsiteY146" fmla="*/ 2010697 h 3942432"/>
                <a:gd name="connsiteX147" fmla="*/ 930118 w 2049107"/>
                <a:gd name="connsiteY147" fmla="*/ 1982919 h 3942432"/>
                <a:gd name="connsiteX148" fmla="*/ 857435 w 2049107"/>
                <a:gd name="connsiteY148" fmla="*/ 1973458 h 3942432"/>
                <a:gd name="connsiteX149" fmla="*/ 944880 w 2049107"/>
                <a:gd name="connsiteY149" fmla="*/ 1955403 h 3942432"/>
                <a:gd name="connsiteX150" fmla="*/ 1024858 w 2049107"/>
                <a:gd name="connsiteY150" fmla="*/ 1894379 h 3942432"/>
                <a:gd name="connsiteX151" fmla="*/ 958079 w 2049107"/>
                <a:gd name="connsiteY151" fmla="*/ 1901237 h 3942432"/>
                <a:gd name="connsiteX152" fmla="*/ 899811 w 2049107"/>
                <a:gd name="connsiteY152" fmla="*/ 1864779 h 3942432"/>
                <a:gd name="connsiteX153" fmla="*/ 817663 w 2049107"/>
                <a:gd name="connsiteY153" fmla="*/ 1742820 h 3942432"/>
                <a:gd name="connsiteX154" fmla="*/ 789701 w 2049107"/>
                <a:gd name="connsiteY154" fmla="*/ 1739781 h 3942432"/>
                <a:gd name="connsiteX155" fmla="*/ 787878 w 2049107"/>
                <a:gd name="connsiteY155" fmla="*/ 1678151 h 3942432"/>
                <a:gd name="connsiteX156" fmla="*/ 735428 w 2049107"/>
                <a:gd name="connsiteY156" fmla="*/ 1672161 h 3942432"/>
                <a:gd name="connsiteX157" fmla="*/ 626099 w 2049107"/>
                <a:gd name="connsiteY157" fmla="*/ 2116164 h 3942432"/>
                <a:gd name="connsiteX158" fmla="*/ 599266 w 2049107"/>
                <a:gd name="connsiteY158" fmla="*/ 2205398 h 3942432"/>
                <a:gd name="connsiteX159" fmla="*/ 782494 w 2049107"/>
                <a:gd name="connsiteY159" fmla="*/ 2227012 h 3942432"/>
                <a:gd name="connsiteX160" fmla="*/ 878449 w 2049107"/>
                <a:gd name="connsiteY160" fmla="*/ 2256786 h 3942432"/>
                <a:gd name="connsiteX161" fmla="*/ 1088857 w 2049107"/>
                <a:gd name="connsiteY161" fmla="*/ 2194895 h 3942432"/>
                <a:gd name="connsiteX162" fmla="*/ 1047696 w 2049107"/>
                <a:gd name="connsiteY162" fmla="*/ 2162864 h 3942432"/>
                <a:gd name="connsiteX163" fmla="*/ 912924 w 2049107"/>
                <a:gd name="connsiteY163" fmla="*/ 2149670 h 3942432"/>
                <a:gd name="connsiteX164" fmla="*/ 762174 w 2049107"/>
                <a:gd name="connsiteY164" fmla="*/ 2142118 h 3942432"/>
                <a:gd name="connsiteX165" fmla="*/ 1016868 w 2049107"/>
                <a:gd name="connsiteY165" fmla="*/ 2089341 h 3942432"/>
                <a:gd name="connsiteX166" fmla="*/ 912403 w 2049107"/>
                <a:gd name="connsiteY166" fmla="*/ 2080921 h 3942432"/>
                <a:gd name="connsiteX167" fmla="*/ 626099 w 2049107"/>
                <a:gd name="connsiteY167" fmla="*/ 2116164 h 394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2049107" h="3942432">
                  <a:moveTo>
                    <a:pt x="735080" y="17503"/>
                  </a:moveTo>
                  <a:cubicBezTo>
                    <a:pt x="757832" y="-7062"/>
                    <a:pt x="797517" y="-2982"/>
                    <a:pt x="824350" y="12642"/>
                  </a:cubicBezTo>
                  <a:cubicBezTo>
                    <a:pt x="874368" y="41635"/>
                    <a:pt x="901114" y="95280"/>
                    <a:pt x="929163" y="143456"/>
                  </a:cubicBezTo>
                  <a:cubicBezTo>
                    <a:pt x="955735" y="168803"/>
                    <a:pt x="982828" y="194236"/>
                    <a:pt x="1004624" y="224184"/>
                  </a:cubicBezTo>
                  <a:cubicBezTo>
                    <a:pt x="1022860" y="256214"/>
                    <a:pt x="1040228" y="288766"/>
                    <a:pt x="1060114" y="319928"/>
                  </a:cubicBezTo>
                  <a:cubicBezTo>
                    <a:pt x="1055945" y="331821"/>
                    <a:pt x="1051603" y="343713"/>
                    <a:pt x="1047435" y="355605"/>
                  </a:cubicBezTo>
                  <a:cubicBezTo>
                    <a:pt x="1054556" y="362810"/>
                    <a:pt x="1061764" y="370014"/>
                    <a:pt x="1068971" y="377306"/>
                  </a:cubicBezTo>
                  <a:cubicBezTo>
                    <a:pt x="1066018" y="401351"/>
                    <a:pt x="1063240" y="425395"/>
                    <a:pt x="1060287" y="449440"/>
                  </a:cubicBezTo>
                  <a:cubicBezTo>
                    <a:pt x="1036407" y="458988"/>
                    <a:pt x="1011311" y="464197"/>
                    <a:pt x="986302" y="469578"/>
                  </a:cubicBezTo>
                  <a:cubicBezTo>
                    <a:pt x="945748" y="482946"/>
                    <a:pt x="920913" y="520619"/>
                    <a:pt x="898856" y="554733"/>
                  </a:cubicBezTo>
                  <a:cubicBezTo>
                    <a:pt x="861516" y="615322"/>
                    <a:pt x="832859" y="680599"/>
                    <a:pt x="797430" y="742317"/>
                  </a:cubicBezTo>
                  <a:cubicBezTo>
                    <a:pt x="887133" y="703862"/>
                    <a:pt x="976836" y="665322"/>
                    <a:pt x="1066713" y="626954"/>
                  </a:cubicBezTo>
                  <a:cubicBezTo>
                    <a:pt x="1165448" y="587545"/>
                    <a:pt x="1257669" y="518623"/>
                    <a:pt x="1306472" y="422270"/>
                  </a:cubicBezTo>
                  <a:cubicBezTo>
                    <a:pt x="1361961" y="390760"/>
                    <a:pt x="1398259" y="336508"/>
                    <a:pt x="1435947" y="286856"/>
                  </a:cubicBezTo>
                  <a:cubicBezTo>
                    <a:pt x="1453662" y="344581"/>
                    <a:pt x="1493954" y="391455"/>
                    <a:pt x="1534247" y="435030"/>
                  </a:cubicBezTo>
                  <a:cubicBezTo>
                    <a:pt x="1557780" y="415413"/>
                    <a:pt x="1578274" y="392236"/>
                    <a:pt x="1604759" y="376351"/>
                  </a:cubicBezTo>
                  <a:cubicBezTo>
                    <a:pt x="1605020" y="393885"/>
                    <a:pt x="1605193" y="411333"/>
                    <a:pt x="1605193" y="428781"/>
                  </a:cubicBezTo>
                  <a:cubicBezTo>
                    <a:pt x="1638539" y="373139"/>
                    <a:pt x="1677269" y="320623"/>
                    <a:pt x="1705925" y="262377"/>
                  </a:cubicBezTo>
                  <a:cubicBezTo>
                    <a:pt x="1695765" y="310293"/>
                    <a:pt x="1667629" y="352740"/>
                    <a:pt x="1660943" y="401785"/>
                  </a:cubicBezTo>
                  <a:cubicBezTo>
                    <a:pt x="1657730" y="432687"/>
                    <a:pt x="1645225" y="471749"/>
                    <a:pt x="1673361" y="494752"/>
                  </a:cubicBezTo>
                  <a:cubicBezTo>
                    <a:pt x="1687081" y="473051"/>
                    <a:pt x="1700107" y="450916"/>
                    <a:pt x="1713393" y="428954"/>
                  </a:cubicBezTo>
                  <a:cubicBezTo>
                    <a:pt x="1713827" y="498311"/>
                    <a:pt x="1709138" y="570011"/>
                    <a:pt x="1732324" y="636676"/>
                  </a:cubicBezTo>
                  <a:cubicBezTo>
                    <a:pt x="1751080" y="694401"/>
                    <a:pt x="1797191" y="737195"/>
                    <a:pt x="1821593" y="792229"/>
                  </a:cubicBezTo>
                  <a:cubicBezTo>
                    <a:pt x="1766277" y="890665"/>
                    <a:pt x="1710875" y="989187"/>
                    <a:pt x="1656080" y="1087883"/>
                  </a:cubicBezTo>
                  <a:cubicBezTo>
                    <a:pt x="1544407" y="1289703"/>
                    <a:pt x="1480668" y="1514265"/>
                    <a:pt x="1440289" y="1740302"/>
                  </a:cubicBezTo>
                  <a:cubicBezTo>
                    <a:pt x="1430302" y="1788999"/>
                    <a:pt x="1416495" y="1837262"/>
                    <a:pt x="1415714" y="1887348"/>
                  </a:cubicBezTo>
                  <a:cubicBezTo>
                    <a:pt x="1412066" y="1957920"/>
                    <a:pt x="1431692" y="2026495"/>
                    <a:pt x="1442720" y="2095591"/>
                  </a:cubicBezTo>
                  <a:cubicBezTo>
                    <a:pt x="1480842" y="2081095"/>
                    <a:pt x="1521655" y="2073369"/>
                    <a:pt x="1558648" y="2056616"/>
                  </a:cubicBezTo>
                  <a:cubicBezTo>
                    <a:pt x="1599896" y="2003839"/>
                    <a:pt x="1664330" y="1952972"/>
                    <a:pt x="1735363" y="1967121"/>
                  </a:cubicBezTo>
                  <a:cubicBezTo>
                    <a:pt x="1755683" y="1946028"/>
                    <a:pt x="1774613" y="1923545"/>
                    <a:pt x="1795975" y="1903407"/>
                  </a:cubicBezTo>
                  <a:cubicBezTo>
                    <a:pt x="1790591" y="1933181"/>
                    <a:pt x="1780518" y="1962086"/>
                    <a:pt x="1782082" y="1992815"/>
                  </a:cubicBezTo>
                  <a:cubicBezTo>
                    <a:pt x="1796583" y="1988996"/>
                    <a:pt x="1811085" y="1985176"/>
                    <a:pt x="1825674" y="1981270"/>
                  </a:cubicBezTo>
                  <a:cubicBezTo>
                    <a:pt x="1828279" y="1997068"/>
                    <a:pt x="1830971" y="2012780"/>
                    <a:pt x="1833923" y="2028578"/>
                  </a:cubicBezTo>
                  <a:cubicBezTo>
                    <a:pt x="1861017" y="2024846"/>
                    <a:pt x="1862406" y="1992555"/>
                    <a:pt x="1876474" y="1974239"/>
                  </a:cubicBezTo>
                  <a:cubicBezTo>
                    <a:pt x="1897315" y="1931358"/>
                    <a:pt x="1938650" y="1897851"/>
                    <a:pt x="1945597" y="1849154"/>
                  </a:cubicBezTo>
                  <a:cubicBezTo>
                    <a:pt x="1949331" y="1852627"/>
                    <a:pt x="1956799" y="1859484"/>
                    <a:pt x="1960533" y="1862869"/>
                  </a:cubicBezTo>
                  <a:cubicBezTo>
                    <a:pt x="1917982" y="1929274"/>
                    <a:pt x="1892886" y="2008179"/>
                    <a:pt x="1899920" y="2087605"/>
                  </a:cubicBezTo>
                  <a:cubicBezTo>
                    <a:pt x="1903741" y="2093942"/>
                    <a:pt x="1907735" y="2100279"/>
                    <a:pt x="1911904" y="2106528"/>
                  </a:cubicBezTo>
                  <a:cubicBezTo>
                    <a:pt x="1931616" y="2072761"/>
                    <a:pt x="1952196" y="2038300"/>
                    <a:pt x="1958535" y="1999065"/>
                  </a:cubicBezTo>
                  <a:cubicBezTo>
                    <a:pt x="1966004" y="2003145"/>
                    <a:pt x="1973558" y="2007225"/>
                    <a:pt x="1981113" y="2011391"/>
                  </a:cubicBezTo>
                  <a:cubicBezTo>
                    <a:pt x="1937347" y="2085261"/>
                    <a:pt x="1942036" y="2177447"/>
                    <a:pt x="1969043" y="2256178"/>
                  </a:cubicBezTo>
                  <a:cubicBezTo>
                    <a:pt x="1981808" y="2293417"/>
                    <a:pt x="2011767" y="2323018"/>
                    <a:pt x="2049107" y="2335430"/>
                  </a:cubicBezTo>
                  <a:cubicBezTo>
                    <a:pt x="1989276" y="2398103"/>
                    <a:pt x="2012201" y="2491591"/>
                    <a:pt x="1996657" y="2569020"/>
                  </a:cubicBezTo>
                  <a:cubicBezTo>
                    <a:pt x="1946031" y="2578742"/>
                    <a:pt x="1894189" y="2589245"/>
                    <a:pt x="1849554" y="2616241"/>
                  </a:cubicBezTo>
                  <a:cubicBezTo>
                    <a:pt x="1806570" y="2641241"/>
                    <a:pt x="1775482" y="2681605"/>
                    <a:pt x="1747607" y="2721795"/>
                  </a:cubicBezTo>
                  <a:cubicBezTo>
                    <a:pt x="1701583" y="2790544"/>
                    <a:pt x="1668324" y="2866758"/>
                    <a:pt x="1636194" y="2942711"/>
                  </a:cubicBezTo>
                  <a:cubicBezTo>
                    <a:pt x="1562556" y="3122135"/>
                    <a:pt x="1512103" y="3314753"/>
                    <a:pt x="1519658" y="3509975"/>
                  </a:cubicBezTo>
                  <a:cubicBezTo>
                    <a:pt x="1522090" y="3597213"/>
                    <a:pt x="1540846" y="3682889"/>
                    <a:pt x="1544667" y="3770040"/>
                  </a:cubicBezTo>
                  <a:cubicBezTo>
                    <a:pt x="1503593" y="3794953"/>
                    <a:pt x="1507501" y="3848077"/>
                    <a:pt x="1490654" y="3887746"/>
                  </a:cubicBezTo>
                  <a:cubicBezTo>
                    <a:pt x="1483273" y="3915871"/>
                    <a:pt x="1447757" y="3910142"/>
                    <a:pt x="1425700" y="3915437"/>
                  </a:cubicBezTo>
                  <a:cubicBezTo>
                    <a:pt x="1409722" y="3916392"/>
                    <a:pt x="1401646" y="3931843"/>
                    <a:pt x="1392094" y="3942433"/>
                  </a:cubicBezTo>
                  <a:cubicBezTo>
                    <a:pt x="1358748" y="3916999"/>
                    <a:pt x="1317587" y="3905541"/>
                    <a:pt x="1276079" y="3904326"/>
                  </a:cubicBezTo>
                  <a:cubicBezTo>
                    <a:pt x="1237002" y="3825768"/>
                    <a:pt x="1193930" y="3745388"/>
                    <a:pt x="1124808" y="3689052"/>
                  </a:cubicBezTo>
                  <a:cubicBezTo>
                    <a:pt x="1084428" y="3656934"/>
                    <a:pt x="1030502" y="3655285"/>
                    <a:pt x="981265" y="3653115"/>
                  </a:cubicBezTo>
                  <a:cubicBezTo>
                    <a:pt x="929249" y="3651553"/>
                    <a:pt x="879231" y="3633497"/>
                    <a:pt x="835117" y="3606588"/>
                  </a:cubicBezTo>
                  <a:cubicBezTo>
                    <a:pt x="874629" y="3597561"/>
                    <a:pt x="915703" y="3588620"/>
                    <a:pt x="956169" y="3597561"/>
                  </a:cubicBezTo>
                  <a:cubicBezTo>
                    <a:pt x="1005753" y="3608151"/>
                    <a:pt x="1056727" y="3598863"/>
                    <a:pt x="1103359" y="3580547"/>
                  </a:cubicBezTo>
                  <a:cubicBezTo>
                    <a:pt x="954953" y="3524124"/>
                    <a:pt x="793782" y="3559888"/>
                    <a:pt x="640601" y="3533412"/>
                  </a:cubicBezTo>
                  <a:cubicBezTo>
                    <a:pt x="771986" y="3501035"/>
                    <a:pt x="908582" y="3501642"/>
                    <a:pt x="1042920" y="3507024"/>
                  </a:cubicBezTo>
                  <a:cubicBezTo>
                    <a:pt x="1057335" y="3496868"/>
                    <a:pt x="1071837" y="3486799"/>
                    <a:pt x="1086252" y="3476729"/>
                  </a:cubicBezTo>
                  <a:cubicBezTo>
                    <a:pt x="1130800" y="3351645"/>
                    <a:pt x="1175868" y="3226734"/>
                    <a:pt x="1220416" y="3101649"/>
                  </a:cubicBezTo>
                  <a:cubicBezTo>
                    <a:pt x="1163798" y="3101823"/>
                    <a:pt x="1107266" y="3106163"/>
                    <a:pt x="1050735" y="3103125"/>
                  </a:cubicBezTo>
                  <a:cubicBezTo>
                    <a:pt x="990904" y="3103385"/>
                    <a:pt x="936717" y="3131683"/>
                    <a:pt x="877928" y="3137847"/>
                  </a:cubicBezTo>
                  <a:cubicBezTo>
                    <a:pt x="831296" y="3143315"/>
                    <a:pt x="785967" y="3155989"/>
                    <a:pt x="739509" y="3162586"/>
                  </a:cubicBezTo>
                  <a:cubicBezTo>
                    <a:pt x="677247" y="3170572"/>
                    <a:pt x="619152" y="3196352"/>
                    <a:pt x="556803" y="3203731"/>
                  </a:cubicBezTo>
                  <a:cubicBezTo>
                    <a:pt x="529796" y="3214668"/>
                    <a:pt x="504005" y="3228991"/>
                    <a:pt x="476825" y="3239928"/>
                  </a:cubicBezTo>
                  <a:cubicBezTo>
                    <a:pt x="445130" y="3266664"/>
                    <a:pt x="421857" y="3302080"/>
                    <a:pt x="389988" y="3328902"/>
                  </a:cubicBezTo>
                  <a:cubicBezTo>
                    <a:pt x="383909" y="3328208"/>
                    <a:pt x="371665" y="3326819"/>
                    <a:pt x="365586" y="3326038"/>
                  </a:cubicBezTo>
                  <a:cubicBezTo>
                    <a:pt x="351779" y="3312062"/>
                    <a:pt x="336669" y="3299215"/>
                    <a:pt x="323817" y="3284285"/>
                  </a:cubicBezTo>
                  <a:cubicBezTo>
                    <a:pt x="296724" y="3251473"/>
                    <a:pt x="254521" y="3230553"/>
                    <a:pt x="238804" y="3188974"/>
                  </a:cubicBezTo>
                  <a:cubicBezTo>
                    <a:pt x="228817" y="3159287"/>
                    <a:pt x="222478" y="3126388"/>
                    <a:pt x="228122" y="3095486"/>
                  </a:cubicBezTo>
                  <a:cubicBezTo>
                    <a:pt x="266331" y="3054688"/>
                    <a:pt x="311747" y="3020314"/>
                    <a:pt x="360202" y="2992537"/>
                  </a:cubicBezTo>
                  <a:cubicBezTo>
                    <a:pt x="368886" y="2987155"/>
                    <a:pt x="376441" y="2979863"/>
                    <a:pt x="381043" y="2970662"/>
                  </a:cubicBezTo>
                  <a:cubicBezTo>
                    <a:pt x="401016" y="2934725"/>
                    <a:pt x="429065" y="2904170"/>
                    <a:pt x="457634" y="2874917"/>
                  </a:cubicBezTo>
                  <a:cubicBezTo>
                    <a:pt x="446345" y="2916062"/>
                    <a:pt x="408050" y="2957815"/>
                    <a:pt x="427849" y="3001564"/>
                  </a:cubicBezTo>
                  <a:cubicBezTo>
                    <a:pt x="447127" y="3003387"/>
                    <a:pt x="467360" y="3013717"/>
                    <a:pt x="486204" y="3004602"/>
                  </a:cubicBezTo>
                  <a:cubicBezTo>
                    <a:pt x="542301" y="2981773"/>
                    <a:pt x="603608" y="2978909"/>
                    <a:pt x="661529" y="2962502"/>
                  </a:cubicBezTo>
                  <a:cubicBezTo>
                    <a:pt x="814797" y="2918493"/>
                    <a:pt x="972842" y="2894275"/>
                    <a:pt x="1129757" y="2867365"/>
                  </a:cubicBezTo>
                  <a:cubicBezTo>
                    <a:pt x="1195059" y="2855299"/>
                    <a:pt x="1260795" y="2838720"/>
                    <a:pt x="1319063" y="2806082"/>
                  </a:cubicBezTo>
                  <a:cubicBezTo>
                    <a:pt x="1342423" y="2748010"/>
                    <a:pt x="1333218" y="2684817"/>
                    <a:pt x="1345896" y="2624835"/>
                  </a:cubicBezTo>
                  <a:cubicBezTo>
                    <a:pt x="1355275" y="2650789"/>
                    <a:pt x="1352062" y="2677959"/>
                    <a:pt x="1349543" y="2704781"/>
                  </a:cubicBezTo>
                  <a:cubicBezTo>
                    <a:pt x="1376810" y="2627526"/>
                    <a:pt x="1392441" y="2546538"/>
                    <a:pt x="1417277" y="2468501"/>
                  </a:cubicBezTo>
                  <a:cubicBezTo>
                    <a:pt x="1431865" y="2428311"/>
                    <a:pt x="1448885" y="2388988"/>
                    <a:pt x="1463127" y="2348625"/>
                  </a:cubicBezTo>
                  <a:cubicBezTo>
                    <a:pt x="1340773" y="2384909"/>
                    <a:pt x="1226234" y="2443067"/>
                    <a:pt x="1104227" y="2480393"/>
                  </a:cubicBezTo>
                  <a:cubicBezTo>
                    <a:pt x="939062" y="2532562"/>
                    <a:pt x="777197" y="2594540"/>
                    <a:pt x="618110" y="2662681"/>
                  </a:cubicBezTo>
                  <a:cubicBezTo>
                    <a:pt x="564705" y="2679608"/>
                    <a:pt x="540738" y="2735684"/>
                    <a:pt x="502269" y="2772054"/>
                  </a:cubicBezTo>
                  <a:cubicBezTo>
                    <a:pt x="502269" y="2733774"/>
                    <a:pt x="502355" y="2695580"/>
                    <a:pt x="502269" y="2657386"/>
                  </a:cubicBezTo>
                  <a:cubicBezTo>
                    <a:pt x="467620" y="2687855"/>
                    <a:pt x="435143" y="2720580"/>
                    <a:pt x="401190" y="2751829"/>
                  </a:cubicBezTo>
                  <a:cubicBezTo>
                    <a:pt x="326075" y="2694105"/>
                    <a:pt x="309576" y="2594020"/>
                    <a:pt x="273625" y="2511642"/>
                  </a:cubicBezTo>
                  <a:cubicBezTo>
                    <a:pt x="255303" y="2483778"/>
                    <a:pt x="275449" y="2454786"/>
                    <a:pt x="278141" y="2426054"/>
                  </a:cubicBezTo>
                  <a:cubicBezTo>
                    <a:pt x="269544" y="2380395"/>
                    <a:pt x="239585" y="2342896"/>
                    <a:pt x="213013" y="2306264"/>
                  </a:cubicBezTo>
                  <a:cubicBezTo>
                    <a:pt x="253826" y="2292462"/>
                    <a:pt x="294380" y="2263557"/>
                    <a:pt x="302542" y="2218592"/>
                  </a:cubicBezTo>
                  <a:cubicBezTo>
                    <a:pt x="313744" y="2154965"/>
                    <a:pt x="319302" y="2090470"/>
                    <a:pt x="331807" y="2027102"/>
                  </a:cubicBezTo>
                  <a:cubicBezTo>
                    <a:pt x="342574" y="1932833"/>
                    <a:pt x="336843" y="1837609"/>
                    <a:pt x="333891" y="1743080"/>
                  </a:cubicBezTo>
                  <a:lnTo>
                    <a:pt x="326075" y="1746899"/>
                  </a:lnTo>
                  <a:cubicBezTo>
                    <a:pt x="336669" y="1707317"/>
                    <a:pt x="326162" y="1666172"/>
                    <a:pt x="316957" y="1627370"/>
                  </a:cubicBezTo>
                  <a:cubicBezTo>
                    <a:pt x="311747" y="1615304"/>
                    <a:pt x="309489" y="1598378"/>
                    <a:pt x="296464" y="1592649"/>
                  </a:cubicBezTo>
                  <a:cubicBezTo>
                    <a:pt x="279791" y="1593603"/>
                    <a:pt x="263292" y="1596034"/>
                    <a:pt x="246792" y="1597423"/>
                  </a:cubicBezTo>
                  <a:cubicBezTo>
                    <a:pt x="265984" y="1576677"/>
                    <a:pt x="283091" y="1553587"/>
                    <a:pt x="305668" y="1536400"/>
                  </a:cubicBezTo>
                  <a:cubicBezTo>
                    <a:pt x="312529" y="1538049"/>
                    <a:pt x="326423" y="1541434"/>
                    <a:pt x="333283" y="1543170"/>
                  </a:cubicBezTo>
                  <a:cubicBezTo>
                    <a:pt x="349522" y="1533101"/>
                    <a:pt x="365586" y="1522945"/>
                    <a:pt x="381651" y="1512702"/>
                  </a:cubicBezTo>
                  <a:cubicBezTo>
                    <a:pt x="347003" y="1509664"/>
                    <a:pt x="312181" y="1509317"/>
                    <a:pt x="277794" y="1504456"/>
                  </a:cubicBezTo>
                  <a:cubicBezTo>
                    <a:pt x="245750" y="1491262"/>
                    <a:pt x="217615" y="1468692"/>
                    <a:pt x="183054" y="1461661"/>
                  </a:cubicBezTo>
                  <a:cubicBezTo>
                    <a:pt x="155613" y="1454717"/>
                    <a:pt x="126957" y="1456193"/>
                    <a:pt x="99169" y="1452026"/>
                  </a:cubicBezTo>
                  <a:cubicBezTo>
                    <a:pt x="80846" y="1439266"/>
                    <a:pt x="55837" y="1426419"/>
                    <a:pt x="53058" y="1401767"/>
                  </a:cubicBezTo>
                  <a:cubicBezTo>
                    <a:pt x="54968" y="1355413"/>
                    <a:pt x="67907" y="1308366"/>
                    <a:pt x="56531" y="1262359"/>
                  </a:cubicBezTo>
                  <a:cubicBezTo>
                    <a:pt x="49150" y="1235190"/>
                    <a:pt x="21102" y="1223645"/>
                    <a:pt x="0" y="1208801"/>
                  </a:cubicBezTo>
                  <a:cubicBezTo>
                    <a:pt x="1650" y="1156285"/>
                    <a:pt x="16152" y="1104550"/>
                    <a:pt x="42377" y="1058978"/>
                  </a:cubicBezTo>
                  <a:cubicBezTo>
                    <a:pt x="73986" y="1005333"/>
                    <a:pt x="112021" y="955768"/>
                    <a:pt x="143543" y="901949"/>
                  </a:cubicBezTo>
                  <a:cubicBezTo>
                    <a:pt x="164644" y="862887"/>
                    <a:pt x="199987" y="834589"/>
                    <a:pt x="222912" y="796656"/>
                  </a:cubicBezTo>
                  <a:cubicBezTo>
                    <a:pt x="225778" y="795788"/>
                    <a:pt x="231509" y="794139"/>
                    <a:pt x="234375" y="793271"/>
                  </a:cubicBezTo>
                  <a:cubicBezTo>
                    <a:pt x="243753" y="813930"/>
                    <a:pt x="224996" y="832940"/>
                    <a:pt x="226386" y="853860"/>
                  </a:cubicBezTo>
                  <a:cubicBezTo>
                    <a:pt x="225778" y="878425"/>
                    <a:pt x="222304" y="907071"/>
                    <a:pt x="238630" y="927643"/>
                  </a:cubicBezTo>
                  <a:cubicBezTo>
                    <a:pt x="260513" y="942834"/>
                    <a:pt x="288040" y="928598"/>
                    <a:pt x="310705" y="921827"/>
                  </a:cubicBezTo>
                  <a:cubicBezTo>
                    <a:pt x="340664" y="907331"/>
                    <a:pt x="377136" y="900474"/>
                    <a:pt x="397716" y="872089"/>
                  </a:cubicBezTo>
                  <a:cubicBezTo>
                    <a:pt x="381825" y="804121"/>
                    <a:pt x="428457" y="744921"/>
                    <a:pt x="438183" y="680165"/>
                  </a:cubicBezTo>
                  <a:cubicBezTo>
                    <a:pt x="441569" y="631121"/>
                    <a:pt x="455463" y="583379"/>
                    <a:pt x="474394" y="538240"/>
                  </a:cubicBezTo>
                  <a:cubicBezTo>
                    <a:pt x="499056" y="481644"/>
                    <a:pt x="517205" y="422531"/>
                    <a:pt x="536830" y="364112"/>
                  </a:cubicBezTo>
                  <a:cubicBezTo>
                    <a:pt x="507305" y="324703"/>
                    <a:pt x="472831" y="288419"/>
                    <a:pt x="449992" y="244409"/>
                  </a:cubicBezTo>
                  <a:cubicBezTo>
                    <a:pt x="474654" y="234166"/>
                    <a:pt x="500358" y="227395"/>
                    <a:pt x="526670" y="223055"/>
                  </a:cubicBezTo>
                  <a:cubicBezTo>
                    <a:pt x="551593" y="199358"/>
                    <a:pt x="569828" y="169323"/>
                    <a:pt x="594924" y="145539"/>
                  </a:cubicBezTo>
                  <a:cubicBezTo>
                    <a:pt x="640254" y="101356"/>
                    <a:pt x="688535" y="60384"/>
                    <a:pt x="735080" y="17503"/>
                  </a:cubicBezTo>
                  <a:moveTo>
                    <a:pt x="1032412" y="1016791"/>
                  </a:moveTo>
                  <a:cubicBezTo>
                    <a:pt x="982047" y="1047519"/>
                    <a:pt x="924821" y="1064099"/>
                    <a:pt x="872631" y="1091269"/>
                  </a:cubicBezTo>
                  <a:cubicBezTo>
                    <a:pt x="807156" y="1124341"/>
                    <a:pt x="742809" y="1159670"/>
                    <a:pt x="677247" y="1192569"/>
                  </a:cubicBezTo>
                  <a:cubicBezTo>
                    <a:pt x="630615" y="1207846"/>
                    <a:pt x="586936" y="1231544"/>
                    <a:pt x="545253" y="1256978"/>
                  </a:cubicBezTo>
                  <a:cubicBezTo>
                    <a:pt x="508521" y="1330935"/>
                    <a:pt x="485335" y="1411141"/>
                    <a:pt x="443306" y="1482581"/>
                  </a:cubicBezTo>
                  <a:cubicBezTo>
                    <a:pt x="481601" y="1473467"/>
                    <a:pt x="519463" y="1462095"/>
                    <a:pt x="558105" y="1454543"/>
                  </a:cubicBezTo>
                  <a:cubicBezTo>
                    <a:pt x="592146" y="1461922"/>
                    <a:pt x="625578" y="1472512"/>
                    <a:pt x="658924" y="1482494"/>
                  </a:cubicBezTo>
                  <a:cubicBezTo>
                    <a:pt x="694962" y="1512094"/>
                    <a:pt x="713632" y="1556712"/>
                    <a:pt x="735341" y="1596902"/>
                  </a:cubicBezTo>
                  <a:cubicBezTo>
                    <a:pt x="738554" y="1598551"/>
                    <a:pt x="744980" y="1601850"/>
                    <a:pt x="748193" y="1603499"/>
                  </a:cubicBezTo>
                  <a:cubicBezTo>
                    <a:pt x="744285" y="1554542"/>
                    <a:pt x="718060" y="1511574"/>
                    <a:pt x="701214" y="1466349"/>
                  </a:cubicBezTo>
                  <a:cubicBezTo>
                    <a:pt x="729262" y="1442999"/>
                    <a:pt x="756529" y="1418954"/>
                    <a:pt x="785012" y="1396124"/>
                  </a:cubicBezTo>
                  <a:cubicBezTo>
                    <a:pt x="784317" y="1392045"/>
                    <a:pt x="783015" y="1383972"/>
                    <a:pt x="782407" y="1379892"/>
                  </a:cubicBezTo>
                  <a:cubicBezTo>
                    <a:pt x="794130" y="1367305"/>
                    <a:pt x="802293" y="1350379"/>
                    <a:pt x="817055" y="1341091"/>
                  </a:cubicBezTo>
                  <a:cubicBezTo>
                    <a:pt x="859692" y="1329025"/>
                    <a:pt x="903111" y="1318435"/>
                    <a:pt x="947485" y="1314789"/>
                  </a:cubicBezTo>
                  <a:cubicBezTo>
                    <a:pt x="1027636" y="1445689"/>
                    <a:pt x="1086165" y="1590478"/>
                    <a:pt x="1111174" y="1742299"/>
                  </a:cubicBezTo>
                  <a:cubicBezTo>
                    <a:pt x="1119858" y="1727802"/>
                    <a:pt x="1133318" y="1714955"/>
                    <a:pt x="1135575" y="1697421"/>
                  </a:cubicBezTo>
                  <a:cubicBezTo>
                    <a:pt x="1170571" y="1487095"/>
                    <a:pt x="1205046" y="1276682"/>
                    <a:pt x="1240215" y="1066356"/>
                  </a:cubicBezTo>
                  <a:cubicBezTo>
                    <a:pt x="1183597" y="1049950"/>
                    <a:pt x="1126718" y="1034412"/>
                    <a:pt x="1070100" y="1018180"/>
                  </a:cubicBezTo>
                  <a:cubicBezTo>
                    <a:pt x="1057856" y="1016270"/>
                    <a:pt x="1043875" y="1008805"/>
                    <a:pt x="1032412" y="1016791"/>
                  </a:cubicBezTo>
                  <a:moveTo>
                    <a:pt x="735428" y="1672161"/>
                  </a:moveTo>
                  <a:cubicBezTo>
                    <a:pt x="713371" y="1750371"/>
                    <a:pt x="707640" y="1833269"/>
                    <a:pt x="674815" y="1908181"/>
                  </a:cubicBezTo>
                  <a:cubicBezTo>
                    <a:pt x="667521" y="1933702"/>
                    <a:pt x="665610" y="1960611"/>
                    <a:pt x="654495" y="1985089"/>
                  </a:cubicBezTo>
                  <a:cubicBezTo>
                    <a:pt x="647982" y="2020939"/>
                    <a:pt x="640862" y="2056790"/>
                    <a:pt x="630267" y="2091858"/>
                  </a:cubicBezTo>
                  <a:cubicBezTo>
                    <a:pt x="723444" y="2068682"/>
                    <a:pt x="817750" y="2049151"/>
                    <a:pt x="913532" y="2040731"/>
                  </a:cubicBezTo>
                  <a:cubicBezTo>
                    <a:pt x="941667" y="2041859"/>
                    <a:pt x="964592" y="2025019"/>
                    <a:pt x="987257" y="2010697"/>
                  </a:cubicBezTo>
                  <a:cubicBezTo>
                    <a:pt x="969542" y="1998978"/>
                    <a:pt x="951740" y="1985697"/>
                    <a:pt x="930118" y="1982919"/>
                  </a:cubicBezTo>
                  <a:cubicBezTo>
                    <a:pt x="905803" y="1979708"/>
                    <a:pt x="879926" y="1985437"/>
                    <a:pt x="857435" y="1973458"/>
                  </a:cubicBezTo>
                  <a:cubicBezTo>
                    <a:pt x="886786" y="1968510"/>
                    <a:pt x="919350" y="1973892"/>
                    <a:pt x="944880" y="1955403"/>
                  </a:cubicBezTo>
                  <a:cubicBezTo>
                    <a:pt x="972581" y="1936653"/>
                    <a:pt x="1010182" y="1927278"/>
                    <a:pt x="1024858" y="1894379"/>
                  </a:cubicBezTo>
                  <a:cubicBezTo>
                    <a:pt x="1002627" y="1895855"/>
                    <a:pt x="980223" y="1903494"/>
                    <a:pt x="958079" y="1901237"/>
                  </a:cubicBezTo>
                  <a:cubicBezTo>
                    <a:pt x="937672" y="1891254"/>
                    <a:pt x="912837" y="1884744"/>
                    <a:pt x="899811" y="1864779"/>
                  </a:cubicBezTo>
                  <a:cubicBezTo>
                    <a:pt x="871763" y="1824589"/>
                    <a:pt x="843367" y="1784659"/>
                    <a:pt x="817663" y="1742820"/>
                  </a:cubicBezTo>
                  <a:cubicBezTo>
                    <a:pt x="810716" y="1742038"/>
                    <a:pt x="796735" y="1740563"/>
                    <a:pt x="789701" y="1739781"/>
                  </a:cubicBezTo>
                  <a:cubicBezTo>
                    <a:pt x="808371" y="1722421"/>
                    <a:pt x="790656" y="1698376"/>
                    <a:pt x="787878" y="1678151"/>
                  </a:cubicBezTo>
                  <a:cubicBezTo>
                    <a:pt x="770423" y="1675894"/>
                    <a:pt x="752882" y="1673810"/>
                    <a:pt x="735428" y="1672161"/>
                  </a:cubicBezTo>
                  <a:moveTo>
                    <a:pt x="626099" y="2116164"/>
                  </a:moveTo>
                  <a:cubicBezTo>
                    <a:pt x="613681" y="2144809"/>
                    <a:pt x="608124" y="2175624"/>
                    <a:pt x="599266" y="2205398"/>
                  </a:cubicBezTo>
                  <a:cubicBezTo>
                    <a:pt x="661008" y="2195936"/>
                    <a:pt x="724052" y="2206440"/>
                    <a:pt x="782494" y="2227012"/>
                  </a:cubicBezTo>
                  <a:cubicBezTo>
                    <a:pt x="814363" y="2237168"/>
                    <a:pt x="845190" y="2251665"/>
                    <a:pt x="878449" y="2256786"/>
                  </a:cubicBezTo>
                  <a:cubicBezTo>
                    <a:pt x="949830" y="2240727"/>
                    <a:pt x="1018605" y="2215294"/>
                    <a:pt x="1088857" y="2194895"/>
                  </a:cubicBezTo>
                  <a:cubicBezTo>
                    <a:pt x="1077568" y="2181787"/>
                    <a:pt x="1067668" y="2161996"/>
                    <a:pt x="1047696" y="2162864"/>
                  </a:cubicBezTo>
                  <a:cubicBezTo>
                    <a:pt x="1002540" y="2160694"/>
                    <a:pt x="957906" y="2153403"/>
                    <a:pt x="912924" y="2149670"/>
                  </a:cubicBezTo>
                  <a:cubicBezTo>
                    <a:pt x="862645" y="2147760"/>
                    <a:pt x="812192" y="2148368"/>
                    <a:pt x="762174" y="2142118"/>
                  </a:cubicBezTo>
                  <a:cubicBezTo>
                    <a:pt x="846753" y="2121806"/>
                    <a:pt x="940191" y="2138125"/>
                    <a:pt x="1016868" y="2089341"/>
                  </a:cubicBezTo>
                  <a:cubicBezTo>
                    <a:pt x="982220" y="2084827"/>
                    <a:pt x="947398" y="2081355"/>
                    <a:pt x="912403" y="2080921"/>
                  </a:cubicBezTo>
                  <a:cubicBezTo>
                    <a:pt x="815405" y="2077796"/>
                    <a:pt x="722576" y="2112605"/>
                    <a:pt x="626099" y="2116164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F119A56-80DC-58FB-2F61-22B675FE7DEA}"/>
                </a:ext>
              </a:extLst>
            </p:cNvPr>
            <p:cNvSpPr/>
            <p:nvPr/>
          </p:nvSpPr>
          <p:spPr>
            <a:xfrm>
              <a:off x="59831" y="1244104"/>
              <a:ext cx="2452988" cy="3793633"/>
            </a:xfrm>
            <a:custGeom>
              <a:avLst/>
              <a:gdLst>
                <a:gd name="connsiteX0" fmla="*/ 1815774 w 2452988"/>
                <a:gd name="connsiteY0" fmla="*/ 18789 h 3793633"/>
                <a:gd name="connsiteX1" fmla="*/ 1921108 w 2452988"/>
                <a:gd name="connsiteY1" fmla="*/ 1167 h 3793633"/>
                <a:gd name="connsiteX2" fmla="*/ 1920761 w 2452988"/>
                <a:gd name="connsiteY2" fmla="*/ 79465 h 3793633"/>
                <a:gd name="connsiteX3" fmla="*/ 1958709 w 2452988"/>
                <a:gd name="connsiteY3" fmla="*/ 135974 h 3793633"/>
                <a:gd name="connsiteX4" fmla="*/ 2157220 w 2452988"/>
                <a:gd name="connsiteY4" fmla="*/ 93353 h 3793633"/>
                <a:gd name="connsiteX5" fmla="*/ 2023143 w 2452988"/>
                <a:gd name="connsiteY5" fmla="*/ 179636 h 3793633"/>
                <a:gd name="connsiteX6" fmla="*/ 1989363 w 2452988"/>
                <a:gd name="connsiteY6" fmla="*/ 244045 h 3793633"/>
                <a:gd name="connsiteX7" fmla="*/ 2029221 w 2452988"/>
                <a:gd name="connsiteY7" fmla="*/ 257326 h 3793633"/>
                <a:gd name="connsiteX8" fmla="*/ 2124656 w 2452988"/>
                <a:gd name="connsiteY8" fmla="*/ 247517 h 3793633"/>
                <a:gd name="connsiteX9" fmla="*/ 2051452 w 2452988"/>
                <a:gd name="connsiteY9" fmla="*/ 432410 h 3793633"/>
                <a:gd name="connsiteX10" fmla="*/ 1989015 w 2452988"/>
                <a:gd name="connsiteY10" fmla="*/ 442566 h 3793633"/>
                <a:gd name="connsiteX11" fmla="*/ 1748128 w 2452988"/>
                <a:gd name="connsiteY11" fmla="*/ 476159 h 3793633"/>
                <a:gd name="connsiteX12" fmla="*/ 2000304 w 2452988"/>
                <a:gd name="connsiteY12" fmla="*/ 1115644 h 3793633"/>
                <a:gd name="connsiteX13" fmla="*/ 2003083 w 2452988"/>
                <a:gd name="connsiteY13" fmla="*/ 1163733 h 3793633"/>
                <a:gd name="connsiteX14" fmla="*/ 1958449 w 2452988"/>
                <a:gd name="connsiteY14" fmla="*/ 1239600 h 3793633"/>
                <a:gd name="connsiteX15" fmla="*/ 1921022 w 2452988"/>
                <a:gd name="connsiteY15" fmla="*/ 1450968 h 3793633"/>
                <a:gd name="connsiteX16" fmla="*/ 2321343 w 2452988"/>
                <a:gd name="connsiteY16" fmla="*/ 1326317 h 3793633"/>
                <a:gd name="connsiteX17" fmla="*/ 2353994 w 2452988"/>
                <a:gd name="connsiteY17" fmla="*/ 1332307 h 3793633"/>
                <a:gd name="connsiteX18" fmla="*/ 2296334 w 2452988"/>
                <a:gd name="connsiteY18" fmla="*/ 1385344 h 3793633"/>
                <a:gd name="connsiteX19" fmla="*/ 2336453 w 2452988"/>
                <a:gd name="connsiteY19" fmla="*/ 1450447 h 3793633"/>
                <a:gd name="connsiteX20" fmla="*/ 2442482 w 2452988"/>
                <a:gd name="connsiteY20" fmla="*/ 1432913 h 3793633"/>
                <a:gd name="connsiteX21" fmla="*/ 2452989 w 2452988"/>
                <a:gd name="connsiteY21" fmla="*/ 1447409 h 3793633"/>
                <a:gd name="connsiteX22" fmla="*/ 2386471 w 2452988"/>
                <a:gd name="connsiteY22" fmla="*/ 1507390 h 3793633"/>
                <a:gd name="connsiteX23" fmla="*/ 2446910 w 2452988"/>
                <a:gd name="connsiteY23" fmla="*/ 1531261 h 3793633"/>
                <a:gd name="connsiteX24" fmla="*/ 2345050 w 2452988"/>
                <a:gd name="connsiteY24" fmla="*/ 1774747 h 3793633"/>
                <a:gd name="connsiteX25" fmla="*/ 2002562 w 2452988"/>
                <a:gd name="connsiteY25" fmla="*/ 1800441 h 3793633"/>
                <a:gd name="connsiteX26" fmla="*/ 1821245 w 2452988"/>
                <a:gd name="connsiteY26" fmla="*/ 1848443 h 3793633"/>
                <a:gd name="connsiteX27" fmla="*/ 1811693 w 2452988"/>
                <a:gd name="connsiteY27" fmla="*/ 2314841 h 3793633"/>
                <a:gd name="connsiteX28" fmla="*/ 1825674 w 2452988"/>
                <a:gd name="connsiteY28" fmla="*/ 2710841 h 3793633"/>
                <a:gd name="connsiteX29" fmla="*/ 1839047 w 2452988"/>
                <a:gd name="connsiteY29" fmla="*/ 3045210 h 3793633"/>
                <a:gd name="connsiteX30" fmla="*/ 1914943 w 2452988"/>
                <a:gd name="connsiteY30" fmla="*/ 3404231 h 3793633"/>
                <a:gd name="connsiteX31" fmla="*/ 1917635 w 2452988"/>
                <a:gd name="connsiteY31" fmla="*/ 3439213 h 3793633"/>
                <a:gd name="connsiteX32" fmla="*/ 1844431 w 2452988"/>
                <a:gd name="connsiteY32" fmla="*/ 3656050 h 3793633"/>
                <a:gd name="connsiteX33" fmla="*/ 1661377 w 2452988"/>
                <a:gd name="connsiteY33" fmla="*/ 3793634 h 3793633"/>
                <a:gd name="connsiteX34" fmla="*/ 1494041 w 2452988"/>
                <a:gd name="connsiteY34" fmla="*/ 3659956 h 3793633"/>
                <a:gd name="connsiteX35" fmla="*/ 1450449 w 2452988"/>
                <a:gd name="connsiteY35" fmla="*/ 3583134 h 3793633"/>
                <a:gd name="connsiteX36" fmla="*/ 1401125 w 2452988"/>
                <a:gd name="connsiteY36" fmla="*/ 3399891 h 3793633"/>
                <a:gd name="connsiteX37" fmla="*/ 1380197 w 2452988"/>
                <a:gd name="connsiteY37" fmla="*/ 3378537 h 3793633"/>
                <a:gd name="connsiteX38" fmla="*/ 1428044 w 2452988"/>
                <a:gd name="connsiteY38" fmla="*/ 3313174 h 3793633"/>
                <a:gd name="connsiteX39" fmla="*/ 1395828 w 2452988"/>
                <a:gd name="connsiteY39" fmla="*/ 3254494 h 3793633"/>
                <a:gd name="connsiteX40" fmla="*/ 1318976 w 2452988"/>
                <a:gd name="connsiteY40" fmla="*/ 3231231 h 3793633"/>
                <a:gd name="connsiteX41" fmla="*/ 1442199 w 2452988"/>
                <a:gd name="connsiteY41" fmla="*/ 3188003 h 3793633"/>
                <a:gd name="connsiteX42" fmla="*/ 1469553 w 2452988"/>
                <a:gd name="connsiteY42" fmla="*/ 3123855 h 3793633"/>
                <a:gd name="connsiteX43" fmla="*/ 1466774 w 2452988"/>
                <a:gd name="connsiteY43" fmla="*/ 3077501 h 3793633"/>
                <a:gd name="connsiteX44" fmla="*/ 1478063 w 2452988"/>
                <a:gd name="connsiteY44" fmla="*/ 2863095 h 3793633"/>
                <a:gd name="connsiteX45" fmla="*/ 1543886 w 2452988"/>
                <a:gd name="connsiteY45" fmla="*/ 2454075 h 3793633"/>
                <a:gd name="connsiteX46" fmla="*/ 1535028 w 2452988"/>
                <a:gd name="connsiteY46" fmla="*/ 2257985 h 3793633"/>
                <a:gd name="connsiteX47" fmla="*/ 1489091 w 2452988"/>
                <a:gd name="connsiteY47" fmla="*/ 2392357 h 3793633"/>
                <a:gd name="connsiteX48" fmla="*/ 1263835 w 2452988"/>
                <a:gd name="connsiteY48" fmla="*/ 2839398 h 3793633"/>
                <a:gd name="connsiteX49" fmla="*/ 1219287 w 2452988"/>
                <a:gd name="connsiteY49" fmla="*/ 2890612 h 3793633"/>
                <a:gd name="connsiteX50" fmla="*/ 1016261 w 2452988"/>
                <a:gd name="connsiteY50" fmla="*/ 3165086 h 3793633"/>
                <a:gd name="connsiteX51" fmla="*/ 884962 w 2452988"/>
                <a:gd name="connsiteY51" fmla="*/ 3329493 h 3793633"/>
                <a:gd name="connsiteX52" fmla="*/ 826607 w 2452988"/>
                <a:gd name="connsiteY52" fmla="*/ 3374371 h 3793633"/>
                <a:gd name="connsiteX53" fmla="*/ 750016 w 2452988"/>
                <a:gd name="connsiteY53" fmla="*/ 3339996 h 3793633"/>
                <a:gd name="connsiteX54" fmla="*/ 701561 w 2452988"/>
                <a:gd name="connsiteY54" fmla="*/ 3273765 h 3793633"/>
                <a:gd name="connsiteX55" fmla="*/ 686885 w 2452988"/>
                <a:gd name="connsiteY55" fmla="*/ 3163177 h 3793633"/>
                <a:gd name="connsiteX56" fmla="*/ 644943 w 2452988"/>
                <a:gd name="connsiteY56" fmla="*/ 3093907 h 3793633"/>
                <a:gd name="connsiteX57" fmla="*/ 621670 w 2452988"/>
                <a:gd name="connsiteY57" fmla="*/ 3000506 h 3793633"/>
                <a:gd name="connsiteX58" fmla="*/ 574344 w 2452988"/>
                <a:gd name="connsiteY58" fmla="*/ 2902417 h 3793633"/>
                <a:gd name="connsiteX59" fmla="*/ 307926 w 2452988"/>
                <a:gd name="connsiteY59" fmla="*/ 2779156 h 3793633"/>
                <a:gd name="connsiteX60" fmla="*/ 297071 w 2452988"/>
                <a:gd name="connsiteY60" fmla="*/ 2758930 h 3793633"/>
                <a:gd name="connsiteX61" fmla="*/ 577383 w 2452988"/>
                <a:gd name="connsiteY61" fmla="*/ 2816915 h 3793633"/>
                <a:gd name="connsiteX62" fmla="*/ 574257 w 2452988"/>
                <a:gd name="connsiteY62" fmla="*/ 2795562 h 3793633"/>
                <a:gd name="connsiteX63" fmla="*/ 185919 w 2452988"/>
                <a:gd name="connsiteY63" fmla="*/ 2673255 h 3793633"/>
                <a:gd name="connsiteX64" fmla="*/ 308447 w 2452988"/>
                <a:gd name="connsiteY64" fmla="*/ 2678029 h 3793633"/>
                <a:gd name="connsiteX65" fmla="*/ 566876 w 2452988"/>
                <a:gd name="connsiteY65" fmla="*/ 2733410 h 3793633"/>
                <a:gd name="connsiteX66" fmla="*/ 602132 w 2452988"/>
                <a:gd name="connsiteY66" fmla="*/ 2726292 h 3793633"/>
                <a:gd name="connsiteX67" fmla="*/ 243579 w 2452988"/>
                <a:gd name="connsiteY67" fmla="*/ 2626641 h 3793633"/>
                <a:gd name="connsiteX68" fmla="*/ 0 w 2452988"/>
                <a:gd name="connsiteY68" fmla="*/ 2533414 h 3793633"/>
                <a:gd name="connsiteX69" fmla="*/ 210668 w 2452988"/>
                <a:gd name="connsiteY69" fmla="*/ 2557024 h 3793633"/>
                <a:gd name="connsiteX70" fmla="*/ 512950 w 2452988"/>
                <a:gd name="connsiteY70" fmla="*/ 2633846 h 3793633"/>
                <a:gd name="connsiteX71" fmla="*/ 703993 w 2452988"/>
                <a:gd name="connsiteY71" fmla="*/ 2592788 h 3793633"/>
                <a:gd name="connsiteX72" fmla="*/ 973623 w 2452988"/>
                <a:gd name="connsiteY72" fmla="*/ 2548691 h 3793633"/>
                <a:gd name="connsiteX73" fmla="*/ 1107614 w 2452988"/>
                <a:gd name="connsiteY73" fmla="*/ 2500775 h 3793633"/>
                <a:gd name="connsiteX74" fmla="*/ 1170571 w 2452988"/>
                <a:gd name="connsiteY74" fmla="*/ 2423954 h 3793633"/>
                <a:gd name="connsiteX75" fmla="*/ 1483968 w 2452988"/>
                <a:gd name="connsiteY75" fmla="*/ 1839850 h 3793633"/>
                <a:gd name="connsiteX76" fmla="*/ 1235178 w 2452988"/>
                <a:gd name="connsiteY76" fmla="*/ 1921706 h 3793633"/>
                <a:gd name="connsiteX77" fmla="*/ 1027723 w 2452988"/>
                <a:gd name="connsiteY77" fmla="*/ 1977781 h 3793633"/>
                <a:gd name="connsiteX78" fmla="*/ 841977 w 2452988"/>
                <a:gd name="connsiteY78" fmla="*/ 2068318 h 3793633"/>
                <a:gd name="connsiteX79" fmla="*/ 643206 w 2452988"/>
                <a:gd name="connsiteY79" fmla="*/ 2175000 h 3793633"/>
                <a:gd name="connsiteX80" fmla="*/ 611163 w 2452988"/>
                <a:gd name="connsiteY80" fmla="*/ 2205034 h 3793633"/>
                <a:gd name="connsiteX81" fmla="*/ 467360 w 2452988"/>
                <a:gd name="connsiteY81" fmla="*/ 2384892 h 3793633"/>
                <a:gd name="connsiteX82" fmla="*/ 303671 w 2452988"/>
                <a:gd name="connsiteY82" fmla="*/ 2282724 h 3793633"/>
                <a:gd name="connsiteX83" fmla="*/ 169333 w 2452988"/>
                <a:gd name="connsiteY83" fmla="*/ 2194705 h 3793633"/>
                <a:gd name="connsiteX84" fmla="*/ 131038 w 2452988"/>
                <a:gd name="connsiteY84" fmla="*/ 2010854 h 3793633"/>
                <a:gd name="connsiteX85" fmla="*/ 178799 w 2452988"/>
                <a:gd name="connsiteY85" fmla="*/ 1850613 h 3793633"/>
                <a:gd name="connsiteX86" fmla="*/ 331199 w 2452988"/>
                <a:gd name="connsiteY86" fmla="*/ 1733341 h 3793633"/>
                <a:gd name="connsiteX87" fmla="*/ 412305 w 2452988"/>
                <a:gd name="connsiteY87" fmla="*/ 1650270 h 3793633"/>
                <a:gd name="connsiteX88" fmla="*/ 575994 w 2452988"/>
                <a:gd name="connsiteY88" fmla="*/ 1554091 h 3793633"/>
                <a:gd name="connsiteX89" fmla="*/ 593188 w 2452988"/>
                <a:gd name="connsiteY89" fmla="*/ 1567632 h 3793633"/>
                <a:gd name="connsiteX90" fmla="*/ 415952 w 2452988"/>
                <a:gd name="connsiteY90" fmla="*/ 1753219 h 3793633"/>
                <a:gd name="connsiteX91" fmla="*/ 437401 w 2452988"/>
                <a:gd name="connsiteY91" fmla="*/ 1783340 h 3793633"/>
                <a:gd name="connsiteX92" fmla="*/ 706163 w 2452988"/>
                <a:gd name="connsiteY92" fmla="*/ 1718064 h 3793633"/>
                <a:gd name="connsiteX93" fmla="*/ 749148 w 2452988"/>
                <a:gd name="connsiteY93" fmla="*/ 1722143 h 3793633"/>
                <a:gd name="connsiteX94" fmla="*/ 821918 w 2452988"/>
                <a:gd name="connsiteY94" fmla="*/ 1524491 h 3793633"/>
                <a:gd name="connsiteX95" fmla="*/ 815839 w 2452988"/>
                <a:gd name="connsiteY95" fmla="*/ 1449318 h 3793633"/>
                <a:gd name="connsiteX96" fmla="*/ 866379 w 2452988"/>
                <a:gd name="connsiteY96" fmla="*/ 1213906 h 3793633"/>
                <a:gd name="connsiteX97" fmla="*/ 920218 w 2452988"/>
                <a:gd name="connsiteY97" fmla="*/ 969292 h 3793633"/>
                <a:gd name="connsiteX98" fmla="*/ 952609 w 2452988"/>
                <a:gd name="connsiteY98" fmla="*/ 900283 h 3793633"/>
                <a:gd name="connsiteX99" fmla="*/ 912924 w 2452988"/>
                <a:gd name="connsiteY99" fmla="*/ 880405 h 3793633"/>
                <a:gd name="connsiteX100" fmla="*/ 721621 w 2452988"/>
                <a:gd name="connsiteY100" fmla="*/ 903408 h 3793633"/>
                <a:gd name="connsiteX101" fmla="*/ 649893 w 2452988"/>
                <a:gd name="connsiteY101" fmla="*/ 867992 h 3793633"/>
                <a:gd name="connsiteX102" fmla="*/ 534833 w 2452988"/>
                <a:gd name="connsiteY102" fmla="*/ 695686 h 3793633"/>
                <a:gd name="connsiteX103" fmla="*/ 522762 w 2452988"/>
                <a:gd name="connsiteY103" fmla="*/ 658968 h 3793633"/>
                <a:gd name="connsiteX104" fmla="*/ 593014 w 2452988"/>
                <a:gd name="connsiteY104" fmla="*/ 726154 h 3793633"/>
                <a:gd name="connsiteX105" fmla="*/ 667781 w 2452988"/>
                <a:gd name="connsiteY105" fmla="*/ 746901 h 3793633"/>
                <a:gd name="connsiteX106" fmla="*/ 549422 w 2452988"/>
                <a:gd name="connsiteY106" fmla="*/ 586053 h 3793633"/>
                <a:gd name="connsiteX107" fmla="*/ 469791 w 2452988"/>
                <a:gd name="connsiteY107" fmla="*/ 531974 h 3793633"/>
                <a:gd name="connsiteX108" fmla="*/ 522241 w 2452988"/>
                <a:gd name="connsiteY108" fmla="*/ 544040 h 3793633"/>
                <a:gd name="connsiteX109" fmla="*/ 668650 w 2452988"/>
                <a:gd name="connsiteY109" fmla="*/ 610792 h 3793633"/>
                <a:gd name="connsiteX110" fmla="*/ 692183 w 2452988"/>
                <a:gd name="connsiteY110" fmla="*/ 580150 h 3793633"/>
                <a:gd name="connsiteX111" fmla="*/ 609079 w 2452988"/>
                <a:gd name="connsiteY111" fmla="*/ 515742 h 3793633"/>
                <a:gd name="connsiteX112" fmla="*/ 601177 w 2452988"/>
                <a:gd name="connsiteY112" fmla="*/ 484666 h 3793633"/>
                <a:gd name="connsiteX113" fmla="*/ 684107 w 2452988"/>
                <a:gd name="connsiteY113" fmla="*/ 508190 h 3793633"/>
                <a:gd name="connsiteX114" fmla="*/ 809413 w 2452988"/>
                <a:gd name="connsiteY114" fmla="*/ 352376 h 3793633"/>
                <a:gd name="connsiteX115" fmla="*/ 847275 w 2452988"/>
                <a:gd name="connsiteY115" fmla="*/ 336144 h 3793633"/>
                <a:gd name="connsiteX116" fmla="*/ 947138 w 2452988"/>
                <a:gd name="connsiteY116" fmla="*/ 354633 h 3793633"/>
                <a:gd name="connsiteX117" fmla="*/ 1181165 w 2452988"/>
                <a:gd name="connsiteY117" fmla="*/ 277117 h 3793633"/>
                <a:gd name="connsiteX118" fmla="*/ 1247596 w 2452988"/>
                <a:gd name="connsiteY118" fmla="*/ 228073 h 3793633"/>
                <a:gd name="connsiteX119" fmla="*/ 1354927 w 2452988"/>
                <a:gd name="connsiteY119" fmla="*/ 190053 h 3793633"/>
                <a:gd name="connsiteX120" fmla="*/ 1414672 w 2452988"/>
                <a:gd name="connsiteY120" fmla="*/ 140488 h 3793633"/>
                <a:gd name="connsiteX121" fmla="*/ 1440810 w 2452988"/>
                <a:gd name="connsiteY121" fmla="*/ 153682 h 3793633"/>
                <a:gd name="connsiteX122" fmla="*/ 1815774 w 2452988"/>
                <a:gd name="connsiteY122" fmla="*/ 18789 h 3793633"/>
                <a:gd name="connsiteX123" fmla="*/ 1372816 w 2452988"/>
                <a:gd name="connsiteY123" fmla="*/ 601330 h 3793633"/>
                <a:gd name="connsiteX124" fmla="*/ 1320800 w 2452988"/>
                <a:gd name="connsiteY124" fmla="*/ 649506 h 3793633"/>
                <a:gd name="connsiteX125" fmla="*/ 1163103 w 2452988"/>
                <a:gd name="connsiteY125" fmla="*/ 759140 h 3793633"/>
                <a:gd name="connsiteX126" fmla="*/ 1072271 w 2452988"/>
                <a:gd name="connsiteY126" fmla="*/ 839781 h 3793633"/>
                <a:gd name="connsiteX127" fmla="*/ 1055772 w 2452988"/>
                <a:gd name="connsiteY127" fmla="*/ 1056964 h 3793633"/>
                <a:gd name="connsiteX128" fmla="*/ 1108395 w 2452988"/>
                <a:gd name="connsiteY128" fmla="*/ 1508519 h 3793633"/>
                <a:gd name="connsiteX129" fmla="*/ 1135315 w 2452988"/>
                <a:gd name="connsiteY129" fmla="*/ 1601399 h 3793633"/>
                <a:gd name="connsiteX130" fmla="*/ 1520440 w 2452988"/>
                <a:gd name="connsiteY130" fmla="*/ 1528657 h 3793633"/>
                <a:gd name="connsiteX131" fmla="*/ 1539718 w 2452988"/>
                <a:gd name="connsiteY131" fmla="*/ 1482912 h 3793633"/>
                <a:gd name="connsiteX132" fmla="*/ 1528255 w 2452988"/>
                <a:gd name="connsiteY132" fmla="*/ 1411819 h 3793633"/>
                <a:gd name="connsiteX133" fmla="*/ 1528516 w 2452988"/>
                <a:gd name="connsiteY133" fmla="*/ 1368244 h 3793633"/>
                <a:gd name="connsiteX134" fmla="*/ 1406248 w 2452988"/>
                <a:gd name="connsiteY134" fmla="*/ 633535 h 3793633"/>
                <a:gd name="connsiteX135" fmla="*/ 1388186 w 2452988"/>
                <a:gd name="connsiteY135" fmla="*/ 619472 h 3793633"/>
                <a:gd name="connsiteX136" fmla="*/ 1384886 w 2452988"/>
                <a:gd name="connsiteY136" fmla="*/ 602459 h 3793633"/>
                <a:gd name="connsiteX137" fmla="*/ 1372816 w 2452988"/>
                <a:gd name="connsiteY137" fmla="*/ 601330 h 379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2452988" h="3793633">
                  <a:moveTo>
                    <a:pt x="1815774" y="18789"/>
                  </a:moveTo>
                  <a:cubicBezTo>
                    <a:pt x="1851899" y="19309"/>
                    <a:pt x="1884637" y="-5603"/>
                    <a:pt x="1921108" y="1167"/>
                  </a:cubicBezTo>
                  <a:cubicBezTo>
                    <a:pt x="1920848" y="27209"/>
                    <a:pt x="1920935" y="53337"/>
                    <a:pt x="1920761" y="79465"/>
                  </a:cubicBezTo>
                  <a:cubicBezTo>
                    <a:pt x="1933526" y="98214"/>
                    <a:pt x="1946465" y="116877"/>
                    <a:pt x="1958709" y="135974"/>
                  </a:cubicBezTo>
                  <a:cubicBezTo>
                    <a:pt x="2026616" y="130332"/>
                    <a:pt x="2089573" y="100298"/>
                    <a:pt x="2157220" y="93353"/>
                  </a:cubicBezTo>
                  <a:cubicBezTo>
                    <a:pt x="2111456" y="120176"/>
                    <a:pt x="2057791" y="137450"/>
                    <a:pt x="2023143" y="179636"/>
                  </a:cubicBezTo>
                  <a:cubicBezTo>
                    <a:pt x="2006730" y="197952"/>
                    <a:pt x="1997699" y="221216"/>
                    <a:pt x="1989363" y="244045"/>
                  </a:cubicBezTo>
                  <a:cubicBezTo>
                    <a:pt x="2002562" y="248472"/>
                    <a:pt x="2015848" y="252899"/>
                    <a:pt x="2029221" y="257326"/>
                  </a:cubicBezTo>
                  <a:cubicBezTo>
                    <a:pt x="2058312" y="242483"/>
                    <a:pt x="2096173" y="217917"/>
                    <a:pt x="2124656" y="247517"/>
                  </a:cubicBezTo>
                  <a:cubicBezTo>
                    <a:pt x="2100254" y="309148"/>
                    <a:pt x="2076027" y="370779"/>
                    <a:pt x="2051452" y="432410"/>
                  </a:cubicBezTo>
                  <a:cubicBezTo>
                    <a:pt x="2030437" y="433799"/>
                    <a:pt x="2007338" y="429892"/>
                    <a:pt x="1989015" y="442566"/>
                  </a:cubicBezTo>
                  <a:cubicBezTo>
                    <a:pt x="1908083" y="447253"/>
                    <a:pt x="1826369" y="453416"/>
                    <a:pt x="1748128" y="476159"/>
                  </a:cubicBezTo>
                  <a:cubicBezTo>
                    <a:pt x="1830450" y="689957"/>
                    <a:pt x="1917027" y="902193"/>
                    <a:pt x="2000304" y="1115644"/>
                  </a:cubicBezTo>
                  <a:cubicBezTo>
                    <a:pt x="2005254" y="1131095"/>
                    <a:pt x="2002475" y="1147675"/>
                    <a:pt x="2003083" y="1163733"/>
                  </a:cubicBezTo>
                  <a:cubicBezTo>
                    <a:pt x="1980766" y="1183959"/>
                    <a:pt x="1968348" y="1211823"/>
                    <a:pt x="1958449" y="1239600"/>
                  </a:cubicBezTo>
                  <a:cubicBezTo>
                    <a:pt x="1935176" y="1307568"/>
                    <a:pt x="1915030" y="1378313"/>
                    <a:pt x="1921022" y="1450968"/>
                  </a:cubicBezTo>
                  <a:cubicBezTo>
                    <a:pt x="2060135" y="1431003"/>
                    <a:pt x="2190045" y="1373886"/>
                    <a:pt x="2321343" y="1326317"/>
                  </a:cubicBezTo>
                  <a:cubicBezTo>
                    <a:pt x="2332893" y="1321022"/>
                    <a:pt x="2343834" y="1323019"/>
                    <a:pt x="2353994" y="1332307"/>
                  </a:cubicBezTo>
                  <a:cubicBezTo>
                    <a:pt x="2330895" y="1345501"/>
                    <a:pt x="2300589" y="1354789"/>
                    <a:pt x="2296334" y="1385344"/>
                  </a:cubicBezTo>
                  <a:cubicBezTo>
                    <a:pt x="2300849" y="1411993"/>
                    <a:pt x="2319693" y="1430829"/>
                    <a:pt x="2336453" y="1450447"/>
                  </a:cubicBezTo>
                  <a:cubicBezTo>
                    <a:pt x="2371796" y="1444805"/>
                    <a:pt x="2407312" y="1440031"/>
                    <a:pt x="2442482" y="1432913"/>
                  </a:cubicBezTo>
                  <a:cubicBezTo>
                    <a:pt x="2445955" y="1437774"/>
                    <a:pt x="2449428" y="1442548"/>
                    <a:pt x="2452989" y="1447409"/>
                  </a:cubicBezTo>
                  <a:cubicBezTo>
                    <a:pt x="2421293" y="1451055"/>
                    <a:pt x="2395329" y="1477443"/>
                    <a:pt x="2386471" y="1507390"/>
                  </a:cubicBezTo>
                  <a:cubicBezTo>
                    <a:pt x="2406878" y="1516071"/>
                    <a:pt x="2422075" y="1534560"/>
                    <a:pt x="2446910" y="1531261"/>
                  </a:cubicBezTo>
                  <a:cubicBezTo>
                    <a:pt x="2401147" y="1606694"/>
                    <a:pt x="2373793" y="1691762"/>
                    <a:pt x="2345050" y="1774747"/>
                  </a:cubicBezTo>
                  <a:cubicBezTo>
                    <a:pt x="2230598" y="1767368"/>
                    <a:pt x="2113280" y="1766587"/>
                    <a:pt x="2002562" y="1800441"/>
                  </a:cubicBezTo>
                  <a:cubicBezTo>
                    <a:pt x="1942818" y="1818930"/>
                    <a:pt x="1882205" y="1834555"/>
                    <a:pt x="1821245" y="1848443"/>
                  </a:cubicBezTo>
                  <a:cubicBezTo>
                    <a:pt x="1809348" y="2003562"/>
                    <a:pt x="1816643" y="2159375"/>
                    <a:pt x="1811693" y="2314841"/>
                  </a:cubicBezTo>
                  <a:cubicBezTo>
                    <a:pt x="1798494" y="2446523"/>
                    <a:pt x="1802315" y="2580461"/>
                    <a:pt x="1825674" y="2710841"/>
                  </a:cubicBezTo>
                  <a:cubicBezTo>
                    <a:pt x="1831145" y="2822211"/>
                    <a:pt x="1830537" y="2933927"/>
                    <a:pt x="1839047" y="3045210"/>
                  </a:cubicBezTo>
                  <a:cubicBezTo>
                    <a:pt x="1851291" y="3167170"/>
                    <a:pt x="1880989" y="3286699"/>
                    <a:pt x="1914943" y="3404231"/>
                  </a:cubicBezTo>
                  <a:cubicBezTo>
                    <a:pt x="1917982" y="3415603"/>
                    <a:pt x="1921803" y="3427408"/>
                    <a:pt x="1917635" y="3439213"/>
                  </a:cubicBezTo>
                  <a:cubicBezTo>
                    <a:pt x="1899052" y="3513084"/>
                    <a:pt x="1881337" y="3588690"/>
                    <a:pt x="1844431" y="3656050"/>
                  </a:cubicBezTo>
                  <a:cubicBezTo>
                    <a:pt x="1800404" y="3720545"/>
                    <a:pt x="1728416" y="3757437"/>
                    <a:pt x="1661377" y="3793634"/>
                  </a:cubicBezTo>
                  <a:cubicBezTo>
                    <a:pt x="1619956" y="3733913"/>
                    <a:pt x="1561601" y="3686952"/>
                    <a:pt x="1494041" y="3659956"/>
                  </a:cubicBezTo>
                  <a:cubicBezTo>
                    <a:pt x="1489265" y="3629314"/>
                    <a:pt x="1461998" y="3610564"/>
                    <a:pt x="1450449" y="3583134"/>
                  </a:cubicBezTo>
                  <a:cubicBezTo>
                    <a:pt x="1423008" y="3525930"/>
                    <a:pt x="1397565" y="3464560"/>
                    <a:pt x="1401125" y="3399891"/>
                  </a:cubicBezTo>
                  <a:cubicBezTo>
                    <a:pt x="1394178" y="3392687"/>
                    <a:pt x="1387144" y="3385569"/>
                    <a:pt x="1380197" y="3378537"/>
                  </a:cubicBezTo>
                  <a:cubicBezTo>
                    <a:pt x="1393570" y="3354927"/>
                    <a:pt x="1409722" y="3333139"/>
                    <a:pt x="1428044" y="3313174"/>
                  </a:cubicBezTo>
                  <a:cubicBezTo>
                    <a:pt x="1420055" y="3292515"/>
                    <a:pt x="1414585" y="3268383"/>
                    <a:pt x="1395828" y="3254494"/>
                  </a:cubicBezTo>
                  <a:cubicBezTo>
                    <a:pt x="1371166" y="3243991"/>
                    <a:pt x="1344246" y="3239825"/>
                    <a:pt x="1318976" y="3231231"/>
                  </a:cubicBezTo>
                  <a:cubicBezTo>
                    <a:pt x="1348675" y="3191214"/>
                    <a:pt x="1400951" y="3203193"/>
                    <a:pt x="1442199" y="3188003"/>
                  </a:cubicBezTo>
                  <a:cubicBezTo>
                    <a:pt x="1468858" y="3179062"/>
                    <a:pt x="1462866" y="3145295"/>
                    <a:pt x="1469553" y="3123855"/>
                  </a:cubicBezTo>
                  <a:cubicBezTo>
                    <a:pt x="1475892" y="3108317"/>
                    <a:pt x="1468164" y="3092865"/>
                    <a:pt x="1466774" y="3077501"/>
                  </a:cubicBezTo>
                  <a:cubicBezTo>
                    <a:pt x="1458959" y="3006061"/>
                    <a:pt x="1459132" y="2932886"/>
                    <a:pt x="1478063" y="2863095"/>
                  </a:cubicBezTo>
                  <a:cubicBezTo>
                    <a:pt x="1501509" y="2727073"/>
                    <a:pt x="1526605" y="2591052"/>
                    <a:pt x="1543886" y="2454075"/>
                  </a:cubicBezTo>
                  <a:cubicBezTo>
                    <a:pt x="1542410" y="2388711"/>
                    <a:pt x="1539197" y="2323261"/>
                    <a:pt x="1535028" y="2257985"/>
                  </a:cubicBezTo>
                  <a:cubicBezTo>
                    <a:pt x="1513493" y="2300432"/>
                    <a:pt x="1503420" y="2347306"/>
                    <a:pt x="1489091" y="2392357"/>
                  </a:cubicBezTo>
                  <a:cubicBezTo>
                    <a:pt x="1445151" y="2555115"/>
                    <a:pt x="1352669" y="2698255"/>
                    <a:pt x="1263835" y="2839398"/>
                  </a:cubicBezTo>
                  <a:cubicBezTo>
                    <a:pt x="1252459" y="2859276"/>
                    <a:pt x="1235352" y="2874640"/>
                    <a:pt x="1219287" y="2890612"/>
                  </a:cubicBezTo>
                  <a:cubicBezTo>
                    <a:pt x="1141046" y="2973683"/>
                    <a:pt x="1073487" y="3066390"/>
                    <a:pt x="1016261" y="3165086"/>
                  </a:cubicBezTo>
                  <a:cubicBezTo>
                    <a:pt x="967284" y="3215433"/>
                    <a:pt x="924126" y="3271161"/>
                    <a:pt x="884962" y="3329493"/>
                  </a:cubicBezTo>
                  <a:cubicBezTo>
                    <a:pt x="871502" y="3351020"/>
                    <a:pt x="846754" y="3360482"/>
                    <a:pt x="826607" y="3374371"/>
                  </a:cubicBezTo>
                  <a:cubicBezTo>
                    <a:pt x="801077" y="3362913"/>
                    <a:pt x="775373" y="3351889"/>
                    <a:pt x="750016" y="3339996"/>
                  </a:cubicBezTo>
                  <a:cubicBezTo>
                    <a:pt x="738207" y="3314823"/>
                    <a:pt x="718060" y="3295553"/>
                    <a:pt x="701561" y="3273765"/>
                  </a:cubicBezTo>
                  <a:cubicBezTo>
                    <a:pt x="682978" y="3240345"/>
                    <a:pt x="681849" y="3200155"/>
                    <a:pt x="686885" y="3163177"/>
                  </a:cubicBezTo>
                  <a:cubicBezTo>
                    <a:pt x="667781" y="3143385"/>
                    <a:pt x="658229" y="3117431"/>
                    <a:pt x="644943" y="3093907"/>
                  </a:cubicBezTo>
                  <a:cubicBezTo>
                    <a:pt x="644509" y="3061789"/>
                    <a:pt x="627662" y="3032016"/>
                    <a:pt x="621670" y="3000506"/>
                  </a:cubicBezTo>
                  <a:cubicBezTo>
                    <a:pt x="615852" y="2962833"/>
                    <a:pt x="570697" y="2943389"/>
                    <a:pt x="574344" y="2902417"/>
                  </a:cubicBezTo>
                  <a:cubicBezTo>
                    <a:pt x="490893" y="2850682"/>
                    <a:pt x="396414" y="2820735"/>
                    <a:pt x="307926" y="2779156"/>
                  </a:cubicBezTo>
                  <a:cubicBezTo>
                    <a:pt x="300371" y="2775076"/>
                    <a:pt x="296724" y="2768305"/>
                    <a:pt x="297071" y="2758930"/>
                  </a:cubicBezTo>
                  <a:cubicBezTo>
                    <a:pt x="389119" y="2783409"/>
                    <a:pt x="482122" y="2809364"/>
                    <a:pt x="577383" y="2816915"/>
                  </a:cubicBezTo>
                  <a:cubicBezTo>
                    <a:pt x="576602" y="2811534"/>
                    <a:pt x="575039" y="2800944"/>
                    <a:pt x="574257" y="2795562"/>
                  </a:cubicBezTo>
                  <a:cubicBezTo>
                    <a:pt x="456418" y="2721518"/>
                    <a:pt x="307318" y="2736969"/>
                    <a:pt x="185919" y="2673255"/>
                  </a:cubicBezTo>
                  <a:cubicBezTo>
                    <a:pt x="226299" y="2658325"/>
                    <a:pt x="267894" y="2672213"/>
                    <a:pt x="308447" y="2678029"/>
                  </a:cubicBezTo>
                  <a:cubicBezTo>
                    <a:pt x="395024" y="2694261"/>
                    <a:pt x="481688" y="2710667"/>
                    <a:pt x="566876" y="2733410"/>
                  </a:cubicBezTo>
                  <a:cubicBezTo>
                    <a:pt x="578686" y="2731500"/>
                    <a:pt x="590496" y="2729157"/>
                    <a:pt x="602132" y="2726292"/>
                  </a:cubicBezTo>
                  <a:cubicBezTo>
                    <a:pt x="485422" y="2683585"/>
                    <a:pt x="361592" y="2665182"/>
                    <a:pt x="243579" y="2626641"/>
                  </a:cubicBezTo>
                  <a:cubicBezTo>
                    <a:pt x="160910" y="2599992"/>
                    <a:pt x="77285" y="2573691"/>
                    <a:pt x="0" y="2533414"/>
                  </a:cubicBezTo>
                  <a:cubicBezTo>
                    <a:pt x="71033" y="2526469"/>
                    <a:pt x="141806" y="2540879"/>
                    <a:pt x="210668" y="2557024"/>
                  </a:cubicBezTo>
                  <a:cubicBezTo>
                    <a:pt x="311313" y="2583066"/>
                    <a:pt x="411263" y="2612232"/>
                    <a:pt x="512950" y="2633846"/>
                  </a:cubicBezTo>
                  <a:cubicBezTo>
                    <a:pt x="578860" y="2636537"/>
                    <a:pt x="643293" y="2616832"/>
                    <a:pt x="703993" y="2592788"/>
                  </a:cubicBezTo>
                  <a:cubicBezTo>
                    <a:pt x="791091" y="2564576"/>
                    <a:pt x="883920" y="2564055"/>
                    <a:pt x="973623" y="2548691"/>
                  </a:cubicBezTo>
                  <a:cubicBezTo>
                    <a:pt x="1020168" y="2539664"/>
                    <a:pt x="1068711" y="2529594"/>
                    <a:pt x="1107614" y="2500775"/>
                  </a:cubicBezTo>
                  <a:cubicBezTo>
                    <a:pt x="1134794" y="2481071"/>
                    <a:pt x="1154767" y="2453207"/>
                    <a:pt x="1170571" y="2423954"/>
                  </a:cubicBezTo>
                  <a:cubicBezTo>
                    <a:pt x="1275037" y="2229252"/>
                    <a:pt x="1379589" y="2034551"/>
                    <a:pt x="1483968" y="1839850"/>
                  </a:cubicBezTo>
                  <a:cubicBezTo>
                    <a:pt x="1401212" y="1867540"/>
                    <a:pt x="1322103" y="1908251"/>
                    <a:pt x="1235178" y="1921706"/>
                  </a:cubicBezTo>
                  <a:cubicBezTo>
                    <a:pt x="1165013" y="1936115"/>
                    <a:pt x="1094935" y="1952608"/>
                    <a:pt x="1027723" y="1977781"/>
                  </a:cubicBezTo>
                  <a:cubicBezTo>
                    <a:pt x="962595" y="2000871"/>
                    <a:pt x="902851" y="2036113"/>
                    <a:pt x="841977" y="2068318"/>
                  </a:cubicBezTo>
                  <a:cubicBezTo>
                    <a:pt x="776241" y="2104862"/>
                    <a:pt x="705642" y="2132640"/>
                    <a:pt x="643206" y="2175000"/>
                  </a:cubicBezTo>
                  <a:cubicBezTo>
                    <a:pt x="630962" y="2183159"/>
                    <a:pt x="620194" y="2193316"/>
                    <a:pt x="611163" y="2205034"/>
                  </a:cubicBezTo>
                  <a:cubicBezTo>
                    <a:pt x="563402" y="2265102"/>
                    <a:pt x="515381" y="2324997"/>
                    <a:pt x="467360" y="2384892"/>
                  </a:cubicBezTo>
                  <a:cubicBezTo>
                    <a:pt x="410395" y="2354771"/>
                    <a:pt x="358466" y="2316404"/>
                    <a:pt x="303671" y="2282724"/>
                  </a:cubicBezTo>
                  <a:cubicBezTo>
                    <a:pt x="258255" y="2254426"/>
                    <a:pt x="209973" y="2230034"/>
                    <a:pt x="169333" y="2194705"/>
                  </a:cubicBezTo>
                  <a:cubicBezTo>
                    <a:pt x="156742" y="2133421"/>
                    <a:pt x="143977" y="2072137"/>
                    <a:pt x="131038" y="2010854"/>
                  </a:cubicBezTo>
                  <a:cubicBezTo>
                    <a:pt x="116102" y="1953389"/>
                    <a:pt x="143022" y="1894623"/>
                    <a:pt x="178799" y="1850613"/>
                  </a:cubicBezTo>
                  <a:cubicBezTo>
                    <a:pt x="218397" y="1798357"/>
                    <a:pt x="281180" y="1773271"/>
                    <a:pt x="331199" y="1733341"/>
                  </a:cubicBezTo>
                  <a:cubicBezTo>
                    <a:pt x="358900" y="1706345"/>
                    <a:pt x="382954" y="1675616"/>
                    <a:pt x="412305" y="1650270"/>
                  </a:cubicBezTo>
                  <a:cubicBezTo>
                    <a:pt x="460587" y="1608604"/>
                    <a:pt x="518507" y="1580653"/>
                    <a:pt x="575994" y="1554091"/>
                  </a:cubicBezTo>
                  <a:cubicBezTo>
                    <a:pt x="580249" y="1557476"/>
                    <a:pt x="588846" y="1564247"/>
                    <a:pt x="593188" y="1567632"/>
                  </a:cubicBezTo>
                  <a:cubicBezTo>
                    <a:pt x="532749" y="1628222"/>
                    <a:pt x="473612" y="1690026"/>
                    <a:pt x="415952" y="1753219"/>
                  </a:cubicBezTo>
                  <a:cubicBezTo>
                    <a:pt x="423073" y="1763202"/>
                    <a:pt x="430194" y="1773271"/>
                    <a:pt x="437401" y="1783340"/>
                  </a:cubicBezTo>
                  <a:cubicBezTo>
                    <a:pt x="528494" y="1768410"/>
                    <a:pt x="618197" y="1745841"/>
                    <a:pt x="706163" y="1718064"/>
                  </a:cubicBezTo>
                  <a:cubicBezTo>
                    <a:pt x="720492" y="1712074"/>
                    <a:pt x="734994" y="1719626"/>
                    <a:pt x="749148" y="1722143"/>
                  </a:cubicBezTo>
                  <a:cubicBezTo>
                    <a:pt x="774505" y="1656693"/>
                    <a:pt x="798993" y="1590809"/>
                    <a:pt x="821918" y="1524491"/>
                  </a:cubicBezTo>
                  <a:cubicBezTo>
                    <a:pt x="832338" y="1499578"/>
                    <a:pt x="812800" y="1474318"/>
                    <a:pt x="815839" y="1449318"/>
                  </a:cubicBezTo>
                  <a:cubicBezTo>
                    <a:pt x="845017" y="1373973"/>
                    <a:pt x="852137" y="1292811"/>
                    <a:pt x="866379" y="1213906"/>
                  </a:cubicBezTo>
                  <a:cubicBezTo>
                    <a:pt x="882096" y="1131876"/>
                    <a:pt x="897554" y="1049760"/>
                    <a:pt x="920218" y="969292"/>
                  </a:cubicBezTo>
                  <a:cubicBezTo>
                    <a:pt x="926818" y="944553"/>
                    <a:pt x="937151" y="920856"/>
                    <a:pt x="952609" y="900283"/>
                  </a:cubicBezTo>
                  <a:cubicBezTo>
                    <a:pt x="941146" y="890735"/>
                    <a:pt x="929249" y="878843"/>
                    <a:pt x="912924" y="880405"/>
                  </a:cubicBezTo>
                  <a:cubicBezTo>
                    <a:pt x="848751" y="883790"/>
                    <a:pt x="786662" y="913477"/>
                    <a:pt x="721621" y="903408"/>
                  </a:cubicBezTo>
                  <a:cubicBezTo>
                    <a:pt x="694354" y="899762"/>
                    <a:pt x="670473" y="885353"/>
                    <a:pt x="649893" y="867992"/>
                  </a:cubicBezTo>
                  <a:cubicBezTo>
                    <a:pt x="637996" y="796726"/>
                    <a:pt x="586241" y="742474"/>
                    <a:pt x="534833" y="695686"/>
                  </a:cubicBezTo>
                  <a:cubicBezTo>
                    <a:pt x="521634" y="687874"/>
                    <a:pt x="524586" y="671902"/>
                    <a:pt x="522762" y="658968"/>
                  </a:cubicBezTo>
                  <a:cubicBezTo>
                    <a:pt x="546990" y="680582"/>
                    <a:pt x="567744" y="705842"/>
                    <a:pt x="593014" y="726154"/>
                  </a:cubicBezTo>
                  <a:cubicBezTo>
                    <a:pt x="614202" y="742994"/>
                    <a:pt x="641817" y="745772"/>
                    <a:pt x="667781" y="746901"/>
                  </a:cubicBezTo>
                  <a:cubicBezTo>
                    <a:pt x="659271" y="676155"/>
                    <a:pt x="603869" y="625635"/>
                    <a:pt x="549422" y="586053"/>
                  </a:cubicBezTo>
                  <a:cubicBezTo>
                    <a:pt x="523804" y="566695"/>
                    <a:pt x="493498" y="554022"/>
                    <a:pt x="469791" y="531974"/>
                  </a:cubicBezTo>
                  <a:cubicBezTo>
                    <a:pt x="488462" y="521731"/>
                    <a:pt x="505742" y="536574"/>
                    <a:pt x="522241" y="544040"/>
                  </a:cubicBezTo>
                  <a:cubicBezTo>
                    <a:pt x="569394" y="569820"/>
                    <a:pt x="619413" y="589438"/>
                    <a:pt x="668650" y="610792"/>
                  </a:cubicBezTo>
                  <a:cubicBezTo>
                    <a:pt x="676118" y="600289"/>
                    <a:pt x="684107" y="590133"/>
                    <a:pt x="692183" y="580150"/>
                  </a:cubicBezTo>
                  <a:cubicBezTo>
                    <a:pt x="670039" y="552373"/>
                    <a:pt x="642251" y="529109"/>
                    <a:pt x="609079" y="515742"/>
                  </a:cubicBezTo>
                  <a:cubicBezTo>
                    <a:pt x="607082" y="508016"/>
                    <a:pt x="603174" y="492478"/>
                    <a:pt x="601177" y="484666"/>
                  </a:cubicBezTo>
                  <a:cubicBezTo>
                    <a:pt x="629052" y="491610"/>
                    <a:pt x="656579" y="500030"/>
                    <a:pt x="684107" y="508190"/>
                  </a:cubicBezTo>
                  <a:cubicBezTo>
                    <a:pt x="735167" y="464614"/>
                    <a:pt x="777804" y="411577"/>
                    <a:pt x="809413" y="352376"/>
                  </a:cubicBezTo>
                  <a:cubicBezTo>
                    <a:pt x="822005" y="346908"/>
                    <a:pt x="834596" y="341439"/>
                    <a:pt x="847275" y="336144"/>
                  </a:cubicBezTo>
                  <a:cubicBezTo>
                    <a:pt x="879405" y="346734"/>
                    <a:pt x="914140" y="350640"/>
                    <a:pt x="947138" y="354633"/>
                  </a:cubicBezTo>
                  <a:cubicBezTo>
                    <a:pt x="1023729" y="324599"/>
                    <a:pt x="1102143" y="299860"/>
                    <a:pt x="1181165" y="277117"/>
                  </a:cubicBezTo>
                  <a:cubicBezTo>
                    <a:pt x="1210777" y="272690"/>
                    <a:pt x="1223889" y="242656"/>
                    <a:pt x="1247596" y="228073"/>
                  </a:cubicBezTo>
                  <a:cubicBezTo>
                    <a:pt x="1278771" y="203855"/>
                    <a:pt x="1321842" y="209844"/>
                    <a:pt x="1354927" y="190053"/>
                  </a:cubicBezTo>
                  <a:cubicBezTo>
                    <a:pt x="1375334" y="174168"/>
                    <a:pt x="1393830" y="155939"/>
                    <a:pt x="1414672" y="140488"/>
                  </a:cubicBezTo>
                  <a:cubicBezTo>
                    <a:pt x="1421271" y="143786"/>
                    <a:pt x="1434297" y="150384"/>
                    <a:pt x="1440810" y="153682"/>
                  </a:cubicBezTo>
                  <a:cubicBezTo>
                    <a:pt x="1561774" y="100124"/>
                    <a:pt x="1678137" y="16619"/>
                    <a:pt x="1815774" y="18789"/>
                  </a:cubicBezTo>
                  <a:moveTo>
                    <a:pt x="1372816" y="601330"/>
                  </a:moveTo>
                  <a:cubicBezTo>
                    <a:pt x="1362829" y="624160"/>
                    <a:pt x="1339210" y="634663"/>
                    <a:pt x="1320800" y="649506"/>
                  </a:cubicBezTo>
                  <a:cubicBezTo>
                    <a:pt x="1268524" y="686398"/>
                    <a:pt x="1219547" y="728411"/>
                    <a:pt x="1163103" y="759140"/>
                  </a:cubicBezTo>
                  <a:cubicBezTo>
                    <a:pt x="1128194" y="779712"/>
                    <a:pt x="1086165" y="798115"/>
                    <a:pt x="1072271" y="839781"/>
                  </a:cubicBezTo>
                  <a:cubicBezTo>
                    <a:pt x="1048825" y="909398"/>
                    <a:pt x="1056206" y="984657"/>
                    <a:pt x="1055772" y="1056964"/>
                  </a:cubicBezTo>
                  <a:cubicBezTo>
                    <a:pt x="1089899" y="1204792"/>
                    <a:pt x="1089204" y="1358348"/>
                    <a:pt x="1108395" y="1508519"/>
                  </a:cubicBezTo>
                  <a:cubicBezTo>
                    <a:pt x="1114995" y="1540029"/>
                    <a:pt x="1123158" y="1571625"/>
                    <a:pt x="1135315" y="1601399"/>
                  </a:cubicBezTo>
                  <a:cubicBezTo>
                    <a:pt x="1263227" y="1574663"/>
                    <a:pt x="1392007" y="1552528"/>
                    <a:pt x="1520440" y="1528657"/>
                  </a:cubicBezTo>
                  <a:cubicBezTo>
                    <a:pt x="1522871" y="1511817"/>
                    <a:pt x="1532337" y="1497755"/>
                    <a:pt x="1539718" y="1482912"/>
                  </a:cubicBezTo>
                  <a:cubicBezTo>
                    <a:pt x="1540239" y="1458693"/>
                    <a:pt x="1524868" y="1436385"/>
                    <a:pt x="1528255" y="1411819"/>
                  </a:cubicBezTo>
                  <a:cubicBezTo>
                    <a:pt x="1530252" y="1397323"/>
                    <a:pt x="1531902" y="1382653"/>
                    <a:pt x="1528516" y="1368244"/>
                  </a:cubicBezTo>
                  <a:cubicBezTo>
                    <a:pt x="1488831" y="1123196"/>
                    <a:pt x="1445151" y="878756"/>
                    <a:pt x="1406248" y="633535"/>
                  </a:cubicBezTo>
                  <a:cubicBezTo>
                    <a:pt x="1401733" y="630062"/>
                    <a:pt x="1392702" y="623031"/>
                    <a:pt x="1388186" y="619472"/>
                  </a:cubicBezTo>
                  <a:cubicBezTo>
                    <a:pt x="1387318" y="615219"/>
                    <a:pt x="1385755" y="606712"/>
                    <a:pt x="1384886" y="602459"/>
                  </a:cubicBezTo>
                  <a:cubicBezTo>
                    <a:pt x="1381934" y="602198"/>
                    <a:pt x="1375855" y="601591"/>
                    <a:pt x="1372816" y="60133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任意多边形: 形状 8">
              <a:extLst>
                <a:ext uri="{FF2B5EF4-FFF2-40B4-BE49-F238E27FC236}">
                  <a16:creationId xmlns:a16="http://schemas.microsoft.com/office/drawing/2014/main" id="{5B36C2C4-824E-4D6F-F316-5085B4B71858}"/>
                </a:ext>
              </a:extLst>
            </p:cNvPr>
            <p:cNvSpPr/>
            <p:nvPr/>
          </p:nvSpPr>
          <p:spPr>
            <a:xfrm>
              <a:off x="4190261" y="1251498"/>
              <a:ext cx="6034605" cy="3968528"/>
            </a:xfrm>
            <a:custGeom>
              <a:avLst/>
              <a:gdLst>
                <a:gd name="connsiteX0" fmla="*/ 2826130 w 6034605"/>
                <a:gd name="connsiteY0" fmla="*/ 31620 h 3968528"/>
                <a:gd name="connsiteX1" fmla="*/ 2982785 w 6034605"/>
                <a:gd name="connsiteY1" fmla="*/ 8009 h 3968528"/>
                <a:gd name="connsiteX2" fmla="*/ 3128412 w 6034605"/>
                <a:gd name="connsiteY2" fmla="*/ 192468 h 3968528"/>
                <a:gd name="connsiteX3" fmla="*/ 3230880 w 6034605"/>
                <a:gd name="connsiteY3" fmla="*/ 457307 h 3968528"/>
                <a:gd name="connsiteX4" fmla="*/ 3216899 w 6034605"/>
                <a:gd name="connsiteY4" fmla="*/ 641592 h 3968528"/>
                <a:gd name="connsiteX5" fmla="*/ 3194843 w 6034605"/>
                <a:gd name="connsiteY5" fmla="*/ 665463 h 3968528"/>
                <a:gd name="connsiteX6" fmla="*/ 3179472 w 6034605"/>
                <a:gd name="connsiteY6" fmla="*/ 740895 h 3968528"/>
                <a:gd name="connsiteX7" fmla="*/ 3171657 w 6034605"/>
                <a:gd name="connsiteY7" fmla="*/ 804523 h 3968528"/>
                <a:gd name="connsiteX8" fmla="*/ 3156808 w 6034605"/>
                <a:gd name="connsiteY8" fmla="*/ 962593 h 3968528"/>
                <a:gd name="connsiteX9" fmla="*/ 3147777 w 6034605"/>
                <a:gd name="connsiteY9" fmla="*/ 1022488 h 3968528"/>
                <a:gd name="connsiteX10" fmla="*/ 3122854 w 6034605"/>
                <a:gd name="connsiteY10" fmla="*/ 1245921 h 3968528"/>
                <a:gd name="connsiteX11" fmla="*/ 3657600 w 6034605"/>
                <a:gd name="connsiteY11" fmla="*/ 1073094 h 3968528"/>
                <a:gd name="connsiteX12" fmla="*/ 3764497 w 6034605"/>
                <a:gd name="connsiteY12" fmla="*/ 1026220 h 3968528"/>
                <a:gd name="connsiteX13" fmla="*/ 3747737 w 6034605"/>
                <a:gd name="connsiteY13" fmla="*/ 1057990 h 3968528"/>
                <a:gd name="connsiteX14" fmla="*/ 3955453 w 6034605"/>
                <a:gd name="connsiteY14" fmla="*/ 982211 h 3968528"/>
                <a:gd name="connsiteX15" fmla="*/ 3825544 w 6034605"/>
                <a:gd name="connsiteY15" fmla="*/ 1070317 h 3968528"/>
                <a:gd name="connsiteX16" fmla="*/ 3937825 w 6034605"/>
                <a:gd name="connsiteY16" fmla="*/ 1047661 h 3968528"/>
                <a:gd name="connsiteX17" fmla="*/ 3879557 w 6034605"/>
                <a:gd name="connsiteY17" fmla="*/ 1100177 h 3968528"/>
                <a:gd name="connsiteX18" fmla="*/ 3903090 w 6034605"/>
                <a:gd name="connsiteY18" fmla="*/ 1118319 h 3968528"/>
                <a:gd name="connsiteX19" fmla="*/ 3965439 w 6034605"/>
                <a:gd name="connsiteY19" fmla="*/ 1092972 h 3968528"/>
                <a:gd name="connsiteX20" fmla="*/ 3912729 w 6034605"/>
                <a:gd name="connsiteY20" fmla="*/ 1147225 h 3968528"/>
                <a:gd name="connsiteX21" fmla="*/ 3915508 w 6034605"/>
                <a:gd name="connsiteY21" fmla="*/ 1196009 h 3968528"/>
                <a:gd name="connsiteX22" fmla="*/ 3890585 w 6034605"/>
                <a:gd name="connsiteY22" fmla="*/ 1247570 h 3968528"/>
                <a:gd name="connsiteX23" fmla="*/ 3920023 w 6034605"/>
                <a:gd name="connsiteY23" fmla="*/ 1252518 h 3968528"/>
                <a:gd name="connsiteX24" fmla="*/ 3862450 w 6034605"/>
                <a:gd name="connsiteY24" fmla="*/ 1270053 h 3968528"/>
                <a:gd name="connsiteX25" fmla="*/ 3823720 w 6034605"/>
                <a:gd name="connsiteY25" fmla="*/ 1320659 h 3968528"/>
                <a:gd name="connsiteX26" fmla="*/ 3269610 w 6034605"/>
                <a:gd name="connsiteY26" fmla="*/ 1477514 h 3968528"/>
                <a:gd name="connsiteX27" fmla="*/ 3103923 w 6034605"/>
                <a:gd name="connsiteY27" fmla="*/ 1528815 h 3968528"/>
                <a:gd name="connsiteX28" fmla="*/ 3081433 w 6034605"/>
                <a:gd name="connsiteY28" fmla="*/ 2014484 h 3968528"/>
                <a:gd name="connsiteX29" fmla="*/ 3444327 w 6034605"/>
                <a:gd name="connsiteY29" fmla="*/ 1922732 h 3968528"/>
                <a:gd name="connsiteX30" fmla="*/ 3444501 w 6034605"/>
                <a:gd name="connsiteY30" fmla="*/ 1901465 h 3968528"/>
                <a:gd name="connsiteX31" fmla="*/ 3604542 w 6034605"/>
                <a:gd name="connsiteY31" fmla="*/ 1862750 h 3968528"/>
                <a:gd name="connsiteX32" fmla="*/ 3665589 w 6034605"/>
                <a:gd name="connsiteY32" fmla="*/ 1896864 h 3968528"/>
                <a:gd name="connsiteX33" fmla="*/ 3748519 w 6034605"/>
                <a:gd name="connsiteY33" fmla="*/ 1814053 h 3968528"/>
                <a:gd name="connsiteX34" fmla="*/ 3779260 w 6034605"/>
                <a:gd name="connsiteY34" fmla="*/ 1813966 h 3968528"/>
                <a:gd name="connsiteX35" fmla="*/ 3742267 w 6034605"/>
                <a:gd name="connsiteY35" fmla="*/ 1859886 h 3968528"/>
                <a:gd name="connsiteX36" fmla="*/ 3741572 w 6034605"/>
                <a:gd name="connsiteY36" fmla="*/ 1914572 h 3968528"/>
                <a:gd name="connsiteX37" fmla="*/ 3928794 w 6034605"/>
                <a:gd name="connsiteY37" fmla="*/ 1736798 h 3968528"/>
                <a:gd name="connsiteX38" fmla="*/ 3830667 w 6034605"/>
                <a:gd name="connsiteY38" fmla="*/ 1921603 h 3968528"/>
                <a:gd name="connsiteX39" fmla="*/ 3827802 w 6034605"/>
                <a:gd name="connsiteY39" fmla="*/ 1979068 h 3968528"/>
                <a:gd name="connsiteX40" fmla="*/ 3936783 w 6034605"/>
                <a:gd name="connsiteY40" fmla="*/ 1857976 h 3968528"/>
                <a:gd name="connsiteX41" fmla="*/ 3932962 w 6034605"/>
                <a:gd name="connsiteY41" fmla="*/ 2020994 h 3968528"/>
                <a:gd name="connsiteX42" fmla="*/ 3971431 w 6034605"/>
                <a:gd name="connsiteY42" fmla="*/ 1954589 h 3968528"/>
                <a:gd name="connsiteX43" fmla="*/ 3988452 w 6034605"/>
                <a:gd name="connsiteY43" fmla="*/ 1837751 h 3968528"/>
                <a:gd name="connsiteX44" fmla="*/ 4129302 w 6034605"/>
                <a:gd name="connsiteY44" fmla="*/ 1709281 h 3968528"/>
                <a:gd name="connsiteX45" fmla="*/ 4171418 w 6034605"/>
                <a:gd name="connsiteY45" fmla="*/ 1679681 h 3968528"/>
                <a:gd name="connsiteX46" fmla="*/ 4148667 w 6034605"/>
                <a:gd name="connsiteY46" fmla="*/ 1739315 h 3968528"/>
                <a:gd name="connsiteX47" fmla="*/ 4179841 w 6034605"/>
                <a:gd name="connsiteY47" fmla="*/ 1751815 h 3968528"/>
                <a:gd name="connsiteX48" fmla="*/ 4574432 w 6034605"/>
                <a:gd name="connsiteY48" fmla="*/ 1622650 h 3968528"/>
                <a:gd name="connsiteX49" fmla="*/ 4435839 w 6034605"/>
                <a:gd name="connsiteY49" fmla="*/ 1040630 h 3968528"/>
                <a:gd name="connsiteX50" fmla="*/ 4361072 w 6034605"/>
                <a:gd name="connsiteY50" fmla="*/ 746451 h 3968528"/>
                <a:gd name="connsiteX51" fmla="*/ 4191912 w 6034605"/>
                <a:gd name="connsiteY51" fmla="*/ 650706 h 3968528"/>
                <a:gd name="connsiteX52" fmla="*/ 4221610 w 6034605"/>
                <a:gd name="connsiteY52" fmla="*/ 485171 h 3968528"/>
                <a:gd name="connsiteX53" fmla="*/ 4234636 w 6034605"/>
                <a:gd name="connsiteY53" fmla="*/ 434564 h 3968528"/>
                <a:gd name="connsiteX54" fmla="*/ 4384605 w 6034605"/>
                <a:gd name="connsiteY54" fmla="*/ 193336 h 3968528"/>
                <a:gd name="connsiteX55" fmla="*/ 4461717 w 6034605"/>
                <a:gd name="connsiteY55" fmla="*/ 116341 h 3968528"/>
                <a:gd name="connsiteX56" fmla="*/ 4573216 w 6034605"/>
                <a:gd name="connsiteY56" fmla="*/ 93945 h 3968528"/>
                <a:gd name="connsiteX57" fmla="*/ 4656146 w 6034605"/>
                <a:gd name="connsiteY57" fmla="*/ 143337 h 3968528"/>
                <a:gd name="connsiteX58" fmla="*/ 4766777 w 6034605"/>
                <a:gd name="connsiteY58" fmla="*/ 254359 h 3968528"/>
                <a:gd name="connsiteX59" fmla="*/ 4849533 w 6034605"/>
                <a:gd name="connsiteY59" fmla="*/ 432134 h 3968528"/>
                <a:gd name="connsiteX60" fmla="*/ 4896859 w 6034605"/>
                <a:gd name="connsiteY60" fmla="*/ 633345 h 3968528"/>
                <a:gd name="connsiteX61" fmla="*/ 4878624 w 6034605"/>
                <a:gd name="connsiteY61" fmla="*/ 789853 h 3968528"/>
                <a:gd name="connsiteX62" fmla="*/ 4821572 w 6034605"/>
                <a:gd name="connsiteY62" fmla="*/ 1258160 h 3968528"/>
                <a:gd name="connsiteX63" fmla="*/ 4830689 w 6034605"/>
                <a:gd name="connsiteY63" fmla="*/ 1365450 h 3968528"/>
                <a:gd name="connsiteX64" fmla="*/ 4838071 w 6034605"/>
                <a:gd name="connsiteY64" fmla="*/ 1519788 h 3968528"/>
                <a:gd name="connsiteX65" fmla="*/ 5221719 w 6034605"/>
                <a:gd name="connsiteY65" fmla="*/ 1360763 h 3968528"/>
                <a:gd name="connsiteX66" fmla="*/ 5251505 w 6034605"/>
                <a:gd name="connsiteY66" fmla="*/ 1368401 h 3968528"/>
                <a:gd name="connsiteX67" fmla="*/ 5343552 w 6034605"/>
                <a:gd name="connsiteY67" fmla="*/ 1324566 h 3968528"/>
                <a:gd name="connsiteX68" fmla="*/ 5548489 w 6034605"/>
                <a:gd name="connsiteY68" fmla="*/ 1236459 h 3968528"/>
                <a:gd name="connsiteX69" fmla="*/ 5728329 w 6034605"/>
                <a:gd name="connsiteY69" fmla="*/ 1144881 h 3968528"/>
                <a:gd name="connsiteX70" fmla="*/ 5660423 w 6034605"/>
                <a:gd name="connsiteY70" fmla="*/ 1223526 h 3968528"/>
                <a:gd name="connsiteX71" fmla="*/ 5679614 w 6034605"/>
                <a:gd name="connsiteY71" fmla="*/ 1261546 h 3968528"/>
                <a:gd name="connsiteX72" fmla="*/ 5783906 w 6034605"/>
                <a:gd name="connsiteY72" fmla="*/ 1213890 h 3968528"/>
                <a:gd name="connsiteX73" fmla="*/ 5739879 w 6034605"/>
                <a:gd name="connsiteY73" fmla="*/ 1269966 h 3968528"/>
                <a:gd name="connsiteX74" fmla="*/ 5753079 w 6034605"/>
                <a:gd name="connsiteY74" fmla="*/ 1321180 h 3968528"/>
                <a:gd name="connsiteX75" fmla="*/ 5807179 w 6034605"/>
                <a:gd name="connsiteY75" fmla="*/ 1298785 h 3968528"/>
                <a:gd name="connsiteX76" fmla="*/ 5756638 w 6034605"/>
                <a:gd name="connsiteY76" fmla="*/ 1503469 h 3968528"/>
                <a:gd name="connsiteX77" fmla="*/ 5675967 w 6034605"/>
                <a:gd name="connsiteY77" fmla="*/ 1589752 h 3968528"/>
                <a:gd name="connsiteX78" fmla="*/ 5122724 w 6034605"/>
                <a:gd name="connsiteY78" fmla="*/ 1791050 h 3968528"/>
                <a:gd name="connsiteX79" fmla="*/ 4909712 w 6034605"/>
                <a:gd name="connsiteY79" fmla="*/ 1882194 h 3968528"/>
                <a:gd name="connsiteX80" fmla="*/ 5006796 w 6034605"/>
                <a:gd name="connsiteY80" fmla="*/ 2254236 h 3968528"/>
                <a:gd name="connsiteX81" fmla="*/ 5060636 w 6034605"/>
                <a:gd name="connsiteY81" fmla="*/ 2365693 h 3968528"/>
                <a:gd name="connsiteX82" fmla="*/ 5078698 w 6034605"/>
                <a:gd name="connsiteY82" fmla="*/ 2350415 h 3968528"/>
                <a:gd name="connsiteX83" fmla="*/ 5057509 w 6034605"/>
                <a:gd name="connsiteY83" fmla="*/ 2346249 h 3968528"/>
                <a:gd name="connsiteX84" fmla="*/ 5084516 w 6034605"/>
                <a:gd name="connsiteY84" fmla="*/ 2230105 h 3968528"/>
                <a:gd name="connsiteX85" fmla="*/ 5166838 w 6034605"/>
                <a:gd name="connsiteY85" fmla="*/ 2156061 h 3968528"/>
                <a:gd name="connsiteX86" fmla="*/ 5378635 w 6034605"/>
                <a:gd name="connsiteY86" fmla="*/ 2067087 h 3968528"/>
                <a:gd name="connsiteX87" fmla="*/ 5490568 w 6034605"/>
                <a:gd name="connsiteY87" fmla="*/ 2082451 h 3968528"/>
                <a:gd name="connsiteX88" fmla="*/ 5520267 w 6034605"/>
                <a:gd name="connsiteY88" fmla="*/ 2069604 h 3968528"/>
                <a:gd name="connsiteX89" fmla="*/ 5520528 w 6034605"/>
                <a:gd name="connsiteY89" fmla="*/ 2130020 h 3968528"/>
                <a:gd name="connsiteX90" fmla="*/ 5536592 w 6034605"/>
                <a:gd name="connsiteY90" fmla="*/ 2147468 h 3968528"/>
                <a:gd name="connsiteX91" fmla="*/ 5576104 w 6034605"/>
                <a:gd name="connsiteY91" fmla="*/ 2111270 h 3968528"/>
                <a:gd name="connsiteX92" fmla="*/ 5605715 w 6034605"/>
                <a:gd name="connsiteY92" fmla="*/ 2241823 h 3968528"/>
                <a:gd name="connsiteX93" fmla="*/ 5563338 w 6034605"/>
                <a:gd name="connsiteY93" fmla="*/ 2319252 h 3968528"/>
                <a:gd name="connsiteX94" fmla="*/ 5540847 w 6034605"/>
                <a:gd name="connsiteY94" fmla="*/ 2364130 h 3968528"/>
                <a:gd name="connsiteX95" fmla="*/ 5439074 w 6034605"/>
                <a:gd name="connsiteY95" fmla="*/ 2406491 h 3968528"/>
                <a:gd name="connsiteX96" fmla="*/ 5433777 w 6034605"/>
                <a:gd name="connsiteY96" fmla="*/ 2418470 h 3968528"/>
                <a:gd name="connsiteX97" fmla="*/ 5342250 w 6034605"/>
                <a:gd name="connsiteY97" fmla="*/ 2461611 h 3968528"/>
                <a:gd name="connsiteX98" fmla="*/ 5160412 w 6034605"/>
                <a:gd name="connsiteY98" fmla="*/ 2621938 h 3968528"/>
                <a:gd name="connsiteX99" fmla="*/ 5332698 w 6034605"/>
                <a:gd name="connsiteY99" fmla="*/ 2918287 h 3968528"/>
                <a:gd name="connsiteX100" fmla="*/ 5482145 w 6034605"/>
                <a:gd name="connsiteY100" fmla="*/ 3125401 h 3968528"/>
                <a:gd name="connsiteX101" fmla="*/ 5616310 w 6034605"/>
                <a:gd name="connsiteY101" fmla="*/ 3241719 h 3968528"/>
                <a:gd name="connsiteX102" fmla="*/ 5681003 w 6034605"/>
                <a:gd name="connsiteY102" fmla="*/ 3069760 h 3968528"/>
                <a:gd name="connsiteX103" fmla="*/ 5701758 w 6034605"/>
                <a:gd name="connsiteY103" fmla="*/ 3066635 h 3968528"/>
                <a:gd name="connsiteX104" fmla="*/ 5719646 w 6034605"/>
                <a:gd name="connsiteY104" fmla="*/ 3263420 h 3968528"/>
                <a:gd name="connsiteX105" fmla="*/ 5740313 w 6034605"/>
                <a:gd name="connsiteY105" fmla="*/ 3124012 h 3968528"/>
                <a:gd name="connsiteX106" fmla="*/ 5730848 w 6034605"/>
                <a:gd name="connsiteY106" fmla="*/ 2881656 h 3968528"/>
                <a:gd name="connsiteX107" fmla="*/ 5739966 w 6034605"/>
                <a:gd name="connsiteY107" fmla="*/ 2615688 h 3968528"/>
                <a:gd name="connsiteX108" fmla="*/ 5795282 w 6034605"/>
                <a:gd name="connsiteY108" fmla="*/ 3253524 h 3968528"/>
                <a:gd name="connsiteX109" fmla="*/ 5800666 w 6034605"/>
                <a:gd name="connsiteY109" fmla="*/ 3356300 h 3968528"/>
                <a:gd name="connsiteX110" fmla="*/ 5812389 w 6034605"/>
                <a:gd name="connsiteY110" fmla="*/ 3271405 h 3968528"/>
                <a:gd name="connsiteX111" fmla="*/ 5826456 w 6034605"/>
                <a:gd name="connsiteY111" fmla="*/ 2922193 h 3968528"/>
                <a:gd name="connsiteX112" fmla="*/ 5887677 w 6034605"/>
                <a:gd name="connsiteY112" fmla="*/ 3383469 h 3968528"/>
                <a:gd name="connsiteX113" fmla="*/ 5906868 w 6034605"/>
                <a:gd name="connsiteY113" fmla="*/ 3354477 h 3968528"/>
                <a:gd name="connsiteX114" fmla="*/ 5925538 w 6034605"/>
                <a:gd name="connsiteY114" fmla="*/ 3428260 h 3968528"/>
                <a:gd name="connsiteX115" fmla="*/ 6008641 w 6034605"/>
                <a:gd name="connsiteY115" fmla="*/ 3595618 h 3968528"/>
                <a:gd name="connsiteX116" fmla="*/ 6034606 w 6034605"/>
                <a:gd name="connsiteY116" fmla="*/ 3690148 h 3968528"/>
                <a:gd name="connsiteX117" fmla="*/ 6022275 w 6034605"/>
                <a:gd name="connsiteY117" fmla="*/ 3725564 h 3968528"/>
                <a:gd name="connsiteX118" fmla="*/ 6034432 w 6034605"/>
                <a:gd name="connsiteY118" fmla="*/ 3771744 h 3968528"/>
                <a:gd name="connsiteX119" fmla="*/ 5969999 w 6034605"/>
                <a:gd name="connsiteY119" fmla="*/ 3871134 h 3968528"/>
                <a:gd name="connsiteX120" fmla="*/ 5856762 w 6034605"/>
                <a:gd name="connsiteY120" fmla="*/ 3968529 h 3968528"/>
                <a:gd name="connsiteX121" fmla="*/ 5802750 w 6034605"/>
                <a:gd name="connsiteY121" fmla="*/ 3942661 h 3968528"/>
                <a:gd name="connsiteX122" fmla="*/ 5741268 w 6034605"/>
                <a:gd name="connsiteY122" fmla="*/ 3950039 h 3968528"/>
                <a:gd name="connsiteX123" fmla="*/ 5388361 w 6034605"/>
                <a:gd name="connsiteY123" fmla="*/ 3627476 h 3968528"/>
                <a:gd name="connsiteX124" fmla="*/ 5127674 w 6034605"/>
                <a:gd name="connsiteY124" fmla="*/ 3217500 h 3968528"/>
                <a:gd name="connsiteX125" fmla="*/ 4928122 w 6034605"/>
                <a:gd name="connsiteY125" fmla="*/ 2856049 h 3968528"/>
                <a:gd name="connsiteX126" fmla="*/ 4736384 w 6034605"/>
                <a:gd name="connsiteY126" fmla="*/ 3095975 h 3968528"/>
                <a:gd name="connsiteX127" fmla="*/ 4676032 w 6034605"/>
                <a:gd name="connsiteY127" fmla="*/ 3255260 h 3968528"/>
                <a:gd name="connsiteX128" fmla="*/ 4529016 w 6034605"/>
                <a:gd name="connsiteY128" fmla="*/ 3301266 h 3968528"/>
                <a:gd name="connsiteX129" fmla="*/ 4307666 w 6034605"/>
                <a:gd name="connsiteY129" fmla="*/ 3187727 h 3968528"/>
                <a:gd name="connsiteX130" fmla="*/ 4281789 w 6034605"/>
                <a:gd name="connsiteY130" fmla="*/ 3127224 h 3968528"/>
                <a:gd name="connsiteX131" fmla="*/ 4118100 w 6034605"/>
                <a:gd name="connsiteY131" fmla="*/ 3078267 h 3968528"/>
                <a:gd name="connsiteX132" fmla="*/ 4240802 w 6034605"/>
                <a:gd name="connsiteY132" fmla="*/ 3077485 h 3968528"/>
                <a:gd name="connsiteX133" fmla="*/ 4262858 w 6034605"/>
                <a:gd name="connsiteY133" fmla="*/ 3067069 h 3968528"/>
                <a:gd name="connsiteX134" fmla="*/ 4015197 w 6034605"/>
                <a:gd name="connsiteY134" fmla="*/ 3007434 h 3968528"/>
                <a:gd name="connsiteX135" fmla="*/ 4347091 w 6034605"/>
                <a:gd name="connsiteY135" fmla="*/ 2976880 h 3968528"/>
                <a:gd name="connsiteX136" fmla="*/ 4576169 w 6034605"/>
                <a:gd name="connsiteY136" fmla="*/ 2807351 h 3968528"/>
                <a:gd name="connsiteX137" fmla="*/ 4832166 w 6034605"/>
                <a:gd name="connsiteY137" fmla="*/ 2588432 h 3968528"/>
                <a:gd name="connsiteX138" fmla="*/ 4751147 w 6034605"/>
                <a:gd name="connsiteY138" fmla="*/ 2328975 h 3968528"/>
                <a:gd name="connsiteX139" fmla="*/ 4654322 w 6034605"/>
                <a:gd name="connsiteY139" fmla="*/ 2001550 h 3968528"/>
                <a:gd name="connsiteX140" fmla="*/ 4524066 w 6034605"/>
                <a:gd name="connsiteY140" fmla="*/ 2071080 h 3968528"/>
                <a:gd name="connsiteX141" fmla="*/ 4395720 w 6034605"/>
                <a:gd name="connsiteY141" fmla="*/ 2192866 h 3968528"/>
                <a:gd name="connsiteX142" fmla="*/ 4276579 w 6034605"/>
                <a:gd name="connsiteY142" fmla="*/ 2229497 h 3968528"/>
                <a:gd name="connsiteX143" fmla="*/ 4059919 w 6034605"/>
                <a:gd name="connsiteY143" fmla="*/ 2152502 h 3968528"/>
                <a:gd name="connsiteX144" fmla="*/ 4005645 w 6034605"/>
                <a:gd name="connsiteY144" fmla="*/ 2140002 h 3968528"/>
                <a:gd name="connsiteX145" fmla="*/ 4067300 w 6034605"/>
                <a:gd name="connsiteY145" fmla="*/ 2203716 h 3968528"/>
                <a:gd name="connsiteX146" fmla="*/ 4008163 w 6034605"/>
                <a:gd name="connsiteY146" fmla="*/ 2333228 h 3968528"/>
                <a:gd name="connsiteX147" fmla="*/ 4010942 w 6034605"/>
                <a:gd name="connsiteY147" fmla="*/ 2479666 h 3968528"/>
                <a:gd name="connsiteX148" fmla="*/ 3911253 w 6034605"/>
                <a:gd name="connsiteY148" fmla="*/ 2652840 h 3968528"/>
                <a:gd name="connsiteX149" fmla="*/ 3828409 w 6034605"/>
                <a:gd name="connsiteY149" fmla="*/ 2710912 h 3968528"/>
                <a:gd name="connsiteX150" fmla="*/ 3730544 w 6034605"/>
                <a:gd name="connsiteY150" fmla="*/ 2889642 h 3968528"/>
                <a:gd name="connsiteX151" fmla="*/ 3531512 w 6034605"/>
                <a:gd name="connsiteY151" fmla="*/ 3315589 h 3968528"/>
                <a:gd name="connsiteX152" fmla="*/ 3423052 w 6034605"/>
                <a:gd name="connsiteY152" fmla="*/ 3681381 h 3968528"/>
                <a:gd name="connsiteX153" fmla="*/ 3385017 w 6034605"/>
                <a:gd name="connsiteY153" fmla="*/ 3703082 h 3968528"/>
                <a:gd name="connsiteX154" fmla="*/ 3353929 w 6034605"/>
                <a:gd name="connsiteY154" fmla="*/ 3764192 h 3968528"/>
                <a:gd name="connsiteX155" fmla="*/ 3293490 w 6034605"/>
                <a:gd name="connsiteY155" fmla="*/ 3712283 h 3968528"/>
                <a:gd name="connsiteX156" fmla="*/ 3235482 w 6034605"/>
                <a:gd name="connsiteY156" fmla="*/ 3725477 h 3968528"/>
                <a:gd name="connsiteX157" fmla="*/ 3098626 w 6034605"/>
                <a:gd name="connsiteY157" fmla="*/ 3614455 h 3968528"/>
                <a:gd name="connsiteX158" fmla="*/ 3001629 w 6034605"/>
                <a:gd name="connsiteY158" fmla="*/ 3349789 h 3968528"/>
                <a:gd name="connsiteX159" fmla="*/ 2743547 w 6034605"/>
                <a:gd name="connsiteY159" fmla="*/ 3372098 h 3968528"/>
                <a:gd name="connsiteX160" fmla="*/ 2510215 w 6034605"/>
                <a:gd name="connsiteY160" fmla="*/ 3511679 h 3968528"/>
                <a:gd name="connsiteX161" fmla="*/ 2471919 w 6034605"/>
                <a:gd name="connsiteY161" fmla="*/ 3503867 h 3968528"/>
                <a:gd name="connsiteX162" fmla="*/ 2268024 w 6034605"/>
                <a:gd name="connsiteY162" fmla="*/ 3333036 h 3968528"/>
                <a:gd name="connsiteX163" fmla="*/ 2175022 w 6034605"/>
                <a:gd name="connsiteY163" fmla="*/ 3277482 h 3968528"/>
                <a:gd name="connsiteX164" fmla="*/ 2212362 w 6034605"/>
                <a:gd name="connsiteY164" fmla="*/ 3180348 h 3968528"/>
                <a:gd name="connsiteX165" fmla="*/ 2117448 w 6034605"/>
                <a:gd name="connsiteY165" fmla="*/ 2920283 h 3968528"/>
                <a:gd name="connsiteX166" fmla="*/ 2043636 w 6034605"/>
                <a:gd name="connsiteY166" fmla="*/ 2829052 h 3968528"/>
                <a:gd name="connsiteX167" fmla="*/ 1835660 w 6034605"/>
                <a:gd name="connsiteY167" fmla="*/ 2514909 h 3968528"/>
                <a:gd name="connsiteX168" fmla="*/ 1909646 w 6034605"/>
                <a:gd name="connsiteY168" fmla="*/ 2399199 h 3968528"/>
                <a:gd name="connsiteX169" fmla="*/ 1954020 w 6034605"/>
                <a:gd name="connsiteY169" fmla="*/ 2296076 h 3968528"/>
                <a:gd name="connsiteX170" fmla="*/ 1906085 w 6034605"/>
                <a:gd name="connsiteY170" fmla="*/ 2302413 h 3968528"/>
                <a:gd name="connsiteX171" fmla="*/ 1706359 w 6034605"/>
                <a:gd name="connsiteY171" fmla="*/ 2287396 h 3968528"/>
                <a:gd name="connsiteX172" fmla="*/ 1486139 w 6034605"/>
                <a:gd name="connsiteY172" fmla="*/ 2314044 h 3968528"/>
                <a:gd name="connsiteX173" fmla="*/ 1366998 w 6034605"/>
                <a:gd name="connsiteY173" fmla="*/ 2331058 h 3968528"/>
                <a:gd name="connsiteX174" fmla="*/ 1318455 w 6034605"/>
                <a:gd name="connsiteY174" fmla="*/ 2532877 h 3968528"/>
                <a:gd name="connsiteX175" fmla="*/ 1318716 w 6034605"/>
                <a:gd name="connsiteY175" fmla="*/ 2862819 h 3968528"/>
                <a:gd name="connsiteX176" fmla="*/ 1362569 w 6034605"/>
                <a:gd name="connsiteY176" fmla="*/ 3097103 h 3968528"/>
                <a:gd name="connsiteX177" fmla="*/ 1276600 w 6034605"/>
                <a:gd name="connsiteY177" fmla="*/ 3258645 h 3968528"/>
                <a:gd name="connsiteX178" fmla="*/ 1142088 w 6034605"/>
                <a:gd name="connsiteY178" fmla="*/ 3365762 h 3968528"/>
                <a:gd name="connsiteX179" fmla="*/ 967458 w 6034605"/>
                <a:gd name="connsiteY179" fmla="*/ 3236337 h 3968528"/>
                <a:gd name="connsiteX180" fmla="*/ 649198 w 6034605"/>
                <a:gd name="connsiteY180" fmla="*/ 3127485 h 3968528"/>
                <a:gd name="connsiteX181" fmla="*/ 913358 w 6034605"/>
                <a:gd name="connsiteY181" fmla="*/ 3123665 h 3968528"/>
                <a:gd name="connsiteX182" fmla="*/ 919957 w 6034605"/>
                <a:gd name="connsiteY182" fmla="*/ 3106912 h 3968528"/>
                <a:gd name="connsiteX183" fmla="*/ 489503 w 6034605"/>
                <a:gd name="connsiteY183" fmla="*/ 3076444 h 3968528"/>
                <a:gd name="connsiteX184" fmla="*/ 628964 w 6034605"/>
                <a:gd name="connsiteY184" fmla="*/ 3067503 h 3968528"/>
                <a:gd name="connsiteX185" fmla="*/ 930812 w 6034605"/>
                <a:gd name="connsiteY185" fmla="*/ 3049448 h 3968528"/>
                <a:gd name="connsiteX186" fmla="*/ 917439 w 6034605"/>
                <a:gd name="connsiteY186" fmla="*/ 3029917 h 3968528"/>
                <a:gd name="connsiteX187" fmla="*/ 724747 w 6034605"/>
                <a:gd name="connsiteY187" fmla="*/ 3037208 h 3968528"/>
                <a:gd name="connsiteX188" fmla="*/ 977531 w 6034605"/>
                <a:gd name="connsiteY188" fmla="*/ 2920717 h 3968528"/>
                <a:gd name="connsiteX189" fmla="*/ 990817 w 6034605"/>
                <a:gd name="connsiteY189" fmla="*/ 2776883 h 3968528"/>
                <a:gd name="connsiteX190" fmla="*/ 995419 w 6034605"/>
                <a:gd name="connsiteY190" fmla="*/ 2517166 h 3968528"/>
                <a:gd name="connsiteX191" fmla="*/ 972929 w 6034605"/>
                <a:gd name="connsiteY191" fmla="*/ 2400848 h 3968528"/>
                <a:gd name="connsiteX192" fmla="*/ 952087 w 6034605"/>
                <a:gd name="connsiteY192" fmla="*/ 2415258 h 3968528"/>
                <a:gd name="connsiteX193" fmla="*/ 777891 w 6034605"/>
                <a:gd name="connsiteY193" fmla="*/ 2475586 h 3968528"/>
                <a:gd name="connsiteX194" fmla="*/ 752622 w 6034605"/>
                <a:gd name="connsiteY194" fmla="*/ 2469857 h 3968528"/>
                <a:gd name="connsiteX195" fmla="*/ 643554 w 6034605"/>
                <a:gd name="connsiteY195" fmla="*/ 2532356 h 3968528"/>
                <a:gd name="connsiteX196" fmla="*/ 515207 w 6034605"/>
                <a:gd name="connsiteY196" fmla="*/ 2549370 h 3968528"/>
                <a:gd name="connsiteX197" fmla="*/ 518247 w 6034605"/>
                <a:gd name="connsiteY197" fmla="*/ 2654576 h 3968528"/>
                <a:gd name="connsiteX198" fmla="*/ 533878 w 6034605"/>
                <a:gd name="connsiteY198" fmla="*/ 2815511 h 3968528"/>
                <a:gd name="connsiteX199" fmla="*/ 476044 w 6034605"/>
                <a:gd name="connsiteY199" fmla="*/ 2927835 h 3968528"/>
                <a:gd name="connsiteX200" fmla="*/ 429412 w 6034605"/>
                <a:gd name="connsiteY200" fmla="*/ 2943894 h 3968528"/>
                <a:gd name="connsiteX201" fmla="*/ 330851 w 6034605"/>
                <a:gd name="connsiteY201" fmla="*/ 2918113 h 3968528"/>
                <a:gd name="connsiteX202" fmla="*/ 246445 w 6034605"/>
                <a:gd name="connsiteY202" fmla="*/ 2943807 h 3968528"/>
                <a:gd name="connsiteX203" fmla="*/ 281701 w 6034605"/>
                <a:gd name="connsiteY203" fmla="*/ 2905266 h 3968528"/>
                <a:gd name="connsiteX204" fmla="*/ 268762 w 6034605"/>
                <a:gd name="connsiteY204" fmla="*/ 2879572 h 3968528"/>
                <a:gd name="connsiteX205" fmla="*/ 112802 w 6034605"/>
                <a:gd name="connsiteY205" fmla="*/ 2981480 h 3968528"/>
                <a:gd name="connsiteX206" fmla="*/ 90832 w 6034605"/>
                <a:gd name="connsiteY206" fmla="*/ 2993980 h 3968528"/>
                <a:gd name="connsiteX207" fmla="*/ 220741 w 6034605"/>
                <a:gd name="connsiteY207" fmla="*/ 2820719 h 3968528"/>
                <a:gd name="connsiteX208" fmla="*/ 119749 w 6034605"/>
                <a:gd name="connsiteY208" fmla="*/ 2873670 h 3968528"/>
                <a:gd name="connsiteX209" fmla="*/ 194082 w 6034605"/>
                <a:gd name="connsiteY209" fmla="*/ 2749019 h 3968528"/>
                <a:gd name="connsiteX210" fmla="*/ 218310 w 6034605"/>
                <a:gd name="connsiteY210" fmla="*/ 2515256 h 3968528"/>
                <a:gd name="connsiteX211" fmla="*/ 149274 w 6034605"/>
                <a:gd name="connsiteY211" fmla="*/ 1894955 h 3968528"/>
                <a:gd name="connsiteX212" fmla="*/ 94132 w 6034605"/>
                <a:gd name="connsiteY212" fmla="*/ 1666486 h 3968528"/>
                <a:gd name="connsiteX213" fmla="*/ 0 w 6034605"/>
                <a:gd name="connsiteY213" fmla="*/ 1515795 h 3968528"/>
                <a:gd name="connsiteX214" fmla="*/ 4168 w 6034605"/>
                <a:gd name="connsiteY214" fmla="*/ 1378037 h 3968528"/>
                <a:gd name="connsiteX215" fmla="*/ 68689 w 6034605"/>
                <a:gd name="connsiteY215" fmla="*/ 1261112 h 3968528"/>
                <a:gd name="connsiteX216" fmla="*/ 149187 w 6034605"/>
                <a:gd name="connsiteY216" fmla="*/ 1177780 h 3968528"/>
                <a:gd name="connsiteX217" fmla="*/ 110631 w 6034605"/>
                <a:gd name="connsiteY217" fmla="*/ 1070056 h 3968528"/>
                <a:gd name="connsiteX218" fmla="*/ 195819 w 6034605"/>
                <a:gd name="connsiteY218" fmla="*/ 1161287 h 3968528"/>
                <a:gd name="connsiteX219" fmla="*/ 221870 w 6034605"/>
                <a:gd name="connsiteY219" fmla="*/ 1141669 h 3968528"/>
                <a:gd name="connsiteX220" fmla="*/ 127130 w 6034605"/>
                <a:gd name="connsiteY220" fmla="*/ 954780 h 3968528"/>
                <a:gd name="connsiteX221" fmla="*/ 266157 w 6034605"/>
                <a:gd name="connsiteY221" fmla="*/ 1077261 h 3968528"/>
                <a:gd name="connsiteX222" fmla="*/ 281007 w 6034605"/>
                <a:gd name="connsiteY222" fmla="*/ 1026394 h 3968528"/>
                <a:gd name="connsiteX223" fmla="*/ 148232 w 6034605"/>
                <a:gd name="connsiteY223" fmla="*/ 792717 h 3968528"/>
                <a:gd name="connsiteX224" fmla="*/ 373488 w 6034605"/>
                <a:gd name="connsiteY224" fmla="*/ 1021272 h 3968528"/>
                <a:gd name="connsiteX225" fmla="*/ 414041 w 6034605"/>
                <a:gd name="connsiteY225" fmla="*/ 1016151 h 3968528"/>
                <a:gd name="connsiteX226" fmla="*/ 404924 w 6034605"/>
                <a:gd name="connsiteY226" fmla="*/ 1084986 h 3968528"/>
                <a:gd name="connsiteX227" fmla="*/ 567050 w 6034605"/>
                <a:gd name="connsiteY227" fmla="*/ 1282986 h 3968528"/>
                <a:gd name="connsiteX228" fmla="*/ 543169 w 6034605"/>
                <a:gd name="connsiteY228" fmla="*/ 1529423 h 3968528"/>
                <a:gd name="connsiteX229" fmla="*/ 645464 w 6034605"/>
                <a:gd name="connsiteY229" fmla="*/ 1497392 h 3968528"/>
                <a:gd name="connsiteX230" fmla="*/ 724052 w 6034605"/>
                <a:gd name="connsiteY230" fmla="*/ 1502687 h 3968528"/>
                <a:gd name="connsiteX231" fmla="*/ 973797 w 6034605"/>
                <a:gd name="connsiteY231" fmla="*/ 1445049 h 3968528"/>
                <a:gd name="connsiteX232" fmla="*/ 969368 w 6034605"/>
                <a:gd name="connsiteY232" fmla="*/ 1334461 h 3968528"/>
                <a:gd name="connsiteX233" fmla="*/ 924560 w 6034605"/>
                <a:gd name="connsiteY233" fmla="*/ 1118232 h 3968528"/>
                <a:gd name="connsiteX234" fmla="*/ 905977 w 6034605"/>
                <a:gd name="connsiteY234" fmla="*/ 1058077 h 3968528"/>
                <a:gd name="connsiteX235" fmla="*/ 832599 w 6034605"/>
                <a:gd name="connsiteY235" fmla="*/ 976481 h 3968528"/>
                <a:gd name="connsiteX236" fmla="*/ 798646 w 6034605"/>
                <a:gd name="connsiteY236" fmla="*/ 832474 h 3968528"/>
                <a:gd name="connsiteX237" fmla="*/ 845451 w 6034605"/>
                <a:gd name="connsiteY237" fmla="*/ 741243 h 3968528"/>
                <a:gd name="connsiteX238" fmla="*/ 764518 w 6034605"/>
                <a:gd name="connsiteY238" fmla="*/ 664247 h 3968528"/>
                <a:gd name="connsiteX239" fmla="*/ 891735 w 6034605"/>
                <a:gd name="connsiteY239" fmla="*/ 706347 h 3968528"/>
                <a:gd name="connsiteX240" fmla="*/ 952000 w 6034605"/>
                <a:gd name="connsiteY240" fmla="*/ 667199 h 3968528"/>
                <a:gd name="connsiteX241" fmla="*/ 901375 w 6034605"/>
                <a:gd name="connsiteY241" fmla="*/ 624318 h 3968528"/>
                <a:gd name="connsiteX242" fmla="*/ 1027636 w 6034605"/>
                <a:gd name="connsiteY242" fmla="*/ 561906 h 3968528"/>
                <a:gd name="connsiteX243" fmla="*/ 1114127 w 6034605"/>
                <a:gd name="connsiteY243" fmla="*/ 563642 h 3968528"/>
                <a:gd name="connsiteX244" fmla="*/ 1261577 w 6034605"/>
                <a:gd name="connsiteY244" fmla="*/ 635515 h 3968528"/>
                <a:gd name="connsiteX245" fmla="*/ 1357358 w 6034605"/>
                <a:gd name="connsiteY245" fmla="*/ 856084 h 3968528"/>
                <a:gd name="connsiteX246" fmla="*/ 1253501 w 6034605"/>
                <a:gd name="connsiteY246" fmla="*/ 1014588 h 3968528"/>
                <a:gd name="connsiteX247" fmla="*/ 1188807 w 6034605"/>
                <a:gd name="connsiteY247" fmla="*/ 1409286 h 3968528"/>
                <a:gd name="connsiteX248" fmla="*/ 1575842 w 6034605"/>
                <a:gd name="connsiteY248" fmla="*/ 1317534 h 3968528"/>
                <a:gd name="connsiteX249" fmla="*/ 1774440 w 6034605"/>
                <a:gd name="connsiteY249" fmla="*/ 1261112 h 3968528"/>
                <a:gd name="connsiteX250" fmla="*/ 2006991 w 6034605"/>
                <a:gd name="connsiteY250" fmla="*/ 1230557 h 3968528"/>
                <a:gd name="connsiteX251" fmla="*/ 1958362 w 6034605"/>
                <a:gd name="connsiteY251" fmla="*/ 1289844 h 3968528"/>
                <a:gd name="connsiteX252" fmla="*/ 2168943 w 6034605"/>
                <a:gd name="connsiteY252" fmla="*/ 1259636 h 3968528"/>
                <a:gd name="connsiteX253" fmla="*/ 2074377 w 6034605"/>
                <a:gd name="connsiteY253" fmla="*/ 1303125 h 3968528"/>
                <a:gd name="connsiteX254" fmla="*/ 2050323 w 6034605"/>
                <a:gd name="connsiteY254" fmla="*/ 1367794 h 3968528"/>
                <a:gd name="connsiteX255" fmla="*/ 2133687 w 6034605"/>
                <a:gd name="connsiteY255" fmla="*/ 1349912 h 3968528"/>
                <a:gd name="connsiteX256" fmla="*/ 2038079 w 6034605"/>
                <a:gd name="connsiteY256" fmla="*/ 1478816 h 3968528"/>
                <a:gd name="connsiteX257" fmla="*/ 1898444 w 6034605"/>
                <a:gd name="connsiteY257" fmla="*/ 1529423 h 3968528"/>
                <a:gd name="connsiteX258" fmla="*/ 1758635 w 6034605"/>
                <a:gd name="connsiteY258" fmla="*/ 1523607 h 3968528"/>
                <a:gd name="connsiteX259" fmla="*/ 1093546 w 6034605"/>
                <a:gd name="connsiteY259" fmla="*/ 1641226 h 3968528"/>
                <a:gd name="connsiteX260" fmla="*/ 880620 w 6034605"/>
                <a:gd name="connsiteY260" fmla="*/ 1687580 h 3968528"/>
                <a:gd name="connsiteX261" fmla="*/ 576168 w 6034605"/>
                <a:gd name="connsiteY261" fmla="*/ 1811883 h 3968528"/>
                <a:gd name="connsiteX262" fmla="*/ 501835 w 6034605"/>
                <a:gd name="connsiteY262" fmla="*/ 1811796 h 3968528"/>
                <a:gd name="connsiteX263" fmla="*/ 509824 w 6034605"/>
                <a:gd name="connsiteY263" fmla="*/ 2168648 h 3968528"/>
                <a:gd name="connsiteX264" fmla="*/ 501140 w 6034605"/>
                <a:gd name="connsiteY264" fmla="*/ 2235226 h 3968528"/>
                <a:gd name="connsiteX265" fmla="*/ 596227 w 6034605"/>
                <a:gd name="connsiteY265" fmla="*/ 2238351 h 3968528"/>
                <a:gd name="connsiteX266" fmla="*/ 610903 w 6034605"/>
                <a:gd name="connsiteY266" fmla="*/ 2223161 h 3968528"/>
                <a:gd name="connsiteX267" fmla="*/ 733517 w 6034605"/>
                <a:gd name="connsiteY267" fmla="*/ 2212397 h 3968528"/>
                <a:gd name="connsiteX268" fmla="*/ 830255 w 6034605"/>
                <a:gd name="connsiteY268" fmla="*/ 2185488 h 3968528"/>
                <a:gd name="connsiteX269" fmla="*/ 872978 w 6034605"/>
                <a:gd name="connsiteY269" fmla="*/ 2193300 h 3968528"/>
                <a:gd name="connsiteX270" fmla="*/ 1002627 w 6034605"/>
                <a:gd name="connsiteY270" fmla="*/ 2161530 h 3968528"/>
                <a:gd name="connsiteX271" fmla="*/ 1120900 w 6034605"/>
                <a:gd name="connsiteY271" fmla="*/ 2139481 h 3968528"/>
                <a:gd name="connsiteX272" fmla="*/ 1155027 w 6034605"/>
                <a:gd name="connsiteY272" fmla="*/ 2140697 h 3968528"/>
                <a:gd name="connsiteX273" fmla="*/ 1556825 w 6034605"/>
                <a:gd name="connsiteY273" fmla="*/ 2068910 h 3968528"/>
                <a:gd name="connsiteX274" fmla="*/ 1641057 w 6034605"/>
                <a:gd name="connsiteY274" fmla="*/ 2033754 h 3968528"/>
                <a:gd name="connsiteX275" fmla="*/ 1848773 w 6034605"/>
                <a:gd name="connsiteY275" fmla="*/ 1986272 h 3968528"/>
                <a:gd name="connsiteX276" fmla="*/ 1857543 w 6034605"/>
                <a:gd name="connsiteY276" fmla="*/ 2003286 h 3968528"/>
                <a:gd name="connsiteX277" fmla="*/ 2057357 w 6034605"/>
                <a:gd name="connsiteY277" fmla="*/ 1965873 h 3968528"/>
                <a:gd name="connsiteX278" fmla="*/ 1990926 w 6034605"/>
                <a:gd name="connsiteY278" fmla="*/ 2037226 h 3968528"/>
                <a:gd name="connsiteX279" fmla="*/ 2104162 w 6034605"/>
                <a:gd name="connsiteY279" fmla="*/ 2069691 h 3968528"/>
                <a:gd name="connsiteX280" fmla="*/ 2150012 w 6034605"/>
                <a:gd name="connsiteY280" fmla="*/ 2013182 h 3968528"/>
                <a:gd name="connsiteX281" fmla="*/ 2180840 w 6034605"/>
                <a:gd name="connsiteY281" fmla="*/ 1891482 h 3968528"/>
                <a:gd name="connsiteX282" fmla="*/ 2220003 w 6034605"/>
                <a:gd name="connsiteY282" fmla="*/ 2012140 h 3968528"/>
                <a:gd name="connsiteX283" fmla="*/ 2397673 w 6034605"/>
                <a:gd name="connsiteY283" fmla="*/ 2084448 h 3968528"/>
                <a:gd name="connsiteX284" fmla="*/ 2480082 w 6034605"/>
                <a:gd name="connsiteY284" fmla="*/ 2181929 h 3968528"/>
                <a:gd name="connsiteX285" fmla="*/ 2734690 w 6034605"/>
                <a:gd name="connsiteY285" fmla="*/ 2091566 h 3968528"/>
                <a:gd name="connsiteX286" fmla="*/ 2722359 w 6034605"/>
                <a:gd name="connsiteY286" fmla="*/ 1953460 h 3968528"/>
                <a:gd name="connsiteX287" fmla="*/ 2709420 w 6034605"/>
                <a:gd name="connsiteY287" fmla="*/ 1939138 h 3968528"/>
                <a:gd name="connsiteX288" fmla="*/ 2713849 w 6034605"/>
                <a:gd name="connsiteY288" fmla="*/ 1784540 h 3968528"/>
                <a:gd name="connsiteX289" fmla="*/ 2726267 w 6034605"/>
                <a:gd name="connsiteY289" fmla="*/ 1771172 h 3968528"/>
                <a:gd name="connsiteX290" fmla="*/ 2716194 w 6034605"/>
                <a:gd name="connsiteY290" fmla="*/ 1656244 h 3968528"/>
                <a:gd name="connsiteX291" fmla="*/ 2715152 w 6034605"/>
                <a:gd name="connsiteY291" fmla="*/ 1551645 h 3968528"/>
                <a:gd name="connsiteX292" fmla="*/ 2708031 w 6034605"/>
                <a:gd name="connsiteY292" fmla="*/ 1473521 h 3968528"/>
                <a:gd name="connsiteX293" fmla="*/ 2730522 w 6034605"/>
                <a:gd name="connsiteY293" fmla="*/ 1461629 h 3968528"/>
                <a:gd name="connsiteX294" fmla="*/ 2705947 w 6034605"/>
                <a:gd name="connsiteY294" fmla="*/ 1378124 h 3968528"/>
                <a:gd name="connsiteX295" fmla="*/ 2717583 w 6034605"/>
                <a:gd name="connsiteY295" fmla="*/ 1318750 h 3968528"/>
                <a:gd name="connsiteX296" fmla="*/ 2729653 w 6034605"/>
                <a:gd name="connsiteY296" fmla="*/ 1307986 h 3968528"/>
                <a:gd name="connsiteX297" fmla="*/ 2711591 w 6034605"/>
                <a:gd name="connsiteY297" fmla="*/ 1214411 h 3968528"/>
                <a:gd name="connsiteX298" fmla="*/ 2725746 w 6034605"/>
                <a:gd name="connsiteY298" fmla="*/ 1201043 h 3968528"/>
                <a:gd name="connsiteX299" fmla="*/ 2713415 w 6034605"/>
                <a:gd name="connsiteY299" fmla="*/ 1092104 h 3968528"/>
                <a:gd name="connsiteX300" fmla="*/ 2696394 w 6034605"/>
                <a:gd name="connsiteY300" fmla="*/ 1054345 h 3968528"/>
                <a:gd name="connsiteX301" fmla="*/ 2696829 w 6034605"/>
                <a:gd name="connsiteY301" fmla="*/ 946100 h 3968528"/>
                <a:gd name="connsiteX302" fmla="*/ 2703776 w 6034605"/>
                <a:gd name="connsiteY302" fmla="*/ 901309 h 3968528"/>
                <a:gd name="connsiteX303" fmla="*/ 2659228 w 6034605"/>
                <a:gd name="connsiteY303" fmla="*/ 571020 h 3968528"/>
                <a:gd name="connsiteX304" fmla="*/ 2658273 w 6034605"/>
                <a:gd name="connsiteY304" fmla="*/ 517983 h 3968528"/>
                <a:gd name="connsiteX305" fmla="*/ 2636650 w 6034605"/>
                <a:gd name="connsiteY305" fmla="*/ 512427 h 3968528"/>
                <a:gd name="connsiteX306" fmla="*/ 2558409 w 6034605"/>
                <a:gd name="connsiteY306" fmla="*/ 293942 h 3968528"/>
                <a:gd name="connsiteX307" fmla="*/ 2673730 w 6034605"/>
                <a:gd name="connsiteY307" fmla="*/ 97157 h 3968528"/>
                <a:gd name="connsiteX308" fmla="*/ 2826130 w 6034605"/>
                <a:gd name="connsiteY308" fmla="*/ 31620 h 3968528"/>
                <a:gd name="connsiteX309" fmla="*/ 2746239 w 6034605"/>
                <a:gd name="connsiteY309" fmla="*/ 2323766 h 3968528"/>
                <a:gd name="connsiteX310" fmla="*/ 2583853 w 6034605"/>
                <a:gd name="connsiteY310" fmla="*/ 2414476 h 3968528"/>
                <a:gd name="connsiteX311" fmla="*/ 2580466 w 6034605"/>
                <a:gd name="connsiteY311" fmla="*/ 2542165 h 3968528"/>
                <a:gd name="connsiteX312" fmla="*/ 2596965 w 6034605"/>
                <a:gd name="connsiteY312" fmla="*/ 3246406 h 3968528"/>
                <a:gd name="connsiteX313" fmla="*/ 2756313 w 6034605"/>
                <a:gd name="connsiteY313" fmla="*/ 3228958 h 3968528"/>
                <a:gd name="connsiteX314" fmla="*/ 3029417 w 6034605"/>
                <a:gd name="connsiteY314" fmla="*/ 3189202 h 3968528"/>
                <a:gd name="connsiteX315" fmla="*/ 3117991 w 6034605"/>
                <a:gd name="connsiteY315" fmla="*/ 2855180 h 3968528"/>
                <a:gd name="connsiteX316" fmla="*/ 3211862 w 6034605"/>
                <a:gd name="connsiteY316" fmla="*/ 2558484 h 3968528"/>
                <a:gd name="connsiteX317" fmla="*/ 3155592 w 6034605"/>
                <a:gd name="connsiteY317" fmla="*/ 2560220 h 3968528"/>
                <a:gd name="connsiteX318" fmla="*/ 3228102 w 6034605"/>
                <a:gd name="connsiteY318" fmla="*/ 2467427 h 3968528"/>
                <a:gd name="connsiteX319" fmla="*/ 3435730 w 6034605"/>
                <a:gd name="connsiteY319" fmla="*/ 2138874 h 3968528"/>
                <a:gd name="connsiteX320" fmla="*/ 2746239 w 6034605"/>
                <a:gd name="connsiteY320" fmla="*/ 2323766 h 396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</a:cxnLst>
              <a:rect l="l" t="t" r="r" b="b"/>
              <a:pathLst>
                <a:path w="6034605" h="3968528">
                  <a:moveTo>
                    <a:pt x="2826130" y="31620"/>
                  </a:moveTo>
                  <a:cubicBezTo>
                    <a:pt x="2868854" y="-5098"/>
                    <a:pt x="2930596" y="-5185"/>
                    <a:pt x="2982785" y="8009"/>
                  </a:cubicBezTo>
                  <a:cubicBezTo>
                    <a:pt x="3045221" y="56967"/>
                    <a:pt x="3092114" y="122504"/>
                    <a:pt x="3128412" y="192468"/>
                  </a:cubicBezTo>
                  <a:cubicBezTo>
                    <a:pt x="3172438" y="276234"/>
                    <a:pt x="3212210" y="363992"/>
                    <a:pt x="3230880" y="457307"/>
                  </a:cubicBezTo>
                  <a:cubicBezTo>
                    <a:pt x="3245729" y="518938"/>
                    <a:pt x="3224454" y="580482"/>
                    <a:pt x="3216899" y="641592"/>
                  </a:cubicBezTo>
                  <a:cubicBezTo>
                    <a:pt x="3217073" y="654352"/>
                    <a:pt x="3202310" y="657911"/>
                    <a:pt x="3194843" y="665463"/>
                  </a:cubicBezTo>
                  <a:cubicBezTo>
                    <a:pt x="3202224" y="692372"/>
                    <a:pt x="3189719" y="716938"/>
                    <a:pt x="3179472" y="740895"/>
                  </a:cubicBezTo>
                  <a:cubicBezTo>
                    <a:pt x="3169399" y="760860"/>
                    <a:pt x="3178430" y="783690"/>
                    <a:pt x="3171657" y="804523"/>
                  </a:cubicBezTo>
                  <a:cubicBezTo>
                    <a:pt x="3158544" y="855997"/>
                    <a:pt x="3151597" y="909469"/>
                    <a:pt x="3156808" y="962593"/>
                  </a:cubicBezTo>
                  <a:cubicBezTo>
                    <a:pt x="3160889" y="983339"/>
                    <a:pt x="3150903" y="1002523"/>
                    <a:pt x="3147777" y="1022488"/>
                  </a:cubicBezTo>
                  <a:cubicBezTo>
                    <a:pt x="3134924" y="1096445"/>
                    <a:pt x="3129801" y="1171270"/>
                    <a:pt x="3122854" y="1245921"/>
                  </a:cubicBezTo>
                  <a:cubicBezTo>
                    <a:pt x="3302261" y="1192103"/>
                    <a:pt x="3481407" y="1136982"/>
                    <a:pt x="3657600" y="1073094"/>
                  </a:cubicBezTo>
                  <a:cubicBezTo>
                    <a:pt x="3694419" y="1060247"/>
                    <a:pt x="3727939" y="1039762"/>
                    <a:pt x="3764497" y="1026220"/>
                  </a:cubicBezTo>
                  <a:cubicBezTo>
                    <a:pt x="3760329" y="1034206"/>
                    <a:pt x="3751905" y="1050004"/>
                    <a:pt x="3747737" y="1057990"/>
                  </a:cubicBezTo>
                  <a:cubicBezTo>
                    <a:pt x="3817121" y="1033512"/>
                    <a:pt x="3883812" y="999571"/>
                    <a:pt x="3955453" y="982211"/>
                  </a:cubicBezTo>
                  <a:cubicBezTo>
                    <a:pt x="3911774" y="1011029"/>
                    <a:pt x="3854635" y="1022922"/>
                    <a:pt x="3825544" y="1070317"/>
                  </a:cubicBezTo>
                  <a:cubicBezTo>
                    <a:pt x="3863926" y="1096184"/>
                    <a:pt x="3898748" y="1048616"/>
                    <a:pt x="3937825" y="1047661"/>
                  </a:cubicBezTo>
                  <a:cubicBezTo>
                    <a:pt x="3916116" y="1062504"/>
                    <a:pt x="3891714" y="1075612"/>
                    <a:pt x="3879557" y="1100177"/>
                  </a:cubicBezTo>
                  <a:cubicBezTo>
                    <a:pt x="3887286" y="1106167"/>
                    <a:pt x="3895101" y="1112243"/>
                    <a:pt x="3903090" y="1118319"/>
                  </a:cubicBezTo>
                  <a:cubicBezTo>
                    <a:pt x="3923410" y="1108944"/>
                    <a:pt x="3943817" y="1099396"/>
                    <a:pt x="3965439" y="1092972"/>
                  </a:cubicBezTo>
                  <a:cubicBezTo>
                    <a:pt x="3947551" y="1110767"/>
                    <a:pt x="3925841" y="1125264"/>
                    <a:pt x="3912729" y="1147225"/>
                  </a:cubicBezTo>
                  <a:cubicBezTo>
                    <a:pt x="3911861" y="1163544"/>
                    <a:pt x="3914379" y="1179776"/>
                    <a:pt x="3915508" y="1196009"/>
                  </a:cubicBezTo>
                  <a:cubicBezTo>
                    <a:pt x="3906737" y="1213022"/>
                    <a:pt x="3898487" y="1230210"/>
                    <a:pt x="3890585" y="1247570"/>
                  </a:cubicBezTo>
                  <a:cubicBezTo>
                    <a:pt x="3900311" y="1249220"/>
                    <a:pt x="3910124" y="1250782"/>
                    <a:pt x="3920023" y="1252518"/>
                  </a:cubicBezTo>
                  <a:cubicBezTo>
                    <a:pt x="3900485" y="1257292"/>
                    <a:pt x="3879991" y="1259723"/>
                    <a:pt x="3862450" y="1270053"/>
                  </a:cubicBezTo>
                  <a:cubicBezTo>
                    <a:pt x="3846472" y="1285417"/>
                    <a:pt x="3853072" y="1321267"/>
                    <a:pt x="3823720" y="1320659"/>
                  </a:cubicBezTo>
                  <a:cubicBezTo>
                    <a:pt x="3635630" y="1359548"/>
                    <a:pt x="3448669" y="1407377"/>
                    <a:pt x="3269610" y="1477514"/>
                  </a:cubicBezTo>
                  <a:cubicBezTo>
                    <a:pt x="3215944" y="1499389"/>
                    <a:pt x="3159326" y="1512409"/>
                    <a:pt x="3103923" y="1528815"/>
                  </a:cubicBezTo>
                  <a:cubicBezTo>
                    <a:pt x="3093850" y="1690531"/>
                    <a:pt x="3080738" y="1852334"/>
                    <a:pt x="3081433" y="2014484"/>
                  </a:cubicBezTo>
                  <a:cubicBezTo>
                    <a:pt x="3203700" y="1990005"/>
                    <a:pt x="3324578" y="1957801"/>
                    <a:pt x="3444327" y="1922732"/>
                  </a:cubicBezTo>
                  <a:cubicBezTo>
                    <a:pt x="3444327" y="1917437"/>
                    <a:pt x="3444414" y="1906847"/>
                    <a:pt x="3444501" y="1901465"/>
                  </a:cubicBezTo>
                  <a:cubicBezTo>
                    <a:pt x="3497471" y="1886969"/>
                    <a:pt x="3551485" y="1876465"/>
                    <a:pt x="3604542" y="1862750"/>
                  </a:cubicBezTo>
                  <a:cubicBezTo>
                    <a:pt x="3625123" y="1873601"/>
                    <a:pt x="3645269" y="1885406"/>
                    <a:pt x="3665589" y="1896864"/>
                  </a:cubicBezTo>
                  <a:cubicBezTo>
                    <a:pt x="3697372" y="1873514"/>
                    <a:pt x="3722902" y="1843653"/>
                    <a:pt x="3748519" y="1814053"/>
                  </a:cubicBezTo>
                  <a:cubicBezTo>
                    <a:pt x="3755726" y="1800078"/>
                    <a:pt x="3769708" y="1805894"/>
                    <a:pt x="3779260" y="1813966"/>
                  </a:cubicBezTo>
                  <a:cubicBezTo>
                    <a:pt x="3766234" y="1828636"/>
                    <a:pt x="3749127" y="1840876"/>
                    <a:pt x="3742267" y="1859886"/>
                  </a:cubicBezTo>
                  <a:cubicBezTo>
                    <a:pt x="3736102" y="1877507"/>
                    <a:pt x="3740356" y="1896430"/>
                    <a:pt x="3741572" y="1914572"/>
                  </a:cubicBezTo>
                  <a:cubicBezTo>
                    <a:pt x="3802272" y="1853549"/>
                    <a:pt x="3865055" y="1794696"/>
                    <a:pt x="3928794" y="1736798"/>
                  </a:cubicBezTo>
                  <a:cubicBezTo>
                    <a:pt x="3894059" y="1797300"/>
                    <a:pt x="3856545" y="1856674"/>
                    <a:pt x="3830667" y="1921603"/>
                  </a:cubicBezTo>
                  <a:cubicBezTo>
                    <a:pt x="3822504" y="1939832"/>
                    <a:pt x="3826238" y="1959884"/>
                    <a:pt x="3827802" y="1979068"/>
                  </a:cubicBezTo>
                  <a:cubicBezTo>
                    <a:pt x="3864881" y="1939398"/>
                    <a:pt x="3899529" y="1897472"/>
                    <a:pt x="3936783" y="1857976"/>
                  </a:cubicBezTo>
                  <a:cubicBezTo>
                    <a:pt x="3907866" y="1905284"/>
                    <a:pt x="3889456" y="1977592"/>
                    <a:pt x="3932962" y="2020994"/>
                  </a:cubicBezTo>
                  <a:cubicBezTo>
                    <a:pt x="3942341" y="1996862"/>
                    <a:pt x="3958492" y="1976550"/>
                    <a:pt x="3971431" y="1954589"/>
                  </a:cubicBezTo>
                  <a:cubicBezTo>
                    <a:pt x="3969521" y="1915788"/>
                    <a:pt x="3957885" y="1868827"/>
                    <a:pt x="3988452" y="1837751"/>
                  </a:cubicBezTo>
                  <a:cubicBezTo>
                    <a:pt x="4034388" y="1793915"/>
                    <a:pt x="4083017" y="1752770"/>
                    <a:pt x="4129302" y="1709281"/>
                  </a:cubicBezTo>
                  <a:cubicBezTo>
                    <a:pt x="4141546" y="1697041"/>
                    <a:pt x="4156221" y="1687840"/>
                    <a:pt x="4171418" y="1679681"/>
                  </a:cubicBezTo>
                  <a:cubicBezTo>
                    <a:pt x="4164992" y="1699993"/>
                    <a:pt x="4157003" y="1719697"/>
                    <a:pt x="4148667" y="1739315"/>
                  </a:cubicBezTo>
                  <a:cubicBezTo>
                    <a:pt x="4158392" y="1744784"/>
                    <a:pt x="4166729" y="1758499"/>
                    <a:pt x="4179841" y="1751815"/>
                  </a:cubicBezTo>
                  <a:cubicBezTo>
                    <a:pt x="4317306" y="1731242"/>
                    <a:pt x="4450080" y="1684108"/>
                    <a:pt x="4574432" y="1622650"/>
                  </a:cubicBezTo>
                  <a:cubicBezTo>
                    <a:pt x="4545602" y="1424824"/>
                    <a:pt x="4479171" y="1235244"/>
                    <a:pt x="4435839" y="1040630"/>
                  </a:cubicBezTo>
                  <a:cubicBezTo>
                    <a:pt x="4457635" y="937680"/>
                    <a:pt x="4422292" y="829522"/>
                    <a:pt x="4361072" y="746451"/>
                  </a:cubicBezTo>
                  <a:cubicBezTo>
                    <a:pt x="4322429" y="691678"/>
                    <a:pt x="4261295" y="648623"/>
                    <a:pt x="4191912" y="650706"/>
                  </a:cubicBezTo>
                  <a:cubicBezTo>
                    <a:pt x="4189741" y="593502"/>
                    <a:pt x="4221003" y="542027"/>
                    <a:pt x="4221610" y="485171"/>
                  </a:cubicBezTo>
                  <a:cubicBezTo>
                    <a:pt x="4221871" y="467376"/>
                    <a:pt x="4222305" y="448713"/>
                    <a:pt x="4234636" y="434564"/>
                  </a:cubicBezTo>
                  <a:cubicBezTo>
                    <a:pt x="4288389" y="356527"/>
                    <a:pt x="4337278" y="275366"/>
                    <a:pt x="4384605" y="193336"/>
                  </a:cubicBezTo>
                  <a:cubicBezTo>
                    <a:pt x="4401364" y="160177"/>
                    <a:pt x="4433234" y="138736"/>
                    <a:pt x="4461717" y="116341"/>
                  </a:cubicBezTo>
                  <a:cubicBezTo>
                    <a:pt x="4498362" y="106792"/>
                    <a:pt x="4536136" y="101931"/>
                    <a:pt x="4573216" y="93945"/>
                  </a:cubicBezTo>
                  <a:cubicBezTo>
                    <a:pt x="4598833" y="113476"/>
                    <a:pt x="4618806" y="150715"/>
                    <a:pt x="4656146" y="143337"/>
                  </a:cubicBezTo>
                  <a:cubicBezTo>
                    <a:pt x="4676292" y="194204"/>
                    <a:pt x="4721100" y="227797"/>
                    <a:pt x="4766777" y="254359"/>
                  </a:cubicBezTo>
                  <a:cubicBezTo>
                    <a:pt x="4798560" y="311476"/>
                    <a:pt x="4824437" y="371892"/>
                    <a:pt x="4849533" y="432134"/>
                  </a:cubicBezTo>
                  <a:cubicBezTo>
                    <a:pt x="4863688" y="499494"/>
                    <a:pt x="4883834" y="565812"/>
                    <a:pt x="4896859" y="633345"/>
                  </a:cubicBezTo>
                  <a:cubicBezTo>
                    <a:pt x="4884616" y="684646"/>
                    <a:pt x="4885310" y="737684"/>
                    <a:pt x="4878624" y="789853"/>
                  </a:cubicBezTo>
                  <a:cubicBezTo>
                    <a:pt x="4857001" y="945579"/>
                    <a:pt x="4839807" y="1102000"/>
                    <a:pt x="4821572" y="1258160"/>
                  </a:cubicBezTo>
                  <a:cubicBezTo>
                    <a:pt x="4823569" y="1293924"/>
                    <a:pt x="4823221" y="1330295"/>
                    <a:pt x="4830689" y="1365450"/>
                  </a:cubicBezTo>
                  <a:cubicBezTo>
                    <a:pt x="4851617" y="1414408"/>
                    <a:pt x="4831818" y="1468400"/>
                    <a:pt x="4838071" y="1519788"/>
                  </a:cubicBezTo>
                  <a:cubicBezTo>
                    <a:pt x="4966157" y="1467011"/>
                    <a:pt x="5098149" y="1423956"/>
                    <a:pt x="5221719" y="1360763"/>
                  </a:cubicBezTo>
                  <a:cubicBezTo>
                    <a:pt x="5231532" y="1363280"/>
                    <a:pt x="5241518" y="1365884"/>
                    <a:pt x="5251505" y="1368401"/>
                  </a:cubicBezTo>
                  <a:cubicBezTo>
                    <a:pt x="5278685" y="1347048"/>
                    <a:pt x="5310728" y="1334461"/>
                    <a:pt x="5343552" y="1324566"/>
                  </a:cubicBezTo>
                  <a:cubicBezTo>
                    <a:pt x="5404513" y="1280122"/>
                    <a:pt x="5480929" y="1267796"/>
                    <a:pt x="5548489" y="1236459"/>
                  </a:cubicBezTo>
                  <a:cubicBezTo>
                    <a:pt x="5611185" y="1211286"/>
                    <a:pt x="5664852" y="1168231"/>
                    <a:pt x="5728329" y="1144881"/>
                  </a:cubicBezTo>
                  <a:cubicBezTo>
                    <a:pt x="5711570" y="1175957"/>
                    <a:pt x="5669020" y="1186200"/>
                    <a:pt x="5660423" y="1223526"/>
                  </a:cubicBezTo>
                  <a:cubicBezTo>
                    <a:pt x="5653042" y="1239237"/>
                    <a:pt x="5672493" y="1249654"/>
                    <a:pt x="5679614" y="1261546"/>
                  </a:cubicBezTo>
                  <a:cubicBezTo>
                    <a:pt x="5715825" y="1249046"/>
                    <a:pt x="5750213" y="1232032"/>
                    <a:pt x="5783906" y="1213890"/>
                  </a:cubicBezTo>
                  <a:cubicBezTo>
                    <a:pt x="5768622" y="1232032"/>
                    <a:pt x="5750908" y="1248786"/>
                    <a:pt x="5739879" y="1269966"/>
                  </a:cubicBezTo>
                  <a:cubicBezTo>
                    <a:pt x="5731977" y="1287847"/>
                    <a:pt x="5738316" y="1308941"/>
                    <a:pt x="5753079" y="1321180"/>
                  </a:cubicBezTo>
                  <a:cubicBezTo>
                    <a:pt x="5771054" y="1313628"/>
                    <a:pt x="5787987" y="1303472"/>
                    <a:pt x="5807179" y="1298785"/>
                  </a:cubicBezTo>
                  <a:cubicBezTo>
                    <a:pt x="5772357" y="1360155"/>
                    <a:pt x="5730848" y="1430553"/>
                    <a:pt x="5756638" y="1503469"/>
                  </a:cubicBezTo>
                  <a:cubicBezTo>
                    <a:pt x="5720948" y="1522739"/>
                    <a:pt x="5695245" y="1554943"/>
                    <a:pt x="5675967" y="1589752"/>
                  </a:cubicBezTo>
                  <a:cubicBezTo>
                    <a:pt x="5485619" y="1639317"/>
                    <a:pt x="5304823" y="1718048"/>
                    <a:pt x="5122724" y="1791050"/>
                  </a:cubicBezTo>
                  <a:cubicBezTo>
                    <a:pt x="5051431" y="1820911"/>
                    <a:pt x="4980745" y="1851900"/>
                    <a:pt x="4909712" y="1882194"/>
                  </a:cubicBezTo>
                  <a:cubicBezTo>
                    <a:pt x="4937674" y="2007192"/>
                    <a:pt x="4962596" y="2133666"/>
                    <a:pt x="5006796" y="2254236"/>
                  </a:cubicBezTo>
                  <a:cubicBezTo>
                    <a:pt x="5020256" y="2293559"/>
                    <a:pt x="5049086" y="2325589"/>
                    <a:pt x="5060636" y="2365693"/>
                  </a:cubicBezTo>
                  <a:cubicBezTo>
                    <a:pt x="5066540" y="2360571"/>
                    <a:pt x="5072533" y="2355450"/>
                    <a:pt x="5078698" y="2350415"/>
                  </a:cubicBezTo>
                  <a:cubicBezTo>
                    <a:pt x="5073401" y="2349373"/>
                    <a:pt x="5062807" y="2347290"/>
                    <a:pt x="5057509" y="2346249"/>
                  </a:cubicBezTo>
                  <a:cubicBezTo>
                    <a:pt x="5067322" y="2307708"/>
                    <a:pt x="5072966" y="2268125"/>
                    <a:pt x="5084516" y="2230105"/>
                  </a:cubicBezTo>
                  <a:cubicBezTo>
                    <a:pt x="5103881" y="2197987"/>
                    <a:pt x="5137052" y="2177502"/>
                    <a:pt x="5166838" y="2156061"/>
                  </a:cubicBezTo>
                  <a:cubicBezTo>
                    <a:pt x="5231792" y="2115350"/>
                    <a:pt x="5299960" y="2072208"/>
                    <a:pt x="5378635" y="2067087"/>
                  </a:cubicBezTo>
                  <a:cubicBezTo>
                    <a:pt x="5416756" y="2061184"/>
                    <a:pt x="5454183" y="2072208"/>
                    <a:pt x="5490568" y="2082451"/>
                  </a:cubicBezTo>
                  <a:cubicBezTo>
                    <a:pt x="5500381" y="2078111"/>
                    <a:pt x="5510280" y="2073858"/>
                    <a:pt x="5520267" y="2069604"/>
                  </a:cubicBezTo>
                  <a:cubicBezTo>
                    <a:pt x="5520267" y="2089656"/>
                    <a:pt x="5520267" y="2109795"/>
                    <a:pt x="5520528" y="2130020"/>
                  </a:cubicBezTo>
                  <a:cubicBezTo>
                    <a:pt x="5524522" y="2134360"/>
                    <a:pt x="5532598" y="2143127"/>
                    <a:pt x="5536592" y="2147468"/>
                  </a:cubicBezTo>
                  <a:cubicBezTo>
                    <a:pt x="5548228" y="2133926"/>
                    <a:pt x="5560299" y="2120298"/>
                    <a:pt x="5576104" y="2111270"/>
                  </a:cubicBezTo>
                  <a:cubicBezTo>
                    <a:pt x="5579317" y="2155367"/>
                    <a:pt x="5570633" y="2207710"/>
                    <a:pt x="5605715" y="2241823"/>
                  </a:cubicBezTo>
                  <a:cubicBezTo>
                    <a:pt x="5595902" y="2269774"/>
                    <a:pt x="5583572" y="2297204"/>
                    <a:pt x="5563338" y="2319252"/>
                  </a:cubicBezTo>
                  <a:cubicBezTo>
                    <a:pt x="5551268" y="2331579"/>
                    <a:pt x="5545189" y="2347724"/>
                    <a:pt x="5540847" y="2364130"/>
                  </a:cubicBezTo>
                  <a:cubicBezTo>
                    <a:pt x="5505157" y="2373765"/>
                    <a:pt x="5471116" y="2388262"/>
                    <a:pt x="5439074" y="2406491"/>
                  </a:cubicBezTo>
                  <a:cubicBezTo>
                    <a:pt x="5437771" y="2409442"/>
                    <a:pt x="5435080" y="2415431"/>
                    <a:pt x="5433777" y="2418470"/>
                  </a:cubicBezTo>
                  <a:cubicBezTo>
                    <a:pt x="5398259" y="2419077"/>
                    <a:pt x="5370037" y="2442601"/>
                    <a:pt x="5342250" y="2461611"/>
                  </a:cubicBezTo>
                  <a:cubicBezTo>
                    <a:pt x="5277469" y="2510135"/>
                    <a:pt x="5218680" y="2565949"/>
                    <a:pt x="5160412" y="2621938"/>
                  </a:cubicBezTo>
                  <a:cubicBezTo>
                    <a:pt x="5213383" y="2723238"/>
                    <a:pt x="5274169" y="2820112"/>
                    <a:pt x="5332698" y="2918287"/>
                  </a:cubicBezTo>
                  <a:cubicBezTo>
                    <a:pt x="5374727" y="2992591"/>
                    <a:pt x="5425787" y="3061427"/>
                    <a:pt x="5482145" y="3125401"/>
                  </a:cubicBezTo>
                  <a:cubicBezTo>
                    <a:pt x="5520614" y="3170713"/>
                    <a:pt x="5565162" y="3211163"/>
                    <a:pt x="5616310" y="3241719"/>
                  </a:cubicBezTo>
                  <a:cubicBezTo>
                    <a:pt x="5661639" y="3195712"/>
                    <a:pt x="5661812" y="3127658"/>
                    <a:pt x="5681003" y="3069760"/>
                  </a:cubicBezTo>
                  <a:cubicBezTo>
                    <a:pt x="5686213" y="3068979"/>
                    <a:pt x="5696548" y="3067416"/>
                    <a:pt x="5701758" y="3066635"/>
                  </a:cubicBezTo>
                  <a:cubicBezTo>
                    <a:pt x="5694550" y="3132346"/>
                    <a:pt x="5693855" y="3201355"/>
                    <a:pt x="5719646" y="3263420"/>
                  </a:cubicBezTo>
                  <a:cubicBezTo>
                    <a:pt x="5740313" y="3220018"/>
                    <a:pt x="5742137" y="3171147"/>
                    <a:pt x="5740313" y="3124012"/>
                  </a:cubicBezTo>
                  <a:cubicBezTo>
                    <a:pt x="5737708" y="3043198"/>
                    <a:pt x="5739358" y="2962123"/>
                    <a:pt x="5730848" y="2881656"/>
                  </a:cubicBezTo>
                  <a:cubicBezTo>
                    <a:pt x="5721644" y="2792942"/>
                    <a:pt x="5720167" y="2703100"/>
                    <a:pt x="5739966" y="2615688"/>
                  </a:cubicBezTo>
                  <a:cubicBezTo>
                    <a:pt x="5756292" y="2828445"/>
                    <a:pt x="5787379" y="3040160"/>
                    <a:pt x="5795282" y="3253524"/>
                  </a:cubicBezTo>
                  <a:cubicBezTo>
                    <a:pt x="5797279" y="3287725"/>
                    <a:pt x="5793718" y="3322446"/>
                    <a:pt x="5800666" y="3356300"/>
                  </a:cubicBezTo>
                  <a:cubicBezTo>
                    <a:pt x="5817512" y="3331387"/>
                    <a:pt x="5809089" y="3299530"/>
                    <a:pt x="5812389" y="3271405"/>
                  </a:cubicBezTo>
                  <a:cubicBezTo>
                    <a:pt x="5817772" y="3155088"/>
                    <a:pt x="5815167" y="3038163"/>
                    <a:pt x="5826456" y="2922193"/>
                  </a:cubicBezTo>
                  <a:cubicBezTo>
                    <a:pt x="5834011" y="3076791"/>
                    <a:pt x="5835921" y="3235729"/>
                    <a:pt x="5887677" y="3383469"/>
                  </a:cubicBezTo>
                  <a:cubicBezTo>
                    <a:pt x="5893842" y="3373661"/>
                    <a:pt x="5900268" y="3364025"/>
                    <a:pt x="5906868" y="3354477"/>
                  </a:cubicBezTo>
                  <a:cubicBezTo>
                    <a:pt x="5922325" y="3376004"/>
                    <a:pt x="5919807" y="3403435"/>
                    <a:pt x="5925538" y="3428260"/>
                  </a:cubicBezTo>
                  <a:cubicBezTo>
                    <a:pt x="5937000" y="3490499"/>
                    <a:pt x="5967133" y="3548137"/>
                    <a:pt x="6008641" y="3595618"/>
                  </a:cubicBezTo>
                  <a:cubicBezTo>
                    <a:pt x="6009944" y="3628691"/>
                    <a:pt x="6017934" y="3661329"/>
                    <a:pt x="6034606" y="3690148"/>
                  </a:cubicBezTo>
                  <a:cubicBezTo>
                    <a:pt x="6030351" y="3701866"/>
                    <a:pt x="6026270" y="3713672"/>
                    <a:pt x="6022275" y="3725564"/>
                  </a:cubicBezTo>
                  <a:cubicBezTo>
                    <a:pt x="6026270" y="3740928"/>
                    <a:pt x="6030351" y="3756206"/>
                    <a:pt x="6034432" y="3771744"/>
                  </a:cubicBezTo>
                  <a:cubicBezTo>
                    <a:pt x="6012896" y="3804816"/>
                    <a:pt x="6003344" y="3846655"/>
                    <a:pt x="5969999" y="3871134"/>
                  </a:cubicBezTo>
                  <a:cubicBezTo>
                    <a:pt x="5929706" y="3900561"/>
                    <a:pt x="5890977" y="3932158"/>
                    <a:pt x="5856762" y="3968529"/>
                  </a:cubicBezTo>
                  <a:cubicBezTo>
                    <a:pt x="5837746" y="3961671"/>
                    <a:pt x="5820204" y="3952122"/>
                    <a:pt x="5802750" y="3942661"/>
                  </a:cubicBezTo>
                  <a:cubicBezTo>
                    <a:pt x="5782864" y="3930248"/>
                    <a:pt x="5761154" y="3946480"/>
                    <a:pt x="5741268" y="3950039"/>
                  </a:cubicBezTo>
                  <a:cubicBezTo>
                    <a:pt x="5599550" y="3872870"/>
                    <a:pt x="5484664" y="3755251"/>
                    <a:pt x="5388361" y="3627476"/>
                  </a:cubicBezTo>
                  <a:cubicBezTo>
                    <a:pt x="5291537" y="3497443"/>
                    <a:pt x="5207912" y="3358296"/>
                    <a:pt x="5127674" y="3217500"/>
                  </a:cubicBezTo>
                  <a:cubicBezTo>
                    <a:pt x="5058812" y="3098405"/>
                    <a:pt x="4992121" y="2977835"/>
                    <a:pt x="4928122" y="2856049"/>
                  </a:cubicBezTo>
                  <a:cubicBezTo>
                    <a:pt x="4857869" y="2930700"/>
                    <a:pt x="4794825" y="3011862"/>
                    <a:pt x="4736384" y="3095975"/>
                  </a:cubicBezTo>
                  <a:cubicBezTo>
                    <a:pt x="4706338" y="3144064"/>
                    <a:pt x="4671863" y="3195973"/>
                    <a:pt x="4676032" y="3255260"/>
                  </a:cubicBezTo>
                  <a:cubicBezTo>
                    <a:pt x="4632439" y="3283037"/>
                    <a:pt x="4581813" y="3306127"/>
                    <a:pt x="4529016" y="3301266"/>
                  </a:cubicBezTo>
                  <a:cubicBezTo>
                    <a:pt x="4444175" y="3295711"/>
                    <a:pt x="4361419" y="3253698"/>
                    <a:pt x="4307666" y="3187727"/>
                  </a:cubicBezTo>
                  <a:cubicBezTo>
                    <a:pt x="4292209" y="3170713"/>
                    <a:pt x="4292817" y="3146060"/>
                    <a:pt x="4281789" y="3127224"/>
                  </a:cubicBezTo>
                  <a:cubicBezTo>
                    <a:pt x="4234202" y="3092589"/>
                    <a:pt x="4171592" y="3097364"/>
                    <a:pt x="4118100" y="3078267"/>
                  </a:cubicBezTo>
                  <a:cubicBezTo>
                    <a:pt x="4158913" y="3070975"/>
                    <a:pt x="4199988" y="3074621"/>
                    <a:pt x="4240802" y="3077485"/>
                  </a:cubicBezTo>
                  <a:cubicBezTo>
                    <a:pt x="4246359" y="3074881"/>
                    <a:pt x="4257388" y="3069673"/>
                    <a:pt x="4262858" y="3067069"/>
                  </a:cubicBezTo>
                  <a:cubicBezTo>
                    <a:pt x="4180189" y="3048059"/>
                    <a:pt x="4095870" y="3034604"/>
                    <a:pt x="4015197" y="3007434"/>
                  </a:cubicBezTo>
                  <a:cubicBezTo>
                    <a:pt x="4125915" y="3010212"/>
                    <a:pt x="4242886" y="3024101"/>
                    <a:pt x="4347091" y="2976880"/>
                  </a:cubicBezTo>
                  <a:cubicBezTo>
                    <a:pt x="4432973" y="2934519"/>
                    <a:pt x="4502704" y="2867333"/>
                    <a:pt x="4576169" y="2807351"/>
                  </a:cubicBezTo>
                  <a:cubicBezTo>
                    <a:pt x="4662137" y="2735044"/>
                    <a:pt x="4743331" y="2657181"/>
                    <a:pt x="4832166" y="2588432"/>
                  </a:cubicBezTo>
                  <a:cubicBezTo>
                    <a:pt x="4790137" y="2507357"/>
                    <a:pt x="4773376" y="2416820"/>
                    <a:pt x="4751147" y="2328975"/>
                  </a:cubicBezTo>
                  <a:cubicBezTo>
                    <a:pt x="4723358" y="2218560"/>
                    <a:pt x="4693833" y="2108406"/>
                    <a:pt x="4654322" y="2001550"/>
                  </a:cubicBezTo>
                  <a:cubicBezTo>
                    <a:pt x="4609514" y="2022036"/>
                    <a:pt x="4567137" y="2047296"/>
                    <a:pt x="4524066" y="2071080"/>
                  </a:cubicBezTo>
                  <a:cubicBezTo>
                    <a:pt x="4476392" y="2106236"/>
                    <a:pt x="4445304" y="2159794"/>
                    <a:pt x="4395720" y="2192866"/>
                  </a:cubicBezTo>
                  <a:cubicBezTo>
                    <a:pt x="4360724" y="2216650"/>
                    <a:pt x="4318087" y="2226459"/>
                    <a:pt x="4276579" y="2229497"/>
                  </a:cubicBezTo>
                  <a:cubicBezTo>
                    <a:pt x="4196080" y="2231060"/>
                    <a:pt x="4138594" y="2157537"/>
                    <a:pt x="4059919" y="2152502"/>
                  </a:cubicBezTo>
                  <a:cubicBezTo>
                    <a:pt x="4041422" y="2149985"/>
                    <a:pt x="4023534" y="2144603"/>
                    <a:pt x="4005645" y="2140002"/>
                  </a:cubicBezTo>
                  <a:cubicBezTo>
                    <a:pt x="4023794" y="2163439"/>
                    <a:pt x="4045417" y="2183752"/>
                    <a:pt x="4067300" y="2203716"/>
                  </a:cubicBezTo>
                  <a:cubicBezTo>
                    <a:pt x="4038991" y="2242257"/>
                    <a:pt x="4015805" y="2285486"/>
                    <a:pt x="4008163" y="2333228"/>
                  </a:cubicBezTo>
                  <a:cubicBezTo>
                    <a:pt x="3997830" y="2381665"/>
                    <a:pt x="4004429" y="2431230"/>
                    <a:pt x="4010942" y="2479666"/>
                  </a:cubicBezTo>
                  <a:cubicBezTo>
                    <a:pt x="3953282" y="2519162"/>
                    <a:pt x="3925668" y="2586956"/>
                    <a:pt x="3911253" y="2652840"/>
                  </a:cubicBezTo>
                  <a:cubicBezTo>
                    <a:pt x="3880339" y="2666729"/>
                    <a:pt x="3849077" y="2683135"/>
                    <a:pt x="3828409" y="2710912"/>
                  </a:cubicBezTo>
                  <a:cubicBezTo>
                    <a:pt x="3787422" y="2765512"/>
                    <a:pt x="3761197" y="2829052"/>
                    <a:pt x="3730544" y="2889642"/>
                  </a:cubicBezTo>
                  <a:cubicBezTo>
                    <a:pt x="3660553" y="3029830"/>
                    <a:pt x="3591256" y="3170626"/>
                    <a:pt x="3531512" y="3315589"/>
                  </a:cubicBezTo>
                  <a:cubicBezTo>
                    <a:pt x="3483925" y="3433469"/>
                    <a:pt x="3436338" y="3553953"/>
                    <a:pt x="3423052" y="3681381"/>
                  </a:cubicBezTo>
                  <a:cubicBezTo>
                    <a:pt x="3405337" y="3682683"/>
                    <a:pt x="3377202" y="3675565"/>
                    <a:pt x="3385017" y="3703082"/>
                  </a:cubicBezTo>
                  <a:cubicBezTo>
                    <a:pt x="3354450" y="3705165"/>
                    <a:pt x="3362786" y="3743359"/>
                    <a:pt x="3353929" y="3764192"/>
                  </a:cubicBezTo>
                  <a:cubicBezTo>
                    <a:pt x="3334478" y="3745963"/>
                    <a:pt x="3314418" y="3728602"/>
                    <a:pt x="3293490" y="3712283"/>
                  </a:cubicBezTo>
                  <a:cubicBezTo>
                    <a:pt x="3274125" y="3716797"/>
                    <a:pt x="3254674" y="3721050"/>
                    <a:pt x="3235482" y="3725477"/>
                  </a:cubicBezTo>
                  <a:cubicBezTo>
                    <a:pt x="3184075" y="3696658"/>
                    <a:pt x="3136487" y="3659593"/>
                    <a:pt x="3098626" y="3614455"/>
                  </a:cubicBezTo>
                  <a:cubicBezTo>
                    <a:pt x="3052342" y="3531991"/>
                    <a:pt x="3033759" y="3437462"/>
                    <a:pt x="3001629" y="3349789"/>
                  </a:cubicBezTo>
                  <a:cubicBezTo>
                    <a:pt x="2915399" y="3349616"/>
                    <a:pt x="2826217" y="3342845"/>
                    <a:pt x="2743547" y="3372098"/>
                  </a:cubicBezTo>
                  <a:cubicBezTo>
                    <a:pt x="2657925" y="3404216"/>
                    <a:pt x="2584721" y="3460204"/>
                    <a:pt x="2510215" y="3511679"/>
                  </a:cubicBezTo>
                  <a:cubicBezTo>
                    <a:pt x="2497623" y="3524613"/>
                    <a:pt x="2483642" y="3509683"/>
                    <a:pt x="2471919" y="3503867"/>
                  </a:cubicBezTo>
                  <a:cubicBezTo>
                    <a:pt x="2397847" y="3454649"/>
                    <a:pt x="2334803" y="3391282"/>
                    <a:pt x="2268024" y="3333036"/>
                  </a:cubicBezTo>
                  <a:cubicBezTo>
                    <a:pt x="2240150" y="3309860"/>
                    <a:pt x="2210886" y="3286162"/>
                    <a:pt x="2175022" y="3277482"/>
                  </a:cubicBezTo>
                  <a:cubicBezTo>
                    <a:pt x="2200725" y="3253263"/>
                    <a:pt x="2223737" y="3216806"/>
                    <a:pt x="2212362" y="3180348"/>
                  </a:cubicBezTo>
                  <a:cubicBezTo>
                    <a:pt x="2185789" y="3091895"/>
                    <a:pt x="2158001" y="3003355"/>
                    <a:pt x="2117448" y="2920283"/>
                  </a:cubicBezTo>
                  <a:cubicBezTo>
                    <a:pt x="2101210" y="2883652"/>
                    <a:pt x="2069080" y="2858653"/>
                    <a:pt x="2043636" y="2829052"/>
                  </a:cubicBezTo>
                  <a:cubicBezTo>
                    <a:pt x="1957059" y="2736606"/>
                    <a:pt x="1902959" y="2620896"/>
                    <a:pt x="1835660" y="2514909"/>
                  </a:cubicBezTo>
                  <a:cubicBezTo>
                    <a:pt x="1860322" y="2476368"/>
                    <a:pt x="1884724" y="2437566"/>
                    <a:pt x="1909646" y="2399199"/>
                  </a:cubicBezTo>
                  <a:cubicBezTo>
                    <a:pt x="1932223" y="2368470"/>
                    <a:pt x="1936305" y="2329322"/>
                    <a:pt x="1954020" y="2296076"/>
                  </a:cubicBezTo>
                  <a:cubicBezTo>
                    <a:pt x="1938215" y="2299635"/>
                    <a:pt x="1922411" y="2305451"/>
                    <a:pt x="1906085" y="2302413"/>
                  </a:cubicBezTo>
                  <a:cubicBezTo>
                    <a:pt x="1839568" y="2296510"/>
                    <a:pt x="1773311" y="2282535"/>
                    <a:pt x="1706359" y="2287396"/>
                  </a:cubicBezTo>
                  <a:cubicBezTo>
                    <a:pt x="1632547" y="2292517"/>
                    <a:pt x="1558648" y="2299201"/>
                    <a:pt x="1486139" y="2314044"/>
                  </a:cubicBezTo>
                  <a:cubicBezTo>
                    <a:pt x="1445760" y="2313697"/>
                    <a:pt x="1406509" y="2324374"/>
                    <a:pt x="1366998" y="2331058"/>
                  </a:cubicBezTo>
                  <a:cubicBezTo>
                    <a:pt x="1363785" y="2401109"/>
                    <a:pt x="1318368" y="2462219"/>
                    <a:pt x="1318455" y="2532877"/>
                  </a:cubicBezTo>
                  <a:cubicBezTo>
                    <a:pt x="1318629" y="2642858"/>
                    <a:pt x="1318195" y="2752838"/>
                    <a:pt x="1318716" y="2862819"/>
                  </a:cubicBezTo>
                  <a:cubicBezTo>
                    <a:pt x="1323492" y="2942505"/>
                    <a:pt x="1360571" y="3017157"/>
                    <a:pt x="1362569" y="3097103"/>
                  </a:cubicBezTo>
                  <a:cubicBezTo>
                    <a:pt x="1350846" y="3157953"/>
                    <a:pt x="1313071" y="3209948"/>
                    <a:pt x="1276600" y="3258645"/>
                  </a:cubicBezTo>
                  <a:cubicBezTo>
                    <a:pt x="1239433" y="3301874"/>
                    <a:pt x="1200096" y="3351352"/>
                    <a:pt x="1142088" y="3365762"/>
                  </a:cubicBezTo>
                  <a:cubicBezTo>
                    <a:pt x="1084081" y="3322446"/>
                    <a:pt x="1025899" y="3279218"/>
                    <a:pt x="967458" y="3236337"/>
                  </a:cubicBezTo>
                  <a:cubicBezTo>
                    <a:pt x="874802" y="3169845"/>
                    <a:pt x="762347" y="3134950"/>
                    <a:pt x="649198" y="3127485"/>
                  </a:cubicBezTo>
                  <a:cubicBezTo>
                    <a:pt x="737077" y="3120801"/>
                    <a:pt x="825392" y="3126877"/>
                    <a:pt x="913358" y="3123665"/>
                  </a:cubicBezTo>
                  <a:cubicBezTo>
                    <a:pt x="915008" y="3119498"/>
                    <a:pt x="918307" y="3111078"/>
                    <a:pt x="919957" y="3106912"/>
                  </a:cubicBezTo>
                  <a:cubicBezTo>
                    <a:pt x="776502" y="3096582"/>
                    <a:pt x="633220" y="3081826"/>
                    <a:pt x="489503" y="3076444"/>
                  </a:cubicBezTo>
                  <a:cubicBezTo>
                    <a:pt x="535701" y="3070367"/>
                    <a:pt x="582420" y="3069413"/>
                    <a:pt x="628964" y="3067503"/>
                  </a:cubicBezTo>
                  <a:cubicBezTo>
                    <a:pt x="729696" y="3064031"/>
                    <a:pt x="830168" y="3055524"/>
                    <a:pt x="930812" y="3049448"/>
                  </a:cubicBezTo>
                  <a:cubicBezTo>
                    <a:pt x="926297" y="3042938"/>
                    <a:pt x="921781" y="3036340"/>
                    <a:pt x="917439" y="3029917"/>
                  </a:cubicBezTo>
                  <a:cubicBezTo>
                    <a:pt x="852919" y="3024188"/>
                    <a:pt x="789180" y="3040681"/>
                    <a:pt x="724747" y="3037208"/>
                  </a:cubicBezTo>
                  <a:cubicBezTo>
                    <a:pt x="809934" y="3000490"/>
                    <a:pt x="894080" y="2961428"/>
                    <a:pt x="977531" y="2920717"/>
                  </a:cubicBezTo>
                  <a:cubicBezTo>
                    <a:pt x="972495" y="2872281"/>
                    <a:pt x="984478" y="2824625"/>
                    <a:pt x="990817" y="2776883"/>
                  </a:cubicBezTo>
                  <a:cubicBezTo>
                    <a:pt x="1002540" y="2690426"/>
                    <a:pt x="971366" y="2602494"/>
                    <a:pt x="995419" y="2517166"/>
                  </a:cubicBezTo>
                  <a:cubicBezTo>
                    <a:pt x="992554" y="2477670"/>
                    <a:pt x="980570" y="2439563"/>
                    <a:pt x="972929" y="2400848"/>
                  </a:cubicBezTo>
                  <a:cubicBezTo>
                    <a:pt x="965982" y="2405623"/>
                    <a:pt x="959034" y="2410397"/>
                    <a:pt x="952087" y="2415258"/>
                  </a:cubicBezTo>
                  <a:cubicBezTo>
                    <a:pt x="888435" y="2411872"/>
                    <a:pt x="828257" y="2438868"/>
                    <a:pt x="777891" y="2475586"/>
                  </a:cubicBezTo>
                  <a:cubicBezTo>
                    <a:pt x="771552" y="2474111"/>
                    <a:pt x="758961" y="2471246"/>
                    <a:pt x="752622" y="2469857"/>
                  </a:cubicBezTo>
                  <a:cubicBezTo>
                    <a:pt x="716931" y="2491211"/>
                    <a:pt x="664134" y="2492166"/>
                    <a:pt x="643554" y="2532356"/>
                  </a:cubicBezTo>
                  <a:cubicBezTo>
                    <a:pt x="600656" y="2537478"/>
                    <a:pt x="558887" y="2552495"/>
                    <a:pt x="515207" y="2549370"/>
                  </a:cubicBezTo>
                  <a:cubicBezTo>
                    <a:pt x="505395" y="2584005"/>
                    <a:pt x="522154" y="2619334"/>
                    <a:pt x="518247" y="2654576"/>
                  </a:cubicBezTo>
                  <a:cubicBezTo>
                    <a:pt x="514252" y="2708568"/>
                    <a:pt x="506263" y="2765772"/>
                    <a:pt x="533878" y="2815511"/>
                  </a:cubicBezTo>
                  <a:cubicBezTo>
                    <a:pt x="511994" y="2851621"/>
                    <a:pt x="493932" y="2889642"/>
                    <a:pt x="476044" y="2927835"/>
                  </a:cubicBezTo>
                  <a:cubicBezTo>
                    <a:pt x="470226" y="2948147"/>
                    <a:pt x="445563" y="2943113"/>
                    <a:pt x="429412" y="2943894"/>
                  </a:cubicBezTo>
                  <a:cubicBezTo>
                    <a:pt x="395893" y="2940422"/>
                    <a:pt x="358639" y="2939554"/>
                    <a:pt x="330851" y="2918113"/>
                  </a:cubicBezTo>
                  <a:cubicBezTo>
                    <a:pt x="302629" y="2926446"/>
                    <a:pt x="274667" y="2935387"/>
                    <a:pt x="246445" y="2943807"/>
                  </a:cubicBezTo>
                  <a:cubicBezTo>
                    <a:pt x="257994" y="2930787"/>
                    <a:pt x="269804" y="2918026"/>
                    <a:pt x="281701" y="2905266"/>
                  </a:cubicBezTo>
                  <a:cubicBezTo>
                    <a:pt x="278401" y="2898843"/>
                    <a:pt x="271975" y="2885996"/>
                    <a:pt x="268762" y="2879572"/>
                  </a:cubicBezTo>
                  <a:cubicBezTo>
                    <a:pt x="209626" y="2900492"/>
                    <a:pt x="159173" y="2940248"/>
                    <a:pt x="112802" y="2981480"/>
                  </a:cubicBezTo>
                  <a:cubicBezTo>
                    <a:pt x="106029" y="2986688"/>
                    <a:pt x="98734" y="2990855"/>
                    <a:pt x="90832" y="2993980"/>
                  </a:cubicBezTo>
                  <a:cubicBezTo>
                    <a:pt x="120617" y="2926273"/>
                    <a:pt x="199987" y="2893201"/>
                    <a:pt x="220741" y="2820719"/>
                  </a:cubicBezTo>
                  <a:cubicBezTo>
                    <a:pt x="182619" y="2828271"/>
                    <a:pt x="148753" y="2848323"/>
                    <a:pt x="119749" y="2873670"/>
                  </a:cubicBezTo>
                  <a:cubicBezTo>
                    <a:pt x="143282" y="2831309"/>
                    <a:pt x="179754" y="2796240"/>
                    <a:pt x="194082" y="2749019"/>
                  </a:cubicBezTo>
                  <a:cubicBezTo>
                    <a:pt x="217615" y="2673586"/>
                    <a:pt x="217528" y="2593553"/>
                    <a:pt x="218310" y="2515256"/>
                  </a:cubicBezTo>
                  <a:cubicBezTo>
                    <a:pt x="215097" y="2306840"/>
                    <a:pt x="183661" y="2100159"/>
                    <a:pt x="149274" y="1894955"/>
                  </a:cubicBezTo>
                  <a:cubicBezTo>
                    <a:pt x="139114" y="1816918"/>
                    <a:pt x="108287" y="1743655"/>
                    <a:pt x="94132" y="1666486"/>
                  </a:cubicBezTo>
                  <a:cubicBezTo>
                    <a:pt x="83538" y="1607720"/>
                    <a:pt x="62610" y="1537496"/>
                    <a:pt x="0" y="1515795"/>
                  </a:cubicBezTo>
                  <a:cubicBezTo>
                    <a:pt x="8770" y="1470223"/>
                    <a:pt x="2692" y="1423869"/>
                    <a:pt x="4168" y="1378037"/>
                  </a:cubicBezTo>
                  <a:cubicBezTo>
                    <a:pt x="19365" y="1336284"/>
                    <a:pt x="35343" y="1292274"/>
                    <a:pt x="68689" y="1261112"/>
                  </a:cubicBezTo>
                  <a:cubicBezTo>
                    <a:pt x="96824" y="1234897"/>
                    <a:pt x="133296" y="1214672"/>
                    <a:pt x="149187" y="1177780"/>
                  </a:cubicBezTo>
                  <a:cubicBezTo>
                    <a:pt x="138853" y="1141062"/>
                    <a:pt x="122962" y="1106167"/>
                    <a:pt x="110631" y="1070056"/>
                  </a:cubicBezTo>
                  <a:cubicBezTo>
                    <a:pt x="139114" y="1100438"/>
                    <a:pt x="167510" y="1130819"/>
                    <a:pt x="195819" y="1161287"/>
                  </a:cubicBezTo>
                  <a:cubicBezTo>
                    <a:pt x="204329" y="1154603"/>
                    <a:pt x="213013" y="1148006"/>
                    <a:pt x="221870" y="1141669"/>
                  </a:cubicBezTo>
                  <a:cubicBezTo>
                    <a:pt x="199466" y="1074917"/>
                    <a:pt x="149361" y="1021099"/>
                    <a:pt x="127130" y="954780"/>
                  </a:cubicBezTo>
                  <a:cubicBezTo>
                    <a:pt x="178191" y="989676"/>
                    <a:pt x="218744" y="1037591"/>
                    <a:pt x="266157" y="1077261"/>
                  </a:cubicBezTo>
                  <a:cubicBezTo>
                    <a:pt x="277186" y="1063980"/>
                    <a:pt x="295335" y="1043234"/>
                    <a:pt x="281007" y="1026394"/>
                  </a:cubicBezTo>
                  <a:cubicBezTo>
                    <a:pt x="231249" y="951742"/>
                    <a:pt x="189479" y="872317"/>
                    <a:pt x="148232" y="792717"/>
                  </a:cubicBezTo>
                  <a:cubicBezTo>
                    <a:pt x="220828" y="871362"/>
                    <a:pt x="297853" y="945579"/>
                    <a:pt x="373488" y="1021272"/>
                  </a:cubicBezTo>
                  <a:cubicBezTo>
                    <a:pt x="386948" y="1019710"/>
                    <a:pt x="400408" y="1017887"/>
                    <a:pt x="414041" y="1016151"/>
                  </a:cubicBezTo>
                  <a:cubicBezTo>
                    <a:pt x="410915" y="1039067"/>
                    <a:pt x="407963" y="1061983"/>
                    <a:pt x="404924" y="1084986"/>
                  </a:cubicBezTo>
                  <a:cubicBezTo>
                    <a:pt x="457808" y="1151912"/>
                    <a:pt x="512515" y="1217449"/>
                    <a:pt x="567050" y="1282986"/>
                  </a:cubicBezTo>
                  <a:cubicBezTo>
                    <a:pt x="534486" y="1360676"/>
                    <a:pt x="533096" y="1446959"/>
                    <a:pt x="543169" y="1529423"/>
                  </a:cubicBezTo>
                  <a:cubicBezTo>
                    <a:pt x="577383" y="1519006"/>
                    <a:pt x="610816" y="1506073"/>
                    <a:pt x="645464" y="1497392"/>
                  </a:cubicBezTo>
                  <a:cubicBezTo>
                    <a:pt x="671689" y="1498607"/>
                    <a:pt x="697740" y="1508503"/>
                    <a:pt x="724052" y="1502687"/>
                  </a:cubicBezTo>
                  <a:cubicBezTo>
                    <a:pt x="808024" y="1487063"/>
                    <a:pt x="890520" y="1464146"/>
                    <a:pt x="973797" y="1445049"/>
                  </a:cubicBezTo>
                  <a:cubicBezTo>
                    <a:pt x="986128" y="1408505"/>
                    <a:pt x="980918" y="1370398"/>
                    <a:pt x="969368" y="1334461"/>
                  </a:cubicBezTo>
                  <a:cubicBezTo>
                    <a:pt x="958426" y="1261633"/>
                    <a:pt x="944272" y="1189238"/>
                    <a:pt x="924560" y="1118232"/>
                  </a:cubicBezTo>
                  <a:cubicBezTo>
                    <a:pt x="918568" y="1098181"/>
                    <a:pt x="915355" y="1076914"/>
                    <a:pt x="905977" y="1058077"/>
                  </a:cubicBezTo>
                  <a:cubicBezTo>
                    <a:pt x="887741" y="1025613"/>
                    <a:pt x="850053" y="1009554"/>
                    <a:pt x="832599" y="976481"/>
                  </a:cubicBezTo>
                  <a:cubicBezTo>
                    <a:pt x="824871" y="927698"/>
                    <a:pt x="811497" y="880129"/>
                    <a:pt x="798646" y="832474"/>
                  </a:cubicBezTo>
                  <a:cubicBezTo>
                    <a:pt x="815405" y="802787"/>
                    <a:pt x="839285" y="775704"/>
                    <a:pt x="845451" y="741243"/>
                  </a:cubicBezTo>
                  <a:cubicBezTo>
                    <a:pt x="818531" y="715549"/>
                    <a:pt x="789614" y="691764"/>
                    <a:pt x="764518" y="664247"/>
                  </a:cubicBezTo>
                  <a:cubicBezTo>
                    <a:pt x="808458" y="672667"/>
                    <a:pt x="848143" y="695844"/>
                    <a:pt x="891735" y="706347"/>
                  </a:cubicBezTo>
                  <a:cubicBezTo>
                    <a:pt x="911795" y="693327"/>
                    <a:pt x="931854" y="680306"/>
                    <a:pt x="952000" y="667199"/>
                  </a:cubicBezTo>
                  <a:cubicBezTo>
                    <a:pt x="937152" y="650619"/>
                    <a:pt x="921868" y="633779"/>
                    <a:pt x="901375" y="624318"/>
                  </a:cubicBezTo>
                  <a:cubicBezTo>
                    <a:pt x="944880" y="606523"/>
                    <a:pt x="985607" y="582912"/>
                    <a:pt x="1027636" y="561906"/>
                  </a:cubicBezTo>
                  <a:cubicBezTo>
                    <a:pt x="1054035" y="548364"/>
                    <a:pt x="1089638" y="543503"/>
                    <a:pt x="1114127" y="563642"/>
                  </a:cubicBezTo>
                  <a:cubicBezTo>
                    <a:pt x="1158674" y="595325"/>
                    <a:pt x="1206261" y="627356"/>
                    <a:pt x="1261577" y="635515"/>
                  </a:cubicBezTo>
                  <a:cubicBezTo>
                    <a:pt x="1284241" y="712684"/>
                    <a:pt x="1324881" y="782822"/>
                    <a:pt x="1357358" y="856084"/>
                  </a:cubicBezTo>
                  <a:cubicBezTo>
                    <a:pt x="1307253" y="896709"/>
                    <a:pt x="1275905" y="955215"/>
                    <a:pt x="1253501" y="1014588"/>
                  </a:cubicBezTo>
                  <a:cubicBezTo>
                    <a:pt x="1207390" y="1140281"/>
                    <a:pt x="1179081" y="1274914"/>
                    <a:pt x="1188807" y="1409286"/>
                  </a:cubicBezTo>
                  <a:cubicBezTo>
                    <a:pt x="1317153" y="1375867"/>
                    <a:pt x="1446628" y="1347308"/>
                    <a:pt x="1575842" y="1317534"/>
                  </a:cubicBezTo>
                  <a:cubicBezTo>
                    <a:pt x="1640710" y="1294531"/>
                    <a:pt x="1707401" y="1276997"/>
                    <a:pt x="1774440" y="1261112"/>
                  </a:cubicBezTo>
                  <a:cubicBezTo>
                    <a:pt x="1851812" y="1253299"/>
                    <a:pt x="1932397" y="1253907"/>
                    <a:pt x="2006991" y="1230557"/>
                  </a:cubicBezTo>
                  <a:cubicBezTo>
                    <a:pt x="1995702" y="1253647"/>
                    <a:pt x="1973645" y="1269532"/>
                    <a:pt x="1958362" y="1289844"/>
                  </a:cubicBezTo>
                  <a:cubicBezTo>
                    <a:pt x="2030090" y="1291840"/>
                    <a:pt x="2097563" y="1260678"/>
                    <a:pt x="2168943" y="1259636"/>
                  </a:cubicBezTo>
                  <a:cubicBezTo>
                    <a:pt x="2144455" y="1285851"/>
                    <a:pt x="2101644" y="1279775"/>
                    <a:pt x="2074377" y="1303125"/>
                  </a:cubicBezTo>
                  <a:cubicBezTo>
                    <a:pt x="2055533" y="1318142"/>
                    <a:pt x="2028353" y="1343662"/>
                    <a:pt x="2050323" y="1367794"/>
                  </a:cubicBezTo>
                  <a:cubicBezTo>
                    <a:pt x="2078284" y="1362846"/>
                    <a:pt x="2105986" y="1356423"/>
                    <a:pt x="2133687" y="1349912"/>
                  </a:cubicBezTo>
                  <a:cubicBezTo>
                    <a:pt x="2086360" y="1379339"/>
                    <a:pt x="2058920" y="1428904"/>
                    <a:pt x="2038079" y="1478816"/>
                  </a:cubicBezTo>
                  <a:cubicBezTo>
                    <a:pt x="1985716" y="1464233"/>
                    <a:pt x="1943252" y="1509718"/>
                    <a:pt x="1898444" y="1529423"/>
                  </a:cubicBezTo>
                  <a:cubicBezTo>
                    <a:pt x="1851986" y="1525604"/>
                    <a:pt x="1805267" y="1515882"/>
                    <a:pt x="1758635" y="1523607"/>
                  </a:cubicBezTo>
                  <a:cubicBezTo>
                    <a:pt x="1535376" y="1553294"/>
                    <a:pt x="1314461" y="1598172"/>
                    <a:pt x="1093546" y="1641226"/>
                  </a:cubicBezTo>
                  <a:cubicBezTo>
                    <a:pt x="1022252" y="1655115"/>
                    <a:pt x="950872" y="1669264"/>
                    <a:pt x="880620" y="1687580"/>
                  </a:cubicBezTo>
                  <a:cubicBezTo>
                    <a:pt x="775025" y="1717874"/>
                    <a:pt x="672123" y="1758325"/>
                    <a:pt x="576168" y="1811883"/>
                  </a:cubicBezTo>
                  <a:cubicBezTo>
                    <a:pt x="551766" y="1811275"/>
                    <a:pt x="520852" y="1788880"/>
                    <a:pt x="501835" y="1811796"/>
                  </a:cubicBezTo>
                  <a:cubicBezTo>
                    <a:pt x="502964" y="1930718"/>
                    <a:pt x="507826" y="2049726"/>
                    <a:pt x="509824" y="2168648"/>
                  </a:cubicBezTo>
                  <a:cubicBezTo>
                    <a:pt x="509563" y="2191130"/>
                    <a:pt x="504527" y="2213091"/>
                    <a:pt x="501140" y="2235226"/>
                  </a:cubicBezTo>
                  <a:cubicBezTo>
                    <a:pt x="532836" y="2235140"/>
                    <a:pt x="564531" y="2236615"/>
                    <a:pt x="596227" y="2238351"/>
                  </a:cubicBezTo>
                  <a:cubicBezTo>
                    <a:pt x="601090" y="2233230"/>
                    <a:pt x="605953" y="2228195"/>
                    <a:pt x="610903" y="2223161"/>
                  </a:cubicBezTo>
                  <a:cubicBezTo>
                    <a:pt x="651803" y="2218820"/>
                    <a:pt x="694874" y="2230365"/>
                    <a:pt x="733517" y="2212397"/>
                  </a:cubicBezTo>
                  <a:cubicBezTo>
                    <a:pt x="765039" y="2200244"/>
                    <a:pt x="801077" y="2203282"/>
                    <a:pt x="830255" y="2185488"/>
                  </a:cubicBezTo>
                  <a:cubicBezTo>
                    <a:pt x="845016" y="2180887"/>
                    <a:pt x="859258" y="2188786"/>
                    <a:pt x="872978" y="2193300"/>
                  </a:cubicBezTo>
                  <a:cubicBezTo>
                    <a:pt x="910840" y="2164394"/>
                    <a:pt x="960858" y="2178456"/>
                    <a:pt x="1002627" y="2161530"/>
                  </a:cubicBezTo>
                  <a:cubicBezTo>
                    <a:pt x="1040575" y="2146339"/>
                    <a:pt x="1082605" y="2153804"/>
                    <a:pt x="1120900" y="2139481"/>
                  </a:cubicBezTo>
                  <a:cubicBezTo>
                    <a:pt x="1132189" y="2142433"/>
                    <a:pt x="1143564" y="2142867"/>
                    <a:pt x="1155027" y="2140697"/>
                  </a:cubicBezTo>
                  <a:cubicBezTo>
                    <a:pt x="1288930" y="2116565"/>
                    <a:pt x="1422834" y="2092607"/>
                    <a:pt x="1556825" y="2068910"/>
                  </a:cubicBezTo>
                  <a:cubicBezTo>
                    <a:pt x="1588347" y="2066479"/>
                    <a:pt x="1611358" y="2042087"/>
                    <a:pt x="1641057" y="2033754"/>
                  </a:cubicBezTo>
                  <a:cubicBezTo>
                    <a:pt x="1708704" y="2011966"/>
                    <a:pt x="1779650" y="2002505"/>
                    <a:pt x="1848773" y="1986272"/>
                  </a:cubicBezTo>
                  <a:cubicBezTo>
                    <a:pt x="1850944" y="1990526"/>
                    <a:pt x="1855372" y="1999033"/>
                    <a:pt x="1857543" y="2003286"/>
                  </a:cubicBezTo>
                  <a:cubicBezTo>
                    <a:pt x="1925363" y="1997817"/>
                    <a:pt x="1990318" y="1976290"/>
                    <a:pt x="2057357" y="1965873"/>
                  </a:cubicBezTo>
                  <a:cubicBezTo>
                    <a:pt x="2033042" y="1987487"/>
                    <a:pt x="2007685" y="2008668"/>
                    <a:pt x="1990926" y="2037226"/>
                  </a:cubicBezTo>
                  <a:cubicBezTo>
                    <a:pt x="2023056" y="2060490"/>
                    <a:pt x="2063349" y="2080976"/>
                    <a:pt x="2104162" y="2069691"/>
                  </a:cubicBezTo>
                  <a:cubicBezTo>
                    <a:pt x="2122745" y="2053979"/>
                    <a:pt x="2136726" y="2033407"/>
                    <a:pt x="2150012" y="2013182"/>
                  </a:cubicBezTo>
                  <a:cubicBezTo>
                    <a:pt x="2160259" y="1973078"/>
                    <a:pt x="2148276" y="1922906"/>
                    <a:pt x="2180840" y="1891482"/>
                  </a:cubicBezTo>
                  <a:cubicBezTo>
                    <a:pt x="2194734" y="1931412"/>
                    <a:pt x="2207325" y="1971776"/>
                    <a:pt x="2220003" y="2012140"/>
                  </a:cubicBezTo>
                  <a:cubicBezTo>
                    <a:pt x="2288432" y="1995907"/>
                    <a:pt x="2353994" y="2034622"/>
                    <a:pt x="2397673" y="2084448"/>
                  </a:cubicBezTo>
                  <a:cubicBezTo>
                    <a:pt x="2425027" y="2116999"/>
                    <a:pt x="2452554" y="2149464"/>
                    <a:pt x="2480082" y="2181929"/>
                  </a:cubicBezTo>
                  <a:cubicBezTo>
                    <a:pt x="2561883" y="2143474"/>
                    <a:pt x="2648808" y="2119082"/>
                    <a:pt x="2734690" y="2091566"/>
                  </a:cubicBezTo>
                  <a:cubicBezTo>
                    <a:pt x="2731998" y="2045386"/>
                    <a:pt x="2729219" y="1999206"/>
                    <a:pt x="2722359" y="1953460"/>
                  </a:cubicBezTo>
                  <a:cubicBezTo>
                    <a:pt x="2719059" y="1949901"/>
                    <a:pt x="2712633" y="1942697"/>
                    <a:pt x="2709420" y="1939138"/>
                  </a:cubicBezTo>
                  <a:cubicBezTo>
                    <a:pt x="2725225" y="1888010"/>
                    <a:pt x="2704123" y="1836449"/>
                    <a:pt x="2713849" y="1784540"/>
                  </a:cubicBezTo>
                  <a:cubicBezTo>
                    <a:pt x="2716975" y="1781154"/>
                    <a:pt x="2723228" y="1774557"/>
                    <a:pt x="2726267" y="1771172"/>
                  </a:cubicBezTo>
                  <a:cubicBezTo>
                    <a:pt x="2709941" y="1734628"/>
                    <a:pt x="2718886" y="1694785"/>
                    <a:pt x="2716194" y="1656244"/>
                  </a:cubicBezTo>
                  <a:cubicBezTo>
                    <a:pt x="2712981" y="1621435"/>
                    <a:pt x="2717323" y="1586540"/>
                    <a:pt x="2715152" y="1551645"/>
                  </a:cubicBezTo>
                  <a:cubicBezTo>
                    <a:pt x="2721404" y="1525170"/>
                    <a:pt x="2727309" y="1496437"/>
                    <a:pt x="2708031" y="1473521"/>
                  </a:cubicBezTo>
                  <a:cubicBezTo>
                    <a:pt x="2713675" y="1470570"/>
                    <a:pt x="2724877" y="1464667"/>
                    <a:pt x="2730522" y="1461629"/>
                  </a:cubicBezTo>
                  <a:cubicBezTo>
                    <a:pt x="2721925" y="1433939"/>
                    <a:pt x="2712286" y="1406422"/>
                    <a:pt x="2705947" y="1378124"/>
                  </a:cubicBezTo>
                  <a:cubicBezTo>
                    <a:pt x="2708031" y="1357985"/>
                    <a:pt x="2713502" y="1338541"/>
                    <a:pt x="2717583" y="1318750"/>
                  </a:cubicBezTo>
                  <a:cubicBezTo>
                    <a:pt x="2721578" y="1315191"/>
                    <a:pt x="2725572" y="1311545"/>
                    <a:pt x="2729653" y="1307986"/>
                  </a:cubicBezTo>
                  <a:cubicBezTo>
                    <a:pt x="2708291" y="1281945"/>
                    <a:pt x="2712633" y="1245748"/>
                    <a:pt x="2711591" y="1214411"/>
                  </a:cubicBezTo>
                  <a:cubicBezTo>
                    <a:pt x="2715152" y="1211026"/>
                    <a:pt x="2722186" y="1204429"/>
                    <a:pt x="2725746" y="1201043"/>
                  </a:cubicBezTo>
                  <a:cubicBezTo>
                    <a:pt x="2716888" y="1165280"/>
                    <a:pt x="2697002" y="1128823"/>
                    <a:pt x="2713415" y="1092104"/>
                  </a:cubicBezTo>
                  <a:cubicBezTo>
                    <a:pt x="2707770" y="1079431"/>
                    <a:pt x="2702039" y="1066844"/>
                    <a:pt x="2696394" y="1054345"/>
                  </a:cubicBezTo>
                  <a:cubicBezTo>
                    <a:pt x="2706468" y="1018408"/>
                    <a:pt x="2712373" y="981516"/>
                    <a:pt x="2696829" y="946100"/>
                  </a:cubicBezTo>
                  <a:cubicBezTo>
                    <a:pt x="2701257" y="931604"/>
                    <a:pt x="2705947" y="916674"/>
                    <a:pt x="2703776" y="901309"/>
                  </a:cubicBezTo>
                  <a:cubicBezTo>
                    <a:pt x="2695960" y="790374"/>
                    <a:pt x="2676943" y="680653"/>
                    <a:pt x="2659228" y="571020"/>
                  </a:cubicBezTo>
                  <a:cubicBezTo>
                    <a:pt x="2653150" y="553399"/>
                    <a:pt x="2675640" y="531003"/>
                    <a:pt x="2658273" y="517983"/>
                  </a:cubicBezTo>
                  <a:cubicBezTo>
                    <a:pt x="2652889" y="516594"/>
                    <a:pt x="2642034" y="513816"/>
                    <a:pt x="2636650" y="512427"/>
                  </a:cubicBezTo>
                  <a:cubicBezTo>
                    <a:pt x="2633524" y="431786"/>
                    <a:pt x="2565965" y="372846"/>
                    <a:pt x="2558409" y="293942"/>
                  </a:cubicBezTo>
                  <a:cubicBezTo>
                    <a:pt x="2555370" y="212172"/>
                    <a:pt x="2614160" y="145594"/>
                    <a:pt x="2673730" y="97157"/>
                  </a:cubicBezTo>
                  <a:cubicBezTo>
                    <a:pt x="2716281" y="59918"/>
                    <a:pt x="2770033" y="37523"/>
                    <a:pt x="2826130" y="31620"/>
                  </a:cubicBezTo>
                  <a:moveTo>
                    <a:pt x="2746239" y="2323766"/>
                  </a:moveTo>
                  <a:cubicBezTo>
                    <a:pt x="2688840" y="2347203"/>
                    <a:pt x="2630311" y="2372203"/>
                    <a:pt x="2583853" y="2414476"/>
                  </a:cubicBezTo>
                  <a:cubicBezTo>
                    <a:pt x="2581161" y="2456924"/>
                    <a:pt x="2580727" y="2499544"/>
                    <a:pt x="2580466" y="2542165"/>
                  </a:cubicBezTo>
                  <a:cubicBezTo>
                    <a:pt x="2579338" y="2776970"/>
                    <a:pt x="2577688" y="3012209"/>
                    <a:pt x="2596965" y="3246406"/>
                  </a:cubicBezTo>
                  <a:cubicBezTo>
                    <a:pt x="2650023" y="3237031"/>
                    <a:pt x="2704210" y="3243715"/>
                    <a:pt x="2756313" y="3228958"/>
                  </a:cubicBezTo>
                  <a:cubicBezTo>
                    <a:pt x="2846450" y="3210382"/>
                    <a:pt x="2937890" y="3199358"/>
                    <a:pt x="3029417" y="3189202"/>
                  </a:cubicBezTo>
                  <a:cubicBezTo>
                    <a:pt x="3065975" y="3079829"/>
                    <a:pt x="3089161" y="2966724"/>
                    <a:pt x="3117991" y="2855180"/>
                  </a:cubicBezTo>
                  <a:cubicBezTo>
                    <a:pt x="3142479" y="2754314"/>
                    <a:pt x="3166360" y="2652320"/>
                    <a:pt x="3211862" y="2558484"/>
                  </a:cubicBezTo>
                  <a:cubicBezTo>
                    <a:pt x="3193193" y="2552321"/>
                    <a:pt x="3174088" y="2555880"/>
                    <a:pt x="3155592" y="2560220"/>
                  </a:cubicBezTo>
                  <a:cubicBezTo>
                    <a:pt x="3181730" y="2530881"/>
                    <a:pt x="3206826" y="2500499"/>
                    <a:pt x="3228102" y="2467427"/>
                  </a:cubicBezTo>
                  <a:cubicBezTo>
                    <a:pt x="3301566" y="2360658"/>
                    <a:pt x="3370602" y="2250938"/>
                    <a:pt x="3435730" y="2138874"/>
                  </a:cubicBezTo>
                  <a:cubicBezTo>
                    <a:pt x="3202571" y="2186963"/>
                    <a:pt x="2970107" y="2241910"/>
                    <a:pt x="2746239" y="2323766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任意多边形: 形状 9">
              <a:extLst>
                <a:ext uri="{FF2B5EF4-FFF2-40B4-BE49-F238E27FC236}">
                  <a16:creationId xmlns:a16="http://schemas.microsoft.com/office/drawing/2014/main" id="{558AAA71-6DB6-0B7F-B93F-E1ADDCC147EB}"/>
                </a:ext>
              </a:extLst>
            </p:cNvPr>
            <p:cNvSpPr/>
            <p:nvPr/>
          </p:nvSpPr>
          <p:spPr>
            <a:xfrm>
              <a:off x="9646683" y="1370964"/>
              <a:ext cx="62117" cy="87237"/>
            </a:xfrm>
            <a:custGeom>
              <a:avLst/>
              <a:gdLst>
                <a:gd name="connsiteX0" fmla="*/ 27981 w 62117"/>
                <a:gd name="connsiteY0" fmla="*/ 0 h 87237"/>
                <a:gd name="connsiteX1" fmla="*/ 61067 w 62117"/>
                <a:gd name="connsiteY1" fmla="*/ 9288 h 87237"/>
                <a:gd name="connsiteX2" fmla="*/ 6880 w 62117"/>
                <a:gd name="connsiteY2" fmla="*/ 87238 h 87237"/>
                <a:gd name="connsiteX3" fmla="*/ 27981 w 62117"/>
                <a:gd name="connsiteY3" fmla="*/ 0 h 8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17" h="87237">
                  <a:moveTo>
                    <a:pt x="27981" y="0"/>
                  </a:moveTo>
                  <a:cubicBezTo>
                    <a:pt x="38836" y="3125"/>
                    <a:pt x="49951" y="6250"/>
                    <a:pt x="61067" y="9288"/>
                  </a:cubicBezTo>
                  <a:cubicBezTo>
                    <a:pt x="69490" y="45659"/>
                    <a:pt x="25029" y="62152"/>
                    <a:pt x="6880" y="87238"/>
                  </a:cubicBezTo>
                  <a:cubicBezTo>
                    <a:pt x="-7014" y="56075"/>
                    <a:pt x="194" y="20659"/>
                    <a:pt x="27981" y="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9C8700F-6513-8947-FB48-9C8EC642D1DC}"/>
                </a:ext>
              </a:extLst>
            </p:cNvPr>
            <p:cNvSpPr/>
            <p:nvPr/>
          </p:nvSpPr>
          <p:spPr>
            <a:xfrm>
              <a:off x="9247944" y="1441101"/>
              <a:ext cx="647287" cy="837137"/>
            </a:xfrm>
            <a:custGeom>
              <a:avLst/>
              <a:gdLst>
                <a:gd name="connsiteX0" fmla="*/ 224475 w 647287"/>
                <a:gd name="connsiteY0" fmla="*/ 0 h 837137"/>
                <a:gd name="connsiteX1" fmla="*/ 302543 w 647287"/>
                <a:gd name="connsiteY1" fmla="*/ 129164 h 837137"/>
                <a:gd name="connsiteX2" fmla="*/ 368452 w 647287"/>
                <a:gd name="connsiteY2" fmla="*/ 56943 h 837137"/>
                <a:gd name="connsiteX3" fmla="*/ 342227 w 647287"/>
                <a:gd name="connsiteY3" fmla="*/ 164580 h 837137"/>
                <a:gd name="connsiteX4" fmla="*/ 367063 w 647287"/>
                <a:gd name="connsiteY4" fmla="*/ 246003 h 837137"/>
                <a:gd name="connsiteX5" fmla="*/ 544819 w 647287"/>
                <a:gd name="connsiteY5" fmla="*/ 124824 h 837137"/>
                <a:gd name="connsiteX6" fmla="*/ 545080 w 647287"/>
                <a:gd name="connsiteY6" fmla="*/ 146178 h 837137"/>
                <a:gd name="connsiteX7" fmla="*/ 423333 w 647287"/>
                <a:gd name="connsiteY7" fmla="*/ 285151 h 837137"/>
                <a:gd name="connsiteX8" fmla="*/ 480212 w 647287"/>
                <a:gd name="connsiteY8" fmla="*/ 483585 h 837137"/>
                <a:gd name="connsiteX9" fmla="*/ 630007 w 647287"/>
                <a:gd name="connsiteY9" fmla="*/ 463013 h 837137"/>
                <a:gd name="connsiteX10" fmla="*/ 647288 w 647287"/>
                <a:gd name="connsiteY10" fmla="*/ 473082 h 837137"/>
                <a:gd name="connsiteX11" fmla="*/ 540999 w 647287"/>
                <a:gd name="connsiteY11" fmla="*/ 497387 h 837137"/>
                <a:gd name="connsiteX12" fmla="*/ 456245 w 647287"/>
                <a:gd name="connsiteY12" fmla="*/ 625857 h 837137"/>
                <a:gd name="connsiteX13" fmla="*/ 392420 w 647287"/>
                <a:gd name="connsiteY13" fmla="*/ 829759 h 837137"/>
                <a:gd name="connsiteX14" fmla="*/ 279531 w 647287"/>
                <a:gd name="connsiteY14" fmla="*/ 837138 h 837137"/>
                <a:gd name="connsiteX15" fmla="*/ 181578 w 647287"/>
                <a:gd name="connsiteY15" fmla="*/ 768997 h 837137"/>
                <a:gd name="connsiteX16" fmla="*/ 134772 w 647287"/>
                <a:gd name="connsiteY16" fmla="*/ 828371 h 837137"/>
                <a:gd name="connsiteX17" fmla="*/ 153876 w 647287"/>
                <a:gd name="connsiteY17" fmla="*/ 732018 h 837137"/>
                <a:gd name="connsiteX18" fmla="*/ 32131 w 647287"/>
                <a:gd name="connsiteY18" fmla="*/ 450947 h 837137"/>
                <a:gd name="connsiteX19" fmla="*/ 29090 w 647287"/>
                <a:gd name="connsiteY19" fmla="*/ 270481 h 837137"/>
                <a:gd name="connsiteX20" fmla="*/ 0 w 647287"/>
                <a:gd name="connsiteY20" fmla="*/ 98696 h 837137"/>
                <a:gd name="connsiteX21" fmla="*/ 21449 w 647287"/>
                <a:gd name="connsiteY21" fmla="*/ 99217 h 837137"/>
                <a:gd name="connsiteX22" fmla="*/ 60699 w 647287"/>
                <a:gd name="connsiteY22" fmla="*/ 164320 h 837137"/>
                <a:gd name="connsiteX23" fmla="*/ 117752 w 647287"/>
                <a:gd name="connsiteY23" fmla="*/ 74738 h 837137"/>
                <a:gd name="connsiteX24" fmla="*/ 171244 w 647287"/>
                <a:gd name="connsiteY24" fmla="*/ 76474 h 837137"/>
                <a:gd name="connsiteX25" fmla="*/ 224475 w 647287"/>
                <a:gd name="connsiteY25" fmla="*/ 0 h 83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7287" h="837137">
                  <a:moveTo>
                    <a:pt x="224475" y="0"/>
                  </a:moveTo>
                  <a:cubicBezTo>
                    <a:pt x="236112" y="50260"/>
                    <a:pt x="268676" y="91665"/>
                    <a:pt x="302543" y="129164"/>
                  </a:cubicBezTo>
                  <a:cubicBezTo>
                    <a:pt x="323992" y="105033"/>
                    <a:pt x="335715" y="68141"/>
                    <a:pt x="368452" y="56943"/>
                  </a:cubicBezTo>
                  <a:cubicBezTo>
                    <a:pt x="372707" y="95918"/>
                    <a:pt x="336583" y="125953"/>
                    <a:pt x="342227" y="164580"/>
                  </a:cubicBezTo>
                  <a:cubicBezTo>
                    <a:pt x="344398" y="193139"/>
                    <a:pt x="355773" y="219961"/>
                    <a:pt x="367063" y="246003"/>
                  </a:cubicBezTo>
                  <a:cubicBezTo>
                    <a:pt x="425330" y="204163"/>
                    <a:pt x="484554" y="163712"/>
                    <a:pt x="544819" y="124824"/>
                  </a:cubicBezTo>
                  <a:cubicBezTo>
                    <a:pt x="544906" y="130119"/>
                    <a:pt x="544993" y="140796"/>
                    <a:pt x="545080" y="146178"/>
                  </a:cubicBezTo>
                  <a:cubicBezTo>
                    <a:pt x="496451" y="184632"/>
                    <a:pt x="454422" y="231333"/>
                    <a:pt x="423333" y="285151"/>
                  </a:cubicBezTo>
                  <a:cubicBezTo>
                    <a:pt x="424549" y="354942"/>
                    <a:pt x="446519" y="422909"/>
                    <a:pt x="480212" y="483585"/>
                  </a:cubicBezTo>
                  <a:cubicBezTo>
                    <a:pt x="530144" y="476814"/>
                    <a:pt x="579989" y="469176"/>
                    <a:pt x="630007" y="463013"/>
                  </a:cubicBezTo>
                  <a:cubicBezTo>
                    <a:pt x="634349" y="465530"/>
                    <a:pt x="642946" y="470564"/>
                    <a:pt x="647288" y="473082"/>
                  </a:cubicBezTo>
                  <a:cubicBezTo>
                    <a:pt x="612292" y="483498"/>
                    <a:pt x="575995" y="487578"/>
                    <a:pt x="540999" y="497387"/>
                  </a:cubicBezTo>
                  <a:cubicBezTo>
                    <a:pt x="492196" y="521258"/>
                    <a:pt x="462497" y="572993"/>
                    <a:pt x="456245" y="625857"/>
                  </a:cubicBezTo>
                  <a:cubicBezTo>
                    <a:pt x="447127" y="697817"/>
                    <a:pt x="396153" y="756497"/>
                    <a:pt x="392420" y="829759"/>
                  </a:cubicBezTo>
                  <a:cubicBezTo>
                    <a:pt x="354731" y="824291"/>
                    <a:pt x="313311" y="812833"/>
                    <a:pt x="279531" y="837138"/>
                  </a:cubicBezTo>
                  <a:cubicBezTo>
                    <a:pt x="246880" y="814395"/>
                    <a:pt x="214229" y="791652"/>
                    <a:pt x="181578" y="768997"/>
                  </a:cubicBezTo>
                  <a:cubicBezTo>
                    <a:pt x="166468" y="789135"/>
                    <a:pt x="154311" y="811965"/>
                    <a:pt x="134772" y="828371"/>
                  </a:cubicBezTo>
                  <a:cubicBezTo>
                    <a:pt x="129910" y="794517"/>
                    <a:pt x="150837" y="764483"/>
                    <a:pt x="153876" y="732018"/>
                  </a:cubicBezTo>
                  <a:cubicBezTo>
                    <a:pt x="107418" y="641134"/>
                    <a:pt x="60179" y="549556"/>
                    <a:pt x="32131" y="450947"/>
                  </a:cubicBezTo>
                  <a:cubicBezTo>
                    <a:pt x="17889" y="392094"/>
                    <a:pt x="10681" y="329334"/>
                    <a:pt x="29090" y="270481"/>
                  </a:cubicBezTo>
                  <a:cubicBezTo>
                    <a:pt x="27267" y="212236"/>
                    <a:pt x="9552" y="155900"/>
                    <a:pt x="0" y="98696"/>
                  </a:cubicBezTo>
                  <a:cubicBezTo>
                    <a:pt x="5384" y="98870"/>
                    <a:pt x="16065" y="99043"/>
                    <a:pt x="21449" y="99217"/>
                  </a:cubicBezTo>
                  <a:cubicBezTo>
                    <a:pt x="32477" y="122046"/>
                    <a:pt x="45851" y="143661"/>
                    <a:pt x="60699" y="164320"/>
                  </a:cubicBezTo>
                  <a:cubicBezTo>
                    <a:pt x="93177" y="145484"/>
                    <a:pt x="115842" y="112758"/>
                    <a:pt x="117752" y="74738"/>
                  </a:cubicBezTo>
                  <a:cubicBezTo>
                    <a:pt x="134946" y="78037"/>
                    <a:pt x="154484" y="86630"/>
                    <a:pt x="171244" y="76474"/>
                  </a:cubicBezTo>
                  <a:cubicBezTo>
                    <a:pt x="199466" y="60242"/>
                    <a:pt x="212406" y="28559"/>
                    <a:pt x="224475" y="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7EDC720-601F-CE93-DF71-83C124BF7F5A}"/>
                </a:ext>
              </a:extLst>
            </p:cNvPr>
            <p:cNvSpPr/>
            <p:nvPr/>
          </p:nvSpPr>
          <p:spPr>
            <a:xfrm>
              <a:off x="9754355" y="2035456"/>
              <a:ext cx="2242086" cy="2424763"/>
            </a:xfrm>
            <a:custGeom>
              <a:avLst/>
              <a:gdLst>
                <a:gd name="connsiteX0" fmla="*/ 815345 w 2242086"/>
                <a:gd name="connsiteY0" fmla="*/ 89140 h 2424763"/>
                <a:gd name="connsiteX1" fmla="*/ 1119103 w 2242086"/>
                <a:gd name="connsiteY1" fmla="*/ 19697 h 2424763"/>
                <a:gd name="connsiteX2" fmla="*/ 1238591 w 2242086"/>
                <a:gd name="connsiteY2" fmla="*/ 92699 h 2424763"/>
                <a:gd name="connsiteX3" fmla="*/ 1363984 w 2242086"/>
                <a:gd name="connsiteY3" fmla="*/ 283581 h 2424763"/>
                <a:gd name="connsiteX4" fmla="*/ 1346269 w 2242086"/>
                <a:gd name="connsiteY4" fmla="*/ 355889 h 2424763"/>
                <a:gd name="connsiteX5" fmla="*/ 1231992 w 2242086"/>
                <a:gd name="connsiteY5" fmla="*/ 393909 h 2424763"/>
                <a:gd name="connsiteX6" fmla="*/ 1159222 w 2242086"/>
                <a:gd name="connsiteY6" fmla="*/ 437918 h 2424763"/>
                <a:gd name="connsiteX7" fmla="*/ 1322216 w 2242086"/>
                <a:gd name="connsiteY7" fmla="*/ 407624 h 2424763"/>
                <a:gd name="connsiteX8" fmla="*/ 1361032 w 2242086"/>
                <a:gd name="connsiteY8" fmla="*/ 426026 h 2424763"/>
                <a:gd name="connsiteX9" fmla="*/ 1448217 w 2242086"/>
                <a:gd name="connsiteY9" fmla="*/ 423075 h 2424763"/>
                <a:gd name="connsiteX10" fmla="*/ 1410790 w 2242086"/>
                <a:gd name="connsiteY10" fmla="*/ 437137 h 2424763"/>
                <a:gd name="connsiteX11" fmla="*/ 1455077 w 2242086"/>
                <a:gd name="connsiteY11" fmla="*/ 450071 h 2424763"/>
                <a:gd name="connsiteX12" fmla="*/ 1434496 w 2242086"/>
                <a:gd name="connsiteY12" fmla="*/ 466303 h 2424763"/>
                <a:gd name="connsiteX13" fmla="*/ 1451343 w 2242086"/>
                <a:gd name="connsiteY13" fmla="*/ 468821 h 2424763"/>
                <a:gd name="connsiteX14" fmla="*/ 1453080 w 2242086"/>
                <a:gd name="connsiteY14" fmla="*/ 559184 h 2424763"/>
                <a:gd name="connsiteX15" fmla="*/ 1301375 w 2242086"/>
                <a:gd name="connsiteY15" fmla="*/ 750847 h 2424763"/>
                <a:gd name="connsiteX16" fmla="*/ 1391512 w 2242086"/>
                <a:gd name="connsiteY16" fmla="*/ 754927 h 2424763"/>
                <a:gd name="connsiteX17" fmla="*/ 1506659 w 2242086"/>
                <a:gd name="connsiteY17" fmla="*/ 709441 h 2424763"/>
                <a:gd name="connsiteX18" fmla="*/ 1562148 w 2242086"/>
                <a:gd name="connsiteY18" fmla="*/ 694337 h 2424763"/>
                <a:gd name="connsiteX19" fmla="*/ 1656541 w 2242086"/>
                <a:gd name="connsiteY19" fmla="*/ 733920 h 2424763"/>
                <a:gd name="connsiteX20" fmla="*/ 1702303 w 2242086"/>
                <a:gd name="connsiteY20" fmla="*/ 794596 h 2424763"/>
                <a:gd name="connsiteX21" fmla="*/ 1795220 w 2242086"/>
                <a:gd name="connsiteY21" fmla="*/ 750326 h 2424763"/>
                <a:gd name="connsiteX22" fmla="*/ 1768301 w 2242086"/>
                <a:gd name="connsiteY22" fmla="*/ 774978 h 2424763"/>
                <a:gd name="connsiteX23" fmla="*/ 1705516 w 2242086"/>
                <a:gd name="connsiteY23" fmla="*/ 832703 h 2424763"/>
                <a:gd name="connsiteX24" fmla="*/ 1722103 w 2242086"/>
                <a:gd name="connsiteY24" fmla="*/ 844248 h 2424763"/>
                <a:gd name="connsiteX25" fmla="*/ 1766303 w 2242086"/>
                <a:gd name="connsiteY25" fmla="*/ 817165 h 2424763"/>
                <a:gd name="connsiteX26" fmla="*/ 1752583 w 2242086"/>
                <a:gd name="connsiteY26" fmla="*/ 886608 h 2424763"/>
                <a:gd name="connsiteX27" fmla="*/ 1752496 w 2242086"/>
                <a:gd name="connsiteY27" fmla="*/ 983829 h 2424763"/>
                <a:gd name="connsiteX28" fmla="*/ 1725489 w 2242086"/>
                <a:gd name="connsiteY28" fmla="*/ 992943 h 2424763"/>
                <a:gd name="connsiteX29" fmla="*/ 1711074 w 2242086"/>
                <a:gd name="connsiteY29" fmla="*/ 1099365 h 2424763"/>
                <a:gd name="connsiteX30" fmla="*/ 2172183 w 2242086"/>
                <a:gd name="connsiteY30" fmla="*/ 1077056 h 2424763"/>
                <a:gd name="connsiteX31" fmla="*/ 2163672 w 2242086"/>
                <a:gd name="connsiteY31" fmla="*/ 1117073 h 2424763"/>
                <a:gd name="connsiteX32" fmla="*/ 2240870 w 2242086"/>
                <a:gd name="connsiteY32" fmla="*/ 1117333 h 2424763"/>
                <a:gd name="connsiteX33" fmla="*/ 2216470 w 2242086"/>
                <a:gd name="connsiteY33" fmla="*/ 1156482 h 2424763"/>
                <a:gd name="connsiteX34" fmla="*/ 2242086 w 2242086"/>
                <a:gd name="connsiteY34" fmla="*/ 1161343 h 2424763"/>
                <a:gd name="connsiteX35" fmla="*/ 2208047 w 2242086"/>
                <a:gd name="connsiteY35" fmla="*/ 1201881 h 2424763"/>
                <a:gd name="connsiteX36" fmla="*/ 2213170 w 2242086"/>
                <a:gd name="connsiteY36" fmla="*/ 1248234 h 2424763"/>
                <a:gd name="connsiteX37" fmla="*/ 2159677 w 2242086"/>
                <a:gd name="connsiteY37" fmla="*/ 1287469 h 2424763"/>
                <a:gd name="connsiteX38" fmla="*/ 2072232 w 2242086"/>
                <a:gd name="connsiteY38" fmla="*/ 1255005 h 2424763"/>
                <a:gd name="connsiteX39" fmla="*/ 1573176 w 2242086"/>
                <a:gd name="connsiteY39" fmla="*/ 1251532 h 2424763"/>
                <a:gd name="connsiteX40" fmla="*/ 1513085 w 2242086"/>
                <a:gd name="connsiteY40" fmla="*/ 1347017 h 2424763"/>
                <a:gd name="connsiteX41" fmla="*/ 1384652 w 2242086"/>
                <a:gd name="connsiteY41" fmla="*/ 1662636 h 2424763"/>
                <a:gd name="connsiteX42" fmla="*/ 1263253 w 2242086"/>
                <a:gd name="connsiteY42" fmla="*/ 1587290 h 2424763"/>
                <a:gd name="connsiteX43" fmla="*/ 1144199 w 2242086"/>
                <a:gd name="connsiteY43" fmla="*/ 1612811 h 2424763"/>
                <a:gd name="connsiteX44" fmla="*/ 1139422 w 2242086"/>
                <a:gd name="connsiteY44" fmla="*/ 1645015 h 2424763"/>
                <a:gd name="connsiteX45" fmla="*/ 1141159 w 2242086"/>
                <a:gd name="connsiteY45" fmla="*/ 2016970 h 2424763"/>
                <a:gd name="connsiteX46" fmla="*/ 1177544 w 2242086"/>
                <a:gd name="connsiteY46" fmla="*/ 2265837 h 2424763"/>
                <a:gd name="connsiteX47" fmla="*/ 1124920 w 2242086"/>
                <a:gd name="connsiteY47" fmla="*/ 2416182 h 2424763"/>
                <a:gd name="connsiteX48" fmla="*/ 1032004 w 2242086"/>
                <a:gd name="connsiteY48" fmla="*/ 2381373 h 2424763"/>
                <a:gd name="connsiteX49" fmla="*/ 951679 w 2242086"/>
                <a:gd name="connsiteY49" fmla="*/ 2299257 h 2424763"/>
                <a:gd name="connsiteX50" fmla="*/ 999006 w 2242086"/>
                <a:gd name="connsiteY50" fmla="*/ 2317052 h 2424763"/>
                <a:gd name="connsiteX51" fmla="*/ 975821 w 2242086"/>
                <a:gd name="connsiteY51" fmla="*/ 2248390 h 2424763"/>
                <a:gd name="connsiteX52" fmla="*/ 854335 w 2242086"/>
                <a:gd name="connsiteY52" fmla="*/ 2148652 h 2424763"/>
                <a:gd name="connsiteX53" fmla="*/ 955414 w 2242086"/>
                <a:gd name="connsiteY53" fmla="*/ 2186064 h 2424763"/>
                <a:gd name="connsiteX54" fmla="*/ 935961 w 2242086"/>
                <a:gd name="connsiteY54" fmla="*/ 2139103 h 2424763"/>
                <a:gd name="connsiteX55" fmla="*/ 769321 w 2242086"/>
                <a:gd name="connsiteY55" fmla="*/ 2063931 h 2424763"/>
                <a:gd name="connsiteX56" fmla="*/ 948032 w 2242086"/>
                <a:gd name="connsiteY56" fmla="*/ 2106725 h 2424763"/>
                <a:gd name="connsiteX57" fmla="*/ 960102 w 2242086"/>
                <a:gd name="connsiteY57" fmla="*/ 2103079 h 2424763"/>
                <a:gd name="connsiteX58" fmla="*/ 757858 w 2242086"/>
                <a:gd name="connsiteY58" fmla="*/ 2037542 h 2424763"/>
                <a:gd name="connsiteX59" fmla="*/ 710357 w 2242086"/>
                <a:gd name="connsiteY59" fmla="*/ 2014366 h 2424763"/>
                <a:gd name="connsiteX60" fmla="*/ 943603 w 2242086"/>
                <a:gd name="connsiteY60" fmla="*/ 2061153 h 2424763"/>
                <a:gd name="connsiteX61" fmla="*/ 980596 w 2242086"/>
                <a:gd name="connsiteY61" fmla="*/ 2055251 h 2424763"/>
                <a:gd name="connsiteX62" fmla="*/ 1001872 w 2242086"/>
                <a:gd name="connsiteY62" fmla="*/ 1646577 h 2424763"/>
                <a:gd name="connsiteX63" fmla="*/ 708969 w 2242086"/>
                <a:gd name="connsiteY63" fmla="*/ 1759075 h 2424763"/>
                <a:gd name="connsiteX64" fmla="*/ 611623 w 2242086"/>
                <a:gd name="connsiteY64" fmla="*/ 1727913 h 2424763"/>
                <a:gd name="connsiteX65" fmla="*/ 598771 w 2242086"/>
                <a:gd name="connsiteY65" fmla="*/ 1575659 h 2424763"/>
                <a:gd name="connsiteX66" fmla="*/ 721299 w 2242086"/>
                <a:gd name="connsiteY66" fmla="*/ 1508819 h 2424763"/>
                <a:gd name="connsiteX67" fmla="*/ 830020 w 2242086"/>
                <a:gd name="connsiteY67" fmla="*/ 1484948 h 2424763"/>
                <a:gd name="connsiteX68" fmla="*/ 1005866 w 2242086"/>
                <a:gd name="connsiteY68" fmla="*/ 1460469 h 2424763"/>
                <a:gd name="connsiteX69" fmla="*/ 1001350 w 2242086"/>
                <a:gd name="connsiteY69" fmla="*/ 1288771 h 2424763"/>
                <a:gd name="connsiteX70" fmla="*/ 696811 w 2242086"/>
                <a:gd name="connsiteY70" fmla="*/ 1330177 h 2424763"/>
                <a:gd name="connsiteX71" fmla="*/ 514105 w 2242086"/>
                <a:gd name="connsiteY71" fmla="*/ 1373145 h 2424763"/>
                <a:gd name="connsiteX72" fmla="*/ 423273 w 2242086"/>
                <a:gd name="connsiteY72" fmla="*/ 1398144 h 2424763"/>
                <a:gd name="connsiteX73" fmla="*/ 236137 w 2242086"/>
                <a:gd name="connsiteY73" fmla="*/ 1500139 h 2424763"/>
                <a:gd name="connsiteX74" fmla="*/ 168751 w 2242086"/>
                <a:gd name="connsiteY74" fmla="*/ 1500052 h 2424763"/>
                <a:gd name="connsiteX75" fmla="*/ 56818 w 2242086"/>
                <a:gd name="connsiteY75" fmla="*/ 1436946 h 2424763"/>
                <a:gd name="connsiteX76" fmla="*/ 39885 w 2242086"/>
                <a:gd name="connsiteY76" fmla="*/ 1366808 h 2424763"/>
                <a:gd name="connsiteX77" fmla="*/ 2718 w 2242086"/>
                <a:gd name="connsiteY77" fmla="*/ 1272365 h 2424763"/>
                <a:gd name="connsiteX78" fmla="*/ 102320 w 2242086"/>
                <a:gd name="connsiteY78" fmla="*/ 1184867 h 2424763"/>
                <a:gd name="connsiteX79" fmla="*/ 241175 w 2242086"/>
                <a:gd name="connsiteY79" fmla="*/ 1136951 h 2424763"/>
                <a:gd name="connsiteX80" fmla="*/ 430828 w 2242086"/>
                <a:gd name="connsiteY80" fmla="*/ 1057439 h 2424763"/>
                <a:gd name="connsiteX81" fmla="*/ 337043 w 2242086"/>
                <a:gd name="connsiteY81" fmla="*/ 1117681 h 2424763"/>
                <a:gd name="connsiteX82" fmla="*/ 316723 w 2242086"/>
                <a:gd name="connsiteY82" fmla="*/ 1151534 h 2424763"/>
                <a:gd name="connsiteX83" fmla="*/ 381417 w 2242086"/>
                <a:gd name="connsiteY83" fmla="*/ 1127923 h 2424763"/>
                <a:gd name="connsiteX84" fmla="*/ 361271 w 2242086"/>
                <a:gd name="connsiteY84" fmla="*/ 1151361 h 2424763"/>
                <a:gd name="connsiteX85" fmla="*/ 527217 w 2242086"/>
                <a:gd name="connsiteY85" fmla="*/ 1168461 h 2424763"/>
                <a:gd name="connsiteX86" fmla="*/ 996662 w 2242086"/>
                <a:gd name="connsiteY86" fmla="*/ 1146673 h 2424763"/>
                <a:gd name="connsiteX87" fmla="*/ 995966 w 2242086"/>
                <a:gd name="connsiteY87" fmla="*/ 992509 h 2424763"/>
                <a:gd name="connsiteX88" fmla="*/ 870139 w 2242086"/>
                <a:gd name="connsiteY88" fmla="*/ 1032352 h 2424763"/>
                <a:gd name="connsiteX89" fmla="*/ 768713 w 2242086"/>
                <a:gd name="connsiteY89" fmla="*/ 1062560 h 2424763"/>
                <a:gd name="connsiteX90" fmla="*/ 691514 w 2242086"/>
                <a:gd name="connsiteY90" fmla="*/ 994419 h 2424763"/>
                <a:gd name="connsiteX91" fmla="*/ 696898 w 2242086"/>
                <a:gd name="connsiteY91" fmla="*/ 881227 h 2424763"/>
                <a:gd name="connsiteX92" fmla="*/ 720257 w 2242086"/>
                <a:gd name="connsiteY92" fmla="*/ 810134 h 2424763"/>
                <a:gd name="connsiteX93" fmla="*/ 839051 w 2242086"/>
                <a:gd name="connsiteY93" fmla="*/ 806488 h 2424763"/>
                <a:gd name="connsiteX94" fmla="*/ 1030962 w 2242086"/>
                <a:gd name="connsiteY94" fmla="*/ 787131 h 2424763"/>
                <a:gd name="connsiteX95" fmla="*/ 1098956 w 2242086"/>
                <a:gd name="connsiteY95" fmla="*/ 697983 h 2424763"/>
                <a:gd name="connsiteX96" fmla="*/ 1156877 w 2242086"/>
                <a:gd name="connsiteY96" fmla="*/ 585572 h 2424763"/>
                <a:gd name="connsiteX97" fmla="*/ 859545 w 2242086"/>
                <a:gd name="connsiteY97" fmla="*/ 648505 h 2424763"/>
                <a:gd name="connsiteX98" fmla="*/ 776007 w 2242086"/>
                <a:gd name="connsiteY98" fmla="*/ 730622 h 2424763"/>
                <a:gd name="connsiteX99" fmla="*/ 598337 w 2242086"/>
                <a:gd name="connsiteY99" fmla="*/ 914559 h 2424763"/>
                <a:gd name="connsiteX100" fmla="*/ 560823 w 2242086"/>
                <a:gd name="connsiteY100" fmla="*/ 812217 h 2424763"/>
                <a:gd name="connsiteX101" fmla="*/ 542501 w 2242086"/>
                <a:gd name="connsiteY101" fmla="*/ 731142 h 2424763"/>
                <a:gd name="connsiteX102" fmla="*/ 543021 w 2242086"/>
                <a:gd name="connsiteY102" fmla="*/ 648331 h 2424763"/>
                <a:gd name="connsiteX103" fmla="*/ 555526 w 2242086"/>
                <a:gd name="connsiteY103" fmla="*/ 553628 h 2424763"/>
                <a:gd name="connsiteX104" fmla="*/ 604850 w 2242086"/>
                <a:gd name="connsiteY104" fmla="*/ 525590 h 2424763"/>
                <a:gd name="connsiteX105" fmla="*/ 670586 w 2242086"/>
                <a:gd name="connsiteY105" fmla="*/ 452936 h 2424763"/>
                <a:gd name="connsiteX106" fmla="*/ 713831 w 2242086"/>
                <a:gd name="connsiteY106" fmla="*/ 408926 h 2424763"/>
                <a:gd name="connsiteX107" fmla="*/ 851642 w 2242086"/>
                <a:gd name="connsiteY107" fmla="*/ 241828 h 2424763"/>
                <a:gd name="connsiteX108" fmla="*/ 885075 w 2242086"/>
                <a:gd name="connsiteY108" fmla="*/ 203982 h 2424763"/>
                <a:gd name="connsiteX109" fmla="*/ 873352 w 2242086"/>
                <a:gd name="connsiteY109" fmla="*/ 162750 h 2424763"/>
                <a:gd name="connsiteX110" fmla="*/ 795024 w 2242086"/>
                <a:gd name="connsiteY110" fmla="*/ 194694 h 2424763"/>
                <a:gd name="connsiteX111" fmla="*/ 777397 w 2242086"/>
                <a:gd name="connsiteY111" fmla="*/ 194433 h 2424763"/>
                <a:gd name="connsiteX112" fmla="*/ 836446 w 2242086"/>
                <a:gd name="connsiteY112" fmla="*/ 110667 h 2424763"/>
                <a:gd name="connsiteX113" fmla="*/ 815345 w 2242086"/>
                <a:gd name="connsiteY113" fmla="*/ 89140 h 2424763"/>
                <a:gd name="connsiteX114" fmla="*/ 1214363 w 2242086"/>
                <a:gd name="connsiteY114" fmla="*/ 578107 h 2424763"/>
                <a:gd name="connsiteX115" fmla="*/ 1205245 w 2242086"/>
                <a:gd name="connsiteY115" fmla="*/ 622290 h 2424763"/>
                <a:gd name="connsiteX116" fmla="*/ 1218705 w 2242086"/>
                <a:gd name="connsiteY116" fmla="*/ 629929 h 2424763"/>
                <a:gd name="connsiteX117" fmla="*/ 1266553 w 2242086"/>
                <a:gd name="connsiteY117" fmla="*/ 569947 h 2424763"/>
                <a:gd name="connsiteX118" fmla="*/ 1214363 w 2242086"/>
                <a:gd name="connsiteY118" fmla="*/ 578107 h 2424763"/>
                <a:gd name="connsiteX119" fmla="*/ 1176415 w 2242086"/>
                <a:gd name="connsiteY119" fmla="*/ 577065 h 2424763"/>
                <a:gd name="connsiteX120" fmla="*/ 1143330 w 2242086"/>
                <a:gd name="connsiteY120" fmla="*/ 655015 h 2424763"/>
                <a:gd name="connsiteX121" fmla="*/ 1176415 w 2242086"/>
                <a:gd name="connsiteY121" fmla="*/ 577065 h 2424763"/>
                <a:gd name="connsiteX122" fmla="*/ 1214189 w 2242086"/>
                <a:gd name="connsiteY122" fmla="*/ 933569 h 2424763"/>
                <a:gd name="connsiteX123" fmla="*/ 1211150 w 2242086"/>
                <a:gd name="connsiteY123" fmla="*/ 964472 h 2424763"/>
                <a:gd name="connsiteX124" fmla="*/ 1163129 w 2242086"/>
                <a:gd name="connsiteY124" fmla="*/ 1134000 h 2424763"/>
                <a:gd name="connsiteX125" fmla="*/ 1392641 w 2242086"/>
                <a:gd name="connsiteY125" fmla="*/ 1114642 h 2424763"/>
                <a:gd name="connsiteX126" fmla="*/ 1451343 w 2242086"/>
                <a:gd name="connsiteY126" fmla="*/ 938343 h 2424763"/>
                <a:gd name="connsiteX127" fmla="*/ 1404625 w 2242086"/>
                <a:gd name="connsiteY127" fmla="*/ 924281 h 2424763"/>
                <a:gd name="connsiteX128" fmla="*/ 1214189 w 2242086"/>
                <a:gd name="connsiteY128" fmla="*/ 933569 h 2424763"/>
                <a:gd name="connsiteX129" fmla="*/ 1152796 w 2242086"/>
                <a:gd name="connsiteY129" fmla="*/ 1270629 h 2424763"/>
                <a:gd name="connsiteX130" fmla="*/ 1142635 w 2242086"/>
                <a:gd name="connsiteY130" fmla="*/ 1439723 h 2424763"/>
                <a:gd name="connsiteX131" fmla="*/ 1203335 w 2242086"/>
                <a:gd name="connsiteY131" fmla="*/ 1409863 h 2424763"/>
                <a:gd name="connsiteX132" fmla="*/ 1273934 w 2242086"/>
                <a:gd name="connsiteY132" fmla="*/ 1403005 h 2424763"/>
                <a:gd name="connsiteX133" fmla="*/ 1354780 w 2242086"/>
                <a:gd name="connsiteY133" fmla="*/ 1247192 h 2424763"/>
                <a:gd name="connsiteX134" fmla="*/ 1152796 w 2242086"/>
                <a:gd name="connsiteY134" fmla="*/ 1270629 h 242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2242086" h="2424763">
                  <a:moveTo>
                    <a:pt x="815345" y="89140"/>
                  </a:moveTo>
                  <a:cubicBezTo>
                    <a:pt x="889243" y="6503"/>
                    <a:pt x="1016634" y="-23532"/>
                    <a:pt x="1119103" y="19697"/>
                  </a:cubicBezTo>
                  <a:cubicBezTo>
                    <a:pt x="1166776" y="27683"/>
                    <a:pt x="1207764" y="56502"/>
                    <a:pt x="1238591" y="92699"/>
                  </a:cubicBezTo>
                  <a:cubicBezTo>
                    <a:pt x="1294167" y="146344"/>
                    <a:pt x="1327078" y="217002"/>
                    <a:pt x="1363984" y="283581"/>
                  </a:cubicBezTo>
                  <a:cubicBezTo>
                    <a:pt x="1353130" y="306324"/>
                    <a:pt x="1353824" y="332278"/>
                    <a:pt x="1346269" y="355889"/>
                  </a:cubicBezTo>
                  <a:cubicBezTo>
                    <a:pt x="1314140" y="382711"/>
                    <a:pt x="1269244" y="379499"/>
                    <a:pt x="1231992" y="393909"/>
                  </a:cubicBezTo>
                  <a:cubicBezTo>
                    <a:pt x="1206027" y="405627"/>
                    <a:pt x="1182928" y="422554"/>
                    <a:pt x="1159222" y="437918"/>
                  </a:cubicBezTo>
                  <a:cubicBezTo>
                    <a:pt x="1213756" y="428891"/>
                    <a:pt x="1267856" y="417867"/>
                    <a:pt x="1322216" y="407624"/>
                  </a:cubicBezTo>
                  <a:cubicBezTo>
                    <a:pt x="1327687" y="424551"/>
                    <a:pt x="1346704" y="424377"/>
                    <a:pt x="1361032" y="426026"/>
                  </a:cubicBezTo>
                  <a:cubicBezTo>
                    <a:pt x="1390036" y="427762"/>
                    <a:pt x="1419126" y="424464"/>
                    <a:pt x="1448217" y="423075"/>
                  </a:cubicBezTo>
                  <a:cubicBezTo>
                    <a:pt x="1435451" y="427415"/>
                    <a:pt x="1423034" y="432103"/>
                    <a:pt x="1410790" y="437137"/>
                  </a:cubicBezTo>
                  <a:cubicBezTo>
                    <a:pt x="1423555" y="447033"/>
                    <a:pt x="1438838" y="451460"/>
                    <a:pt x="1455077" y="450071"/>
                  </a:cubicBezTo>
                  <a:cubicBezTo>
                    <a:pt x="1447783" y="455019"/>
                    <a:pt x="1440922" y="460487"/>
                    <a:pt x="1434496" y="466303"/>
                  </a:cubicBezTo>
                  <a:cubicBezTo>
                    <a:pt x="1438751" y="466911"/>
                    <a:pt x="1447174" y="468213"/>
                    <a:pt x="1451343" y="468821"/>
                  </a:cubicBezTo>
                  <a:cubicBezTo>
                    <a:pt x="1455945" y="498334"/>
                    <a:pt x="1472792" y="531493"/>
                    <a:pt x="1453080" y="559184"/>
                  </a:cubicBezTo>
                  <a:cubicBezTo>
                    <a:pt x="1405580" y="625328"/>
                    <a:pt x="1342623" y="680102"/>
                    <a:pt x="1301375" y="750847"/>
                  </a:cubicBezTo>
                  <a:cubicBezTo>
                    <a:pt x="1330639" y="758312"/>
                    <a:pt x="1361726" y="763433"/>
                    <a:pt x="1391512" y="754927"/>
                  </a:cubicBezTo>
                  <a:cubicBezTo>
                    <a:pt x="1432412" y="745639"/>
                    <a:pt x="1462545" y="707532"/>
                    <a:pt x="1506659" y="709441"/>
                  </a:cubicBezTo>
                  <a:cubicBezTo>
                    <a:pt x="1520727" y="692081"/>
                    <a:pt x="1541914" y="693817"/>
                    <a:pt x="1562148" y="694337"/>
                  </a:cubicBezTo>
                  <a:cubicBezTo>
                    <a:pt x="1587678" y="720031"/>
                    <a:pt x="1627971" y="713695"/>
                    <a:pt x="1656541" y="733920"/>
                  </a:cubicBezTo>
                  <a:cubicBezTo>
                    <a:pt x="1679031" y="747548"/>
                    <a:pt x="1691536" y="771506"/>
                    <a:pt x="1702303" y="794596"/>
                  </a:cubicBezTo>
                  <a:cubicBezTo>
                    <a:pt x="1734434" y="782270"/>
                    <a:pt x="1763959" y="764649"/>
                    <a:pt x="1795220" y="750326"/>
                  </a:cubicBezTo>
                  <a:cubicBezTo>
                    <a:pt x="1795481" y="766298"/>
                    <a:pt x="1778895" y="768381"/>
                    <a:pt x="1768301" y="774978"/>
                  </a:cubicBezTo>
                  <a:cubicBezTo>
                    <a:pt x="1742596" y="788259"/>
                    <a:pt x="1724273" y="811436"/>
                    <a:pt x="1705516" y="832703"/>
                  </a:cubicBezTo>
                  <a:cubicBezTo>
                    <a:pt x="1709685" y="835654"/>
                    <a:pt x="1718021" y="841384"/>
                    <a:pt x="1722103" y="844248"/>
                  </a:cubicBezTo>
                  <a:cubicBezTo>
                    <a:pt x="1736692" y="835047"/>
                    <a:pt x="1751280" y="826019"/>
                    <a:pt x="1766303" y="817165"/>
                  </a:cubicBezTo>
                  <a:cubicBezTo>
                    <a:pt x="1751280" y="837304"/>
                    <a:pt x="1721495" y="865081"/>
                    <a:pt x="1752583" y="886608"/>
                  </a:cubicBezTo>
                  <a:cubicBezTo>
                    <a:pt x="1744507" y="918639"/>
                    <a:pt x="1741380" y="951972"/>
                    <a:pt x="1752496" y="983829"/>
                  </a:cubicBezTo>
                  <a:cubicBezTo>
                    <a:pt x="1743378" y="986780"/>
                    <a:pt x="1734434" y="989818"/>
                    <a:pt x="1725489" y="992943"/>
                  </a:cubicBezTo>
                  <a:cubicBezTo>
                    <a:pt x="1720105" y="1028273"/>
                    <a:pt x="1715677" y="1063862"/>
                    <a:pt x="1711074" y="1099365"/>
                  </a:cubicBezTo>
                  <a:cubicBezTo>
                    <a:pt x="1864864" y="1096761"/>
                    <a:pt x="2019001" y="1092941"/>
                    <a:pt x="2172183" y="1077056"/>
                  </a:cubicBezTo>
                  <a:cubicBezTo>
                    <a:pt x="2168100" y="1090164"/>
                    <a:pt x="2165235" y="1103531"/>
                    <a:pt x="2163672" y="1117073"/>
                  </a:cubicBezTo>
                  <a:cubicBezTo>
                    <a:pt x="2189289" y="1117333"/>
                    <a:pt x="2214993" y="1117160"/>
                    <a:pt x="2240870" y="1117333"/>
                  </a:cubicBezTo>
                  <a:cubicBezTo>
                    <a:pt x="2231405" y="1129573"/>
                    <a:pt x="2221593" y="1141725"/>
                    <a:pt x="2216470" y="1156482"/>
                  </a:cubicBezTo>
                  <a:cubicBezTo>
                    <a:pt x="2224806" y="1158131"/>
                    <a:pt x="2233316" y="1159781"/>
                    <a:pt x="2242086" y="1161343"/>
                  </a:cubicBezTo>
                  <a:cubicBezTo>
                    <a:pt x="2228192" y="1172627"/>
                    <a:pt x="2217425" y="1186776"/>
                    <a:pt x="2208047" y="1201881"/>
                  </a:cubicBezTo>
                  <a:cubicBezTo>
                    <a:pt x="2209522" y="1217332"/>
                    <a:pt x="2211086" y="1232783"/>
                    <a:pt x="2213170" y="1248234"/>
                  </a:cubicBezTo>
                  <a:cubicBezTo>
                    <a:pt x="2190071" y="1253181"/>
                    <a:pt x="2171922" y="1267678"/>
                    <a:pt x="2159677" y="1287469"/>
                  </a:cubicBezTo>
                  <a:cubicBezTo>
                    <a:pt x="2128242" y="1282435"/>
                    <a:pt x="2103407" y="1260647"/>
                    <a:pt x="2072232" y="1255005"/>
                  </a:cubicBezTo>
                  <a:cubicBezTo>
                    <a:pt x="1909325" y="1206307"/>
                    <a:pt x="1738776" y="1242505"/>
                    <a:pt x="1573176" y="1251532"/>
                  </a:cubicBezTo>
                  <a:cubicBezTo>
                    <a:pt x="1544694" y="1276185"/>
                    <a:pt x="1530713" y="1314292"/>
                    <a:pt x="1513085" y="1347017"/>
                  </a:cubicBezTo>
                  <a:cubicBezTo>
                    <a:pt x="1464890" y="1450053"/>
                    <a:pt x="1435973" y="1560902"/>
                    <a:pt x="1384652" y="1662636"/>
                  </a:cubicBezTo>
                  <a:cubicBezTo>
                    <a:pt x="1333591" y="1660987"/>
                    <a:pt x="1297901" y="1619408"/>
                    <a:pt x="1263253" y="1587290"/>
                  </a:cubicBezTo>
                  <a:cubicBezTo>
                    <a:pt x="1223568" y="1596144"/>
                    <a:pt x="1183363" y="1602394"/>
                    <a:pt x="1144199" y="1612811"/>
                  </a:cubicBezTo>
                  <a:cubicBezTo>
                    <a:pt x="1135775" y="1621144"/>
                    <a:pt x="1140638" y="1634512"/>
                    <a:pt x="1139422" y="1645015"/>
                  </a:cubicBezTo>
                  <a:cubicBezTo>
                    <a:pt x="1144546" y="1768971"/>
                    <a:pt x="1128828" y="1893187"/>
                    <a:pt x="1141159" y="2016970"/>
                  </a:cubicBezTo>
                  <a:cubicBezTo>
                    <a:pt x="1150277" y="2100389"/>
                    <a:pt x="1183015" y="2180943"/>
                    <a:pt x="1177544" y="2265837"/>
                  </a:cubicBezTo>
                  <a:cubicBezTo>
                    <a:pt x="1157397" y="2314881"/>
                    <a:pt x="1130652" y="2362624"/>
                    <a:pt x="1124920" y="2416182"/>
                  </a:cubicBezTo>
                  <a:cubicBezTo>
                    <a:pt x="1089317" y="2441181"/>
                    <a:pt x="1055711" y="2406026"/>
                    <a:pt x="1032004" y="2381373"/>
                  </a:cubicBezTo>
                  <a:cubicBezTo>
                    <a:pt x="1006560" y="2352728"/>
                    <a:pt x="975908" y="2329030"/>
                    <a:pt x="951679" y="2299257"/>
                  </a:cubicBezTo>
                  <a:cubicBezTo>
                    <a:pt x="967224" y="2305593"/>
                    <a:pt x="982593" y="2312364"/>
                    <a:pt x="999006" y="2317052"/>
                  </a:cubicBezTo>
                  <a:cubicBezTo>
                    <a:pt x="989193" y="2294743"/>
                    <a:pt x="983375" y="2271132"/>
                    <a:pt x="975821" y="2248390"/>
                  </a:cubicBezTo>
                  <a:cubicBezTo>
                    <a:pt x="942474" y="2207071"/>
                    <a:pt x="894106" y="2182679"/>
                    <a:pt x="854335" y="2148652"/>
                  </a:cubicBezTo>
                  <a:cubicBezTo>
                    <a:pt x="887854" y="2161499"/>
                    <a:pt x="919463" y="2180161"/>
                    <a:pt x="955414" y="2186064"/>
                  </a:cubicBezTo>
                  <a:cubicBezTo>
                    <a:pt x="956803" y="2167922"/>
                    <a:pt x="951332" y="2149780"/>
                    <a:pt x="935961" y="2139103"/>
                  </a:cubicBezTo>
                  <a:cubicBezTo>
                    <a:pt x="887159" y="2100736"/>
                    <a:pt x="822465" y="2094225"/>
                    <a:pt x="769321" y="2063931"/>
                  </a:cubicBezTo>
                  <a:cubicBezTo>
                    <a:pt x="830455" y="2069313"/>
                    <a:pt x="888983" y="2090840"/>
                    <a:pt x="948032" y="2106725"/>
                  </a:cubicBezTo>
                  <a:cubicBezTo>
                    <a:pt x="951072" y="2105857"/>
                    <a:pt x="957063" y="2104034"/>
                    <a:pt x="960102" y="2103079"/>
                  </a:cubicBezTo>
                  <a:cubicBezTo>
                    <a:pt x="896364" y="2071136"/>
                    <a:pt x="826894" y="2053688"/>
                    <a:pt x="757858" y="2037542"/>
                  </a:cubicBezTo>
                  <a:cubicBezTo>
                    <a:pt x="741446" y="2031466"/>
                    <a:pt x="719563" y="2031553"/>
                    <a:pt x="710357" y="2014366"/>
                  </a:cubicBezTo>
                  <a:cubicBezTo>
                    <a:pt x="788078" y="2029730"/>
                    <a:pt x="864148" y="2054816"/>
                    <a:pt x="943603" y="2061153"/>
                  </a:cubicBezTo>
                  <a:cubicBezTo>
                    <a:pt x="956195" y="2063323"/>
                    <a:pt x="968525" y="2059157"/>
                    <a:pt x="980596" y="2055251"/>
                  </a:cubicBezTo>
                  <a:cubicBezTo>
                    <a:pt x="994491" y="1919402"/>
                    <a:pt x="999701" y="1783033"/>
                    <a:pt x="1001872" y="1646577"/>
                  </a:cubicBezTo>
                  <a:cubicBezTo>
                    <a:pt x="898448" y="1666542"/>
                    <a:pt x="801537" y="1710031"/>
                    <a:pt x="708969" y="1759075"/>
                  </a:cubicBezTo>
                  <a:cubicBezTo>
                    <a:pt x="675883" y="1750134"/>
                    <a:pt x="642190" y="1743884"/>
                    <a:pt x="611623" y="1727913"/>
                  </a:cubicBezTo>
                  <a:cubicBezTo>
                    <a:pt x="601377" y="1677740"/>
                    <a:pt x="609278" y="1625918"/>
                    <a:pt x="598771" y="1575659"/>
                  </a:cubicBezTo>
                  <a:cubicBezTo>
                    <a:pt x="604850" y="1522708"/>
                    <a:pt x="671802" y="1476876"/>
                    <a:pt x="721299" y="1508819"/>
                  </a:cubicBezTo>
                  <a:cubicBezTo>
                    <a:pt x="756382" y="1496840"/>
                    <a:pt x="792766" y="1487639"/>
                    <a:pt x="830020" y="1484948"/>
                  </a:cubicBezTo>
                  <a:cubicBezTo>
                    <a:pt x="889243" y="1482170"/>
                    <a:pt x="947164" y="1468369"/>
                    <a:pt x="1005866" y="1460469"/>
                  </a:cubicBezTo>
                  <a:cubicBezTo>
                    <a:pt x="1018110" y="1403353"/>
                    <a:pt x="1001090" y="1346062"/>
                    <a:pt x="1001350" y="1288771"/>
                  </a:cubicBezTo>
                  <a:cubicBezTo>
                    <a:pt x="899751" y="1302052"/>
                    <a:pt x="797890" y="1313510"/>
                    <a:pt x="696811" y="1330177"/>
                  </a:cubicBezTo>
                  <a:cubicBezTo>
                    <a:pt x="635677" y="1343284"/>
                    <a:pt x="571330" y="1345975"/>
                    <a:pt x="514105" y="1373145"/>
                  </a:cubicBezTo>
                  <a:cubicBezTo>
                    <a:pt x="485188" y="1385992"/>
                    <a:pt x="454534" y="1394064"/>
                    <a:pt x="423273" y="1398144"/>
                  </a:cubicBezTo>
                  <a:cubicBezTo>
                    <a:pt x="354410" y="1420279"/>
                    <a:pt x="310904" y="1492674"/>
                    <a:pt x="236137" y="1500139"/>
                  </a:cubicBezTo>
                  <a:cubicBezTo>
                    <a:pt x="213908" y="1501962"/>
                    <a:pt x="189332" y="1512639"/>
                    <a:pt x="168751" y="1500052"/>
                  </a:cubicBezTo>
                  <a:cubicBezTo>
                    <a:pt x="130109" y="1481389"/>
                    <a:pt x="93029" y="1459775"/>
                    <a:pt x="56818" y="1436946"/>
                  </a:cubicBezTo>
                  <a:cubicBezTo>
                    <a:pt x="30940" y="1424272"/>
                    <a:pt x="44053" y="1389464"/>
                    <a:pt x="39885" y="1366808"/>
                  </a:cubicBezTo>
                  <a:cubicBezTo>
                    <a:pt x="43532" y="1328875"/>
                    <a:pt x="-12825" y="1311514"/>
                    <a:pt x="2718" y="1272365"/>
                  </a:cubicBezTo>
                  <a:cubicBezTo>
                    <a:pt x="12097" y="1224363"/>
                    <a:pt x="60117" y="1199276"/>
                    <a:pt x="102320" y="1184867"/>
                  </a:cubicBezTo>
                  <a:cubicBezTo>
                    <a:pt x="149995" y="1173322"/>
                    <a:pt x="198102" y="1161256"/>
                    <a:pt x="241175" y="1136951"/>
                  </a:cubicBezTo>
                  <a:cubicBezTo>
                    <a:pt x="301092" y="1103098"/>
                    <a:pt x="366046" y="1079921"/>
                    <a:pt x="430828" y="1057439"/>
                  </a:cubicBezTo>
                  <a:cubicBezTo>
                    <a:pt x="397222" y="1073584"/>
                    <a:pt x="366741" y="1095372"/>
                    <a:pt x="337043" y="1117681"/>
                  </a:cubicBezTo>
                  <a:cubicBezTo>
                    <a:pt x="325494" y="1125493"/>
                    <a:pt x="321239" y="1139208"/>
                    <a:pt x="316723" y="1151534"/>
                  </a:cubicBezTo>
                  <a:cubicBezTo>
                    <a:pt x="338867" y="1145631"/>
                    <a:pt x="360403" y="1137472"/>
                    <a:pt x="381417" y="1127923"/>
                  </a:cubicBezTo>
                  <a:cubicBezTo>
                    <a:pt x="374557" y="1135736"/>
                    <a:pt x="367870" y="1143548"/>
                    <a:pt x="361271" y="1151361"/>
                  </a:cubicBezTo>
                  <a:cubicBezTo>
                    <a:pt x="409292" y="1190162"/>
                    <a:pt x="471728" y="1169416"/>
                    <a:pt x="527217" y="1168461"/>
                  </a:cubicBezTo>
                  <a:cubicBezTo>
                    <a:pt x="683699" y="1160735"/>
                    <a:pt x="840527" y="1161864"/>
                    <a:pt x="996662" y="1146673"/>
                  </a:cubicBezTo>
                  <a:cubicBezTo>
                    <a:pt x="996662" y="1095285"/>
                    <a:pt x="996053" y="1043897"/>
                    <a:pt x="995966" y="992509"/>
                  </a:cubicBezTo>
                  <a:cubicBezTo>
                    <a:pt x="953677" y="1004835"/>
                    <a:pt x="910779" y="1015252"/>
                    <a:pt x="870139" y="1032352"/>
                  </a:cubicBezTo>
                  <a:cubicBezTo>
                    <a:pt x="834275" y="1032526"/>
                    <a:pt x="794677" y="1034001"/>
                    <a:pt x="768713" y="1062560"/>
                  </a:cubicBezTo>
                  <a:cubicBezTo>
                    <a:pt x="734325" y="1054140"/>
                    <a:pt x="699677" y="1030703"/>
                    <a:pt x="691514" y="994419"/>
                  </a:cubicBezTo>
                  <a:cubicBezTo>
                    <a:pt x="692209" y="956659"/>
                    <a:pt x="696203" y="918986"/>
                    <a:pt x="696898" y="881227"/>
                  </a:cubicBezTo>
                  <a:cubicBezTo>
                    <a:pt x="695161" y="855185"/>
                    <a:pt x="709924" y="832877"/>
                    <a:pt x="720257" y="810134"/>
                  </a:cubicBezTo>
                  <a:cubicBezTo>
                    <a:pt x="758900" y="805447"/>
                    <a:pt x="805619" y="775065"/>
                    <a:pt x="839051" y="806488"/>
                  </a:cubicBezTo>
                  <a:cubicBezTo>
                    <a:pt x="901835" y="791037"/>
                    <a:pt x="968353" y="803537"/>
                    <a:pt x="1030962" y="787131"/>
                  </a:cubicBezTo>
                  <a:cubicBezTo>
                    <a:pt x="1068129" y="770465"/>
                    <a:pt x="1077507" y="728625"/>
                    <a:pt x="1098956" y="697983"/>
                  </a:cubicBezTo>
                  <a:cubicBezTo>
                    <a:pt x="1122662" y="662914"/>
                    <a:pt x="1132823" y="620641"/>
                    <a:pt x="1156877" y="585572"/>
                  </a:cubicBezTo>
                  <a:cubicBezTo>
                    <a:pt x="1056666" y="599634"/>
                    <a:pt x="955066" y="613870"/>
                    <a:pt x="859545" y="648505"/>
                  </a:cubicBezTo>
                  <a:cubicBezTo>
                    <a:pt x="828023" y="671855"/>
                    <a:pt x="804229" y="703712"/>
                    <a:pt x="776007" y="730622"/>
                  </a:cubicBezTo>
                  <a:cubicBezTo>
                    <a:pt x="716783" y="791992"/>
                    <a:pt x="657387" y="853102"/>
                    <a:pt x="598337" y="914559"/>
                  </a:cubicBezTo>
                  <a:cubicBezTo>
                    <a:pt x="586875" y="880011"/>
                    <a:pt x="581056" y="843033"/>
                    <a:pt x="560823" y="812217"/>
                  </a:cubicBezTo>
                  <a:cubicBezTo>
                    <a:pt x="545540" y="787912"/>
                    <a:pt x="542153" y="759093"/>
                    <a:pt x="542501" y="731142"/>
                  </a:cubicBezTo>
                  <a:cubicBezTo>
                    <a:pt x="528259" y="704580"/>
                    <a:pt x="543890" y="676195"/>
                    <a:pt x="543021" y="648331"/>
                  </a:cubicBezTo>
                  <a:cubicBezTo>
                    <a:pt x="545888" y="616735"/>
                    <a:pt x="542762" y="583402"/>
                    <a:pt x="555526" y="553628"/>
                  </a:cubicBezTo>
                  <a:cubicBezTo>
                    <a:pt x="563776" y="534010"/>
                    <a:pt x="585659" y="528281"/>
                    <a:pt x="604850" y="525590"/>
                  </a:cubicBezTo>
                  <a:cubicBezTo>
                    <a:pt x="622391" y="497813"/>
                    <a:pt x="644013" y="472466"/>
                    <a:pt x="670586" y="452936"/>
                  </a:cubicBezTo>
                  <a:cubicBezTo>
                    <a:pt x="686390" y="439655"/>
                    <a:pt x="708360" y="430974"/>
                    <a:pt x="713831" y="408926"/>
                  </a:cubicBezTo>
                  <a:cubicBezTo>
                    <a:pt x="757772" y="351896"/>
                    <a:pt x="812305" y="302591"/>
                    <a:pt x="851642" y="241828"/>
                  </a:cubicBezTo>
                  <a:cubicBezTo>
                    <a:pt x="861716" y="228287"/>
                    <a:pt x="876391" y="218651"/>
                    <a:pt x="885075" y="203982"/>
                  </a:cubicBezTo>
                  <a:cubicBezTo>
                    <a:pt x="886899" y="189138"/>
                    <a:pt x="878649" y="175857"/>
                    <a:pt x="873352" y="162750"/>
                  </a:cubicBezTo>
                  <a:cubicBezTo>
                    <a:pt x="842177" y="157368"/>
                    <a:pt x="817342" y="176204"/>
                    <a:pt x="795024" y="194694"/>
                  </a:cubicBezTo>
                  <a:cubicBezTo>
                    <a:pt x="790682" y="194607"/>
                    <a:pt x="781825" y="194520"/>
                    <a:pt x="777397" y="194433"/>
                  </a:cubicBezTo>
                  <a:cubicBezTo>
                    <a:pt x="798932" y="167958"/>
                    <a:pt x="820902" y="141396"/>
                    <a:pt x="836446" y="110667"/>
                  </a:cubicBezTo>
                  <a:cubicBezTo>
                    <a:pt x="831149" y="105285"/>
                    <a:pt x="820642" y="94522"/>
                    <a:pt x="815345" y="89140"/>
                  </a:cubicBezTo>
                  <a:moveTo>
                    <a:pt x="1214363" y="578107"/>
                  </a:moveTo>
                  <a:cubicBezTo>
                    <a:pt x="1211063" y="592777"/>
                    <a:pt x="1207937" y="607447"/>
                    <a:pt x="1205245" y="622290"/>
                  </a:cubicBezTo>
                  <a:cubicBezTo>
                    <a:pt x="1208632" y="624200"/>
                    <a:pt x="1215318" y="628019"/>
                    <a:pt x="1218705" y="629929"/>
                  </a:cubicBezTo>
                  <a:cubicBezTo>
                    <a:pt x="1234770" y="610051"/>
                    <a:pt x="1250575" y="589999"/>
                    <a:pt x="1266553" y="569947"/>
                  </a:cubicBezTo>
                  <a:cubicBezTo>
                    <a:pt x="1249011" y="572638"/>
                    <a:pt x="1231731" y="575242"/>
                    <a:pt x="1214363" y="578107"/>
                  </a:cubicBezTo>
                  <a:moveTo>
                    <a:pt x="1176415" y="577065"/>
                  </a:moveTo>
                  <a:cubicBezTo>
                    <a:pt x="1159309" y="599982"/>
                    <a:pt x="1146630" y="626370"/>
                    <a:pt x="1143330" y="655015"/>
                  </a:cubicBezTo>
                  <a:cubicBezTo>
                    <a:pt x="1164866" y="634616"/>
                    <a:pt x="1175286" y="606318"/>
                    <a:pt x="1176415" y="577065"/>
                  </a:cubicBezTo>
                  <a:moveTo>
                    <a:pt x="1214189" y="933569"/>
                  </a:moveTo>
                  <a:cubicBezTo>
                    <a:pt x="1213061" y="943812"/>
                    <a:pt x="1212019" y="954142"/>
                    <a:pt x="1211150" y="964472"/>
                  </a:cubicBezTo>
                  <a:cubicBezTo>
                    <a:pt x="1154271" y="999887"/>
                    <a:pt x="1172855" y="1077577"/>
                    <a:pt x="1163129" y="1134000"/>
                  </a:cubicBezTo>
                  <a:cubicBezTo>
                    <a:pt x="1239807" y="1130354"/>
                    <a:pt x="1315963" y="1119503"/>
                    <a:pt x="1392641" y="1114642"/>
                  </a:cubicBezTo>
                  <a:cubicBezTo>
                    <a:pt x="1409487" y="1055008"/>
                    <a:pt x="1431631" y="997023"/>
                    <a:pt x="1451343" y="938343"/>
                  </a:cubicBezTo>
                  <a:cubicBezTo>
                    <a:pt x="1437015" y="930097"/>
                    <a:pt x="1421558" y="921938"/>
                    <a:pt x="1404625" y="924281"/>
                  </a:cubicBezTo>
                  <a:cubicBezTo>
                    <a:pt x="1341059" y="926799"/>
                    <a:pt x="1277581" y="930618"/>
                    <a:pt x="1214189" y="933569"/>
                  </a:cubicBezTo>
                  <a:moveTo>
                    <a:pt x="1152796" y="1270629"/>
                  </a:moveTo>
                  <a:cubicBezTo>
                    <a:pt x="1149409" y="1326965"/>
                    <a:pt x="1145414" y="1383301"/>
                    <a:pt x="1142635" y="1439723"/>
                  </a:cubicBezTo>
                  <a:cubicBezTo>
                    <a:pt x="1164606" y="1433734"/>
                    <a:pt x="1183883" y="1421408"/>
                    <a:pt x="1203335" y="1409863"/>
                  </a:cubicBezTo>
                  <a:cubicBezTo>
                    <a:pt x="1226782" y="1411773"/>
                    <a:pt x="1254221" y="1421495"/>
                    <a:pt x="1273934" y="1403005"/>
                  </a:cubicBezTo>
                  <a:cubicBezTo>
                    <a:pt x="1320652" y="1365072"/>
                    <a:pt x="1340798" y="1303788"/>
                    <a:pt x="1354780" y="1247192"/>
                  </a:cubicBezTo>
                  <a:cubicBezTo>
                    <a:pt x="1287394" y="1254570"/>
                    <a:pt x="1219921" y="1261688"/>
                    <a:pt x="1152796" y="1270629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E62C9EBC-BC8E-511E-1695-81F3B980575E}"/>
                </a:ext>
              </a:extLst>
            </p:cNvPr>
            <p:cNvSpPr/>
            <p:nvPr/>
          </p:nvSpPr>
          <p:spPr>
            <a:xfrm>
              <a:off x="6218614" y="2407777"/>
              <a:ext cx="63989" cy="61257"/>
            </a:xfrm>
            <a:custGeom>
              <a:avLst/>
              <a:gdLst>
                <a:gd name="connsiteX0" fmla="*/ 0 w 63989"/>
                <a:gd name="connsiteY0" fmla="*/ 61257 h 61257"/>
                <a:gd name="connsiteX1" fmla="*/ 63912 w 63989"/>
                <a:gd name="connsiteY1" fmla="*/ 581 h 61257"/>
                <a:gd name="connsiteX2" fmla="*/ 0 w 63989"/>
                <a:gd name="connsiteY2" fmla="*/ 61257 h 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89" h="61257">
                  <a:moveTo>
                    <a:pt x="0" y="61257"/>
                  </a:moveTo>
                  <a:cubicBezTo>
                    <a:pt x="3908" y="29227"/>
                    <a:pt x="27788" y="-4887"/>
                    <a:pt x="63912" y="581"/>
                  </a:cubicBezTo>
                  <a:cubicBezTo>
                    <a:pt x="66083" y="35910"/>
                    <a:pt x="21970" y="42768"/>
                    <a:pt x="0" y="61257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F7B8A595-9127-CBDB-6D32-903F73ADBE1E}"/>
                </a:ext>
              </a:extLst>
            </p:cNvPr>
            <p:cNvSpPr/>
            <p:nvPr/>
          </p:nvSpPr>
          <p:spPr>
            <a:xfrm>
              <a:off x="150663" y="3887151"/>
              <a:ext cx="61133" cy="43922"/>
            </a:xfrm>
            <a:custGeom>
              <a:avLst/>
              <a:gdLst>
                <a:gd name="connsiteX0" fmla="*/ 0 w 61133"/>
                <a:gd name="connsiteY0" fmla="*/ 22829 h 43922"/>
                <a:gd name="connsiteX1" fmla="*/ 4255 w 61133"/>
                <a:gd name="connsiteY1" fmla="*/ 0 h 43922"/>
                <a:gd name="connsiteX2" fmla="*/ 30654 w 61133"/>
                <a:gd name="connsiteY2" fmla="*/ 4687 h 43922"/>
                <a:gd name="connsiteX3" fmla="*/ 61134 w 61133"/>
                <a:gd name="connsiteY3" fmla="*/ 39583 h 43922"/>
                <a:gd name="connsiteX4" fmla="*/ 17975 w 61133"/>
                <a:gd name="connsiteY4" fmla="*/ 43923 h 43922"/>
                <a:gd name="connsiteX5" fmla="*/ 0 w 61133"/>
                <a:gd name="connsiteY5" fmla="*/ 22829 h 4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133" h="43922">
                  <a:moveTo>
                    <a:pt x="0" y="22829"/>
                  </a:moveTo>
                  <a:cubicBezTo>
                    <a:pt x="1389" y="15191"/>
                    <a:pt x="2866" y="7552"/>
                    <a:pt x="4255" y="0"/>
                  </a:cubicBezTo>
                  <a:cubicBezTo>
                    <a:pt x="10855" y="1128"/>
                    <a:pt x="24054" y="3472"/>
                    <a:pt x="30654" y="4687"/>
                  </a:cubicBezTo>
                  <a:cubicBezTo>
                    <a:pt x="40901" y="16232"/>
                    <a:pt x="50974" y="27864"/>
                    <a:pt x="61134" y="39583"/>
                  </a:cubicBezTo>
                  <a:cubicBezTo>
                    <a:pt x="46719" y="40971"/>
                    <a:pt x="32304" y="42447"/>
                    <a:pt x="17975" y="43923"/>
                  </a:cubicBezTo>
                  <a:cubicBezTo>
                    <a:pt x="11984" y="36892"/>
                    <a:pt x="5992" y="29861"/>
                    <a:pt x="0" y="22829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A00D51C-8BEC-446B-FB05-91944F980D38}"/>
                </a:ext>
              </a:extLst>
            </p:cNvPr>
            <p:cNvSpPr/>
            <p:nvPr/>
          </p:nvSpPr>
          <p:spPr>
            <a:xfrm>
              <a:off x="9996081" y="3976993"/>
              <a:ext cx="45529" cy="117793"/>
            </a:xfrm>
            <a:custGeom>
              <a:avLst/>
              <a:gdLst>
                <a:gd name="connsiteX0" fmla="*/ 3530 w 45529"/>
                <a:gd name="connsiteY0" fmla="*/ 21788 h 117793"/>
                <a:gd name="connsiteX1" fmla="*/ 44256 w 45529"/>
                <a:gd name="connsiteY1" fmla="*/ 0 h 117793"/>
                <a:gd name="connsiteX2" fmla="*/ 25934 w 45529"/>
                <a:gd name="connsiteY2" fmla="*/ 117793 h 117793"/>
                <a:gd name="connsiteX3" fmla="*/ 3704 w 45529"/>
                <a:gd name="connsiteY3" fmla="*/ 104859 h 117793"/>
                <a:gd name="connsiteX4" fmla="*/ 3530 w 45529"/>
                <a:gd name="connsiteY4" fmla="*/ 21788 h 11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9" h="117793">
                  <a:moveTo>
                    <a:pt x="3530" y="21788"/>
                  </a:moveTo>
                  <a:cubicBezTo>
                    <a:pt x="16642" y="13889"/>
                    <a:pt x="30275" y="6684"/>
                    <a:pt x="44256" y="0"/>
                  </a:cubicBezTo>
                  <a:cubicBezTo>
                    <a:pt x="50422" y="40277"/>
                    <a:pt x="32533" y="78731"/>
                    <a:pt x="25934" y="117793"/>
                  </a:cubicBezTo>
                  <a:cubicBezTo>
                    <a:pt x="20376" y="114581"/>
                    <a:pt x="9260" y="108071"/>
                    <a:pt x="3704" y="104859"/>
                  </a:cubicBezTo>
                  <a:cubicBezTo>
                    <a:pt x="-1073" y="77342"/>
                    <a:pt x="-1334" y="49305"/>
                    <a:pt x="3530" y="21788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ECDAE215-BBDF-5811-D2F5-6F6536BC6738}"/>
              </a:ext>
            </a:extLst>
          </p:cNvPr>
          <p:cNvGrpSpPr/>
          <p:nvPr/>
        </p:nvGrpSpPr>
        <p:grpSpPr>
          <a:xfrm>
            <a:off x="11077068" y="5552264"/>
            <a:ext cx="1114932" cy="1293321"/>
            <a:chOff x="11077068" y="5552264"/>
            <a:chExt cx="1114932" cy="1293321"/>
          </a:xfrm>
        </p:grpSpPr>
        <p:sp>
          <p:nvSpPr>
            <p:cNvPr id="41" name="六边形 40">
              <a:extLst>
                <a:ext uri="{FF2B5EF4-FFF2-40B4-BE49-F238E27FC236}">
                  <a16:creationId xmlns:a16="http://schemas.microsoft.com/office/drawing/2014/main" id="{EA048279-CC1B-7B81-5886-0CFCF2E33197}"/>
                </a:ext>
              </a:extLst>
            </p:cNvPr>
            <p:cNvSpPr/>
            <p:nvPr/>
          </p:nvSpPr>
          <p:spPr>
            <a:xfrm rot="5400000">
              <a:off x="10987873" y="5641459"/>
              <a:ext cx="1293321" cy="1114932"/>
            </a:xfrm>
            <a:prstGeom prst="hexagon">
              <a:avLst/>
            </a:prstGeom>
            <a:solidFill>
              <a:srgbClr val="E0C676"/>
            </a:solidFill>
            <a:ln>
              <a:noFill/>
            </a:ln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D8E347A-7FB1-0DEA-B47B-DAB0883CF0AC}"/>
                </a:ext>
              </a:extLst>
            </p:cNvPr>
            <p:cNvSpPr txBox="1"/>
            <p:nvPr/>
          </p:nvSpPr>
          <p:spPr>
            <a:xfrm>
              <a:off x="11400617" y="5657430"/>
              <a:ext cx="467832" cy="1082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小结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CF0EF38-1284-B5DB-CAF6-28B28854A727}"/>
              </a:ext>
            </a:extLst>
          </p:cNvPr>
          <p:cNvGrpSpPr/>
          <p:nvPr/>
        </p:nvGrpSpPr>
        <p:grpSpPr>
          <a:xfrm>
            <a:off x="79772" y="3589676"/>
            <a:ext cx="2013792" cy="573738"/>
            <a:chOff x="228661" y="3693463"/>
            <a:chExt cx="2414194" cy="565924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4B46F44E-490E-807A-1151-6150850CF101}"/>
                </a:ext>
              </a:extLst>
            </p:cNvPr>
            <p:cNvSpPr/>
            <p:nvPr/>
          </p:nvSpPr>
          <p:spPr>
            <a:xfrm>
              <a:off x="618066" y="3693463"/>
              <a:ext cx="1812758" cy="565924"/>
            </a:xfrm>
            <a:prstGeom prst="roundRect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BC389B3-11E0-1308-137D-0E7508E458A3}"/>
                </a:ext>
              </a:extLst>
            </p:cNvPr>
            <p:cNvSpPr txBox="1"/>
            <p:nvPr/>
          </p:nvSpPr>
          <p:spPr>
            <a:xfrm>
              <a:off x="228661" y="3708715"/>
              <a:ext cx="2414194" cy="49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战败原因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30D70DCB-C18C-679D-65E1-6C71BBC3915E}"/>
              </a:ext>
            </a:extLst>
          </p:cNvPr>
          <p:cNvSpPr txBox="1"/>
          <p:nvPr/>
        </p:nvSpPr>
        <p:spPr>
          <a:xfrm>
            <a:off x="1916699" y="3639540"/>
            <a:ext cx="4096939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中国落后的封建制度（根本）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C909986-5325-F616-5D99-4563955F8ACC}"/>
              </a:ext>
            </a:extLst>
          </p:cNvPr>
          <p:cNvGrpSpPr/>
          <p:nvPr/>
        </p:nvGrpSpPr>
        <p:grpSpPr>
          <a:xfrm>
            <a:off x="372525" y="4590199"/>
            <a:ext cx="1520070" cy="573738"/>
            <a:chOff x="613293" y="3693463"/>
            <a:chExt cx="1822305" cy="565924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AFE2C164-1130-9800-56BF-B361BE208153}"/>
                </a:ext>
              </a:extLst>
            </p:cNvPr>
            <p:cNvSpPr/>
            <p:nvPr/>
          </p:nvSpPr>
          <p:spPr>
            <a:xfrm>
              <a:off x="618066" y="3693463"/>
              <a:ext cx="1812758" cy="565924"/>
            </a:xfrm>
            <a:prstGeom prst="roundRect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5C5325B5-5D30-85B1-DB8B-5DC445B5F973}"/>
                </a:ext>
              </a:extLst>
            </p:cNvPr>
            <p:cNvSpPr txBox="1"/>
            <p:nvPr/>
          </p:nvSpPr>
          <p:spPr>
            <a:xfrm>
              <a:off x="613293" y="3709287"/>
              <a:ext cx="1822305" cy="49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结果</a:t>
              </a: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F8D7BF63-0E0A-908A-DA49-D4749E20DCFB}"/>
              </a:ext>
            </a:extLst>
          </p:cNvPr>
          <p:cNvSpPr txBox="1"/>
          <p:nvPr/>
        </p:nvSpPr>
        <p:spPr>
          <a:xfrm>
            <a:off x="1931844" y="4621389"/>
            <a:ext cx="4096939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清政府求和，被迫签订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《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南京条约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899929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6" grpId="0"/>
      <p:bldP spid="50" grpId="0"/>
    </p:bldLst>
  </p:timing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82C41B8-B385-B733-123D-5073C42FD335}"/>
              </a:ext>
            </a:extLst>
          </p:cNvPr>
          <p:cNvGrpSpPr/>
          <p:nvPr/>
        </p:nvGrpSpPr>
        <p:grpSpPr>
          <a:xfrm>
            <a:off x="-1" y="-142875"/>
            <a:ext cx="7624031" cy="7143750"/>
            <a:chOff x="0" y="0"/>
            <a:chExt cx="8940232" cy="6858000"/>
          </a:xfrm>
        </p:grpSpPr>
        <p:pic>
          <p:nvPicPr>
            <p:cNvPr id="5" name="图片 4" descr="文本&#10;&#10;描述已自动生成">
              <a:extLst>
                <a:ext uri="{FF2B5EF4-FFF2-40B4-BE49-F238E27FC236}">
                  <a16:creationId xmlns:a16="http://schemas.microsoft.com/office/drawing/2014/main" id="{A048F682-F1A0-5813-A9C5-81777779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8940232" cy="6858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D9C6324-B809-F651-08D5-697E1F5604AC}"/>
                </a:ext>
              </a:extLst>
            </p:cNvPr>
            <p:cNvSpPr/>
            <p:nvPr/>
          </p:nvSpPr>
          <p:spPr>
            <a:xfrm>
              <a:off x="0" y="0"/>
              <a:ext cx="8940231" cy="6858000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A8A50BF-24A5-2C27-0C2C-AABAAE42582D}"/>
              </a:ext>
            </a:extLst>
          </p:cNvPr>
          <p:cNvSpPr txBox="1"/>
          <p:nvPr/>
        </p:nvSpPr>
        <p:spPr>
          <a:xfrm>
            <a:off x="7661795" y="602136"/>
            <a:ext cx="395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/>
            <a:r>
              <a:rPr lang="en-US" altLang="zh-CN" sz="3200" dirty="0">
                <a:solidFill>
                  <a:srgbClr val="E0C676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《</a:t>
            </a:r>
            <a:r>
              <a:rPr lang="zh-CN" altLang="en-US" sz="3200" dirty="0">
                <a:solidFill>
                  <a:srgbClr val="E0C676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南京条约</a:t>
            </a:r>
            <a:r>
              <a:rPr lang="en-US" altLang="zh-CN" sz="3200" dirty="0">
                <a:solidFill>
                  <a:srgbClr val="E0C676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》</a:t>
            </a:r>
            <a:r>
              <a:rPr lang="zh-CN" altLang="en-US" sz="3200" dirty="0">
                <a:solidFill>
                  <a:srgbClr val="E0C676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的签订</a:t>
            </a:r>
            <a:endParaRPr lang="en-US" altLang="zh-CN" sz="3200" dirty="0">
              <a:solidFill>
                <a:srgbClr val="E0C676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EF2C587-A260-17BF-8F36-E9DCD0835F6F}"/>
              </a:ext>
            </a:extLst>
          </p:cNvPr>
          <p:cNvGrpSpPr/>
          <p:nvPr/>
        </p:nvGrpSpPr>
        <p:grpSpPr>
          <a:xfrm>
            <a:off x="8078200" y="1331835"/>
            <a:ext cx="1219877" cy="573738"/>
            <a:chOff x="613293" y="3693463"/>
            <a:chExt cx="1822305" cy="565924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8FF48DBE-947E-2AF9-214D-190C643E4C28}"/>
                </a:ext>
              </a:extLst>
            </p:cNvPr>
            <p:cNvSpPr/>
            <p:nvPr/>
          </p:nvSpPr>
          <p:spPr>
            <a:xfrm>
              <a:off x="618066" y="3693463"/>
              <a:ext cx="1812758" cy="565924"/>
            </a:xfrm>
            <a:prstGeom prst="roundRect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73542D4-E20D-D048-F35F-7CF6FBC03FB8}"/>
                </a:ext>
              </a:extLst>
            </p:cNvPr>
            <p:cNvSpPr txBox="1"/>
            <p:nvPr/>
          </p:nvSpPr>
          <p:spPr>
            <a:xfrm>
              <a:off x="613293" y="3709287"/>
              <a:ext cx="1822305" cy="498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时间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97BDE9CE-B3E9-0066-CA67-3461F2129510}"/>
              </a:ext>
            </a:extLst>
          </p:cNvPr>
          <p:cNvSpPr txBox="1"/>
          <p:nvPr/>
        </p:nvSpPr>
        <p:spPr>
          <a:xfrm>
            <a:off x="9539893" y="1395900"/>
            <a:ext cx="2512018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1842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8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29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日</a:t>
            </a:r>
          </a:p>
        </p:txBody>
      </p:sp>
      <p:pic>
        <p:nvPicPr>
          <p:cNvPr id="2" name="图片 1" descr="一群人在房间里&#10;&#10;描述已自动生成">
            <a:extLst>
              <a:ext uri="{FF2B5EF4-FFF2-40B4-BE49-F238E27FC236}">
                <a16:creationId xmlns:a16="http://schemas.microsoft.com/office/drawing/2014/main" id="{69536849-F297-8BE4-0E5B-C868660F1C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495"/>
            <a:ext cx="12192000" cy="2865120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B07EB34-A9E2-19B1-7959-37D4422D7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235543"/>
              </p:ext>
            </p:extLst>
          </p:nvPr>
        </p:nvGraphicFramePr>
        <p:xfrm>
          <a:off x="360313" y="2615764"/>
          <a:ext cx="9974533" cy="4007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4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9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dirty="0">
                        <a:solidFill>
                          <a:schemeClr val="tx1"/>
                        </a:solidFill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>
                      <a:noFill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rgbClr val="DCC576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内容</a:t>
                      </a: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rgbClr val="DCC576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影响</a:t>
                      </a: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rgbClr val="DCC576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通商</a:t>
                      </a:r>
                    </a:p>
                  </a:txBody>
                  <a:tcPr marL="91435" marR="91435" marT="45724" marB="45724" anchor="ctr">
                    <a:lnL>
                      <a:noFill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9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割地</a:t>
                      </a:r>
                    </a:p>
                  </a:txBody>
                  <a:tcPr marL="91435" marR="91435" marT="45724" marB="45724" anchor="ctr">
                    <a:lnL>
                      <a:noFill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赔款</a:t>
                      </a:r>
                    </a:p>
                  </a:txBody>
                  <a:tcPr marL="91435" marR="91435" marT="45724" marB="45724" anchor="ctr">
                    <a:lnL>
                      <a:noFill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70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关税</a:t>
                      </a:r>
                      <a:endParaRPr lang="en-US" altLang="zh-CN" sz="2400" dirty="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协定</a:t>
                      </a:r>
                    </a:p>
                  </a:txBody>
                  <a:tcPr marL="91435" marR="91435" marT="45724" marB="45724" anchor="ctr">
                    <a:lnL>
                      <a:noFill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dirty="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dirty="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marL="91435" marR="91435" marT="45724" marB="45724" anchor="ctr">
                    <a:lnL w="12700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2">
                        <a:lumMod val="9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3DCB218B-351A-B8C3-A004-67E795C0B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556" y="3111875"/>
            <a:ext cx="4083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开放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C0D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广州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C0D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福州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C0D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厦门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C0D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宁波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C0D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上海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五处为通商口岸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545C33-3FB8-C3B3-E6D5-41DE6957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556" y="4215187"/>
            <a:ext cx="2544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割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C0D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香港岛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给英国；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AA83124-1439-0393-D4DB-F88F728E3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556" y="4947025"/>
            <a:ext cx="27955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赔款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2100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万两银元；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58D9E58-8DE4-64FA-389C-5FC3C43B3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556" y="5680450"/>
            <a:ext cx="4052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英商进出口货物应纳税款，必须经过双方协定；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81EFA6A-B3CB-FC0C-88BF-0E3379B1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149" y="3094746"/>
            <a:ext cx="487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微软雅黑" panose="020B0503020204020204" pitchFamily="34" charset="-122"/>
              </a:rPr>
              <a:t>打开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微软雅黑" panose="020B0503020204020204" pitchFamily="34" charset="-122"/>
              </a:rPr>
              <a:t>了中国东南沿海的门户，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微软雅黑" panose="020B0503020204020204" pitchFamily="34" charset="-122"/>
              </a:rPr>
              <a:t>便利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sym typeface="微软雅黑" panose="020B0503020204020204" pitchFamily="34" charset="-122"/>
              </a:rPr>
              <a:t>了资本主义倾销商品和掠夺原料；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BF7E31E-BA02-1D0A-F5B7-5DF30630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149" y="4198058"/>
            <a:ext cx="3546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破坏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了中国的领土主权；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D40109F-DCCA-7EC7-8C15-B4AD23E0B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149" y="4929896"/>
            <a:ext cx="4035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加剧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了财政危机和人民负担；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18065F7-39CA-2C47-9432-6343EAB72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149" y="5847471"/>
            <a:ext cx="4035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破坏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了中国的关税自主权；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5D5065C-94EA-9FA3-6A11-0FC06F46ECEA}"/>
              </a:ext>
            </a:extLst>
          </p:cNvPr>
          <p:cNvGrpSpPr/>
          <p:nvPr/>
        </p:nvGrpSpPr>
        <p:grpSpPr>
          <a:xfrm>
            <a:off x="360313" y="1334149"/>
            <a:ext cx="1977988" cy="957455"/>
            <a:chOff x="613293" y="3693463"/>
            <a:chExt cx="1822305" cy="944415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BF6EA8A8-29B4-6CB6-B884-7A5B5E4A7EAD}"/>
                </a:ext>
              </a:extLst>
            </p:cNvPr>
            <p:cNvSpPr/>
            <p:nvPr/>
          </p:nvSpPr>
          <p:spPr>
            <a:xfrm>
              <a:off x="618066" y="3693463"/>
              <a:ext cx="1812758" cy="565924"/>
            </a:xfrm>
            <a:prstGeom prst="roundRect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E2CC1BC-DD84-C508-AED0-4AA38ABA5A25}"/>
                </a:ext>
              </a:extLst>
            </p:cNvPr>
            <p:cNvSpPr txBox="1"/>
            <p:nvPr/>
          </p:nvSpPr>
          <p:spPr>
            <a:xfrm>
              <a:off x="613293" y="3709287"/>
              <a:ext cx="1822305" cy="928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内容及影响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A6BDF4F9-10F7-D184-384E-F5E6B149A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149" y="2013935"/>
            <a:ext cx="865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normalizeH="0" baseline="0" noProof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三极泼墨体" pitchFamily="2" charset="-122"/>
                <a:ea typeface="三极泼墨体" pitchFamily="2" charset="-122"/>
              </a:rPr>
              <a:t>是中国近代史上</a:t>
            </a:r>
            <a:r>
              <a:rPr kumimoji="0" lang="zh-CN" altLang="en-US" sz="2800" b="1" i="0" u="sng" strike="noStrike" kern="1200" normalizeH="0" baseline="0" noProof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三极泼墨体" pitchFamily="2" charset="-122"/>
                <a:ea typeface="三极泼墨体" pitchFamily="2" charset="-122"/>
              </a:rPr>
              <a:t>第一个</a:t>
            </a:r>
            <a:r>
              <a:rPr kumimoji="0" lang="zh-CN" altLang="en-US" sz="2800" b="1" i="0" u="none" strike="noStrike" kern="1200" normalizeH="0" baseline="0" noProof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三极泼墨体" pitchFamily="2" charset="-122"/>
                <a:ea typeface="三极泼墨体" pitchFamily="2" charset="-122"/>
              </a:rPr>
              <a:t>丧权辱国的</a:t>
            </a:r>
            <a:r>
              <a:rPr kumimoji="0" lang="zh-CN" altLang="en-US" sz="2800" b="1" i="0" u="sng" strike="noStrike" kern="1200" normalizeH="0" baseline="0" noProof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三极泼墨体" pitchFamily="2" charset="-122"/>
                <a:ea typeface="三极泼墨体" pitchFamily="2" charset="-122"/>
              </a:rPr>
              <a:t>不平等</a:t>
            </a:r>
            <a:r>
              <a:rPr kumimoji="0" lang="zh-CN" altLang="en-US" sz="2800" b="1" i="0" u="none" strike="noStrike" kern="1200" normalizeH="0" baseline="0" noProof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三极泼墨体" pitchFamily="2" charset="-122"/>
                <a:ea typeface="三极泼墨体" pitchFamily="2" charset="-122"/>
              </a:rPr>
              <a:t>条约。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DA2A3C6-0F29-6C2E-FA28-F26F131F1B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25" b="91125" l="5750" r="93167">
                        <a14:foregroundMark x1="16667" y1="71125" x2="16667" y2="71125"/>
                        <a14:foregroundMark x1="19917" y1="31125" x2="22962" y2="33037"/>
                        <a14:foregroundMark x1="20583" y1="31750" x2="5750" y2="64625"/>
                        <a14:foregroundMark x1="5750" y1="64625" x2="24000" y2="70500"/>
                        <a14:foregroundMark x1="24000" y1="70500" x2="26167" y2="70750"/>
                        <a14:foregroundMark x1="22622" y1="35366" x2="35417" y2="64500"/>
                        <a14:foregroundMark x1="21912" y1="33750" x2="22267" y2="34558"/>
                        <a14:foregroundMark x1="21583" y1="33000" x2="21912" y2="33750"/>
                        <a14:foregroundMark x1="35417" y1="64500" x2="35583" y2="64625"/>
                        <a14:foregroundMark x1="50167" y1="91125" x2="50583" y2="86625"/>
                        <a14:foregroundMark x1="50833" y1="68500" x2="52167" y2="73750"/>
                        <a14:foregroundMark x1="78417" y1="39750" x2="78417" y2="39750"/>
                        <a14:foregroundMark x1="77750" y1="41750" x2="64417" y2="71500"/>
                        <a14:foregroundMark x1="67118" y1="74928" x2="68750" y2="77000"/>
                        <a14:foregroundMark x1="64417" y1="71500" x2="65008" y2="72250"/>
                        <a14:foregroundMark x1="68750" y1="77000" x2="78500" y2="79875"/>
                        <a14:foregroundMark x1="79250" y1="41750" x2="80595" y2="43017"/>
                        <a14:foregroundMark x1="81417" y1="46375" x2="93167" y2="74125"/>
                        <a14:foregroundMark x1="49750" y1="9125" x2="49750" y2="9125"/>
                        <a14:foregroundMark x1="80667" y1="44750" x2="80667" y2="44750"/>
                        <a14:foregroundMark x1="81250" y1="45750" x2="81250" y2="45750"/>
                        <a14:foregroundMark x1="63833" y1="73375" x2="63833" y2="73375"/>
                        <a14:backgroundMark x1="22750" y1="33750" x2="22750" y2="33750"/>
                        <a14:backgroundMark x1="22667" y1="33500" x2="22667" y2="33500"/>
                        <a14:backgroundMark x1="22750" y1="33500" x2="24250" y2="33750"/>
                        <a14:backgroundMark x1="80833" y1="42625" x2="84917" y2="45750"/>
                        <a14:backgroundMark x1="65083" y1="73500" x2="65083" y2="73500"/>
                        <a14:backgroundMark x1="65083" y1="73500" x2="68583" y2="73000"/>
                        <a14:backgroundMark x1="65083" y1="72500" x2="65083" y2="72500"/>
                        <a14:backgroundMark x1="64833" y1="72750" x2="69833" y2="7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456" y="448290"/>
            <a:ext cx="2600647" cy="1733764"/>
          </a:xfrm>
          <a:prstGeom prst="rect">
            <a:avLst/>
          </a:prstGeom>
          <a:effectLst>
            <a:glow rad="1270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52912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4" grpId="1"/>
      <p:bldP spid="9" grpId="0"/>
      <p:bldP spid="9" grpId="1"/>
      <p:bldP spid="13" grpId="0"/>
      <p:bldP spid="13" grpId="1"/>
      <p:bldP spid="16" grpId="0"/>
      <p:bldP spid="16" grpId="1"/>
      <p:bldP spid="27" grpId="0"/>
      <p:bldP spid="28" grpId="0"/>
      <p:bldP spid="29" grpId="0"/>
      <p:bldP spid="30" grpId="0"/>
      <p:bldP spid="37" grpId="0"/>
      <p:bldP spid="37" grpId="1"/>
    </p:bldLst>
  </p:timing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dgm="http://schemas.openxmlformats.org/drawingml/2006/diagram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一群人在房间里&#10;&#10;描述已自动生成">
            <a:extLst>
              <a:ext uri="{FF2B5EF4-FFF2-40B4-BE49-F238E27FC236}">
                <a16:creationId xmlns:a16="http://schemas.microsoft.com/office/drawing/2014/main" id="{548E9C2E-B10F-7460-858B-3EDAAC7734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25"/>
            <a:ext cx="12192000" cy="286512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61472C3-57A1-BC9D-7DF6-AC2C4A46999B}"/>
              </a:ext>
            </a:extLst>
          </p:cNvPr>
          <p:cNvGrpSpPr/>
          <p:nvPr/>
        </p:nvGrpSpPr>
        <p:grpSpPr>
          <a:xfrm rot="20245833">
            <a:off x="343444" y="4188900"/>
            <a:ext cx="3472586" cy="3543986"/>
            <a:chOff x="15251" y="17"/>
            <a:chExt cx="3210" cy="3276"/>
          </a:xfrm>
          <a:gradFill>
            <a:gsLst>
              <a:gs pos="0">
                <a:srgbClr val="E0C676"/>
              </a:gs>
              <a:gs pos="70000">
                <a:schemeClr val="tx1">
                  <a:lumMod val="65000"/>
                  <a:lumOff val="35000"/>
                </a:schemeClr>
              </a:gs>
            </a:gsLst>
            <a:lin ang="17940000" scaled="0"/>
          </a:gradFill>
        </p:grpSpPr>
        <p:sp>
          <p:nvSpPr>
            <p:cNvPr id="25" name="Freeform 53755">
              <a:extLst>
                <a:ext uri="{FF2B5EF4-FFF2-40B4-BE49-F238E27FC236}">
                  <a16:creationId xmlns:a16="http://schemas.microsoft.com/office/drawing/2014/main" id="{B0990B2B-9E63-D774-D5CF-B158C0094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7"/>
              <a:ext cx="3211" cy="2941"/>
            </a:xfrm>
            <a:custGeom>
              <a:avLst/>
              <a:gdLst>
                <a:gd name="T0" fmla="*/ 174 w 186"/>
                <a:gd name="T1" fmla="*/ 159 h 169"/>
                <a:gd name="T2" fmla="*/ 172 w 186"/>
                <a:gd name="T3" fmla="*/ 158 h 169"/>
                <a:gd name="T4" fmla="*/ 167 w 186"/>
                <a:gd name="T5" fmla="*/ 156 h 169"/>
                <a:gd name="T6" fmla="*/ 159 w 186"/>
                <a:gd name="T7" fmla="*/ 154 h 169"/>
                <a:gd name="T8" fmla="*/ 146 w 186"/>
                <a:gd name="T9" fmla="*/ 150 h 169"/>
                <a:gd name="T10" fmla="*/ 133 w 186"/>
                <a:gd name="T11" fmla="*/ 146 h 169"/>
                <a:gd name="T12" fmla="*/ 114 w 186"/>
                <a:gd name="T13" fmla="*/ 140 h 169"/>
                <a:gd name="T14" fmla="*/ 101 w 186"/>
                <a:gd name="T15" fmla="*/ 132 h 169"/>
                <a:gd name="T16" fmla="*/ 91 w 186"/>
                <a:gd name="T17" fmla="*/ 128 h 169"/>
                <a:gd name="T18" fmla="*/ 86 w 186"/>
                <a:gd name="T19" fmla="*/ 122 h 169"/>
                <a:gd name="T20" fmla="*/ 79 w 186"/>
                <a:gd name="T21" fmla="*/ 117 h 169"/>
                <a:gd name="T22" fmla="*/ 77 w 186"/>
                <a:gd name="T23" fmla="*/ 109 h 169"/>
                <a:gd name="T24" fmla="*/ 97 w 186"/>
                <a:gd name="T25" fmla="*/ 106 h 169"/>
                <a:gd name="T26" fmla="*/ 85 w 186"/>
                <a:gd name="T27" fmla="*/ 104 h 169"/>
                <a:gd name="T28" fmla="*/ 78 w 186"/>
                <a:gd name="T29" fmla="*/ 93 h 169"/>
                <a:gd name="T30" fmla="*/ 107 w 186"/>
                <a:gd name="T31" fmla="*/ 79 h 169"/>
                <a:gd name="T32" fmla="*/ 132 w 186"/>
                <a:gd name="T33" fmla="*/ 72 h 169"/>
                <a:gd name="T34" fmla="*/ 139 w 186"/>
                <a:gd name="T35" fmla="*/ 74 h 169"/>
                <a:gd name="T36" fmla="*/ 154 w 186"/>
                <a:gd name="T37" fmla="*/ 69 h 169"/>
                <a:gd name="T38" fmla="*/ 152 w 186"/>
                <a:gd name="T39" fmla="*/ 57 h 169"/>
                <a:gd name="T40" fmla="*/ 141 w 186"/>
                <a:gd name="T41" fmla="*/ 59 h 169"/>
                <a:gd name="T42" fmla="*/ 130 w 186"/>
                <a:gd name="T43" fmla="*/ 65 h 169"/>
                <a:gd name="T44" fmla="*/ 102 w 186"/>
                <a:gd name="T45" fmla="*/ 76 h 169"/>
                <a:gd name="T46" fmla="*/ 86 w 186"/>
                <a:gd name="T47" fmla="*/ 73 h 169"/>
                <a:gd name="T48" fmla="*/ 113 w 186"/>
                <a:gd name="T49" fmla="*/ 57 h 169"/>
                <a:gd name="T50" fmla="*/ 130 w 186"/>
                <a:gd name="T51" fmla="*/ 46 h 169"/>
                <a:gd name="T52" fmla="*/ 113 w 186"/>
                <a:gd name="T53" fmla="*/ 52 h 169"/>
                <a:gd name="T54" fmla="*/ 92 w 186"/>
                <a:gd name="T55" fmla="*/ 64 h 169"/>
                <a:gd name="T56" fmla="*/ 70 w 186"/>
                <a:gd name="T57" fmla="*/ 72 h 169"/>
                <a:gd name="T58" fmla="*/ 48 w 186"/>
                <a:gd name="T59" fmla="*/ 72 h 169"/>
                <a:gd name="T60" fmla="*/ 45 w 186"/>
                <a:gd name="T61" fmla="*/ 67 h 169"/>
                <a:gd name="T62" fmla="*/ 39 w 186"/>
                <a:gd name="T63" fmla="*/ 68 h 169"/>
                <a:gd name="T64" fmla="*/ 33 w 186"/>
                <a:gd name="T65" fmla="*/ 56 h 169"/>
                <a:gd name="T66" fmla="*/ 22 w 186"/>
                <a:gd name="T67" fmla="*/ 35 h 169"/>
                <a:gd name="T68" fmla="*/ 9 w 186"/>
                <a:gd name="T69" fmla="*/ 4 h 169"/>
                <a:gd name="T70" fmla="*/ 11 w 186"/>
                <a:gd name="T71" fmla="*/ 16 h 169"/>
                <a:gd name="T72" fmla="*/ 24 w 186"/>
                <a:gd name="T73" fmla="*/ 47 h 169"/>
                <a:gd name="T74" fmla="*/ 28 w 186"/>
                <a:gd name="T75" fmla="*/ 66 h 169"/>
                <a:gd name="T76" fmla="*/ 24 w 186"/>
                <a:gd name="T77" fmla="*/ 82 h 169"/>
                <a:gd name="T78" fmla="*/ 14 w 186"/>
                <a:gd name="T79" fmla="*/ 110 h 169"/>
                <a:gd name="T80" fmla="*/ 2 w 186"/>
                <a:gd name="T81" fmla="*/ 128 h 169"/>
                <a:gd name="T82" fmla="*/ 15 w 186"/>
                <a:gd name="T83" fmla="*/ 143 h 169"/>
                <a:gd name="T84" fmla="*/ 23 w 186"/>
                <a:gd name="T85" fmla="*/ 157 h 169"/>
                <a:gd name="T86" fmla="*/ 52 w 186"/>
                <a:gd name="T87" fmla="*/ 147 h 169"/>
                <a:gd name="T88" fmla="*/ 59 w 186"/>
                <a:gd name="T89" fmla="*/ 143 h 169"/>
                <a:gd name="T90" fmla="*/ 72 w 186"/>
                <a:gd name="T91" fmla="*/ 141 h 169"/>
                <a:gd name="T92" fmla="*/ 85 w 186"/>
                <a:gd name="T93" fmla="*/ 147 h 169"/>
                <a:gd name="T94" fmla="*/ 90 w 186"/>
                <a:gd name="T95" fmla="*/ 151 h 169"/>
                <a:gd name="T96" fmla="*/ 95 w 186"/>
                <a:gd name="T97" fmla="*/ 147 h 169"/>
                <a:gd name="T98" fmla="*/ 91 w 186"/>
                <a:gd name="T99" fmla="*/ 138 h 169"/>
                <a:gd name="T100" fmla="*/ 105 w 186"/>
                <a:gd name="T101" fmla="*/ 142 h 169"/>
                <a:gd name="T102" fmla="*/ 117 w 186"/>
                <a:gd name="T103" fmla="*/ 146 h 169"/>
                <a:gd name="T104" fmla="*/ 127 w 186"/>
                <a:gd name="T105" fmla="*/ 148 h 169"/>
                <a:gd name="T106" fmla="*/ 142 w 186"/>
                <a:gd name="T107" fmla="*/ 153 h 169"/>
                <a:gd name="T108" fmla="*/ 153 w 186"/>
                <a:gd name="T109" fmla="*/ 156 h 169"/>
                <a:gd name="T110" fmla="*/ 166 w 186"/>
                <a:gd name="T111" fmla="*/ 163 h 169"/>
                <a:gd name="T112" fmla="*/ 173 w 186"/>
                <a:gd name="T113" fmla="*/ 167 h 169"/>
                <a:gd name="T114" fmla="*/ 176 w 186"/>
                <a:gd name="T115" fmla="*/ 165 h 169"/>
                <a:gd name="T116" fmla="*/ 186 w 186"/>
                <a:gd name="T117" fmla="*/ 164 h 169"/>
                <a:gd name="T118" fmla="*/ 140 w 186"/>
                <a:gd name="T119" fmla="*/ 67 h 169"/>
                <a:gd name="T120" fmla="*/ 49 w 186"/>
                <a:gd name="T121" fmla="*/ 75 h 169"/>
                <a:gd name="T122" fmla="*/ 166 w 186"/>
                <a:gd name="T123" fmla="*/ 160 h 169"/>
                <a:gd name="T124" fmla="*/ 175 w 186"/>
                <a:gd name="T12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69">
                  <a:moveTo>
                    <a:pt x="186" y="163"/>
                  </a:moveTo>
                  <a:cubicBezTo>
                    <a:pt x="185" y="163"/>
                    <a:pt x="185" y="163"/>
                    <a:pt x="185" y="163"/>
                  </a:cubicBezTo>
                  <a:cubicBezTo>
                    <a:pt x="185" y="163"/>
                    <a:pt x="185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2"/>
                    <a:pt x="184" y="162"/>
                    <a:pt x="185" y="162"/>
                  </a:cubicBezTo>
                  <a:cubicBezTo>
                    <a:pt x="185" y="162"/>
                    <a:pt x="185" y="162"/>
                    <a:pt x="185" y="162"/>
                  </a:cubicBezTo>
                  <a:cubicBezTo>
                    <a:pt x="184" y="162"/>
                    <a:pt x="184" y="162"/>
                    <a:pt x="183" y="162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3" y="161"/>
                    <a:pt x="183" y="161"/>
                    <a:pt x="183" y="161"/>
                  </a:cubicBezTo>
                  <a:cubicBezTo>
                    <a:pt x="183" y="161"/>
                    <a:pt x="183" y="161"/>
                    <a:pt x="183" y="160"/>
                  </a:cubicBezTo>
                  <a:cubicBezTo>
                    <a:pt x="183" y="161"/>
                    <a:pt x="183" y="161"/>
                    <a:pt x="182" y="161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81" y="161"/>
                    <a:pt x="181" y="160"/>
                    <a:pt x="181" y="160"/>
                  </a:cubicBezTo>
                  <a:cubicBezTo>
                    <a:pt x="181" y="160"/>
                    <a:pt x="180" y="161"/>
                    <a:pt x="180" y="161"/>
                  </a:cubicBezTo>
                  <a:cubicBezTo>
                    <a:pt x="180" y="161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8" y="160"/>
                    <a:pt x="178" y="160"/>
                    <a:pt x="178" y="160"/>
                  </a:cubicBezTo>
                  <a:cubicBezTo>
                    <a:pt x="178" y="160"/>
                    <a:pt x="178" y="160"/>
                    <a:pt x="178" y="161"/>
                  </a:cubicBezTo>
                  <a:cubicBezTo>
                    <a:pt x="178" y="160"/>
                    <a:pt x="178" y="160"/>
                    <a:pt x="178" y="159"/>
                  </a:cubicBezTo>
                  <a:cubicBezTo>
                    <a:pt x="178" y="159"/>
                    <a:pt x="177" y="160"/>
                    <a:pt x="176" y="160"/>
                  </a:cubicBezTo>
                  <a:cubicBezTo>
                    <a:pt x="177" y="160"/>
                    <a:pt x="177" y="160"/>
                    <a:pt x="177" y="159"/>
                  </a:cubicBezTo>
                  <a:cubicBezTo>
                    <a:pt x="176" y="159"/>
                    <a:pt x="176" y="159"/>
                    <a:pt x="175" y="159"/>
                  </a:cubicBezTo>
                  <a:cubicBezTo>
                    <a:pt x="175" y="159"/>
                    <a:pt x="175" y="159"/>
                    <a:pt x="175" y="158"/>
                  </a:cubicBezTo>
                  <a:cubicBezTo>
                    <a:pt x="175" y="158"/>
                    <a:pt x="174" y="159"/>
                    <a:pt x="174" y="159"/>
                  </a:cubicBezTo>
                  <a:cubicBezTo>
                    <a:pt x="174" y="159"/>
                    <a:pt x="174" y="159"/>
                    <a:pt x="174" y="159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2" y="158"/>
                    <a:pt x="172" y="158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9"/>
                    <a:pt x="172" y="159"/>
                  </a:cubicBezTo>
                  <a:cubicBezTo>
                    <a:pt x="172" y="159"/>
                    <a:pt x="172" y="159"/>
                    <a:pt x="171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1" y="159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7"/>
                    <a:pt x="170" y="158"/>
                  </a:cubicBezTo>
                  <a:cubicBezTo>
                    <a:pt x="170" y="157"/>
                    <a:pt x="170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7"/>
                  </a:cubicBezTo>
                  <a:cubicBezTo>
                    <a:pt x="167" y="156"/>
                    <a:pt x="166" y="156"/>
                    <a:pt x="166" y="155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4" y="156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3" y="156"/>
                    <a:pt x="163" y="156"/>
                    <a:pt x="162" y="156"/>
                  </a:cubicBezTo>
                  <a:cubicBezTo>
                    <a:pt x="162" y="155"/>
                    <a:pt x="161" y="155"/>
                    <a:pt x="161" y="155"/>
                  </a:cubicBezTo>
                  <a:cubicBezTo>
                    <a:pt x="160" y="155"/>
                    <a:pt x="160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56" y="153"/>
                    <a:pt x="156" y="153"/>
                    <a:pt x="156" y="154"/>
                  </a:cubicBezTo>
                  <a:cubicBezTo>
                    <a:pt x="155" y="153"/>
                    <a:pt x="155" y="153"/>
                    <a:pt x="154" y="153"/>
                  </a:cubicBezTo>
                  <a:cubicBezTo>
                    <a:pt x="155" y="153"/>
                    <a:pt x="155" y="153"/>
                    <a:pt x="155" y="153"/>
                  </a:cubicBezTo>
                  <a:cubicBezTo>
                    <a:pt x="154" y="153"/>
                    <a:pt x="153" y="153"/>
                    <a:pt x="153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1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49" y="151"/>
                    <a:pt x="149" y="150"/>
                    <a:pt x="148" y="150"/>
                  </a:cubicBezTo>
                  <a:cubicBezTo>
                    <a:pt x="148" y="150"/>
                    <a:pt x="148" y="150"/>
                    <a:pt x="148" y="150"/>
                  </a:cubicBezTo>
                  <a:cubicBezTo>
                    <a:pt x="148" y="150"/>
                    <a:pt x="148" y="150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7" y="151"/>
                    <a:pt x="147" y="150"/>
                    <a:pt x="146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6" y="151"/>
                    <a:pt x="146" y="151"/>
                    <a:pt x="146" y="150"/>
                  </a:cubicBezTo>
                  <a:cubicBezTo>
                    <a:pt x="146" y="150"/>
                    <a:pt x="146" y="150"/>
                    <a:pt x="146" y="151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5" y="150"/>
                    <a:pt x="145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49"/>
                  </a:cubicBezTo>
                  <a:cubicBezTo>
                    <a:pt x="143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9"/>
                    <a:pt x="141" y="148"/>
                    <a:pt x="140" y="148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40" y="148"/>
                    <a:pt x="140" y="148"/>
                    <a:pt x="139" y="148"/>
                  </a:cubicBezTo>
                  <a:cubicBezTo>
                    <a:pt x="139" y="148"/>
                    <a:pt x="139" y="147"/>
                    <a:pt x="139" y="147"/>
                  </a:cubicBezTo>
                  <a:cubicBezTo>
                    <a:pt x="139" y="147"/>
                    <a:pt x="139" y="147"/>
                    <a:pt x="138" y="148"/>
                  </a:cubicBezTo>
                  <a:cubicBezTo>
                    <a:pt x="138" y="148"/>
                    <a:pt x="138" y="147"/>
                    <a:pt x="137" y="147"/>
                  </a:cubicBezTo>
                  <a:cubicBezTo>
                    <a:pt x="137" y="148"/>
                    <a:pt x="137" y="148"/>
                    <a:pt x="136" y="147"/>
                  </a:cubicBezTo>
                  <a:cubicBezTo>
                    <a:pt x="136" y="147"/>
                    <a:pt x="136" y="147"/>
                    <a:pt x="136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3" y="147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6"/>
                    <a:pt x="130" y="145"/>
                    <a:pt x="130" y="145"/>
                  </a:cubicBezTo>
                  <a:cubicBezTo>
                    <a:pt x="130" y="145"/>
                    <a:pt x="129" y="144"/>
                    <a:pt x="129" y="145"/>
                  </a:cubicBezTo>
                  <a:cubicBezTo>
                    <a:pt x="128" y="145"/>
                    <a:pt x="128" y="145"/>
                    <a:pt x="128" y="14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4"/>
                    <a:pt x="126" y="144"/>
                    <a:pt x="126" y="144"/>
                  </a:cubicBezTo>
                  <a:cubicBezTo>
                    <a:pt x="125" y="144"/>
                    <a:pt x="124" y="143"/>
                    <a:pt x="123" y="143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21" y="143"/>
                    <a:pt x="121" y="142"/>
                    <a:pt x="121" y="142"/>
                  </a:cubicBezTo>
                  <a:cubicBezTo>
                    <a:pt x="121" y="142"/>
                    <a:pt x="121" y="142"/>
                    <a:pt x="121" y="142"/>
                  </a:cubicBezTo>
                  <a:cubicBezTo>
                    <a:pt x="121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1"/>
                  </a:cubicBezTo>
                  <a:cubicBezTo>
                    <a:pt x="120" y="141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8" y="141"/>
                    <a:pt x="118" y="141"/>
                  </a:cubicBezTo>
                  <a:cubicBezTo>
                    <a:pt x="118" y="141"/>
                    <a:pt x="118" y="141"/>
                    <a:pt x="118" y="142"/>
                  </a:cubicBezTo>
                  <a:cubicBezTo>
                    <a:pt x="118" y="141"/>
                    <a:pt x="117" y="141"/>
                    <a:pt x="117" y="141"/>
                  </a:cubicBezTo>
                  <a:cubicBezTo>
                    <a:pt x="117" y="141"/>
                    <a:pt x="116" y="141"/>
                    <a:pt x="116" y="141"/>
                  </a:cubicBezTo>
                  <a:cubicBezTo>
                    <a:pt x="116" y="141"/>
                    <a:pt x="115" y="141"/>
                    <a:pt x="114" y="141"/>
                  </a:cubicBezTo>
                  <a:cubicBezTo>
                    <a:pt x="114" y="141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3" y="140"/>
                  </a:cubicBezTo>
                  <a:cubicBezTo>
                    <a:pt x="113" y="139"/>
                    <a:pt x="113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8"/>
                    <a:pt x="112" y="138"/>
                  </a:cubicBezTo>
                  <a:cubicBezTo>
                    <a:pt x="112" y="139"/>
                    <a:pt x="111" y="139"/>
                    <a:pt x="111" y="139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09" y="138"/>
                    <a:pt x="109" y="138"/>
                    <a:pt x="109" y="137"/>
                  </a:cubicBezTo>
                  <a:cubicBezTo>
                    <a:pt x="109" y="137"/>
                    <a:pt x="108" y="137"/>
                    <a:pt x="108" y="137"/>
                  </a:cubicBezTo>
                  <a:cubicBezTo>
                    <a:pt x="108" y="137"/>
                    <a:pt x="107" y="136"/>
                    <a:pt x="107" y="136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06" y="136"/>
                    <a:pt x="106" y="136"/>
                    <a:pt x="105" y="136"/>
                  </a:cubicBezTo>
                  <a:cubicBezTo>
                    <a:pt x="105" y="136"/>
                    <a:pt x="105" y="135"/>
                    <a:pt x="106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6" y="135"/>
                    <a:pt x="106" y="135"/>
                    <a:pt x="106" y="134"/>
                  </a:cubicBezTo>
                  <a:cubicBezTo>
                    <a:pt x="105" y="134"/>
                    <a:pt x="105" y="135"/>
                    <a:pt x="105" y="135"/>
                  </a:cubicBezTo>
                  <a:cubicBezTo>
                    <a:pt x="104" y="135"/>
                    <a:pt x="104" y="134"/>
                    <a:pt x="103" y="134"/>
                  </a:cubicBezTo>
                  <a:cubicBezTo>
                    <a:pt x="103" y="134"/>
                    <a:pt x="103" y="134"/>
                    <a:pt x="102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2" y="133"/>
                    <a:pt x="102" y="133"/>
                    <a:pt x="101" y="133"/>
                  </a:cubicBezTo>
                  <a:cubicBezTo>
                    <a:pt x="101" y="133"/>
                    <a:pt x="102" y="133"/>
                    <a:pt x="101" y="133"/>
                  </a:cubicBezTo>
                  <a:cubicBezTo>
                    <a:pt x="101" y="133"/>
                    <a:pt x="101" y="132"/>
                    <a:pt x="101" y="132"/>
                  </a:cubicBezTo>
                  <a:cubicBezTo>
                    <a:pt x="101" y="132"/>
                    <a:pt x="101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1" y="132"/>
                    <a:pt x="101" y="132"/>
                    <a:pt x="101" y="131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0"/>
                  </a:cubicBezTo>
                  <a:cubicBezTo>
                    <a:pt x="100" y="130"/>
                    <a:pt x="99" y="130"/>
                    <a:pt x="99" y="13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7" y="130"/>
                    <a:pt x="97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5" y="129"/>
                    <a:pt x="94" y="130"/>
                    <a:pt x="94" y="129"/>
                  </a:cubicBezTo>
                  <a:cubicBezTo>
                    <a:pt x="94" y="128"/>
                    <a:pt x="95" y="128"/>
                    <a:pt x="95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3" y="129"/>
                    <a:pt x="93" y="129"/>
                    <a:pt x="92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2" y="128"/>
                    <a:pt x="92" y="128"/>
                    <a:pt x="92" y="129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0" y="128"/>
                  </a:cubicBezTo>
                  <a:cubicBezTo>
                    <a:pt x="90" y="127"/>
                    <a:pt x="90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6"/>
                    <a:pt x="88" y="126"/>
                    <a:pt x="88" y="126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7" y="125"/>
                  </a:cubicBezTo>
                  <a:cubicBezTo>
                    <a:pt x="87" y="125"/>
                    <a:pt x="87" y="125"/>
                    <a:pt x="87" y="124"/>
                  </a:cubicBezTo>
                  <a:cubicBezTo>
                    <a:pt x="87" y="125"/>
                    <a:pt x="87" y="125"/>
                    <a:pt x="86" y="125"/>
                  </a:cubicBezTo>
                  <a:cubicBezTo>
                    <a:pt x="86" y="125"/>
                    <a:pt x="86" y="125"/>
                    <a:pt x="85" y="125"/>
                  </a:cubicBezTo>
                  <a:cubicBezTo>
                    <a:pt x="86" y="125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7" y="124"/>
                    <a:pt x="87" y="123"/>
                    <a:pt x="87" y="123"/>
                  </a:cubicBezTo>
                  <a:cubicBezTo>
                    <a:pt x="87" y="123"/>
                    <a:pt x="88" y="123"/>
                    <a:pt x="88" y="123"/>
                  </a:cubicBezTo>
                  <a:cubicBezTo>
                    <a:pt x="89" y="123"/>
                    <a:pt x="90" y="122"/>
                    <a:pt x="91" y="122"/>
                  </a:cubicBezTo>
                  <a:cubicBezTo>
                    <a:pt x="92" y="121"/>
                    <a:pt x="92" y="121"/>
                    <a:pt x="93" y="122"/>
                  </a:cubicBezTo>
                  <a:cubicBezTo>
                    <a:pt x="93" y="122"/>
                    <a:pt x="94" y="122"/>
                    <a:pt x="94" y="121"/>
                  </a:cubicBezTo>
                  <a:cubicBezTo>
                    <a:pt x="94" y="121"/>
                    <a:pt x="94" y="121"/>
                    <a:pt x="94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3" y="120"/>
                    <a:pt x="93" y="121"/>
                    <a:pt x="92" y="120"/>
                  </a:cubicBezTo>
                  <a:cubicBezTo>
                    <a:pt x="92" y="120"/>
                    <a:pt x="91" y="121"/>
                    <a:pt x="91" y="121"/>
                  </a:cubicBezTo>
                  <a:cubicBezTo>
                    <a:pt x="90" y="121"/>
                    <a:pt x="90" y="121"/>
                    <a:pt x="90" y="121"/>
                  </a:cubicBezTo>
                  <a:cubicBezTo>
                    <a:pt x="89" y="121"/>
                    <a:pt x="88" y="121"/>
                    <a:pt x="88" y="122"/>
                  </a:cubicBezTo>
                  <a:cubicBezTo>
                    <a:pt x="87" y="122"/>
                    <a:pt x="87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22"/>
                    <a:pt x="85" y="123"/>
                    <a:pt x="85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23"/>
                    <a:pt x="85" y="124"/>
                    <a:pt x="85" y="124"/>
                  </a:cubicBezTo>
                  <a:cubicBezTo>
                    <a:pt x="85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3" y="123"/>
                    <a:pt x="83" y="122"/>
                    <a:pt x="83" y="122"/>
                  </a:cubicBezTo>
                  <a:cubicBezTo>
                    <a:pt x="83" y="122"/>
                    <a:pt x="83" y="122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4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2" y="120"/>
                    <a:pt x="82" y="121"/>
                    <a:pt x="81" y="120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20"/>
                    <a:pt x="81" y="120"/>
                    <a:pt x="81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9"/>
                    <a:pt x="80" y="118"/>
                  </a:cubicBezTo>
                  <a:cubicBezTo>
                    <a:pt x="80" y="118"/>
                    <a:pt x="80" y="118"/>
                    <a:pt x="80" y="119"/>
                  </a:cubicBezTo>
                  <a:cubicBezTo>
                    <a:pt x="80" y="119"/>
                    <a:pt x="79" y="119"/>
                    <a:pt x="79" y="118"/>
                  </a:cubicBezTo>
                  <a:cubicBezTo>
                    <a:pt x="79" y="118"/>
                    <a:pt x="79" y="118"/>
                    <a:pt x="79" y="118"/>
                  </a:cubicBezTo>
                  <a:cubicBezTo>
                    <a:pt x="79" y="118"/>
                    <a:pt x="78" y="117"/>
                    <a:pt x="78" y="117"/>
                  </a:cubicBezTo>
                  <a:cubicBezTo>
                    <a:pt x="78" y="117"/>
                    <a:pt x="79" y="117"/>
                    <a:pt x="79" y="117"/>
                  </a:cubicBezTo>
                  <a:cubicBezTo>
                    <a:pt x="79" y="116"/>
                    <a:pt x="79" y="116"/>
                    <a:pt x="78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78" y="115"/>
                    <a:pt x="78" y="114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6" y="115"/>
                    <a:pt x="76" y="116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5" y="114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3"/>
                    <a:pt x="75" y="113"/>
                  </a:cubicBezTo>
                  <a:cubicBezTo>
                    <a:pt x="75" y="113"/>
                    <a:pt x="75" y="113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1"/>
                  </a:cubicBezTo>
                  <a:cubicBezTo>
                    <a:pt x="75" y="111"/>
                    <a:pt x="75" y="111"/>
                    <a:pt x="75" y="110"/>
                  </a:cubicBezTo>
                  <a:cubicBezTo>
                    <a:pt x="75" y="110"/>
                    <a:pt x="76" y="110"/>
                    <a:pt x="76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7" y="109"/>
                  </a:cubicBezTo>
                  <a:cubicBezTo>
                    <a:pt x="76" y="109"/>
                    <a:pt x="76" y="110"/>
                    <a:pt x="76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10"/>
                    <a:pt x="77" y="110"/>
                    <a:pt x="78" y="110"/>
                  </a:cubicBezTo>
                  <a:cubicBezTo>
                    <a:pt x="77" y="110"/>
                    <a:pt x="77" y="109"/>
                    <a:pt x="77" y="109"/>
                  </a:cubicBezTo>
                  <a:cubicBezTo>
                    <a:pt x="77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09"/>
                    <a:pt x="79" y="109"/>
                    <a:pt x="80" y="108"/>
                  </a:cubicBezTo>
                  <a:cubicBezTo>
                    <a:pt x="80" y="108"/>
                    <a:pt x="80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2" y="108"/>
                    <a:pt x="82" y="108"/>
                    <a:pt x="83" y="108"/>
                  </a:cubicBezTo>
                  <a:cubicBezTo>
                    <a:pt x="83" y="107"/>
                    <a:pt x="83" y="107"/>
                    <a:pt x="84" y="107"/>
                  </a:cubicBezTo>
                  <a:cubicBezTo>
                    <a:pt x="84" y="107"/>
                    <a:pt x="85" y="107"/>
                    <a:pt x="85" y="107"/>
                  </a:cubicBezTo>
                  <a:cubicBezTo>
                    <a:pt x="85" y="107"/>
                    <a:pt x="86" y="106"/>
                    <a:pt x="86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5" y="107"/>
                    <a:pt x="85" y="108"/>
                    <a:pt x="84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5" y="109"/>
                    <a:pt x="84" y="109"/>
                    <a:pt x="84" y="109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4" y="111"/>
                    <a:pt x="84" y="111"/>
                  </a:cubicBezTo>
                  <a:cubicBezTo>
                    <a:pt x="84" y="110"/>
                    <a:pt x="85" y="110"/>
                    <a:pt x="85" y="110"/>
                  </a:cubicBezTo>
                  <a:cubicBezTo>
                    <a:pt x="85" y="110"/>
                    <a:pt x="86" y="110"/>
                    <a:pt x="86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7"/>
                    <a:pt x="90" y="107"/>
                    <a:pt x="91" y="10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3" y="107"/>
                  </a:cubicBezTo>
                  <a:cubicBezTo>
                    <a:pt x="93" y="107"/>
                    <a:pt x="92" y="107"/>
                    <a:pt x="92" y="107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3" y="107"/>
                    <a:pt x="94" y="107"/>
                    <a:pt x="94" y="106"/>
                  </a:cubicBezTo>
                  <a:cubicBezTo>
                    <a:pt x="94" y="106"/>
                    <a:pt x="95" y="106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6" y="106"/>
                    <a:pt x="96" y="106"/>
                    <a:pt x="97" y="106"/>
                  </a:cubicBezTo>
                  <a:cubicBezTo>
                    <a:pt x="97" y="105"/>
                    <a:pt x="97" y="106"/>
                    <a:pt x="97" y="106"/>
                  </a:cubicBezTo>
                  <a:cubicBezTo>
                    <a:pt x="98" y="106"/>
                    <a:pt x="98" y="106"/>
                    <a:pt x="99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06"/>
                    <a:pt x="100" y="106"/>
                    <a:pt x="100" y="106"/>
                  </a:cubicBezTo>
                  <a:cubicBezTo>
                    <a:pt x="100" y="106"/>
                    <a:pt x="101" y="106"/>
                    <a:pt x="101" y="106"/>
                  </a:cubicBezTo>
                  <a:cubicBezTo>
                    <a:pt x="101" y="106"/>
                    <a:pt x="102" y="106"/>
                    <a:pt x="102" y="105"/>
                  </a:cubicBezTo>
                  <a:cubicBezTo>
                    <a:pt x="102" y="105"/>
                    <a:pt x="102" y="105"/>
                    <a:pt x="103" y="105"/>
                  </a:cubicBezTo>
                  <a:cubicBezTo>
                    <a:pt x="103" y="104"/>
                    <a:pt x="104" y="104"/>
                    <a:pt x="103" y="103"/>
                  </a:cubicBezTo>
                  <a:cubicBezTo>
                    <a:pt x="103" y="103"/>
                    <a:pt x="103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2"/>
                    <a:pt x="102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98" y="103"/>
                    <a:pt x="97" y="103"/>
                    <a:pt x="96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5" y="103"/>
                    <a:pt x="95" y="103"/>
                    <a:pt x="95" y="102"/>
                  </a:cubicBezTo>
                  <a:cubicBezTo>
                    <a:pt x="95" y="102"/>
                    <a:pt x="95" y="102"/>
                    <a:pt x="94" y="102"/>
                  </a:cubicBezTo>
                  <a:cubicBezTo>
                    <a:pt x="94" y="102"/>
                    <a:pt x="94" y="102"/>
                    <a:pt x="93" y="102"/>
                  </a:cubicBezTo>
                  <a:cubicBezTo>
                    <a:pt x="93" y="102"/>
                    <a:pt x="92" y="102"/>
                    <a:pt x="92" y="102"/>
                  </a:cubicBezTo>
                  <a:cubicBezTo>
                    <a:pt x="92" y="103"/>
                    <a:pt x="91" y="102"/>
                    <a:pt x="91" y="102"/>
                  </a:cubicBezTo>
                  <a:cubicBezTo>
                    <a:pt x="91" y="102"/>
                    <a:pt x="91" y="101"/>
                    <a:pt x="92" y="101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2" y="101"/>
                    <a:pt x="91" y="101"/>
                    <a:pt x="91" y="101"/>
                  </a:cubicBezTo>
                  <a:cubicBezTo>
                    <a:pt x="91" y="101"/>
                    <a:pt x="90" y="101"/>
                    <a:pt x="90" y="102"/>
                  </a:cubicBezTo>
                  <a:cubicBezTo>
                    <a:pt x="90" y="102"/>
                    <a:pt x="90" y="102"/>
                    <a:pt x="91" y="102"/>
                  </a:cubicBezTo>
                  <a:cubicBezTo>
                    <a:pt x="90" y="102"/>
                    <a:pt x="90" y="102"/>
                    <a:pt x="89" y="103"/>
                  </a:cubicBezTo>
                  <a:cubicBezTo>
                    <a:pt x="89" y="103"/>
                    <a:pt x="89" y="104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4"/>
                    <a:pt x="86" y="105"/>
                    <a:pt x="85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5" y="104"/>
                    <a:pt x="85" y="103"/>
                    <a:pt x="85" y="103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3" y="104"/>
                    <a:pt x="83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1" y="104"/>
                    <a:pt x="81" y="104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4"/>
                    <a:pt x="79" y="104"/>
                  </a:cubicBezTo>
                  <a:cubicBezTo>
                    <a:pt x="79" y="104"/>
                    <a:pt x="78" y="104"/>
                    <a:pt x="78" y="104"/>
                  </a:cubicBezTo>
                  <a:cubicBezTo>
                    <a:pt x="77" y="104"/>
                    <a:pt x="76" y="104"/>
                    <a:pt x="76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5" y="103"/>
                    <a:pt x="75" y="103"/>
                    <a:pt x="74" y="103"/>
                  </a:cubicBezTo>
                  <a:cubicBezTo>
                    <a:pt x="74" y="103"/>
                    <a:pt x="74" y="103"/>
                    <a:pt x="73" y="103"/>
                  </a:cubicBezTo>
                  <a:cubicBezTo>
                    <a:pt x="73" y="103"/>
                    <a:pt x="73" y="102"/>
                    <a:pt x="72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2"/>
                    <a:pt x="71" y="102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1" y="101"/>
                    <a:pt x="71" y="100"/>
                  </a:cubicBezTo>
                  <a:cubicBezTo>
                    <a:pt x="71" y="100"/>
                    <a:pt x="72" y="100"/>
                    <a:pt x="72" y="100"/>
                  </a:cubicBezTo>
                  <a:cubicBezTo>
                    <a:pt x="71" y="100"/>
                    <a:pt x="72" y="100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8"/>
                    <a:pt x="72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74" y="98"/>
                    <a:pt x="74" y="97"/>
                    <a:pt x="74" y="97"/>
                  </a:cubicBezTo>
                  <a:cubicBezTo>
                    <a:pt x="74" y="97"/>
                    <a:pt x="75" y="96"/>
                    <a:pt x="75" y="96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6" y="95"/>
                    <a:pt x="77" y="96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8" y="93"/>
                    <a:pt x="78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9" y="92"/>
                    <a:pt x="79" y="92"/>
                  </a:cubicBezTo>
                  <a:cubicBezTo>
                    <a:pt x="79" y="92"/>
                    <a:pt x="80" y="92"/>
                    <a:pt x="80" y="92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1" y="91"/>
                    <a:pt x="81" y="91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2" y="89"/>
                  </a:cubicBezTo>
                  <a:cubicBezTo>
                    <a:pt x="82" y="89"/>
                    <a:pt x="82" y="89"/>
                    <a:pt x="82" y="89"/>
                  </a:cubicBezTo>
                  <a:cubicBezTo>
                    <a:pt x="82" y="89"/>
                    <a:pt x="81" y="89"/>
                    <a:pt x="81" y="89"/>
                  </a:cubicBezTo>
                  <a:cubicBezTo>
                    <a:pt x="82" y="88"/>
                    <a:pt x="82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87"/>
                    <a:pt x="84" y="87"/>
                    <a:pt x="84" y="87"/>
                  </a:cubicBezTo>
                  <a:cubicBezTo>
                    <a:pt x="85" y="87"/>
                    <a:pt x="85" y="87"/>
                    <a:pt x="85" y="86"/>
                  </a:cubicBezTo>
                  <a:cubicBezTo>
                    <a:pt x="86" y="86"/>
                    <a:pt x="87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9" y="85"/>
                    <a:pt x="89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2" y="83"/>
                    <a:pt x="92" y="83"/>
                  </a:cubicBezTo>
                  <a:cubicBezTo>
                    <a:pt x="93" y="83"/>
                    <a:pt x="94" y="83"/>
                    <a:pt x="95" y="83"/>
                  </a:cubicBezTo>
                  <a:cubicBezTo>
                    <a:pt x="95" y="83"/>
                    <a:pt x="95" y="83"/>
                    <a:pt x="95" y="82"/>
                  </a:cubicBezTo>
                  <a:cubicBezTo>
                    <a:pt x="95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1"/>
                    <a:pt x="98" y="81"/>
                  </a:cubicBezTo>
                  <a:cubicBezTo>
                    <a:pt x="99" y="81"/>
                    <a:pt x="99" y="81"/>
                    <a:pt x="100" y="81"/>
                  </a:cubicBezTo>
                  <a:cubicBezTo>
                    <a:pt x="100" y="80"/>
                    <a:pt x="100" y="80"/>
                    <a:pt x="101" y="81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2" y="81"/>
                    <a:pt x="102" y="81"/>
                    <a:pt x="102" y="80"/>
                  </a:cubicBezTo>
                  <a:cubicBezTo>
                    <a:pt x="103" y="79"/>
                    <a:pt x="103" y="80"/>
                    <a:pt x="104" y="80"/>
                  </a:cubicBezTo>
                  <a:cubicBezTo>
                    <a:pt x="105" y="80"/>
                    <a:pt x="105" y="80"/>
                    <a:pt x="105" y="79"/>
                  </a:cubicBezTo>
                  <a:cubicBezTo>
                    <a:pt x="106" y="79"/>
                    <a:pt x="106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8" y="79"/>
                    <a:pt x="108" y="79"/>
                    <a:pt x="109" y="78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10" y="78"/>
                    <a:pt x="110" y="78"/>
                    <a:pt x="111" y="77"/>
                  </a:cubicBezTo>
                  <a:cubicBezTo>
                    <a:pt x="111" y="77"/>
                    <a:pt x="112" y="77"/>
                    <a:pt x="112" y="77"/>
                  </a:cubicBezTo>
                  <a:cubicBezTo>
                    <a:pt x="113" y="77"/>
                    <a:pt x="113" y="76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76"/>
                    <a:pt x="116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8" y="75"/>
                    <a:pt x="118" y="74"/>
                    <a:pt x="118" y="74"/>
                  </a:cubicBezTo>
                  <a:cubicBezTo>
                    <a:pt x="119" y="74"/>
                    <a:pt x="119" y="73"/>
                    <a:pt x="120" y="73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2" y="73"/>
                    <a:pt x="122" y="73"/>
                  </a:cubicBezTo>
                  <a:cubicBezTo>
                    <a:pt x="123" y="73"/>
                    <a:pt x="123" y="73"/>
                    <a:pt x="124" y="72"/>
                  </a:cubicBezTo>
                  <a:cubicBezTo>
                    <a:pt x="124" y="72"/>
                    <a:pt x="124" y="72"/>
                    <a:pt x="124" y="71"/>
                  </a:cubicBezTo>
                  <a:cubicBezTo>
                    <a:pt x="125" y="71"/>
                    <a:pt x="125" y="71"/>
                    <a:pt x="126" y="71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7" y="71"/>
                    <a:pt x="127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1"/>
                  </a:cubicBezTo>
                  <a:cubicBezTo>
                    <a:pt x="128" y="70"/>
                    <a:pt x="129" y="70"/>
                    <a:pt x="129" y="70"/>
                  </a:cubicBezTo>
                  <a:cubicBezTo>
                    <a:pt x="129" y="70"/>
                    <a:pt x="129" y="70"/>
                    <a:pt x="128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30" y="69"/>
                    <a:pt x="130" y="69"/>
                  </a:cubicBezTo>
                  <a:cubicBezTo>
                    <a:pt x="130" y="69"/>
                    <a:pt x="130" y="69"/>
                    <a:pt x="131" y="70"/>
                  </a:cubicBezTo>
                  <a:cubicBezTo>
                    <a:pt x="130" y="70"/>
                    <a:pt x="130" y="70"/>
                    <a:pt x="130" y="71"/>
                  </a:cubicBezTo>
                  <a:cubicBezTo>
                    <a:pt x="130" y="71"/>
                    <a:pt x="131" y="71"/>
                    <a:pt x="132" y="71"/>
                  </a:cubicBezTo>
                  <a:cubicBezTo>
                    <a:pt x="132" y="71"/>
                    <a:pt x="131" y="71"/>
                    <a:pt x="131" y="71"/>
                  </a:cubicBezTo>
                  <a:cubicBezTo>
                    <a:pt x="132" y="71"/>
                    <a:pt x="132" y="72"/>
                    <a:pt x="132" y="72"/>
                  </a:cubicBezTo>
                  <a:cubicBezTo>
                    <a:pt x="132" y="71"/>
                    <a:pt x="133" y="71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69"/>
                    <a:pt x="133" y="69"/>
                  </a:cubicBezTo>
                  <a:cubicBezTo>
                    <a:pt x="133" y="69"/>
                    <a:pt x="132" y="69"/>
                    <a:pt x="132" y="69"/>
                  </a:cubicBezTo>
                  <a:cubicBezTo>
                    <a:pt x="132" y="69"/>
                    <a:pt x="133" y="69"/>
                    <a:pt x="133" y="68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34" y="68"/>
                    <a:pt x="134" y="68"/>
                    <a:pt x="135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6" y="68"/>
                    <a:pt x="136" y="68"/>
                    <a:pt x="137" y="68"/>
                  </a:cubicBezTo>
                  <a:cubicBezTo>
                    <a:pt x="137" y="68"/>
                    <a:pt x="138" y="68"/>
                    <a:pt x="138" y="68"/>
                  </a:cubicBezTo>
                  <a:cubicBezTo>
                    <a:pt x="138" y="68"/>
                    <a:pt x="138" y="68"/>
                    <a:pt x="139" y="68"/>
                  </a:cubicBezTo>
                  <a:cubicBezTo>
                    <a:pt x="138" y="68"/>
                    <a:pt x="138" y="68"/>
                    <a:pt x="138" y="67"/>
                  </a:cubicBezTo>
                  <a:cubicBezTo>
                    <a:pt x="138" y="67"/>
                    <a:pt x="138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40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9"/>
                    <a:pt x="139" y="69"/>
                    <a:pt x="138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8" y="70"/>
                    <a:pt x="139" y="70"/>
                    <a:pt x="138" y="7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8" y="71"/>
                    <a:pt x="138" y="72"/>
                    <a:pt x="138" y="72"/>
                  </a:cubicBezTo>
                  <a:cubicBezTo>
                    <a:pt x="138" y="72"/>
                    <a:pt x="138" y="72"/>
                    <a:pt x="137" y="72"/>
                  </a:cubicBezTo>
                  <a:cubicBezTo>
                    <a:pt x="138" y="72"/>
                    <a:pt x="138" y="72"/>
                    <a:pt x="138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38" y="73"/>
                    <a:pt x="138" y="73"/>
                    <a:pt x="138" y="74"/>
                  </a:cubicBezTo>
                  <a:cubicBezTo>
                    <a:pt x="138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5"/>
                    <a:pt x="139" y="75"/>
                    <a:pt x="140" y="76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7"/>
                    <a:pt x="139" y="76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1" y="77"/>
                  </a:cubicBezTo>
                  <a:cubicBezTo>
                    <a:pt x="141" y="77"/>
                    <a:pt x="141" y="78"/>
                    <a:pt x="141" y="78"/>
                  </a:cubicBezTo>
                  <a:cubicBezTo>
                    <a:pt x="141" y="78"/>
                    <a:pt x="141" y="78"/>
                    <a:pt x="141" y="78"/>
                  </a:cubicBezTo>
                  <a:cubicBezTo>
                    <a:pt x="142" y="78"/>
                    <a:pt x="143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6" y="79"/>
                    <a:pt x="146" y="79"/>
                    <a:pt x="147" y="79"/>
                  </a:cubicBezTo>
                  <a:cubicBezTo>
                    <a:pt x="147" y="79"/>
                    <a:pt x="147" y="78"/>
                    <a:pt x="148" y="78"/>
                  </a:cubicBezTo>
                  <a:cubicBezTo>
                    <a:pt x="149" y="79"/>
                    <a:pt x="149" y="78"/>
                    <a:pt x="150" y="78"/>
                  </a:cubicBezTo>
                  <a:cubicBezTo>
                    <a:pt x="150" y="77"/>
                    <a:pt x="150" y="77"/>
                    <a:pt x="151" y="77"/>
                  </a:cubicBezTo>
                  <a:cubicBezTo>
                    <a:pt x="151" y="77"/>
                    <a:pt x="151" y="76"/>
                    <a:pt x="152" y="76"/>
                  </a:cubicBezTo>
                  <a:cubicBezTo>
                    <a:pt x="152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2" y="75"/>
                    <a:pt x="152" y="75"/>
                    <a:pt x="152" y="74"/>
                  </a:cubicBezTo>
                  <a:cubicBezTo>
                    <a:pt x="152" y="74"/>
                    <a:pt x="153" y="74"/>
                    <a:pt x="153" y="74"/>
                  </a:cubicBezTo>
                  <a:cubicBezTo>
                    <a:pt x="153" y="74"/>
                    <a:pt x="153" y="74"/>
                    <a:pt x="152" y="74"/>
                  </a:cubicBezTo>
                  <a:cubicBezTo>
                    <a:pt x="153" y="74"/>
                    <a:pt x="153" y="74"/>
                    <a:pt x="153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4" y="72"/>
                    <a:pt x="154" y="73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1"/>
                    <a:pt x="153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3" y="70"/>
                    <a:pt x="153" y="70"/>
                    <a:pt x="154" y="70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3" y="69"/>
                    <a:pt x="153" y="69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53" y="68"/>
                    <a:pt x="153" y="67"/>
                    <a:pt x="153" y="67"/>
                  </a:cubicBezTo>
                  <a:cubicBezTo>
                    <a:pt x="153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3" y="67"/>
                    <a:pt x="153" y="67"/>
                  </a:cubicBezTo>
                  <a:cubicBezTo>
                    <a:pt x="153" y="67"/>
                    <a:pt x="153" y="67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2" y="66"/>
                    <a:pt x="152" y="66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1" y="65"/>
                    <a:pt x="150" y="65"/>
                    <a:pt x="151" y="64"/>
                  </a:cubicBezTo>
                  <a:cubicBezTo>
                    <a:pt x="151" y="64"/>
                    <a:pt x="151" y="64"/>
                    <a:pt x="152" y="64"/>
                  </a:cubicBezTo>
                  <a:cubicBezTo>
                    <a:pt x="153" y="64"/>
                    <a:pt x="153" y="63"/>
                    <a:pt x="153" y="63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2" y="62"/>
                    <a:pt x="152" y="62"/>
                    <a:pt x="153" y="62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52" y="61"/>
                    <a:pt x="152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2" y="60"/>
                    <a:pt x="152" y="60"/>
                    <a:pt x="152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2" y="59"/>
                    <a:pt x="152" y="59"/>
                  </a:cubicBezTo>
                  <a:cubicBezTo>
                    <a:pt x="152" y="58"/>
                    <a:pt x="152" y="58"/>
                    <a:pt x="151" y="58"/>
                  </a:cubicBezTo>
                  <a:cubicBezTo>
                    <a:pt x="151" y="58"/>
                    <a:pt x="151" y="58"/>
                    <a:pt x="150" y="57"/>
                  </a:cubicBezTo>
                  <a:cubicBezTo>
                    <a:pt x="150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2" y="57"/>
                    <a:pt x="152" y="57"/>
                    <a:pt x="152" y="57"/>
                  </a:cubicBezTo>
                  <a:cubicBezTo>
                    <a:pt x="152" y="57"/>
                    <a:pt x="152" y="57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3" y="56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1" y="56"/>
                    <a:pt x="151" y="56"/>
                    <a:pt x="151" y="55"/>
                  </a:cubicBezTo>
                  <a:cubicBezTo>
                    <a:pt x="151" y="55"/>
                    <a:pt x="151" y="55"/>
                    <a:pt x="151" y="55"/>
                  </a:cubicBezTo>
                  <a:cubicBezTo>
                    <a:pt x="151" y="55"/>
                    <a:pt x="150" y="55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7"/>
                    <a:pt x="150" y="57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0" y="57"/>
                    <a:pt x="149" y="57"/>
                    <a:pt x="149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7"/>
                    <a:pt x="148" y="56"/>
                    <a:pt x="148" y="56"/>
                  </a:cubicBezTo>
                  <a:cubicBezTo>
                    <a:pt x="148" y="56"/>
                    <a:pt x="147" y="56"/>
                    <a:pt x="147" y="56"/>
                  </a:cubicBezTo>
                  <a:cubicBezTo>
                    <a:pt x="147" y="56"/>
                    <a:pt x="146" y="56"/>
                    <a:pt x="146" y="56"/>
                  </a:cubicBezTo>
                  <a:cubicBezTo>
                    <a:pt x="146" y="56"/>
                    <a:pt x="147" y="56"/>
                    <a:pt x="147" y="55"/>
                  </a:cubicBezTo>
                  <a:cubicBezTo>
                    <a:pt x="146" y="56"/>
                    <a:pt x="146" y="55"/>
                    <a:pt x="145" y="55"/>
                  </a:cubicBezTo>
                  <a:cubicBezTo>
                    <a:pt x="145" y="56"/>
                    <a:pt x="145" y="56"/>
                    <a:pt x="146" y="56"/>
                  </a:cubicBezTo>
                  <a:cubicBezTo>
                    <a:pt x="145" y="56"/>
                    <a:pt x="145" y="56"/>
                    <a:pt x="144" y="57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57"/>
                    <a:pt x="144" y="57"/>
                    <a:pt x="144" y="57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3" y="58"/>
                    <a:pt x="143" y="59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2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1" y="58"/>
                    <a:pt x="141" y="58"/>
                    <a:pt x="140" y="58"/>
                  </a:cubicBezTo>
                  <a:cubicBezTo>
                    <a:pt x="140" y="58"/>
                    <a:pt x="141" y="59"/>
                    <a:pt x="141" y="59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0"/>
                    <a:pt x="141" y="60"/>
                    <a:pt x="142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1" y="60"/>
                    <a:pt x="141" y="60"/>
                  </a:cubicBezTo>
                  <a:cubicBezTo>
                    <a:pt x="141" y="61"/>
                    <a:pt x="140" y="61"/>
                    <a:pt x="140" y="61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38" y="61"/>
                    <a:pt x="138" y="61"/>
                    <a:pt x="137" y="61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7" y="61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6" y="61"/>
                    <a:pt x="136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1"/>
                  </a:cubicBezTo>
                  <a:cubicBezTo>
                    <a:pt x="135" y="61"/>
                    <a:pt x="136" y="61"/>
                    <a:pt x="136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2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3" y="62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2" y="63"/>
                    <a:pt x="132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0" y="64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8" y="66"/>
                    <a:pt x="129" y="65"/>
                    <a:pt x="129" y="66"/>
                  </a:cubicBezTo>
                  <a:cubicBezTo>
                    <a:pt x="129" y="66"/>
                    <a:pt x="128" y="66"/>
                    <a:pt x="128" y="66"/>
                  </a:cubicBezTo>
                  <a:cubicBezTo>
                    <a:pt x="127" y="66"/>
                    <a:pt x="127" y="67"/>
                    <a:pt x="126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4" y="66"/>
                    <a:pt x="124" y="66"/>
                    <a:pt x="123" y="67"/>
                  </a:cubicBezTo>
                  <a:cubicBezTo>
                    <a:pt x="123" y="67"/>
                    <a:pt x="124" y="67"/>
                    <a:pt x="124" y="68"/>
                  </a:cubicBezTo>
                  <a:cubicBezTo>
                    <a:pt x="123" y="68"/>
                    <a:pt x="122" y="68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1" y="69"/>
                    <a:pt x="120" y="69"/>
                  </a:cubicBezTo>
                  <a:cubicBezTo>
                    <a:pt x="120" y="70"/>
                    <a:pt x="120" y="70"/>
                    <a:pt x="120" y="70"/>
                  </a:cubicBezTo>
                  <a:cubicBezTo>
                    <a:pt x="119" y="70"/>
                    <a:pt x="119" y="70"/>
                    <a:pt x="118" y="70"/>
                  </a:cubicBezTo>
                  <a:cubicBezTo>
                    <a:pt x="118" y="70"/>
                    <a:pt x="118" y="70"/>
                    <a:pt x="117" y="70"/>
                  </a:cubicBezTo>
                  <a:cubicBezTo>
                    <a:pt x="117" y="70"/>
                    <a:pt x="117" y="70"/>
                    <a:pt x="117" y="70"/>
                  </a:cubicBezTo>
                  <a:cubicBezTo>
                    <a:pt x="117" y="70"/>
                    <a:pt x="117" y="70"/>
                    <a:pt x="117" y="71"/>
                  </a:cubicBezTo>
                  <a:cubicBezTo>
                    <a:pt x="117" y="71"/>
                    <a:pt x="116" y="71"/>
                    <a:pt x="116" y="71"/>
                  </a:cubicBezTo>
                  <a:cubicBezTo>
                    <a:pt x="116" y="71"/>
                    <a:pt x="116" y="71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3" y="72"/>
                    <a:pt x="113" y="72"/>
                    <a:pt x="112" y="72"/>
                  </a:cubicBezTo>
                  <a:cubicBezTo>
                    <a:pt x="112" y="72"/>
                    <a:pt x="112" y="72"/>
                    <a:pt x="113" y="73"/>
                  </a:cubicBezTo>
                  <a:cubicBezTo>
                    <a:pt x="112" y="73"/>
                    <a:pt x="112" y="73"/>
                    <a:pt x="111" y="73"/>
                  </a:cubicBezTo>
                  <a:cubicBezTo>
                    <a:pt x="111" y="73"/>
                    <a:pt x="111" y="73"/>
                    <a:pt x="110" y="73"/>
                  </a:cubicBezTo>
                  <a:cubicBezTo>
                    <a:pt x="110" y="73"/>
                    <a:pt x="110" y="74"/>
                    <a:pt x="109" y="74"/>
                  </a:cubicBezTo>
                  <a:cubicBezTo>
                    <a:pt x="109" y="74"/>
                    <a:pt x="109" y="74"/>
                    <a:pt x="108" y="74"/>
                  </a:cubicBezTo>
                  <a:cubicBezTo>
                    <a:pt x="108" y="74"/>
                    <a:pt x="108" y="74"/>
                    <a:pt x="107" y="74"/>
                  </a:cubicBezTo>
                  <a:cubicBezTo>
                    <a:pt x="107" y="74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5" y="75"/>
                    <a:pt x="105" y="75"/>
                  </a:cubicBezTo>
                  <a:cubicBezTo>
                    <a:pt x="105" y="75"/>
                    <a:pt x="104" y="75"/>
                    <a:pt x="104" y="75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6"/>
                    <a:pt x="102" y="76"/>
                    <a:pt x="102" y="76"/>
                  </a:cubicBezTo>
                  <a:cubicBezTo>
                    <a:pt x="102" y="76"/>
                    <a:pt x="101" y="76"/>
                    <a:pt x="100" y="76"/>
                  </a:cubicBezTo>
                  <a:cubicBezTo>
                    <a:pt x="100" y="76"/>
                    <a:pt x="99" y="76"/>
                    <a:pt x="99" y="76"/>
                  </a:cubicBezTo>
                  <a:cubicBezTo>
                    <a:pt x="98" y="77"/>
                    <a:pt x="97" y="76"/>
                    <a:pt x="97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6"/>
                    <a:pt x="96" y="77"/>
                  </a:cubicBezTo>
                  <a:cubicBezTo>
                    <a:pt x="96" y="76"/>
                    <a:pt x="96" y="77"/>
                    <a:pt x="95" y="76"/>
                  </a:cubicBezTo>
                  <a:cubicBezTo>
                    <a:pt x="95" y="76"/>
                    <a:pt x="94" y="76"/>
                    <a:pt x="94" y="76"/>
                  </a:cubicBezTo>
                  <a:cubicBezTo>
                    <a:pt x="94" y="76"/>
                    <a:pt x="94" y="76"/>
                    <a:pt x="95" y="75"/>
                  </a:cubicBezTo>
                  <a:cubicBezTo>
                    <a:pt x="94" y="75"/>
                    <a:pt x="94" y="75"/>
                    <a:pt x="93" y="76"/>
                  </a:cubicBezTo>
                  <a:cubicBezTo>
                    <a:pt x="93" y="76"/>
                    <a:pt x="93" y="76"/>
                    <a:pt x="92" y="76"/>
                  </a:cubicBezTo>
                  <a:cubicBezTo>
                    <a:pt x="92" y="76"/>
                    <a:pt x="91" y="76"/>
                    <a:pt x="91" y="77"/>
                  </a:cubicBezTo>
                  <a:cubicBezTo>
                    <a:pt x="91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9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7" y="77"/>
                    <a:pt x="87" y="77"/>
                    <a:pt x="86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5" y="78"/>
                    <a:pt x="85" y="78"/>
                    <a:pt x="84" y="78"/>
                  </a:cubicBezTo>
                  <a:cubicBezTo>
                    <a:pt x="84" y="78"/>
                    <a:pt x="83" y="78"/>
                    <a:pt x="83" y="78"/>
                  </a:cubicBezTo>
                  <a:cubicBezTo>
                    <a:pt x="83" y="78"/>
                    <a:pt x="83" y="78"/>
                    <a:pt x="84" y="78"/>
                  </a:cubicBezTo>
                  <a:cubicBezTo>
                    <a:pt x="82" y="79"/>
                    <a:pt x="82" y="78"/>
                    <a:pt x="81" y="78"/>
                  </a:cubicBezTo>
                  <a:cubicBezTo>
                    <a:pt x="81" y="78"/>
                    <a:pt x="81" y="78"/>
                    <a:pt x="81" y="77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0" y="77"/>
                    <a:pt x="80" y="77"/>
                    <a:pt x="80" y="76"/>
                  </a:cubicBezTo>
                  <a:cubicBezTo>
                    <a:pt x="80" y="76"/>
                    <a:pt x="80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1" y="77"/>
                    <a:pt x="81" y="76"/>
                    <a:pt x="81" y="76"/>
                  </a:cubicBezTo>
                  <a:cubicBezTo>
                    <a:pt x="81" y="76"/>
                    <a:pt x="82" y="76"/>
                    <a:pt x="82" y="76"/>
                  </a:cubicBezTo>
                  <a:cubicBezTo>
                    <a:pt x="82" y="75"/>
                    <a:pt x="83" y="75"/>
                    <a:pt x="82" y="75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83" y="74"/>
                    <a:pt x="84" y="74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4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2"/>
                    <a:pt x="86" y="72"/>
                  </a:cubicBezTo>
                  <a:cubicBezTo>
                    <a:pt x="87" y="72"/>
                    <a:pt x="88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90" y="71"/>
                    <a:pt x="90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0"/>
                    <a:pt x="91" y="70"/>
                    <a:pt x="90" y="69"/>
                  </a:cubicBezTo>
                  <a:cubicBezTo>
                    <a:pt x="91" y="69"/>
                    <a:pt x="92" y="69"/>
                    <a:pt x="92" y="68"/>
                  </a:cubicBezTo>
                  <a:cubicBezTo>
                    <a:pt x="92" y="68"/>
                    <a:pt x="93" y="68"/>
                    <a:pt x="93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4" y="68"/>
                    <a:pt x="94" y="68"/>
                    <a:pt x="94" y="67"/>
                  </a:cubicBezTo>
                  <a:cubicBezTo>
                    <a:pt x="94" y="67"/>
                    <a:pt x="94" y="67"/>
                    <a:pt x="95" y="67"/>
                  </a:cubicBezTo>
                  <a:cubicBezTo>
                    <a:pt x="95" y="67"/>
                    <a:pt x="96" y="67"/>
                    <a:pt x="97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5"/>
                    <a:pt x="100" y="65"/>
                    <a:pt x="101" y="65"/>
                  </a:cubicBezTo>
                  <a:cubicBezTo>
                    <a:pt x="101" y="64"/>
                    <a:pt x="101" y="64"/>
                    <a:pt x="102" y="63"/>
                  </a:cubicBezTo>
                  <a:cubicBezTo>
                    <a:pt x="102" y="63"/>
                    <a:pt x="102" y="63"/>
                    <a:pt x="101" y="63"/>
                  </a:cubicBezTo>
                  <a:cubicBezTo>
                    <a:pt x="102" y="63"/>
                    <a:pt x="103" y="63"/>
                    <a:pt x="104" y="63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04" y="63"/>
                    <a:pt x="103" y="63"/>
                    <a:pt x="103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1"/>
                    <a:pt x="105" y="62"/>
                  </a:cubicBezTo>
                  <a:cubicBezTo>
                    <a:pt x="105" y="62"/>
                    <a:pt x="106" y="61"/>
                    <a:pt x="107" y="61"/>
                  </a:cubicBezTo>
                  <a:cubicBezTo>
                    <a:pt x="107" y="60"/>
                    <a:pt x="106" y="60"/>
                    <a:pt x="106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58"/>
                    <a:pt x="109" y="58"/>
                  </a:cubicBezTo>
                  <a:cubicBezTo>
                    <a:pt x="110" y="58"/>
                    <a:pt x="111" y="58"/>
                    <a:pt x="112" y="58"/>
                  </a:cubicBezTo>
                  <a:cubicBezTo>
                    <a:pt x="112" y="58"/>
                    <a:pt x="111" y="57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2" y="58"/>
                    <a:pt x="112" y="57"/>
                    <a:pt x="112" y="57"/>
                  </a:cubicBezTo>
                  <a:cubicBezTo>
                    <a:pt x="112" y="57"/>
                    <a:pt x="113" y="57"/>
                    <a:pt x="113" y="57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56"/>
                    <a:pt x="114" y="55"/>
                    <a:pt x="114" y="56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5"/>
                  </a:cubicBezTo>
                  <a:cubicBezTo>
                    <a:pt x="117" y="54"/>
                    <a:pt x="117" y="54"/>
                    <a:pt x="118" y="54"/>
                  </a:cubicBezTo>
                  <a:cubicBezTo>
                    <a:pt x="118" y="54"/>
                    <a:pt x="118" y="54"/>
                    <a:pt x="119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9" y="53"/>
                    <a:pt x="119" y="53"/>
                    <a:pt x="120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2" y="51"/>
                    <a:pt x="123" y="51"/>
                  </a:cubicBezTo>
                  <a:cubicBezTo>
                    <a:pt x="123" y="51"/>
                    <a:pt x="123" y="50"/>
                    <a:pt x="123" y="50"/>
                  </a:cubicBezTo>
                  <a:cubicBezTo>
                    <a:pt x="123" y="50"/>
                    <a:pt x="124" y="50"/>
                    <a:pt x="124" y="50"/>
                  </a:cubicBezTo>
                  <a:cubicBezTo>
                    <a:pt x="124" y="50"/>
                    <a:pt x="125" y="50"/>
                    <a:pt x="125" y="50"/>
                  </a:cubicBezTo>
                  <a:cubicBezTo>
                    <a:pt x="125" y="50"/>
                    <a:pt x="125" y="50"/>
                    <a:pt x="126" y="50"/>
                  </a:cubicBezTo>
                  <a:cubicBezTo>
                    <a:pt x="126" y="50"/>
                    <a:pt x="126" y="50"/>
                    <a:pt x="126" y="50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7" y="49"/>
                    <a:pt x="128" y="49"/>
                    <a:pt x="129" y="49"/>
                  </a:cubicBezTo>
                  <a:cubicBezTo>
                    <a:pt x="129" y="49"/>
                    <a:pt x="129" y="48"/>
                    <a:pt x="129" y="48"/>
                  </a:cubicBezTo>
                  <a:cubicBezTo>
                    <a:pt x="130" y="48"/>
                    <a:pt x="130" y="48"/>
                    <a:pt x="130" y="48"/>
                  </a:cubicBezTo>
                  <a:cubicBezTo>
                    <a:pt x="130" y="48"/>
                    <a:pt x="131" y="48"/>
                    <a:pt x="131" y="47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0" y="47"/>
                    <a:pt x="130" y="47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5"/>
                    <a:pt x="131" y="45"/>
                    <a:pt x="132" y="45"/>
                  </a:cubicBezTo>
                  <a:cubicBezTo>
                    <a:pt x="131" y="45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3"/>
                  </a:cubicBezTo>
                  <a:cubicBezTo>
                    <a:pt x="131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30" y="42"/>
                  </a:cubicBezTo>
                  <a:cubicBezTo>
                    <a:pt x="129" y="42"/>
                    <a:pt x="128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3"/>
                    <a:pt x="125" y="43"/>
                    <a:pt x="125" y="43"/>
                  </a:cubicBezTo>
                  <a:cubicBezTo>
                    <a:pt x="125" y="43"/>
                    <a:pt x="125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3" y="44"/>
                    <a:pt x="123" y="44"/>
                  </a:cubicBezTo>
                  <a:cubicBezTo>
                    <a:pt x="123" y="44"/>
                    <a:pt x="124" y="45"/>
                    <a:pt x="124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6"/>
                    <a:pt x="122" y="46"/>
                    <a:pt x="121" y="46"/>
                  </a:cubicBezTo>
                  <a:cubicBezTo>
                    <a:pt x="121" y="47"/>
                    <a:pt x="120" y="47"/>
                    <a:pt x="120" y="48"/>
                  </a:cubicBezTo>
                  <a:cubicBezTo>
                    <a:pt x="119" y="47"/>
                    <a:pt x="119" y="47"/>
                    <a:pt x="119" y="48"/>
                  </a:cubicBezTo>
                  <a:cubicBezTo>
                    <a:pt x="119" y="48"/>
                    <a:pt x="119" y="48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9"/>
                    <a:pt x="118" y="49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5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4" y="52"/>
                    <a:pt x="114" y="52"/>
                  </a:cubicBezTo>
                  <a:cubicBezTo>
                    <a:pt x="114" y="52"/>
                    <a:pt x="114" y="52"/>
                    <a:pt x="114" y="52"/>
                  </a:cubicBezTo>
                  <a:cubicBezTo>
                    <a:pt x="114" y="52"/>
                    <a:pt x="113" y="52"/>
                    <a:pt x="113" y="52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53"/>
                    <a:pt x="112" y="53"/>
                    <a:pt x="112" y="53"/>
                  </a:cubicBezTo>
                  <a:cubicBezTo>
                    <a:pt x="111" y="54"/>
                    <a:pt x="110" y="54"/>
                    <a:pt x="110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09" y="54"/>
                    <a:pt x="108" y="55"/>
                    <a:pt x="107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9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6"/>
                    <a:pt x="107" y="56"/>
                    <a:pt x="107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4" y="57"/>
                    <a:pt x="104" y="58"/>
                    <a:pt x="104" y="58"/>
                  </a:cubicBezTo>
                  <a:cubicBezTo>
                    <a:pt x="103" y="58"/>
                    <a:pt x="103" y="59"/>
                    <a:pt x="102" y="59"/>
                  </a:cubicBezTo>
                  <a:cubicBezTo>
                    <a:pt x="102" y="59"/>
                    <a:pt x="102" y="59"/>
                    <a:pt x="101" y="59"/>
                  </a:cubicBezTo>
                  <a:cubicBezTo>
                    <a:pt x="101" y="59"/>
                    <a:pt x="100" y="59"/>
                    <a:pt x="99" y="60"/>
                  </a:cubicBezTo>
                  <a:cubicBezTo>
                    <a:pt x="99" y="61"/>
                    <a:pt x="98" y="61"/>
                    <a:pt x="98" y="61"/>
                  </a:cubicBezTo>
                  <a:cubicBezTo>
                    <a:pt x="97" y="61"/>
                    <a:pt x="97" y="62"/>
                    <a:pt x="96" y="62"/>
                  </a:cubicBezTo>
                  <a:cubicBezTo>
                    <a:pt x="96" y="62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5" y="61"/>
                    <a:pt x="96" y="62"/>
                    <a:pt x="96" y="62"/>
                  </a:cubicBezTo>
                  <a:cubicBezTo>
                    <a:pt x="95" y="62"/>
                    <a:pt x="95" y="62"/>
                    <a:pt x="95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ubicBezTo>
                    <a:pt x="93" y="63"/>
                    <a:pt x="93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0" y="65"/>
                    <a:pt x="90" y="64"/>
                    <a:pt x="90" y="64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6"/>
                    <a:pt x="89" y="66"/>
                    <a:pt x="89" y="66"/>
                  </a:cubicBezTo>
                  <a:cubicBezTo>
                    <a:pt x="89" y="66"/>
                    <a:pt x="88" y="66"/>
                    <a:pt x="88" y="66"/>
                  </a:cubicBezTo>
                  <a:cubicBezTo>
                    <a:pt x="88" y="66"/>
                    <a:pt x="88" y="66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6" y="66"/>
                    <a:pt x="86" y="65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7"/>
                    <a:pt x="86" y="66"/>
                    <a:pt x="85" y="66"/>
                  </a:cubicBezTo>
                  <a:cubicBezTo>
                    <a:pt x="85" y="66"/>
                    <a:pt x="85" y="66"/>
                    <a:pt x="84" y="66"/>
                  </a:cubicBezTo>
                  <a:cubicBezTo>
                    <a:pt x="85" y="66"/>
                    <a:pt x="85" y="66"/>
                    <a:pt x="85" y="67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7"/>
                    <a:pt x="84" y="67"/>
                  </a:cubicBezTo>
                  <a:cubicBezTo>
                    <a:pt x="83" y="66"/>
                    <a:pt x="82" y="67"/>
                    <a:pt x="81" y="67"/>
                  </a:cubicBezTo>
                  <a:cubicBezTo>
                    <a:pt x="82" y="67"/>
                    <a:pt x="81" y="67"/>
                    <a:pt x="81" y="67"/>
                  </a:cubicBezTo>
                  <a:cubicBezTo>
                    <a:pt x="81" y="67"/>
                    <a:pt x="81" y="67"/>
                    <a:pt x="80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8"/>
                    <a:pt x="79" y="68"/>
                    <a:pt x="78" y="68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7" y="68"/>
                    <a:pt x="77" y="68"/>
                    <a:pt x="77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6" y="70"/>
                    <a:pt x="76" y="70"/>
                    <a:pt x="75" y="70"/>
                  </a:cubicBezTo>
                  <a:cubicBezTo>
                    <a:pt x="75" y="70"/>
                    <a:pt x="75" y="71"/>
                    <a:pt x="75" y="71"/>
                  </a:cubicBezTo>
                  <a:cubicBezTo>
                    <a:pt x="75" y="71"/>
                    <a:pt x="74" y="71"/>
                    <a:pt x="74" y="71"/>
                  </a:cubicBezTo>
                  <a:cubicBezTo>
                    <a:pt x="74" y="71"/>
                    <a:pt x="74" y="71"/>
                    <a:pt x="73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3" y="72"/>
                    <a:pt x="74" y="71"/>
                    <a:pt x="74" y="71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3" y="72"/>
                    <a:pt x="72" y="72"/>
                    <a:pt x="72" y="72"/>
                  </a:cubicBezTo>
                  <a:cubicBezTo>
                    <a:pt x="72" y="72"/>
                    <a:pt x="71" y="72"/>
                    <a:pt x="71" y="72"/>
                  </a:cubicBezTo>
                  <a:cubicBezTo>
                    <a:pt x="71" y="72"/>
                    <a:pt x="70" y="72"/>
                    <a:pt x="70" y="72"/>
                  </a:cubicBezTo>
                  <a:cubicBezTo>
                    <a:pt x="70" y="72"/>
                    <a:pt x="70" y="73"/>
                    <a:pt x="70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3"/>
                    <a:pt x="68" y="73"/>
                    <a:pt x="68" y="74"/>
                  </a:cubicBezTo>
                  <a:cubicBezTo>
                    <a:pt x="68" y="74"/>
                    <a:pt x="68" y="74"/>
                    <a:pt x="67" y="73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6" y="75"/>
                    <a:pt x="66" y="75"/>
                    <a:pt x="65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4" y="76"/>
                    <a:pt x="63" y="76"/>
                    <a:pt x="62" y="77"/>
                  </a:cubicBezTo>
                  <a:cubicBezTo>
                    <a:pt x="62" y="77"/>
                    <a:pt x="62" y="77"/>
                    <a:pt x="62" y="77"/>
                  </a:cubicBezTo>
                  <a:cubicBezTo>
                    <a:pt x="61" y="77"/>
                    <a:pt x="61" y="77"/>
                    <a:pt x="60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9" y="77"/>
                    <a:pt x="59" y="77"/>
                    <a:pt x="59" y="78"/>
                  </a:cubicBezTo>
                  <a:cubicBezTo>
                    <a:pt x="58" y="78"/>
                    <a:pt x="58" y="78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9"/>
                    <a:pt x="56" y="79"/>
                    <a:pt x="56" y="79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8"/>
                    <a:pt x="56" y="78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8"/>
                    <a:pt x="55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3" y="77"/>
                    <a:pt x="53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6"/>
                    <a:pt x="51" y="75"/>
                    <a:pt x="51" y="75"/>
                  </a:cubicBezTo>
                  <a:cubicBezTo>
                    <a:pt x="51" y="75"/>
                    <a:pt x="51" y="75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3"/>
                    <a:pt x="49" y="72"/>
                    <a:pt x="49" y="72"/>
                  </a:cubicBezTo>
                  <a:cubicBezTo>
                    <a:pt x="49" y="72"/>
                    <a:pt x="48" y="72"/>
                    <a:pt x="48" y="72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9" y="74"/>
                    <a:pt x="50" y="74"/>
                    <a:pt x="49" y="75"/>
                  </a:cubicBezTo>
                  <a:cubicBezTo>
                    <a:pt x="49" y="75"/>
                    <a:pt x="49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5"/>
                    <a:pt x="49" y="74"/>
                    <a:pt x="49" y="74"/>
                  </a:cubicBezTo>
                  <a:cubicBezTo>
                    <a:pt x="49" y="74"/>
                    <a:pt x="49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7" y="73"/>
                    <a:pt x="47" y="73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1"/>
                    <a:pt x="48" y="70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8"/>
                  </a:cubicBezTo>
                  <a:cubicBezTo>
                    <a:pt x="47" y="68"/>
                    <a:pt x="47" y="68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6"/>
                    <a:pt x="47" y="66"/>
                  </a:cubicBezTo>
                  <a:cubicBezTo>
                    <a:pt x="47" y="66"/>
                    <a:pt x="46" y="66"/>
                    <a:pt x="46" y="66"/>
                  </a:cubicBezTo>
                  <a:cubicBezTo>
                    <a:pt x="46" y="66"/>
                    <a:pt x="46" y="65"/>
                    <a:pt x="46" y="65"/>
                  </a:cubicBezTo>
                  <a:cubicBezTo>
                    <a:pt x="46" y="65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63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6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4" y="67"/>
                    <a:pt x="44" y="67"/>
                  </a:cubicBezTo>
                  <a:cubicBezTo>
                    <a:pt x="44" y="67"/>
                    <a:pt x="44" y="68"/>
                    <a:pt x="44" y="68"/>
                  </a:cubicBezTo>
                  <a:cubicBezTo>
                    <a:pt x="44" y="68"/>
                    <a:pt x="44" y="68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5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2" y="70"/>
                    <a:pt x="42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7"/>
                    <a:pt x="39" y="67"/>
                    <a:pt x="38" y="67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38" y="67"/>
                    <a:pt x="38" y="66"/>
                    <a:pt x="38" y="66"/>
                  </a:cubicBezTo>
                  <a:cubicBezTo>
                    <a:pt x="38" y="66"/>
                    <a:pt x="38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7" y="64"/>
                    <a:pt x="37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5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5" y="64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6" y="63"/>
                    <a:pt x="36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3" y="61"/>
                    <a:pt x="33" y="61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8"/>
                    <a:pt x="33" y="58"/>
                    <a:pt x="33" y="57"/>
                  </a:cubicBezTo>
                  <a:cubicBezTo>
                    <a:pt x="32" y="57"/>
                    <a:pt x="33" y="56"/>
                    <a:pt x="32" y="56"/>
                  </a:cubicBezTo>
                  <a:cubicBezTo>
                    <a:pt x="32" y="56"/>
                    <a:pt x="33" y="56"/>
                    <a:pt x="33" y="56"/>
                  </a:cubicBezTo>
                  <a:cubicBezTo>
                    <a:pt x="32" y="55"/>
                    <a:pt x="31" y="54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2"/>
                    <a:pt x="31" y="51"/>
                    <a:pt x="31" y="51"/>
                  </a:cubicBezTo>
                  <a:cubicBezTo>
                    <a:pt x="30" y="51"/>
                    <a:pt x="30" y="50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9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6"/>
                    <a:pt x="28" y="46"/>
                  </a:cubicBezTo>
                  <a:cubicBezTo>
                    <a:pt x="28" y="45"/>
                    <a:pt x="27" y="45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5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8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6"/>
                  </a:cubicBezTo>
                  <a:cubicBezTo>
                    <a:pt x="24" y="36"/>
                    <a:pt x="23" y="37"/>
                    <a:pt x="23" y="37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1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2"/>
                    <a:pt x="21" y="31"/>
                    <a:pt x="21" y="3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0"/>
                    <a:pt x="20" y="29"/>
                    <a:pt x="19" y="29"/>
                  </a:cubicBezTo>
                  <a:cubicBezTo>
                    <a:pt x="19" y="29"/>
                    <a:pt x="18" y="29"/>
                    <a:pt x="18" y="28"/>
                  </a:cubicBezTo>
                  <a:cubicBezTo>
                    <a:pt x="18" y="27"/>
                    <a:pt x="18" y="27"/>
                    <a:pt x="18" y="26"/>
                  </a:cubicBezTo>
                  <a:cubicBezTo>
                    <a:pt x="17" y="25"/>
                    <a:pt x="17" y="24"/>
                    <a:pt x="16" y="24"/>
                  </a:cubicBezTo>
                  <a:cubicBezTo>
                    <a:pt x="16" y="23"/>
                    <a:pt x="16" y="23"/>
                    <a:pt x="16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1"/>
                    <a:pt x="15" y="21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3" y="18"/>
                    <a:pt x="13" y="17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2" y="15"/>
                  </a:cubicBezTo>
                  <a:cubicBezTo>
                    <a:pt x="12" y="15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1" y="10"/>
                    <a:pt x="11" y="9"/>
                  </a:cubicBezTo>
                  <a:cubicBezTo>
                    <a:pt x="10" y="9"/>
                    <a:pt x="11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3" y="21"/>
                    <a:pt x="14" y="22"/>
                    <a:pt x="14" y="22"/>
                  </a:cubicBezTo>
                  <a:cubicBezTo>
                    <a:pt x="14" y="23"/>
                    <a:pt x="14" y="23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6" y="26"/>
                    <a:pt x="16" y="26"/>
                  </a:cubicBezTo>
                  <a:cubicBezTo>
                    <a:pt x="17" y="27"/>
                    <a:pt x="17" y="28"/>
                    <a:pt x="17" y="29"/>
                  </a:cubicBezTo>
                  <a:cubicBezTo>
                    <a:pt x="17" y="29"/>
                    <a:pt x="17" y="29"/>
                    <a:pt x="17" y="30"/>
                  </a:cubicBezTo>
                  <a:cubicBezTo>
                    <a:pt x="17" y="30"/>
                    <a:pt x="16" y="30"/>
                    <a:pt x="16" y="30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3"/>
                    <a:pt x="17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6"/>
                    <a:pt x="19" y="37"/>
                    <a:pt x="19" y="37"/>
                  </a:cubicBezTo>
                  <a:cubicBezTo>
                    <a:pt x="19" y="38"/>
                    <a:pt x="20" y="39"/>
                    <a:pt x="20" y="40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3" y="45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7"/>
                    <a:pt x="24" y="47"/>
                  </a:cubicBezTo>
                  <a:cubicBezTo>
                    <a:pt x="23" y="47"/>
                    <a:pt x="23" y="48"/>
                    <a:pt x="23" y="48"/>
                  </a:cubicBezTo>
                  <a:cubicBezTo>
                    <a:pt x="25" y="48"/>
                    <a:pt x="26" y="50"/>
                    <a:pt x="25" y="51"/>
                  </a:cubicBezTo>
                  <a:cubicBezTo>
                    <a:pt x="25" y="51"/>
                    <a:pt x="25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7" y="54"/>
                  </a:cubicBezTo>
                  <a:cubicBezTo>
                    <a:pt x="27" y="54"/>
                    <a:pt x="27" y="54"/>
                    <a:pt x="27" y="55"/>
                  </a:cubicBezTo>
                  <a:cubicBezTo>
                    <a:pt x="27" y="55"/>
                    <a:pt x="27" y="56"/>
                    <a:pt x="27" y="56"/>
                  </a:cubicBezTo>
                  <a:cubicBezTo>
                    <a:pt x="27" y="57"/>
                    <a:pt x="28" y="57"/>
                    <a:pt x="28" y="57"/>
                  </a:cubicBezTo>
                  <a:cubicBezTo>
                    <a:pt x="28" y="58"/>
                    <a:pt x="28" y="58"/>
                    <a:pt x="28" y="59"/>
                  </a:cubicBezTo>
                  <a:cubicBezTo>
                    <a:pt x="28" y="59"/>
                    <a:pt x="28" y="59"/>
                    <a:pt x="29" y="59"/>
                  </a:cubicBezTo>
                  <a:cubicBezTo>
                    <a:pt x="28" y="59"/>
                    <a:pt x="28" y="60"/>
                    <a:pt x="28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2"/>
                    <a:pt x="28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7" y="62"/>
                  </a:cubicBezTo>
                  <a:cubicBezTo>
                    <a:pt x="27" y="62"/>
                    <a:pt x="27" y="61"/>
                    <a:pt x="26" y="62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2"/>
                    <a:pt x="26" y="62"/>
                    <a:pt x="27" y="63"/>
                  </a:cubicBezTo>
                  <a:cubicBezTo>
                    <a:pt x="27" y="63"/>
                    <a:pt x="27" y="62"/>
                    <a:pt x="27" y="62"/>
                  </a:cubicBezTo>
                  <a:cubicBezTo>
                    <a:pt x="27" y="63"/>
                    <a:pt x="27" y="63"/>
                    <a:pt x="28" y="63"/>
                  </a:cubicBezTo>
                  <a:cubicBezTo>
                    <a:pt x="27" y="63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9"/>
                    <a:pt x="28" y="69"/>
                    <a:pt x="28" y="70"/>
                  </a:cubicBezTo>
                  <a:cubicBezTo>
                    <a:pt x="27" y="70"/>
                    <a:pt x="27" y="70"/>
                    <a:pt x="27" y="71"/>
                  </a:cubicBezTo>
                  <a:cubicBezTo>
                    <a:pt x="27" y="71"/>
                    <a:pt x="27" y="71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3"/>
                    <a:pt x="27" y="73"/>
                  </a:cubicBezTo>
                  <a:cubicBezTo>
                    <a:pt x="26" y="73"/>
                    <a:pt x="26" y="74"/>
                    <a:pt x="26" y="74"/>
                  </a:cubicBezTo>
                  <a:cubicBezTo>
                    <a:pt x="26" y="74"/>
                    <a:pt x="26" y="75"/>
                    <a:pt x="26" y="75"/>
                  </a:cubicBezTo>
                  <a:cubicBezTo>
                    <a:pt x="25" y="75"/>
                    <a:pt x="25" y="76"/>
                    <a:pt x="25" y="76"/>
                  </a:cubicBezTo>
                  <a:cubicBezTo>
                    <a:pt x="25" y="76"/>
                    <a:pt x="26" y="76"/>
                    <a:pt x="26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4" y="78"/>
                  </a:cubicBezTo>
                  <a:cubicBezTo>
                    <a:pt x="25" y="78"/>
                    <a:pt x="25" y="79"/>
                    <a:pt x="25" y="79"/>
                  </a:cubicBezTo>
                  <a:cubicBezTo>
                    <a:pt x="25" y="79"/>
                    <a:pt x="25" y="79"/>
                    <a:pt x="24" y="79"/>
                  </a:cubicBezTo>
                  <a:cubicBezTo>
                    <a:pt x="24" y="79"/>
                    <a:pt x="25" y="79"/>
                    <a:pt x="25" y="79"/>
                  </a:cubicBezTo>
                  <a:cubicBezTo>
                    <a:pt x="24" y="80"/>
                    <a:pt x="25" y="80"/>
                    <a:pt x="25" y="80"/>
                  </a:cubicBezTo>
                  <a:cubicBezTo>
                    <a:pt x="25" y="81"/>
                    <a:pt x="25" y="81"/>
                    <a:pt x="24" y="81"/>
                  </a:cubicBezTo>
                  <a:cubicBezTo>
                    <a:pt x="24" y="81"/>
                    <a:pt x="25" y="81"/>
                    <a:pt x="25" y="81"/>
                  </a:cubicBezTo>
                  <a:cubicBezTo>
                    <a:pt x="25" y="82"/>
                    <a:pt x="24" y="82"/>
                    <a:pt x="24" y="82"/>
                  </a:cubicBezTo>
                  <a:cubicBezTo>
                    <a:pt x="24" y="82"/>
                    <a:pt x="24" y="82"/>
                    <a:pt x="25" y="82"/>
                  </a:cubicBezTo>
                  <a:cubicBezTo>
                    <a:pt x="24" y="83"/>
                    <a:pt x="24" y="84"/>
                    <a:pt x="24" y="8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3" y="86"/>
                    <a:pt x="23" y="86"/>
                  </a:cubicBezTo>
                  <a:cubicBezTo>
                    <a:pt x="23" y="86"/>
                    <a:pt x="23" y="86"/>
                    <a:pt x="23" y="87"/>
                  </a:cubicBezTo>
                  <a:cubicBezTo>
                    <a:pt x="22" y="87"/>
                    <a:pt x="22" y="87"/>
                    <a:pt x="23" y="88"/>
                  </a:cubicBezTo>
                  <a:cubicBezTo>
                    <a:pt x="22" y="88"/>
                    <a:pt x="22" y="88"/>
                    <a:pt x="22" y="89"/>
                  </a:cubicBezTo>
                  <a:cubicBezTo>
                    <a:pt x="22" y="89"/>
                    <a:pt x="22" y="89"/>
                    <a:pt x="22" y="90"/>
                  </a:cubicBezTo>
                  <a:cubicBezTo>
                    <a:pt x="21" y="91"/>
                    <a:pt x="22" y="92"/>
                    <a:pt x="21" y="92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9" y="93"/>
                    <a:pt x="19" y="94"/>
                    <a:pt x="19" y="94"/>
                  </a:cubicBezTo>
                  <a:cubicBezTo>
                    <a:pt x="19" y="95"/>
                    <a:pt x="20" y="95"/>
                    <a:pt x="20" y="96"/>
                  </a:cubicBezTo>
                  <a:cubicBezTo>
                    <a:pt x="20" y="96"/>
                    <a:pt x="19" y="97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8"/>
                    <a:pt x="19" y="98"/>
                    <a:pt x="18" y="98"/>
                  </a:cubicBezTo>
                  <a:cubicBezTo>
                    <a:pt x="19" y="98"/>
                    <a:pt x="19" y="99"/>
                    <a:pt x="19" y="99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9" y="99"/>
                    <a:pt x="19" y="100"/>
                    <a:pt x="19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7" y="100"/>
                    <a:pt x="17" y="100"/>
                  </a:cubicBezTo>
                  <a:cubicBezTo>
                    <a:pt x="17" y="101"/>
                    <a:pt x="18" y="101"/>
                    <a:pt x="18" y="101"/>
                  </a:cubicBezTo>
                  <a:cubicBezTo>
                    <a:pt x="17" y="101"/>
                    <a:pt x="17" y="101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3"/>
                  </a:cubicBezTo>
                  <a:cubicBezTo>
                    <a:pt x="17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7" y="104"/>
                    <a:pt x="17" y="104"/>
                  </a:cubicBezTo>
                  <a:cubicBezTo>
                    <a:pt x="17" y="104"/>
                    <a:pt x="17" y="104"/>
                    <a:pt x="16" y="104"/>
                  </a:cubicBezTo>
                  <a:cubicBezTo>
                    <a:pt x="17" y="104"/>
                    <a:pt x="17" y="104"/>
                    <a:pt x="17" y="105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7" y="105"/>
                    <a:pt x="17" y="106"/>
                    <a:pt x="17" y="107"/>
                  </a:cubicBezTo>
                  <a:cubicBezTo>
                    <a:pt x="17" y="107"/>
                    <a:pt x="16" y="107"/>
                    <a:pt x="16" y="107"/>
                  </a:cubicBezTo>
                  <a:cubicBezTo>
                    <a:pt x="16" y="108"/>
                    <a:pt x="16" y="109"/>
                    <a:pt x="15" y="109"/>
                  </a:cubicBezTo>
                  <a:cubicBezTo>
                    <a:pt x="15" y="109"/>
                    <a:pt x="14" y="110"/>
                    <a:pt x="14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1"/>
                    <a:pt x="12" y="111"/>
                    <a:pt x="12" y="112"/>
                  </a:cubicBezTo>
                  <a:cubicBezTo>
                    <a:pt x="12" y="112"/>
                    <a:pt x="12" y="112"/>
                    <a:pt x="11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4"/>
                    <a:pt x="9" y="114"/>
                    <a:pt x="9" y="115"/>
                  </a:cubicBezTo>
                  <a:cubicBezTo>
                    <a:pt x="8" y="115"/>
                    <a:pt x="8" y="115"/>
                    <a:pt x="9" y="116"/>
                  </a:cubicBezTo>
                  <a:cubicBezTo>
                    <a:pt x="8" y="116"/>
                    <a:pt x="8" y="116"/>
                    <a:pt x="8" y="117"/>
                  </a:cubicBezTo>
                  <a:cubicBezTo>
                    <a:pt x="8" y="117"/>
                    <a:pt x="7" y="118"/>
                    <a:pt x="7" y="118"/>
                  </a:cubicBezTo>
                  <a:cubicBezTo>
                    <a:pt x="6" y="118"/>
                    <a:pt x="6" y="118"/>
                    <a:pt x="6" y="119"/>
                  </a:cubicBezTo>
                  <a:cubicBezTo>
                    <a:pt x="6" y="119"/>
                    <a:pt x="7" y="119"/>
                    <a:pt x="7" y="119"/>
                  </a:cubicBezTo>
                  <a:cubicBezTo>
                    <a:pt x="7" y="119"/>
                    <a:pt x="7" y="119"/>
                    <a:pt x="6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1"/>
                    <a:pt x="5" y="122"/>
                    <a:pt x="4" y="122"/>
                  </a:cubicBezTo>
                  <a:cubicBezTo>
                    <a:pt x="4" y="122"/>
                    <a:pt x="4" y="122"/>
                    <a:pt x="3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3" y="123"/>
                    <a:pt x="3" y="123"/>
                    <a:pt x="3" y="124"/>
                  </a:cubicBezTo>
                  <a:cubicBezTo>
                    <a:pt x="3" y="124"/>
                    <a:pt x="2" y="124"/>
                    <a:pt x="2" y="124"/>
                  </a:cubicBezTo>
                  <a:cubicBezTo>
                    <a:pt x="2" y="124"/>
                    <a:pt x="2" y="124"/>
                    <a:pt x="2" y="125"/>
                  </a:cubicBezTo>
                  <a:cubicBezTo>
                    <a:pt x="2" y="125"/>
                    <a:pt x="2" y="125"/>
                    <a:pt x="1" y="125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5"/>
                    <a:pt x="1" y="126"/>
                    <a:pt x="1" y="126"/>
                  </a:cubicBezTo>
                  <a:cubicBezTo>
                    <a:pt x="1" y="126"/>
                    <a:pt x="1" y="126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8"/>
                    <a:pt x="0" y="128"/>
                  </a:cubicBezTo>
                  <a:cubicBezTo>
                    <a:pt x="0" y="128"/>
                    <a:pt x="0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3" y="128"/>
                    <a:pt x="4" y="127"/>
                    <a:pt x="5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30"/>
                    <a:pt x="6" y="130"/>
                    <a:pt x="6" y="130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129"/>
                    <a:pt x="6" y="128"/>
                    <a:pt x="6" y="128"/>
                  </a:cubicBezTo>
                  <a:cubicBezTo>
                    <a:pt x="6" y="128"/>
                    <a:pt x="6" y="128"/>
                    <a:pt x="7" y="127"/>
                  </a:cubicBezTo>
                  <a:cubicBezTo>
                    <a:pt x="8" y="127"/>
                    <a:pt x="9" y="128"/>
                    <a:pt x="9" y="128"/>
                  </a:cubicBezTo>
                  <a:cubicBezTo>
                    <a:pt x="10" y="128"/>
                    <a:pt x="10" y="128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1" y="129"/>
                    <a:pt x="12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0"/>
                    <a:pt x="14" y="131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2"/>
                    <a:pt x="15" y="132"/>
                    <a:pt x="16" y="132"/>
                  </a:cubicBezTo>
                  <a:cubicBezTo>
                    <a:pt x="16" y="132"/>
                    <a:pt x="15" y="132"/>
                    <a:pt x="15" y="132"/>
                  </a:cubicBezTo>
                  <a:cubicBezTo>
                    <a:pt x="16" y="132"/>
                    <a:pt x="17" y="132"/>
                    <a:pt x="17" y="133"/>
                  </a:cubicBezTo>
                  <a:cubicBezTo>
                    <a:pt x="17" y="133"/>
                    <a:pt x="17" y="133"/>
                    <a:pt x="17" y="134"/>
                  </a:cubicBezTo>
                  <a:cubicBezTo>
                    <a:pt x="17" y="134"/>
                    <a:pt x="17" y="134"/>
                    <a:pt x="16" y="134"/>
                  </a:cubicBezTo>
                  <a:cubicBezTo>
                    <a:pt x="16" y="134"/>
                    <a:pt x="16" y="134"/>
                    <a:pt x="17" y="134"/>
                  </a:cubicBezTo>
                  <a:cubicBezTo>
                    <a:pt x="16" y="135"/>
                    <a:pt x="15" y="135"/>
                    <a:pt x="15" y="135"/>
                  </a:cubicBezTo>
                  <a:cubicBezTo>
                    <a:pt x="14" y="135"/>
                    <a:pt x="14" y="136"/>
                    <a:pt x="14" y="136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7"/>
                    <a:pt x="14" y="138"/>
                    <a:pt x="14" y="138"/>
                  </a:cubicBezTo>
                  <a:cubicBezTo>
                    <a:pt x="14" y="138"/>
                    <a:pt x="13" y="138"/>
                    <a:pt x="13" y="13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3" y="139"/>
                    <a:pt x="12" y="139"/>
                    <a:pt x="12" y="139"/>
                  </a:cubicBezTo>
                  <a:cubicBezTo>
                    <a:pt x="12" y="139"/>
                    <a:pt x="13" y="140"/>
                    <a:pt x="13" y="140"/>
                  </a:cubicBezTo>
                  <a:cubicBezTo>
                    <a:pt x="13" y="140"/>
                    <a:pt x="12" y="140"/>
                    <a:pt x="12" y="140"/>
                  </a:cubicBezTo>
                  <a:cubicBezTo>
                    <a:pt x="12" y="140"/>
                    <a:pt x="12" y="141"/>
                    <a:pt x="12" y="141"/>
                  </a:cubicBezTo>
                  <a:cubicBezTo>
                    <a:pt x="12" y="141"/>
                    <a:pt x="12" y="141"/>
                    <a:pt x="13" y="141"/>
                  </a:cubicBezTo>
                  <a:cubicBezTo>
                    <a:pt x="13" y="141"/>
                    <a:pt x="13" y="141"/>
                    <a:pt x="13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3" y="142"/>
                    <a:pt x="13" y="142"/>
                    <a:pt x="13" y="143"/>
                  </a:cubicBezTo>
                  <a:cubicBezTo>
                    <a:pt x="14" y="143"/>
                    <a:pt x="14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3"/>
                    <a:pt x="16" y="142"/>
                    <a:pt x="16" y="143"/>
                  </a:cubicBezTo>
                  <a:cubicBezTo>
                    <a:pt x="16" y="143"/>
                    <a:pt x="17" y="143"/>
                    <a:pt x="17" y="143"/>
                  </a:cubicBezTo>
                  <a:cubicBezTo>
                    <a:pt x="17" y="143"/>
                    <a:pt x="17" y="143"/>
                    <a:pt x="18" y="143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3"/>
                    <a:pt x="19" y="143"/>
                    <a:pt x="19" y="142"/>
                  </a:cubicBezTo>
                  <a:cubicBezTo>
                    <a:pt x="19" y="142"/>
                    <a:pt x="20" y="142"/>
                    <a:pt x="20" y="142"/>
                  </a:cubicBezTo>
                  <a:cubicBezTo>
                    <a:pt x="20" y="142"/>
                    <a:pt x="21" y="142"/>
                    <a:pt x="21" y="142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41"/>
                    <a:pt x="22" y="141"/>
                    <a:pt x="23" y="141"/>
                  </a:cubicBezTo>
                  <a:cubicBezTo>
                    <a:pt x="23" y="142"/>
                    <a:pt x="23" y="142"/>
                    <a:pt x="23" y="142"/>
                  </a:cubicBezTo>
                  <a:cubicBezTo>
                    <a:pt x="23" y="142"/>
                    <a:pt x="23" y="142"/>
                    <a:pt x="24" y="142"/>
                  </a:cubicBezTo>
                  <a:cubicBezTo>
                    <a:pt x="23" y="143"/>
                    <a:pt x="24" y="143"/>
                    <a:pt x="24" y="143"/>
                  </a:cubicBezTo>
                  <a:cubicBezTo>
                    <a:pt x="24" y="143"/>
                    <a:pt x="24" y="144"/>
                    <a:pt x="24" y="144"/>
                  </a:cubicBezTo>
                  <a:cubicBezTo>
                    <a:pt x="24" y="145"/>
                    <a:pt x="23" y="145"/>
                    <a:pt x="23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3" y="146"/>
                    <a:pt x="23" y="147"/>
                    <a:pt x="22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2" y="148"/>
                    <a:pt x="21" y="148"/>
                    <a:pt x="20" y="148"/>
                  </a:cubicBezTo>
                  <a:cubicBezTo>
                    <a:pt x="20" y="148"/>
                    <a:pt x="21" y="148"/>
                    <a:pt x="21" y="148"/>
                  </a:cubicBezTo>
                  <a:cubicBezTo>
                    <a:pt x="21" y="149"/>
                    <a:pt x="20" y="149"/>
                    <a:pt x="20" y="14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19" y="149"/>
                    <a:pt x="19" y="149"/>
                    <a:pt x="19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1"/>
                    <a:pt x="18" y="151"/>
                  </a:cubicBezTo>
                  <a:cubicBezTo>
                    <a:pt x="17" y="151"/>
                    <a:pt x="17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2"/>
                    <a:pt x="18" y="153"/>
                    <a:pt x="19" y="154"/>
                  </a:cubicBezTo>
                  <a:cubicBezTo>
                    <a:pt x="19" y="154"/>
                    <a:pt x="19" y="154"/>
                    <a:pt x="19" y="155"/>
                  </a:cubicBezTo>
                  <a:cubicBezTo>
                    <a:pt x="19" y="155"/>
                    <a:pt x="19" y="155"/>
                    <a:pt x="20" y="155"/>
                  </a:cubicBezTo>
                  <a:cubicBezTo>
                    <a:pt x="19" y="155"/>
                    <a:pt x="19" y="156"/>
                    <a:pt x="19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1" y="156"/>
                    <a:pt x="22" y="156"/>
                    <a:pt x="23" y="155"/>
                  </a:cubicBezTo>
                  <a:cubicBezTo>
                    <a:pt x="23" y="155"/>
                    <a:pt x="23" y="156"/>
                    <a:pt x="23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3" y="156"/>
                    <a:pt x="23" y="157"/>
                  </a:cubicBezTo>
                  <a:cubicBezTo>
                    <a:pt x="23" y="157"/>
                    <a:pt x="24" y="157"/>
                    <a:pt x="24" y="156"/>
                  </a:cubicBezTo>
                  <a:cubicBezTo>
                    <a:pt x="24" y="156"/>
                    <a:pt x="25" y="156"/>
                    <a:pt x="25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7" y="156"/>
                    <a:pt x="27" y="156"/>
                    <a:pt x="28" y="155"/>
                  </a:cubicBezTo>
                  <a:cubicBezTo>
                    <a:pt x="28" y="155"/>
                    <a:pt x="28" y="156"/>
                    <a:pt x="28" y="156"/>
                  </a:cubicBezTo>
                  <a:cubicBezTo>
                    <a:pt x="28" y="156"/>
                    <a:pt x="29" y="156"/>
                    <a:pt x="29" y="156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0" y="155"/>
                    <a:pt x="30" y="155"/>
                    <a:pt x="31" y="155"/>
                  </a:cubicBezTo>
                  <a:cubicBezTo>
                    <a:pt x="31" y="155"/>
                    <a:pt x="31" y="155"/>
                    <a:pt x="32" y="154"/>
                  </a:cubicBezTo>
                  <a:cubicBezTo>
                    <a:pt x="32" y="154"/>
                    <a:pt x="33" y="154"/>
                    <a:pt x="33" y="153"/>
                  </a:cubicBezTo>
                  <a:cubicBezTo>
                    <a:pt x="34" y="153"/>
                    <a:pt x="34" y="154"/>
                    <a:pt x="34" y="153"/>
                  </a:cubicBezTo>
                  <a:cubicBezTo>
                    <a:pt x="34" y="153"/>
                    <a:pt x="35" y="153"/>
                    <a:pt x="35" y="153"/>
                  </a:cubicBezTo>
                  <a:cubicBezTo>
                    <a:pt x="35" y="153"/>
                    <a:pt x="35" y="152"/>
                    <a:pt x="36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7" y="152"/>
                    <a:pt x="37" y="152"/>
                  </a:cubicBezTo>
                  <a:cubicBezTo>
                    <a:pt x="37" y="151"/>
                    <a:pt x="38" y="151"/>
                    <a:pt x="38" y="151"/>
                  </a:cubicBezTo>
                  <a:cubicBezTo>
                    <a:pt x="38" y="151"/>
                    <a:pt x="39" y="151"/>
                    <a:pt x="39" y="151"/>
                  </a:cubicBezTo>
                  <a:cubicBezTo>
                    <a:pt x="39" y="151"/>
                    <a:pt x="39" y="152"/>
                    <a:pt x="39" y="152"/>
                  </a:cubicBezTo>
                  <a:cubicBezTo>
                    <a:pt x="40" y="151"/>
                    <a:pt x="41" y="151"/>
                    <a:pt x="42" y="151"/>
                  </a:cubicBezTo>
                  <a:cubicBezTo>
                    <a:pt x="42" y="151"/>
                    <a:pt x="42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50"/>
                    <a:pt x="46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50"/>
                    <a:pt x="48" y="150"/>
                    <a:pt x="48" y="149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49"/>
                    <a:pt x="49" y="149"/>
                    <a:pt x="49" y="149"/>
                  </a:cubicBezTo>
                  <a:cubicBezTo>
                    <a:pt x="49" y="149"/>
                    <a:pt x="49" y="148"/>
                    <a:pt x="49" y="148"/>
                  </a:cubicBezTo>
                  <a:cubicBezTo>
                    <a:pt x="49" y="148"/>
                    <a:pt x="50" y="148"/>
                    <a:pt x="50" y="147"/>
                  </a:cubicBezTo>
                  <a:cubicBezTo>
                    <a:pt x="50" y="147"/>
                    <a:pt x="51" y="147"/>
                    <a:pt x="51" y="147"/>
                  </a:cubicBezTo>
                  <a:cubicBezTo>
                    <a:pt x="51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2" y="147"/>
                  </a:cubicBezTo>
                  <a:cubicBezTo>
                    <a:pt x="53" y="146"/>
                    <a:pt x="53" y="146"/>
                    <a:pt x="53" y="145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4" y="145"/>
                    <a:pt x="54" y="145"/>
                    <a:pt x="54" y="146"/>
                  </a:cubicBezTo>
                  <a:cubicBezTo>
                    <a:pt x="54" y="145"/>
                    <a:pt x="54" y="145"/>
                    <a:pt x="55" y="145"/>
                  </a:cubicBezTo>
                  <a:cubicBezTo>
                    <a:pt x="55" y="145"/>
                    <a:pt x="55" y="145"/>
                    <a:pt x="54" y="145"/>
                  </a:cubicBezTo>
                  <a:cubicBezTo>
                    <a:pt x="54" y="144"/>
                    <a:pt x="54" y="144"/>
                    <a:pt x="54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6" y="145"/>
                    <a:pt x="56" y="146"/>
                    <a:pt x="56" y="146"/>
                  </a:cubicBezTo>
                  <a:cubicBezTo>
                    <a:pt x="56" y="146"/>
                    <a:pt x="56" y="146"/>
                    <a:pt x="56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8" y="146"/>
                    <a:pt x="58" y="146"/>
                    <a:pt x="59" y="146"/>
                  </a:cubicBezTo>
                  <a:cubicBezTo>
                    <a:pt x="58" y="146"/>
                    <a:pt x="58" y="146"/>
                    <a:pt x="58" y="145"/>
                  </a:cubicBezTo>
                  <a:cubicBezTo>
                    <a:pt x="58" y="145"/>
                    <a:pt x="59" y="145"/>
                    <a:pt x="59" y="145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0" y="144"/>
                    <a:pt x="60" y="143"/>
                    <a:pt x="61" y="143"/>
                  </a:cubicBezTo>
                  <a:cubicBezTo>
                    <a:pt x="61" y="143"/>
                    <a:pt x="61" y="144"/>
                    <a:pt x="61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1" y="144"/>
                    <a:pt x="61" y="144"/>
                    <a:pt x="62" y="144"/>
                  </a:cubicBezTo>
                  <a:cubicBezTo>
                    <a:pt x="61" y="144"/>
                    <a:pt x="61" y="144"/>
                    <a:pt x="61" y="143"/>
                  </a:cubicBezTo>
                  <a:cubicBezTo>
                    <a:pt x="62" y="143"/>
                    <a:pt x="63" y="144"/>
                    <a:pt x="63" y="144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3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3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64" y="143"/>
                    <a:pt x="64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6" y="143"/>
                  </a:cubicBezTo>
                  <a:cubicBezTo>
                    <a:pt x="66" y="143"/>
                    <a:pt x="66" y="142"/>
                    <a:pt x="66" y="142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7" y="142"/>
                    <a:pt x="66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8" y="141"/>
                    <a:pt x="68" y="141"/>
                  </a:cubicBezTo>
                  <a:cubicBezTo>
                    <a:pt x="68" y="141"/>
                    <a:pt x="69" y="141"/>
                    <a:pt x="69" y="142"/>
                  </a:cubicBezTo>
                  <a:cubicBezTo>
                    <a:pt x="69" y="142"/>
                    <a:pt x="69" y="142"/>
                    <a:pt x="70" y="142"/>
                  </a:cubicBezTo>
                  <a:cubicBezTo>
                    <a:pt x="70" y="142"/>
                    <a:pt x="70" y="142"/>
                    <a:pt x="70" y="141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141"/>
                    <a:pt x="72" y="141"/>
                    <a:pt x="72" y="141"/>
                  </a:cubicBezTo>
                  <a:cubicBezTo>
                    <a:pt x="72" y="141"/>
                    <a:pt x="72" y="141"/>
                    <a:pt x="72" y="141"/>
                  </a:cubicBezTo>
                  <a:cubicBezTo>
                    <a:pt x="72" y="141"/>
                    <a:pt x="73" y="141"/>
                    <a:pt x="73" y="141"/>
                  </a:cubicBezTo>
                  <a:cubicBezTo>
                    <a:pt x="73" y="141"/>
                    <a:pt x="74" y="141"/>
                    <a:pt x="74" y="142"/>
                  </a:cubicBezTo>
                  <a:cubicBezTo>
                    <a:pt x="74" y="142"/>
                    <a:pt x="74" y="142"/>
                    <a:pt x="75" y="142"/>
                  </a:cubicBezTo>
                  <a:cubicBezTo>
                    <a:pt x="75" y="142"/>
                    <a:pt x="75" y="142"/>
                    <a:pt x="75" y="141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2"/>
                    <a:pt x="77" y="143"/>
                    <a:pt x="77" y="143"/>
                  </a:cubicBezTo>
                  <a:cubicBezTo>
                    <a:pt x="77" y="143"/>
                    <a:pt x="77" y="144"/>
                    <a:pt x="78" y="144"/>
                  </a:cubicBezTo>
                  <a:cubicBezTo>
                    <a:pt x="78" y="144"/>
                    <a:pt x="78" y="143"/>
                    <a:pt x="78" y="143"/>
                  </a:cubicBezTo>
                  <a:cubicBezTo>
                    <a:pt x="79" y="144"/>
                    <a:pt x="79" y="143"/>
                    <a:pt x="80" y="144"/>
                  </a:cubicBezTo>
                  <a:cubicBezTo>
                    <a:pt x="80" y="144"/>
                    <a:pt x="80" y="145"/>
                    <a:pt x="80" y="145"/>
                  </a:cubicBezTo>
                  <a:cubicBezTo>
                    <a:pt x="80" y="145"/>
                    <a:pt x="81" y="145"/>
                    <a:pt x="81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6"/>
                    <a:pt x="82" y="146"/>
                    <a:pt x="83" y="145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5" y="147"/>
                    <a:pt x="85" y="148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8"/>
                    <a:pt x="86" y="148"/>
                  </a:cubicBezTo>
                  <a:cubicBezTo>
                    <a:pt x="86" y="148"/>
                    <a:pt x="86" y="148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90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49"/>
                    <a:pt x="91" y="149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1"/>
                    <a:pt x="93" y="151"/>
                  </a:cubicBezTo>
                  <a:cubicBezTo>
                    <a:pt x="93" y="151"/>
                    <a:pt x="93" y="151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0" y="151"/>
                    <a:pt x="90" y="151"/>
                  </a:cubicBezTo>
                  <a:cubicBezTo>
                    <a:pt x="90" y="152"/>
                    <a:pt x="91" y="151"/>
                    <a:pt x="91" y="152"/>
                  </a:cubicBezTo>
                  <a:cubicBezTo>
                    <a:pt x="91" y="152"/>
                    <a:pt x="91" y="152"/>
                    <a:pt x="90" y="152"/>
                  </a:cubicBezTo>
                  <a:cubicBezTo>
                    <a:pt x="91" y="153"/>
                    <a:pt x="92" y="152"/>
                    <a:pt x="92" y="152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2"/>
                    <a:pt x="94" y="152"/>
                    <a:pt x="94" y="152"/>
                  </a:cubicBezTo>
                  <a:cubicBezTo>
                    <a:pt x="94" y="152"/>
                    <a:pt x="94" y="151"/>
                    <a:pt x="93" y="151"/>
                  </a:cubicBezTo>
                  <a:cubicBezTo>
                    <a:pt x="93" y="151"/>
                    <a:pt x="93" y="150"/>
                    <a:pt x="93" y="150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5" y="151"/>
                    <a:pt x="95" y="151"/>
                    <a:pt x="96" y="151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2"/>
                    <a:pt x="97" y="153"/>
                    <a:pt x="98" y="153"/>
                  </a:cubicBezTo>
                  <a:cubicBezTo>
                    <a:pt x="98" y="153"/>
                    <a:pt x="98" y="153"/>
                    <a:pt x="98" y="154"/>
                  </a:cubicBezTo>
                  <a:cubicBezTo>
                    <a:pt x="98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1" y="154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52"/>
                    <a:pt x="102" y="152"/>
                    <a:pt x="102" y="15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1"/>
                    <a:pt x="101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1" y="151"/>
                    <a:pt x="101" y="151"/>
                    <a:pt x="100" y="151"/>
                  </a:cubicBezTo>
                  <a:cubicBezTo>
                    <a:pt x="100" y="150"/>
                    <a:pt x="100" y="150"/>
                    <a:pt x="99" y="150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49"/>
                    <a:pt x="99" y="149"/>
                  </a:cubicBezTo>
                  <a:cubicBezTo>
                    <a:pt x="99" y="149"/>
                    <a:pt x="99" y="149"/>
                    <a:pt x="98" y="148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8" y="148"/>
                    <a:pt x="98" y="149"/>
                    <a:pt x="98" y="149"/>
                  </a:cubicBezTo>
                  <a:cubicBezTo>
                    <a:pt x="98" y="149"/>
                    <a:pt x="98" y="148"/>
                    <a:pt x="97" y="148"/>
                  </a:cubicBezTo>
                  <a:cubicBezTo>
                    <a:pt x="97" y="149"/>
                    <a:pt x="96" y="148"/>
                    <a:pt x="95" y="147"/>
                  </a:cubicBezTo>
                  <a:cubicBezTo>
                    <a:pt x="95" y="147"/>
                    <a:pt x="95" y="148"/>
                    <a:pt x="95" y="147"/>
                  </a:cubicBezTo>
                  <a:cubicBezTo>
                    <a:pt x="95" y="147"/>
                    <a:pt x="95" y="146"/>
                    <a:pt x="95" y="146"/>
                  </a:cubicBezTo>
                  <a:cubicBezTo>
                    <a:pt x="95" y="147"/>
                    <a:pt x="94" y="147"/>
                    <a:pt x="94" y="147"/>
                  </a:cubicBezTo>
                  <a:cubicBezTo>
                    <a:pt x="94" y="147"/>
                    <a:pt x="94" y="147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1" y="145"/>
                    <a:pt x="90" y="146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89" y="145"/>
                    <a:pt x="89" y="145"/>
                    <a:pt x="89" y="145"/>
                  </a:cubicBezTo>
                  <a:cubicBezTo>
                    <a:pt x="89" y="144"/>
                    <a:pt x="90" y="144"/>
                    <a:pt x="90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4"/>
                    <a:pt x="88" y="143"/>
                    <a:pt x="88" y="143"/>
                  </a:cubicBezTo>
                  <a:cubicBezTo>
                    <a:pt x="88" y="143"/>
                    <a:pt x="88" y="143"/>
                    <a:pt x="89" y="143"/>
                  </a:cubicBezTo>
                  <a:cubicBezTo>
                    <a:pt x="88" y="143"/>
                    <a:pt x="88" y="143"/>
                    <a:pt x="87" y="142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7" y="143"/>
                    <a:pt x="87" y="142"/>
                    <a:pt x="87" y="142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7" y="142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0"/>
                    <a:pt x="88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8"/>
                    <a:pt x="90" y="138"/>
                  </a:cubicBezTo>
                  <a:cubicBezTo>
                    <a:pt x="90" y="138"/>
                    <a:pt x="91" y="138"/>
                    <a:pt x="91" y="13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2" y="138"/>
                    <a:pt x="92" y="138"/>
                    <a:pt x="93" y="138"/>
                  </a:cubicBezTo>
                  <a:cubicBezTo>
                    <a:pt x="93" y="137"/>
                    <a:pt x="93" y="137"/>
                    <a:pt x="93" y="138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8"/>
                  </a:cubicBezTo>
                  <a:cubicBezTo>
                    <a:pt x="95" y="138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6" y="138"/>
                    <a:pt x="96" y="138"/>
                    <a:pt x="97" y="138"/>
                  </a:cubicBezTo>
                  <a:cubicBezTo>
                    <a:pt x="97" y="138"/>
                    <a:pt x="97" y="138"/>
                    <a:pt x="97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9"/>
                    <a:pt x="98" y="139"/>
                    <a:pt x="98" y="139"/>
                  </a:cubicBezTo>
                  <a:cubicBezTo>
                    <a:pt x="98" y="139"/>
                    <a:pt x="99" y="139"/>
                    <a:pt x="99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39"/>
                    <a:pt x="100" y="139"/>
                    <a:pt x="100" y="139"/>
                  </a:cubicBezTo>
                  <a:cubicBezTo>
                    <a:pt x="100" y="139"/>
                    <a:pt x="100" y="139"/>
                    <a:pt x="100" y="140"/>
                  </a:cubicBezTo>
                  <a:cubicBezTo>
                    <a:pt x="100" y="140"/>
                    <a:pt x="101" y="140"/>
                    <a:pt x="101" y="141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1" y="140"/>
                    <a:pt x="102" y="140"/>
                    <a:pt x="102" y="139"/>
                  </a:cubicBezTo>
                  <a:cubicBezTo>
                    <a:pt x="102" y="140"/>
                    <a:pt x="102" y="140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3" y="141"/>
                    <a:pt x="103" y="140"/>
                  </a:cubicBezTo>
                  <a:cubicBezTo>
                    <a:pt x="103" y="140"/>
                    <a:pt x="103" y="140"/>
                    <a:pt x="103" y="140"/>
                  </a:cubicBezTo>
                  <a:cubicBezTo>
                    <a:pt x="103" y="140"/>
                    <a:pt x="103" y="140"/>
                    <a:pt x="103" y="141"/>
                  </a:cubicBezTo>
                  <a:cubicBezTo>
                    <a:pt x="104" y="141"/>
                    <a:pt x="104" y="141"/>
                    <a:pt x="105" y="141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5" y="142"/>
                    <a:pt x="105" y="142"/>
                    <a:pt x="106" y="142"/>
                  </a:cubicBezTo>
                  <a:cubicBezTo>
                    <a:pt x="106" y="142"/>
                    <a:pt x="106" y="143"/>
                    <a:pt x="106" y="143"/>
                  </a:cubicBezTo>
                  <a:cubicBezTo>
                    <a:pt x="106" y="143"/>
                    <a:pt x="106" y="143"/>
                    <a:pt x="107" y="143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07" y="144"/>
                    <a:pt x="108" y="144"/>
                    <a:pt x="108" y="145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09" y="145"/>
                  </a:cubicBezTo>
                  <a:cubicBezTo>
                    <a:pt x="109" y="145"/>
                    <a:pt x="109" y="145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10" y="145"/>
                    <a:pt x="110" y="145"/>
                    <a:pt x="110" y="144"/>
                  </a:cubicBezTo>
                  <a:cubicBezTo>
                    <a:pt x="110" y="145"/>
                    <a:pt x="111" y="145"/>
                    <a:pt x="111" y="145"/>
                  </a:cubicBezTo>
                  <a:cubicBezTo>
                    <a:pt x="111" y="145"/>
                    <a:pt x="111" y="145"/>
                    <a:pt x="111" y="145"/>
                  </a:cubicBezTo>
                  <a:cubicBezTo>
                    <a:pt x="111" y="145"/>
                    <a:pt x="111" y="146"/>
                    <a:pt x="111" y="146"/>
                  </a:cubicBezTo>
                  <a:cubicBezTo>
                    <a:pt x="111" y="146"/>
                    <a:pt x="111" y="146"/>
                    <a:pt x="111" y="146"/>
                  </a:cubicBezTo>
                  <a:cubicBezTo>
                    <a:pt x="111" y="146"/>
                    <a:pt x="111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6"/>
                    <a:pt x="113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5" y="146"/>
                    <a:pt x="115" y="146"/>
                    <a:pt x="115" y="147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5" y="146"/>
                    <a:pt x="116" y="146"/>
                    <a:pt x="116" y="146"/>
                  </a:cubicBezTo>
                  <a:cubicBezTo>
                    <a:pt x="116" y="146"/>
                    <a:pt x="116" y="146"/>
                    <a:pt x="116" y="146"/>
                  </a:cubicBezTo>
                  <a:cubicBezTo>
                    <a:pt x="116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7"/>
                  </a:cubicBezTo>
                  <a:cubicBezTo>
                    <a:pt x="117" y="146"/>
                    <a:pt x="118" y="146"/>
                    <a:pt x="118" y="146"/>
                  </a:cubicBezTo>
                  <a:cubicBezTo>
                    <a:pt x="118" y="147"/>
                    <a:pt x="118" y="147"/>
                    <a:pt x="119" y="147"/>
                  </a:cubicBezTo>
                  <a:cubicBezTo>
                    <a:pt x="119" y="147"/>
                    <a:pt x="119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1" y="147"/>
                    <a:pt x="121" y="147"/>
                    <a:pt x="121" y="148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1" y="147"/>
                    <a:pt x="121" y="148"/>
                    <a:pt x="121" y="148"/>
                  </a:cubicBezTo>
                  <a:cubicBezTo>
                    <a:pt x="122" y="148"/>
                    <a:pt x="122" y="147"/>
                    <a:pt x="122" y="147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7"/>
                    <a:pt x="123" y="147"/>
                    <a:pt x="123" y="148"/>
                  </a:cubicBezTo>
                  <a:cubicBezTo>
                    <a:pt x="123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7"/>
                    <a:pt x="124" y="147"/>
                  </a:cubicBezTo>
                  <a:cubicBezTo>
                    <a:pt x="124" y="147"/>
                    <a:pt x="124" y="148"/>
                    <a:pt x="125" y="148"/>
                  </a:cubicBezTo>
                  <a:cubicBezTo>
                    <a:pt x="125" y="148"/>
                    <a:pt x="125" y="147"/>
                    <a:pt x="125" y="147"/>
                  </a:cubicBezTo>
                  <a:cubicBezTo>
                    <a:pt x="125" y="148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8"/>
                    <a:pt x="126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9"/>
                    <a:pt x="127" y="149"/>
                  </a:cubicBezTo>
                  <a:cubicBezTo>
                    <a:pt x="127" y="149"/>
                    <a:pt x="127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8" y="149"/>
                    <a:pt x="128" y="149"/>
                    <a:pt x="129" y="149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9"/>
                    <a:pt x="130" y="149"/>
                    <a:pt x="130" y="149"/>
                  </a:cubicBezTo>
                  <a:cubicBezTo>
                    <a:pt x="130" y="150"/>
                    <a:pt x="131" y="150"/>
                    <a:pt x="131" y="150"/>
                  </a:cubicBezTo>
                  <a:cubicBezTo>
                    <a:pt x="131" y="150"/>
                    <a:pt x="131" y="150"/>
                    <a:pt x="131" y="149"/>
                  </a:cubicBezTo>
                  <a:cubicBezTo>
                    <a:pt x="131" y="150"/>
                    <a:pt x="131" y="150"/>
                    <a:pt x="131" y="150"/>
                  </a:cubicBezTo>
                  <a:cubicBezTo>
                    <a:pt x="131" y="150"/>
                    <a:pt x="132" y="150"/>
                    <a:pt x="132" y="15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32" y="150"/>
                    <a:pt x="133" y="150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49"/>
                    <a:pt x="134" y="150"/>
                    <a:pt x="134" y="150"/>
                  </a:cubicBezTo>
                  <a:cubicBezTo>
                    <a:pt x="134" y="150"/>
                    <a:pt x="134" y="150"/>
                    <a:pt x="135" y="150"/>
                  </a:cubicBezTo>
                  <a:cubicBezTo>
                    <a:pt x="135" y="150"/>
                    <a:pt x="135" y="150"/>
                    <a:pt x="136" y="150"/>
                  </a:cubicBezTo>
                  <a:cubicBezTo>
                    <a:pt x="136" y="150"/>
                    <a:pt x="136" y="150"/>
                    <a:pt x="136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37" y="151"/>
                    <a:pt x="137" y="151"/>
                    <a:pt x="138" y="151"/>
                  </a:cubicBezTo>
                  <a:cubicBezTo>
                    <a:pt x="138" y="151"/>
                    <a:pt x="138" y="151"/>
                    <a:pt x="138" y="152"/>
                  </a:cubicBezTo>
                  <a:cubicBezTo>
                    <a:pt x="138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1" y="152"/>
                  </a:cubicBezTo>
                  <a:cubicBezTo>
                    <a:pt x="141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4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4" y="153"/>
                  </a:cubicBezTo>
                  <a:cubicBezTo>
                    <a:pt x="144" y="153"/>
                    <a:pt x="144" y="154"/>
                    <a:pt x="144" y="154"/>
                  </a:cubicBezTo>
                  <a:cubicBezTo>
                    <a:pt x="144" y="154"/>
                    <a:pt x="144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7" y="154"/>
                    <a:pt x="147" y="154"/>
                    <a:pt x="147" y="154"/>
                  </a:cubicBezTo>
                  <a:cubicBezTo>
                    <a:pt x="147" y="154"/>
                    <a:pt x="148" y="154"/>
                    <a:pt x="148" y="155"/>
                  </a:cubicBezTo>
                  <a:cubicBezTo>
                    <a:pt x="148" y="154"/>
                    <a:pt x="148" y="154"/>
                    <a:pt x="148" y="154"/>
                  </a:cubicBezTo>
                  <a:cubicBezTo>
                    <a:pt x="149" y="155"/>
                    <a:pt x="149" y="155"/>
                    <a:pt x="150" y="155"/>
                  </a:cubicBezTo>
                  <a:cubicBezTo>
                    <a:pt x="150" y="155"/>
                    <a:pt x="150" y="155"/>
                    <a:pt x="151" y="156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2" y="155"/>
                    <a:pt x="152" y="156"/>
                    <a:pt x="152" y="156"/>
                  </a:cubicBezTo>
                  <a:cubicBezTo>
                    <a:pt x="152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5" y="157"/>
                    <a:pt x="155" y="156"/>
                    <a:pt x="155" y="156"/>
                  </a:cubicBezTo>
                  <a:cubicBezTo>
                    <a:pt x="155" y="156"/>
                    <a:pt x="156" y="157"/>
                    <a:pt x="156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8" y="157"/>
                    <a:pt x="159" y="157"/>
                    <a:pt x="159" y="158"/>
                  </a:cubicBezTo>
                  <a:cubicBezTo>
                    <a:pt x="159" y="158"/>
                    <a:pt x="160" y="158"/>
                    <a:pt x="160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1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60"/>
                    <a:pt x="161" y="160"/>
                  </a:cubicBezTo>
                  <a:cubicBezTo>
                    <a:pt x="161" y="160"/>
                    <a:pt x="162" y="160"/>
                    <a:pt x="16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1"/>
                    <a:pt x="162" y="161"/>
                    <a:pt x="162" y="161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3" y="161"/>
                    <a:pt x="163" y="162"/>
                    <a:pt x="163" y="162"/>
                  </a:cubicBezTo>
                  <a:cubicBezTo>
                    <a:pt x="163" y="162"/>
                    <a:pt x="163" y="162"/>
                    <a:pt x="163" y="162"/>
                  </a:cubicBezTo>
                  <a:cubicBezTo>
                    <a:pt x="163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5" y="163"/>
                    <a:pt x="165" y="163"/>
                  </a:cubicBezTo>
                  <a:cubicBezTo>
                    <a:pt x="165" y="163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3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6" y="164"/>
                    <a:pt x="166" y="164"/>
                  </a:cubicBezTo>
                  <a:cubicBezTo>
                    <a:pt x="166" y="165"/>
                    <a:pt x="166" y="165"/>
                    <a:pt x="166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6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2" y="167"/>
                    <a:pt x="172" y="167"/>
                  </a:cubicBezTo>
                  <a:cubicBezTo>
                    <a:pt x="172" y="167"/>
                    <a:pt x="172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4" y="168"/>
                    <a:pt x="174" y="167"/>
                    <a:pt x="174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7"/>
                    <a:pt x="175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7" y="168"/>
                  </a:cubicBezTo>
                  <a:cubicBezTo>
                    <a:pt x="177" y="167"/>
                    <a:pt x="177" y="167"/>
                    <a:pt x="176" y="166"/>
                  </a:cubicBezTo>
                  <a:cubicBezTo>
                    <a:pt x="176" y="166"/>
                    <a:pt x="176" y="166"/>
                    <a:pt x="176" y="166"/>
                  </a:cubicBezTo>
                  <a:cubicBezTo>
                    <a:pt x="176" y="166"/>
                    <a:pt x="176" y="166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177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7"/>
                    <a:pt x="178" y="167"/>
                    <a:pt x="178" y="167"/>
                  </a:cubicBezTo>
                  <a:cubicBezTo>
                    <a:pt x="178" y="167"/>
                    <a:pt x="178" y="168"/>
                    <a:pt x="178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9"/>
                    <a:pt x="180" y="169"/>
                    <a:pt x="180" y="169"/>
                  </a:cubicBezTo>
                  <a:cubicBezTo>
                    <a:pt x="180" y="169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1" y="169"/>
                    <a:pt x="181" y="169"/>
                    <a:pt x="181" y="169"/>
                  </a:cubicBezTo>
                  <a:cubicBezTo>
                    <a:pt x="181" y="169"/>
                    <a:pt x="181" y="169"/>
                    <a:pt x="182" y="169"/>
                  </a:cubicBezTo>
                  <a:cubicBezTo>
                    <a:pt x="182" y="169"/>
                    <a:pt x="182" y="168"/>
                    <a:pt x="182" y="168"/>
                  </a:cubicBezTo>
                  <a:cubicBezTo>
                    <a:pt x="182" y="168"/>
                    <a:pt x="183" y="168"/>
                    <a:pt x="183" y="168"/>
                  </a:cubicBezTo>
                  <a:cubicBezTo>
                    <a:pt x="183" y="168"/>
                    <a:pt x="183" y="167"/>
                    <a:pt x="183" y="167"/>
                  </a:cubicBezTo>
                  <a:cubicBezTo>
                    <a:pt x="183" y="167"/>
                    <a:pt x="183" y="167"/>
                    <a:pt x="184" y="167"/>
                  </a:cubicBezTo>
                  <a:cubicBezTo>
                    <a:pt x="184" y="167"/>
                    <a:pt x="185" y="167"/>
                    <a:pt x="185" y="167"/>
                  </a:cubicBezTo>
                  <a:cubicBezTo>
                    <a:pt x="185" y="166"/>
                    <a:pt x="185" y="166"/>
                    <a:pt x="185" y="166"/>
                  </a:cubicBezTo>
                  <a:cubicBezTo>
                    <a:pt x="185" y="166"/>
                    <a:pt x="185" y="166"/>
                    <a:pt x="185" y="165"/>
                  </a:cubicBezTo>
                  <a:cubicBezTo>
                    <a:pt x="185" y="165"/>
                    <a:pt x="185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5" y="164"/>
                    <a:pt x="185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3"/>
                  </a:cubicBezTo>
                  <a:close/>
                  <a:moveTo>
                    <a:pt x="151" y="56"/>
                  </a:moveTo>
                  <a:cubicBezTo>
                    <a:pt x="151" y="56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6"/>
                    <a:pt x="151" y="56"/>
                  </a:cubicBezTo>
                  <a:close/>
                  <a:moveTo>
                    <a:pt x="151" y="66"/>
                  </a:moveTo>
                  <a:cubicBezTo>
                    <a:pt x="151" y="66"/>
                    <a:pt x="150" y="66"/>
                    <a:pt x="150" y="65"/>
                  </a:cubicBezTo>
                  <a:cubicBezTo>
                    <a:pt x="151" y="65"/>
                    <a:pt x="151" y="65"/>
                    <a:pt x="151" y="66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6" y="74"/>
                  </a:moveTo>
                  <a:cubicBezTo>
                    <a:pt x="146" y="74"/>
                    <a:pt x="146" y="74"/>
                    <a:pt x="147" y="74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4"/>
                  </a:cubicBezTo>
                  <a:close/>
                  <a:moveTo>
                    <a:pt x="142" y="65"/>
                  </a:moveTo>
                  <a:cubicBezTo>
                    <a:pt x="142" y="65"/>
                    <a:pt x="142" y="65"/>
                    <a:pt x="142" y="65"/>
                  </a:cubicBezTo>
                  <a:cubicBezTo>
                    <a:pt x="142" y="65"/>
                    <a:pt x="142" y="65"/>
                    <a:pt x="142" y="66"/>
                  </a:cubicBezTo>
                  <a:cubicBezTo>
                    <a:pt x="142" y="66"/>
                    <a:pt x="141" y="66"/>
                    <a:pt x="141" y="66"/>
                  </a:cubicBezTo>
                  <a:cubicBezTo>
                    <a:pt x="141" y="66"/>
                    <a:pt x="141" y="65"/>
                    <a:pt x="141" y="65"/>
                  </a:cubicBezTo>
                  <a:cubicBezTo>
                    <a:pt x="141" y="65"/>
                    <a:pt x="141" y="65"/>
                    <a:pt x="142" y="65"/>
                  </a:cubicBezTo>
                  <a:close/>
                  <a:moveTo>
                    <a:pt x="142" y="77"/>
                  </a:moveTo>
                  <a:cubicBezTo>
                    <a:pt x="142" y="77"/>
                    <a:pt x="142" y="77"/>
                    <a:pt x="142" y="77"/>
                  </a:cubicBezTo>
                  <a:cubicBezTo>
                    <a:pt x="142" y="77"/>
                    <a:pt x="143" y="77"/>
                    <a:pt x="143" y="77"/>
                  </a:cubicBezTo>
                  <a:cubicBezTo>
                    <a:pt x="143" y="78"/>
                    <a:pt x="143" y="78"/>
                    <a:pt x="142" y="78"/>
                  </a:cubicBezTo>
                  <a:cubicBezTo>
                    <a:pt x="142" y="78"/>
                    <a:pt x="142" y="78"/>
                    <a:pt x="141" y="78"/>
                  </a:cubicBezTo>
                  <a:cubicBezTo>
                    <a:pt x="141" y="78"/>
                    <a:pt x="142" y="78"/>
                    <a:pt x="142" y="77"/>
                  </a:cubicBezTo>
                  <a:close/>
                  <a:moveTo>
                    <a:pt x="140" y="67"/>
                  </a:moveTo>
                  <a:cubicBezTo>
                    <a:pt x="140" y="67"/>
                    <a:pt x="140" y="67"/>
                    <a:pt x="140" y="67"/>
                  </a:cubicBezTo>
                  <a:cubicBezTo>
                    <a:pt x="140" y="66"/>
                    <a:pt x="140" y="66"/>
                    <a:pt x="140" y="67"/>
                  </a:cubicBezTo>
                  <a:close/>
                  <a:moveTo>
                    <a:pt x="139" y="66"/>
                  </a:moveTo>
                  <a:cubicBezTo>
                    <a:pt x="139" y="66"/>
                    <a:pt x="139" y="66"/>
                    <a:pt x="139" y="66"/>
                  </a:cubicBezTo>
                  <a:cubicBezTo>
                    <a:pt x="139" y="66"/>
                    <a:pt x="139" y="67"/>
                    <a:pt x="138" y="66"/>
                  </a:cubicBezTo>
                  <a:cubicBezTo>
                    <a:pt x="138" y="66"/>
                    <a:pt x="139" y="66"/>
                    <a:pt x="139" y="66"/>
                  </a:cubicBezTo>
                  <a:close/>
                  <a:moveTo>
                    <a:pt x="47" y="77"/>
                  </a:move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6"/>
                    <a:pt x="46" y="76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4"/>
                    <a:pt x="46" y="74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6"/>
                    <a:pt x="47" y="75"/>
                  </a:cubicBezTo>
                  <a:cubicBezTo>
                    <a:pt x="47" y="75"/>
                    <a:pt x="47" y="76"/>
                    <a:pt x="47" y="76"/>
                  </a:cubicBezTo>
                  <a:cubicBezTo>
                    <a:pt x="47" y="76"/>
                    <a:pt x="46" y="76"/>
                    <a:pt x="47" y="76"/>
                  </a:cubicBezTo>
                  <a:cubicBezTo>
                    <a:pt x="47" y="76"/>
                    <a:pt x="47" y="76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lose/>
                  <a:moveTo>
                    <a:pt x="49" y="76"/>
                  </a:move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lose/>
                  <a:moveTo>
                    <a:pt x="51" y="147"/>
                  </a:move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1" y="147"/>
                  </a:cubicBezTo>
                  <a:close/>
                  <a:moveTo>
                    <a:pt x="53" y="78"/>
                  </a:moveTo>
                  <a:cubicBezTo>
                    <a:pt x="53" y="78"/>
                    <a:pt x="54" y="78"/>
                    <a:pt x="54" y="78"/>
                  </a:cubicBezTo>
                  <a:cubicBezTo>
                    <a:pt x="54" y="78"/>
                    <a:pt x="54" y="78"/>
                    <a:pt x="53" y="78"/>
                  </a:cubicBezTo>
                  <a:close/>
                  <a:moveTo>
                    <a:pt x="57" y="144"/>
                  </a:moveTo>
                  <a:cubicBezTo>
                    <a:pt x="57" y="144"/>
                    <a:pt x="57" y="144"/>
                    <a:pt x="56" y="144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144"/>
                    <a:pt x="57" y="144"/>
                    <a:pt x="57" y="144"/>
                  </a:cubicBezTo>
                  <a:close/>
                  <a:moveTo>
                    <a:pt x="163" y="160"/>
                  </a:moveTo>
                  <a:cubicBezTo>
                    <a:pt x="163" y="160"/>
                    <a:pt x="163" y="159"/>
                    <a:pt x="163" y="159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63" y="159"/>
                    <a:pt x="163" y="160"/>
                    <a:pt x="164" y="160"/>
                  </a:cubicBezTo>
                  <a:cubicBezTo>
                    <a:pt x="163" y="161"/>
                    <a:pt x="163" y="160"/>
                    <a:pt x="163" y="160"/>
                  </a:cubicBezTo>
                  <a:close/>
                  <a:moveTo>
                    <a:pt x="165" y="160"/>
                  </a:move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4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4" y="160"/>
                    <a:pt x="164" y="160"/>
                  </a:cubicBezTo>
                  <a:cubicBezTo>
                    <a:pt x="165" y="159"/>
                    <a:pt x="165" y="159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lose/>
                  <a:moveTo>
                    <a:pt x="166" y="160"/>
                  </a:moveTo>
                  <a:cubicBezTo>
                    <a:pt x="166" y="160"/>
                    <a:pt x="166" y="160"/>
                    <a:pt x="166" y="161"/>
                  </a:cubicBezTo>
                  <a:cubicBezTo>
                    <a:pt x="166" y="160"/>
                    <a:pt x="166" y="160"/>
                    <a:pt x="165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lose/>
                  <a:moveTo>
                    <a:pt x="168" y="161"/>
                  </a:moveTo>
                  <a:cubicBezTo>
                    <a:pt x="168" y="160"/>
                    <a:pt x="168" y="160"/>
                    <a:pt x="168" y="160"/>
                  </a:cubicBezTo>
                  <a:cubicBezTo>
                    <a:pt x="168" y="160"/>
                    <a:pt x="168" y="161"/>
                    <a:pt x="168" y="161"/>
                  </a:cubicBezTo>
                  <a:close/>
                  <a:moveTo>
                    <a:pt x="172" y="163"/>
                  </a:move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4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2" y="163"/>
                    <a:pt x="172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0" y="162"/>
                    <a:pt x="170" y="163"/>
                    <a:pt x="170" y="162"/>
                  </a:cubicBezTo>
                  <a:cubicBezTo>
                    <a:pt x="170" y="162"/>
                    <a:pt x="170" y="162"/>
                    <a:pt x="170" y="162"/>
                  </a:cubicBezTo>
                  <a:cubicBezTo>
                    <a:pt x="170" y="162"/>
                    <a:pt x="169" y="162"/>
                    <a:pt x="169" y="162"/>
                  </a:cubicBezTo>
                  <a:cubicBezTo>
                    <a:pt x="169" y="161"/>
                    <a:pt x="169" y="161"/>
                    <a:pt x="168" y="161"/>
                  </a:cubicBezTo>
                  <a:cubicBezTo>
                    <a:pt x="169" y="161"/>
                    <a:pt x="169" y="161"/>
                    <a:pt x="170" y="161"/>
                  </a:cubicBezTo>
                  <a:cubicBezTo>
                    <a:pt x="170" y="161"/>
                    <a:pt x="170" y="162"/>
                    <a:pt x="171" y="162"/>
                  </a:cubicBezTo>
                  <a:cubicBezTo>
                    <a:pt x="171" y="162"/>
                    <a:pt x="171" y="161"/>
                    <a:pt x="171" y="162"/>
                  </a:cubicBezTo>
                  <a:cubicBezTo>
                    <a:pt x="171" y="162"/>
                    <a:pt x="171" y="162"/>
                    <a:pt x="171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3"/>
                    <a:pt x="173" y="163"/>
                    <a:pt x="173" y="163"/>
                  </a:cubicBezTo>
                  <a:cubicBezTo>
                    <a:pt x="173" y="163"/>
                    <a:pt x="173" y="163"/>
                    <a:pt x="172" y="163"/>
                  </a:cubicBezTo>
                  <a:close/>
                  <a:moveTo>
                    <a:pt x="173" y="164"/>
                  </a:move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lnTo>
                    <a:pt x="173" y="164"/>
                  </a:lnTo>
                  <a:close/>
                  <a:moveTo>
                    <a:pt x="175" y="164"/>
                  </a:move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6" y="165"/>
                  </a:cubicBezTo>
                  <a:cubicBezTo>
                    <a:pt x="175" y="164"/>
                    <a:pt x="175" y="164"/>
                    <a:pt x="175" y="164"/>
                  </a:cubicBezTo>
                  <a:close/>
                  <a:moveTo>
                    <a:pt x="180" y="168"/>
                  </a:move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8"/>
                    <a:pt x="179" y="167"/>
                    <a:pt x="179" y="167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80" y="168"/>
                    <a:pt x="180" y="168"/>
                    <a:pt x="18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26" name="Freeform 51442">
              <a:extLst>
                <a:ext uri="{FF2B5EF4-FFF2-40B4-BE49-F238E27FC236}">
                  <a16:creationId xmlns:a16="http://schemas.microsoft.com/office/drawing/2014/main" id="{FE32FC87-18E0-9ABC-A7D4-5CF98BF3BB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331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51442">
              <a:extLst>
                <a:ext uri="{FF2B5EF4-FFF2-40B4-BE49-F238E27FC236}">
                  <a16:creationId xmlns:a16="http://schemas.microsoft.com/office/drawing/2014/main" id="{49F1A3C4-D737-450C-66BA-59DEC87BD9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26" y="3129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51442">
              <a:extLst>
                <a:ext uri="{FF2B5EF4-FFF2-40B4-BE49-F238E27FC236}">
                  <a16:creationId xmlns:a16="http://schemas.microsoft.com/office/drawing/2014/main" id="{D6B0E269-40A8-A2D9-4F8B-7F04BE23D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76" y="1698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9" name="Freeform 61654">
            <a:extLst>
              <a:ext uri="{FF2B5EF4-FFF2-40B4-BE49-F238E27FC236}">
                <a16:creationId xmlns:a16="http://schemas.microsoft.com/office/drawing/2014/main" id="{522D8DE2-7A76-38E2-50EA-A0A720081E21}"/>
              </a:ext>
            </a:extLst>
          </p:cNvPr>
          <p:cNvSpPr>
            <a:spLocks noEditPoints="1"/>
          </p:cNvSpPr>
          <p:nvPr/>
        </p:nvSpPr>
        <p:spPr bwMode="auto">
          <a:xfrm rot="11317777" flipV="1">
            <a:off x="9704885" y="1719180"/>
            <a:ext cx="2332707" cy="2255433"/>
          </a:xfrm>
          <a:custGeom>
            <a:avLst/>
            <a:gdLst>
              <a:gd name="T0" fmla="*/ 162 w 181"/>
              <a:gd name="T1" fmla="*/ 153 h 174"/>
              <a:gd name="T2" fmla="*/ 166 w 181"/>
              <a:gd name="T3" fmla="*/ 159 h 174"/>
              <a:gd name="T4" fmla="*/ 138 w 181"/>
              <a:gd name="T5" fmla="*/ 133 h 174"/>
              <a:gd name="T6" fmla="*/ 129 w 181"/>
              <a:gd name="T7" fmla="*/ 138 h 174"/>
              <a:gd name="T8" fmla="*/ 129 w 181"/>
              <a:gd name="T9" fmla="*/ 156 h 174"/>
              <a:gd name="T10" fmla="*/ 122 w 181"/>
              <a:gd name="T11" fmla="*/ 145 h 174"/>
              <a:gd name="T12" fmla="*/ 125 w 181"/>
              <a:gd name="T13" fmla="*/ 137 h 174"/>
              <a:gd name="T14" fmla="*/ 113 w 181"/>
              <a:gd name="T15" fmla="*/ 128 h 174"/>
              <a:gd name="T16" fmla="*/ 101 w 181"/>
              <a:gd name="T17" fmla="*/ 126 h 174"/>
              <a:gd name="T18" fmla="*/ 93 w 181"/>
              <a:gd name="T19" fmla="*/ 134 h 174"/>
              <a:gd name="T20" fmla="*/ 86 w 181"/>
              <a:gd name="T21" fmla="*/ 139 h 174"/>
              <a:gd name="T22" fmla="*/ 82 w 181"/>
              <a:gd name="T23" fmla="*/ 146 h 174"/>
              <a:gd name="T24" fmla="*/ 77 w 181"/>
              <a:gd name="T25" fmla="*/ 151 h 174"/>
              <a:gd name="T26" fmla="*/ 67 w 181"/>
              <a:gd name="T27" fmla="*/ 152 h 174"/>
              <a:gd name="T28" fmla="*/ 60 w 181"/>
              <a:gd name="T29" fmla="*/ 153 h 174"/>
              <a:gd name="T30" fmla="*/ 53 w 181"/>
              <a:gd name="T31" fmla="*/ 156 h 174"/>
              <a:gd name="T32" fmla="*/ 45 w 181"/>
              <a:gd name="T33" fmla="*/ 159 h 174"/>
              <a:gd name="T34" fmla="*/ 39 w 181"/>
              <a:gd name="T35" fmla="*/ 159 h 174"/>
              <a:gd name="T36" fmla="*/ 17 w 181"/>
              <a:gd name="T37" fmla="*/ 168 h 174"/>
              <a:gd name="T38" fmla="*/ 17 w 181"/>
              <a:gd name="T39" fmla="*/ 157 h 174"/>
              <a:gd name="T40" fmla="*/ 18 w 181"/>
              <a:gd name="T41" fmla="*/ 147 h 174"/>
              <a:gd name="T42" fmla="*/ 33 w 181"/>
              <a:gd name="T43" fmla="*/ 125 h 174"/>
              <a:gd name="T44" fmla="*/ 55 w 181"/>
              <a:gd name="T45" fmla="*/ 98 h 174"/>
              <a:gd name="T46" fmla="*/ 69 w 181"/>
              <a:gd name="T47" fmla="*/ 81 h 174"/>
              <a:gd name="T48" fmla="*/ 60 w 181"/>
              <a:gd name="T49" fmla="*/ 59 h 174"/>
              <a:gd name="T50" fmla="*/ 51 w 181"/>
              <a:gd name="T51" fmla="*/ 31 h 174"/>
              <a:gd name="T52" fmla="*/ 31 w 181"/>
              <a:gd name="T53" fmla="*/ 7 h 174"/>
              <a:gd name="T54" fmla="*/ 49 w 181"/>
              <a:gd name="T55" fmla="*/ 22 h 174"/>
              <a:gd name="T56" fmla="*/ 61 w 181"/>
              <a:gd name="T57" fmla="*/ 38 h 174"/>
              <a:gd name="T58" fmla="*/ 84 w 181"/>
              <a:gd name="T59" fmla="*/ 57 h 174"/>
              <a:gd name="T60" fmla="*/ 93 w 181"/>
              <a:gd name="T61" fmla="*/ 65 h 174"/>
              <a:gd name="T62" fmla="*/ 105 w 181"/>
              <a:gd name="T63" fmla="*/ 69 h 174"/>
              <a:gd name="T64" fmla="*/ 109 w 181"/>
              <a:gd name="T65" fmla="*/ 59 h 174"/>
              <a:gd name="T66" fmla="*/ 112 w 181"/>
              <a:gd name="T67" fmla="*/ 69 h 174"/>
              <a:gd name="T68" fmla="*/ 113 w 181"/>
              <a:gd name="T69" fmla="*/ 74 h 174"/>
              <a:gd name="T70" fmla="*/ 116 w 181"/>
              <a:gd name="T71" fmla="*/ 80 h 174"/>
              <a:gd name="T72" fmla="*/ 120 w 181"/>
              <a:gd name="T73" fmla="*/ 96 h 174"/>
              <a:gd name="T74" fmla="*/ 124 w 181"/>
              <a:gd name="T75" fmla="*/ 101 h 174"/>
              <a:gd name="T76" fmla="*/ 132 w 181"/>
              <a:gd name="T77" fmla="*/ 105 h 174"/>
              <a:gd name="T78" fmla="*/ 140 w 181"/>
              <a:gd name="T79" fmla="*/ 112 h 174"/>
              <a:gd name="T80" fmla="*/ 170 w 181"/>
              <a:gd name="T81" fmla="*/ 131 h 174"/>
              <a:gd name="T82" fmla="*/ 126 w 181"/>
              <a:gd name="T83" fmla="*/ 101 h 174"/>
              <a:gd name="T84" fmla="*/ 75 w 181"/>
              <a:gd name="T85" fmla="*/ 146 h 174"/>
              <a:gd name="T86" fmla="*/ 82 w 181"/>
              <a:gd name="T87" fmla="*/ 144 h 174"/>
              <a:gd name="T88" fmla="*/ 166 w 181"/>
              <a:gd name="T89" fmla="*/ 158 h 174"/>
              <a:gd name="T90" fmla="*/ 86 w 181"/>
              <a:gd name="T91" fmla="*/ 137 h 174"/>
              <a:gd name="T92" fmla="*/ 4 w 181"/>
              <a:gd name="T93" fmla="*/ 171 h 174"/>
              <a:gd name="T94" fmla="*/ 73 w 181"/>
              <a:gd name="T95" fmla="*/ 84 h 174"/>
              <a:gd name="T96" fmla="*/ 73 w 181"/>
              <a:gd name="T97" fmla="*/ 151 h 174"/>
              <a:gd name="T98" fmla="*/ 126 w 181"/>
              <a:gd name="T99" fmla="*/ 131 h 174"/>
              <a:gd name="T100" fmla="*/ 53 w 181"/>
              <a:gd name="T101" fmla="*/ 101 h 174"/>
              <a:gd name="T102" fmla="*/ 115 w 181"/>
              <a:gd name="T103" fmla="*/ 81 h 174"/>
              <a:gd name="T104" fmla="*/ 7 w 181"/>
              <a:gd name="T105" fmla="*/ 167 h 174"/>
              <a:gd name="T106" fmla="*/ 171 w 181"/>
              <a:gd name="T107" fmla="*/ 134 h 174"/>
              <a:gd name="T108" fmla="*/ 112 w 181"/>
              <a:gd name="T109" fmla="*/ 79 h 174"/>
              <a:gd name="T110" fmla="*/ 121 w 181"/>
              <a:gd name="T111" fmla="*/ 101 h 174"/>
              <a:gd name="T112" fmla="*/ 92 w 181"/>
              <a:gd name="T113" fmla="*/ 65 h 174"/>
              <a:gd name="T114" fmla="*/ 106 w 181"/>
              <a:gd name="T115" fmla="*/ 71 h 174"/>
              <a:gd name="T116" fmla="*/ 89 w 181"/>
              <a:gd name="T117" fmla="*/ 135 h 174"/>
              <a:gd name="T118" fmla="*/ 73 w 181"/>
              <a:gd name="T119" fmla="*/ 150 h 174"/>
              <a:gd name="T120" fmla="*/ 100 w 181"/>
              <a:gd name="T121" fmla="*/ 12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1" h="174">
                <a:moveTo>
                  <a:pt x="164" y="137"/>
                </a:moveTo>
                <a:cubicBezTo>
                  <a:pt x="163" y="136"/>
                  <a:pt x="163" y="136"/>
                  <a:pt x="162" y="136"/>
                </a:cubicBezTo>
                <a:cubicBezTo>
                  <a:pt x="162" y="136"/>
                  <a:pt x="162" y="136"/>
                  <a:pt x="162" y="137"/>
                </a:cubicBezTo>
                <a:cubicBezTo>
                  <a:pt x="161" y="136"/>
                  <a:pt x="161" y="136"/>
                  <a:pt x="160" y="136"/>
                </a:cubicBezTo>
                <a:cubicBezTo>
                  <a:pt x="160" y="135"/>
                  <a:pt x="160" y="135"/>
                  <a:pt x="159" y="134"/>
                </a:cubicBezTo>
                <a:cubicBezTo>
                  <a:pt x="158" y="134"/>
                  <a:pt x="158" y="134"/>
                  <a:pt x="157" y="134"/>
                </a:cubicBezTo>
                <a:cubicBezTo>
                  <a:pt x="157" y="134"/>
                  <a:pt x="156" y="134"/>
                  <a:pt x="155" y="133"/>
                </a:cubicBezTo>
                <a:cubicBezTo>
                  <a:pt x="155" y="133"/>
                  <a:pt x="155" y="133"/>
                  <a:pt x="154" y="133"/>
                </a:cubicBezTo>
                <a:cubicBezTo>
                  <a:pt x="154" y="133"/>
                  <a:pt x="154" y="134"/>
                  <a:pt x="154" y="135"/>
                </a:cubicBezTo>
                <a:cubicBezTo>
                  <a:pt x="153" y="135"/>
                  <a:pt x="153" y="134"/>
                  <a:pt x="152" y="133"/>
                </a:cubicBezTo>
                <a:cubicBezTo>
                  <a:pt x="152" y="134"/>
                  <a:pt x="150" y="134"/>
                  <a:pt x="150" y="135"/>
                </a:cubicBezTo>
                <a:cubicBezTo>
                  <a:pt x="149" y="136"/>
                  <a:pt x="148" y="135"/>
                  <a:pt x="147" y="136"/>
                </a:cubicBezTo>
                <a:cubicBezTo>
                  <a:pt x="148" y="138"/>
                  <a:pt x="150" y="140"/>
                  <a:pt x="152" y="142"/>
                </a:cubicBezTo>
                <a:cubicBezTo>
                  <a:pt x="152" y="142"/>
                  <a:pt x="153" y="143"/>
                  <a:pt x="153" y="144"/>
                </a:cubicBezTo>
                <a:cubicBezTo>
                  <a:pt x="153" y="144"/>
                  <a:pt x="154" y="144"/>
                  <a:pt x="154" y="144"/>
                </a:cubicBezTo>
                <a:cubicBezTo>
                  <a:pt x="154" y="145"/>
                  <a:pt x="157" y="148"/>
                  <a:pt x="158" y="148"/>
                </a:cubicBezTo>
                <a:cubicBezTo>
                  <a:pt x="158" y="148"/>
                  <a:pt x="158" y="148"/>
                  <a:pt x="158" y="148"/>
                </a:cubicBezTo>
                <a:cubicBezTo>
                  <a:pt x="158" y="149"/>
                  <a:pt x="159" y="150"/>
                  <a:pt x="161" y="151"/>
                </a:cubicBezTo>
                <a:cubicBezTo>
                  <a:pt x="160" y="152"/>
                  <a:pt x="161" y="152"/>
                  <a:pt x="162" y="152"/>
                </a:cubicBezTo>
                <a:cubicBezTo>
                  <a:pt x="162" y="152"/>
                  <a:pt x="162" y="152"/>
                  <a:pt x="162" y="151"/>
                </a:cubicBezTo>
                <a:cubicBezTo>
                  <a:pt x="162" y="151"/>
                  <a:pt x="162" y="152"/>
                  <a:pt x="163" y="152"/>
                </a:cubicBezTo>
                <a:cubicBezTo>
                  <a:pt x="162" y="152"/>
                  <a:pt x="162" y="153"/>
                  <a:pt x="162" y="153"/>
                </a:cubicBezTo>
                <a:cubicBezTo>
                  <a:pt x="162" y="154"/>
                  <a:pt x="163" y="154"/>
                  <a:pt x="164" y="154"/>
                </a:cubicBezTo>
                <a:cubicBezTo>
                  <a:pt x="164" y="154"/>
                  <a:pt x="163" y="154"/>
                  <a:pt x="163" y="154"/>
                </a:cubicBezTo>
                <a:cubicBezTo>
                  <a:pt x="164" y="155"/>
                  <a:pt x="164" y="155"/>
                  <a:pt x="164" y="155"/>
                </a:cubicBezTo>
                <a:cubicBezTo>
                  <a:pt x="165" y="156"/>
                  <a:pt x="165" y="156"/>
                  <a:pt x="165" y="157"/>
                </a:cubicBezTo>
                <a:cubicBezTo>
                  <a:pt x="167" y="157"/>
                  <a:pt x="167" y="158"/>
                  <a:pt x="168" y="160"/>
                </a:cubicBezTo>
                <a:cubicBezTo>
                  <a:pt x="169" y="161"/>
                  <a:pt x="170" y="162"/>
                  <a:pt x="172" y="163"/>
                </a:cubicBezTo>
                <a:cubicBezTo>
                  <a:pt x="173" y="165"/>
                  <a:pt x="174" y="166"/>
                  <a:pt x="176" y="167"/>
                </a:cubicBezTo>
                <a:cubicBezTo>
                  <a:pt x="176" y="168"/>
                  <a:pt x="177" y="169"/>
                  <a:pt x="177" y="169"/>
                </a:cubicBezTo>
                <a:cubicBezTo>
                  <a:pt x="177" y="169"/>
                  <a:pt x="178" y="170"/>
                  <a:pt x="178" y="170"/>
                </a:cubicBezTo>
                <a:cubicBezTo>
                  <a:pt x="178" y="170"/>
                  <a:pt x="179" y="171"/>
                  <a:pt x="179" y="171"/>
                </a:cubicBezTo>
                <a:cubicBezTo>
                  <a:pt x="180" y="172"/>
                  <a:pt x="180" y="172"/>
                  <a:pt x="181" y="173"/>
                </a:cubicBezTo>
                <a:cubicBezTo>
                  <a:pt x="181" y="174"/>
                  <a:pt x="181" y="174"/>
                  <a:pt x="180" y="174"/>
                </a:cubicBezTo>
                <a:cubicBezTo>
                  <a:pt x="180" y="174"/>
                  <a:pt x="180" y="174"/>
                  <a:pt x="180" y="174"/>
                </a:cubicBezTo>
                <a:cubicBezTo>
                  <a:pt x="180" y="174"/>
                  <a:pt x="179" y="174"/>
                  <a:pt x="179" y="174"/>
                </a:cubicBezTo>
                <a:cubicBezTo>
                  <a:pt x="179" y="173"/>
                  <a:pt x="178" y="172"/>
                  <a:pt x="177" y="171"/>
                </a:cubicBezTo>
                <a:cubicBezTo>
                  <a:pt x="176" y="170"/>
                  <a:pt x="176" y="169"/>
                  <a:pt x="175" y="168"/>
                </a:cubicBezTo>
                <a:cubicBezTo>
                  <a:pt x="175" y="168"/>
                  <a:pt x="175" y="168"/>
                  <a:pt x="174" y="168"/>
                </a:cubicBezTo>
                <a:cubicBezTo>
                  <a:pt x="174" y="167"/>
                  <a:pt x="173" y="165"/>
                  <a:pt x="172" y="164"/>
                </a:cubicBezTo>
                <a:cubicBezTo>
                  <a:pt x="171" y="164"/>
                  <a:pt x="171" y="163"/>
                  <a:pt x="171" y="163"/>
                </a:cubicBezTo>
                <a:cubicBezTo>
                  <a:pt x="170" y="163"/>
                  <a:pt x="169" y="162"/>
                  <a:pt x="169" y="162"/>
                </a:cubicBezTo>
                <a:cubicBezTo>
                  <a:pt x="168" y="161"/>
                  <a:pt x="168" y="160"/>
                  <a:pt x="167" y="159"/>
                </a:cubicBezTo>
                <a:cubicBezTo>
                  <a:pt x="167" y="159"/>
                  <a:pt x="167" y="159"/>
                  <a:pt x="166" y="159"/>
                </a:cubicBezTo>
                <a:cubicBezTo>
                  <a:pt x="166" y="159"/>
                  <a:pt x="165" y="159"/>
                  <a:pt x="165" y="158"/>
                </a:cubicBezTo>
                <a:cubicBezTo>
                  <a:pt x="165" y="157"/>
                  <a:pt x="165" y="157"/>
                  <a:pt x="164" y="156"/>
                </a:cubicBezTo>
                <a:cubicBezTo>
                  <a:pt x="163" y="156"/>
                  <a:pt x="164" y="156"/>
                  <a:pt x="163" y="156"/>
                </a:cubicBezTo>
                <a:cubicBezTo>
                  <a:pt x="161" y="155"/>
                  <a:pt x="160" y="153"/>
                  <a:pt x="159" y="151"/>
                </a:cubicBezTo>
                <a:cubicBezTo>
                  <a:pt x="158" y="150"/>
                  <a:pt x="156" y="149"/>
                  <a:pt x="155" y="148"/>
                </a:cubicBezTo>
                <a:cubicBezTo>
                  <a:pt x="155" y="147"/>
                  <a:pt x="154" y="146"/>
                  <a:pt x="153" y="145"/>
                </a:cubicBezTo>
                <a:cubicBezTo>
                  <a:pt x="152" y="145"/>
                  <a:pt x="152" y="144"/>
                  <a:pt x="152" y="143"/>
                </a:cubicBezTo>
                <a:cubicBezTo>
                  <a:pt x="152" y="143"/>
                  <a:pt x="151" y="143"/>
                  <a:pt x="151" y="143"/>
                </a:cubicBezTo>
                <a:cubicBezTo>
                  <a:pt x="150" y="143"/>
                  <a:pt x="150" y="142"/>
                  <a:pt x="149" y="142"/>
                </a:cubicBezTo>
                <a:cubicBezTo>
                  <a:pt x="149" y="140"/>
                  <a:pt x="147" y="139"/>
                  <a:pt x="145" y="139"/>
                </a:cubicBezTo>
                <a:cubicBezTo>
                  <a:pt x="146" y="138"/>
                  <a:pt x="146" y="138"/>
                  <a:pt x="146" y="137"/>
                </a:cubicBezTo>
                <a:cubicBezTo>
                  <a:pt x="146" y="137"/>
                  <a:pt x="145" y="138"/>
                  <a:pt x="145" y="138"/>
                </a:cubicBezTo>
                <a:cubicBezTo>
                  <a:pt x="144" y="137"/>
                  <a:pt x="144" y="137"/>
                  <a:pt x="143" y="138"/>
                </a:cubicBezTo>
                <a:cubicBezTo>
                  <a:pt x="143" y="137"/>
                  <a:pt x="143" y="137"/>
                  <a:pt x="143" y="137"/>
                </a:cubicBezTo>
                <a:cubicBezTo>
                  <a:pt x="143" y="137"/>
                  <a:pt x="144" y="137"/>
                  <a:pt x="144" y="137"/>
                </a:cubicBezTo>
                <a:cubicBezTo>
                  <a:pt x="144" y="136"/>
                  <a:pt x="144" y="135"/>
                  <a:pt x="143" y="135"/>
                </a:cubicBezTo>
                <a:cubicBezTo>
                  <a:pt x="142" y="135"/>
                  <a:pt x="141" y="134"/>
                  <a:pt x="140" y="134"/>
                </a:cubicBezTo>
                <a:cubicBezTo>
                  <a:pt x="140" y="134"/>
                  <a:pt x="140" y="134"/>
                  <a:pt x="140" y="135"/>
                </a:cubicBezTo>
                <a:cubicBezTo>
                  <a:pt x="140" y="134"/>
                  <a:pt x="140" y="134"/>
                  <a:pt x="140" y="133"/>
                </a:cubicBezTo>
                <a:cubicBezTo>
                  <a:pt x="140" y="133"/>
                  <a:pt x="140" y="133"/>
                  <a:pt x="139" y="133"/>
                </a:cubicBezTo>
                <a:cubicBezTo>
                  <a:pt x="139" y="133"/>
                  <a:pt x="139" y="134"/>
                  <a:pt x="139" y="134"/>
                </a:cubicBezTo>
                <a:cubicBezTo>
                  <a:pt x="139" y="134"/>
                  <a:pt x="139" y="133"/>
                  <a:pt x="138" y="133"/>
                </a:cubicBezTo>
                <a:cubicBezTo>
                  <a:pt x="137" y="133"/>
                  <a:pt x="136" y="133"/>
                  <a:pt x="135" y="132"/>
                </a:cubicBezTo>
                <a:cubicBezTo>
                  <a:pt x="135" y="132"/>
                  <a:pt x="135" y="132"/>
                  <a:pt x="134" y="132"/>
                </a:cubicBezTo>
                <a:cubicBezTo>
                  <a:pt x="134" y="132"/>
                  <a:pt x="134" y="132"/>
                  <a:pt x="134" y="132"/>
                </a:cubicBezTo>
                <a:cubicBezTo>
                  <a:pt x="134" y="132"/>
                  <a:pt x="134" y="132"/>
                  <a:pt x="134" y="132"/>
                </a:cubicBezTo>
                <a:cubicBezTo>
                  <a:pt x="134" y="132"/>
                  <a:pt x="133" y="132"/>
                  <a:pt x="133" y="133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132"/>
                  <a:pt x="132" y="132"/>
                  <a:pt x="132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2" y="132"/>
                  <a:pt x="131" y="133"/>
                  <a:pt x="131" y="133"/>
                </a:cubicBezTo>
                <a:cubicBezTo>
                  <a:pt x="131" y="133"/>
                  <a:pt x="131" y="132"/>
                  <a:pt x="130" y="132"/>
                </a:cubicBezTo>
                <a:cubicBezTo>
                  <a:pt x="130" y="132"/>
                  <a:pt x="130" y="133"/>
                  <a:pt x="130" y="133"/>
                </a:cubicBezTo>
                <a:cubicBezTo>
                  <a:pt x="130" y="133"/>
                  <a:pt x="129" y="133"/>
                  <a:pt x="129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29" y="133"/>
                  <a:pt x="130" y="133"/>
                  <a:pt x="130" y="133"/>
                </a:cubicBezTo>
                <a:cubicBezTo>
                  <a:pt x="130" y="133"/>
                  <a:pt x="130" y="133"/>
                  <a:pt x="129" y="133"/>
                </a:cubicBezTo>
                <a:cubicBezTo>
                  <a:pt x="130" y="133"/>
                  <a:pt x="130" y="133"/>
                  <a:pt x="130" y="134"/>
                </a:cubicBezTo>
                <a:cubicBezTo>
                  <a:pt x="130" y="134"/>
                  <a:pt x="129" y="135"/>
                  <a:pt x="129" y="136"/>
                </a:cubicBezTo>
                <a:cubicBezTo>
                  <a:pt x="129" y="136"/>
                  <a:pt x="130" y="136"/>
                  <a:pt x="130" y="137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30" y="137"/>
                  <a:pt x="129" y="138"/>
                  <a:pt x="129" y="138"/>
                </a:cubicBezTo>
                <a:cubicBezTo>
                  <a:pt x="130" y="139"/>
                  <a:pt x="131" y="139"/>
                  <a:pt x="132" y="139"/>
                </a:cubicBezTo>
                <a:cubicBezTo>
                  <a:pt x="132" y="140"/>
                  <a:pt x="132" y="141"/>
                  <a:pt x="133" y="142"/>
                </a:cubicBezTo>
                <a:cubicBezTo>
                  <a:pt x="133" y="142"/>
                  <a:pt x="133" y="142"/>
                  <a:pt x="133" y="142"/>
                </a:cubicBezTo>
                <a:cubicBezTo>
                  <a:pt x="133" y="142"/>
                  <a:pt x="133" y="142"/>
                  <a:pt x="133" y="141"/>
                </a:cubicBezTo>
                <a:cubicBezTo>
                  <a:pt x="133" y="142"/>
                  <a:pt x="134" y="143"/>
                  <a:pt x="134" y="143"/>
                </a:cubicBezTo>
                <a:cubicBezTo>
                  <a:pt x="134" y="144"/>
                  <a:pt x="134" y="145"/>
                  <a:pt x="133" y="145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132" y="145"/>
                  <a:pt x="132" y="145"/>
                  <a:pt x="132" y="146"/>
                </a:cubicBezTo>
                <a:cubicBezTo>
                  <a:pt x="132" y="146"/>
                  <a:pt x="132" y="147"/>
                  <a:pt x="132" y="147"/>
                </a:cubicBezTo>
                <a:cubicBezTo>
                  <a:pt x="132" y="148"/>
                  <a:pt x="132" y="148"/>
                  <a:pt x="133" y="149"/>
                </a:cubicBezTo>
                <a:cubicBezTo>
                  <a:pt x="133" y="149"/>
                  <a:pt x="132" y="149"/>
                  <a:pt x="133" y="150"/>
                </a:cubicBezTo>
                <a:cubicBezTo>
                  <a:pt x="133" y="151"/>
                  <a:pt x="132" y="151"/>
                  <a:pt x="132" y="152"/>
                </a:cubicBezTo>
                <a:cubicBezTo>
                  <a:pt x="132" y="152"/>
                  <a:pt x="132" y="152"/>
                  <a:pt x="132" y="153"/>
                </a:cubicBezTo>
                <a:cubicBezTo>
                  <a:pt x="132" y="153"/>
                  <a:pt x="132" y="154"/>
                  <a:pt x="132" y="154"/>
                </a:cubicBezTo>
                <a:cubicBezTo>
                  <a:pt x="132" y="154"/>
                  <a:pt x="132" y="155"/>
                  <a:pt x="131" y="155"/>
                </a:cubicBezTo>
                <a:cubicBezTo>
                  <a:pt x="131" y="155"/>
                  <a:pt x="131" y="156"/>
                  <a:pt x="131" y="156"/>
                </a:cubicBezTo>
                <a:cubicBezTo>
                  <a:pt x="131" y="156"/>
                  <a:pt x="131" y="156"/>
                  <a:pt x="130" y="155"/>
                </a:cubicBezTo>
                <a:cubicBezTo>
                  <a:pt x="130" y="156"/>
                  <a:pt x="130" y="156"/>
                  <a:pt x="129" y="157"/>
                </a:cubicBezTo>
                <a:cubicBezTo>
                  <a:pt x="129" y="156"/>
                  <a:pt x="129" y="156"/>
                  <a:pt x="129" y="156"/>
                </a:cubicBezTo>
                <a:cubicBezTo>
                  <a:pt x="129" y="156"/>
                  <a:pt x="129" y="156"/>
                  <a:pt x="129" y="156"/>
                </a:cubicBezTo>
                <a:cubicBezTo>
                  <a:pt x="129" y="156"/>
                  <a:pt x="129" y="156"/>
                  <a:pt x="129" y="156"/>
                </a:cubicBezTo>
                <a:cubicBezTo>
                  <a:pt x="129" y="156"/>
                  <a:pt x="129" y="155"/>
                  <a:pt x="129" y="155"/>
                </a:cubicBezTo>
                <a:cubicBezTo>
                  <a:pt x="129" y="154"/>
                  <a:pt x="129" y="154"/>
                  <a:pt x="129" y="153"/>
                </a:cubicBezTo>
                <a:cubicBezTo>
                  <a:pt x="129" y="153"/>
                  <a:pt x="129" y="153"/>
                  <a:pt x="129" y="152"/>
                </a:cubicBezTo>
                <a:cubicBezTo>
                  <a:pt x="128" y="151"/>
                  <a:pt x="129" y="150"/>
                  <a:pt x="129" y="150"/>
                </a:cubicBezTo>
                <a:cubicBezTo>
                  <a:pt x="129" y="150"/>
                  <a:pt x="129" y="150"/>
                  <a:pt x="129" y="150"/>
                </a:cubicBezTo>
                <a:cubicBezTo>
                  <a:pt x="129" y="149"/>
                  <a:pt x="129" y="149"/>
                  <a:pt x="129" y="149"/>
                </a:cubicBezTo>
                <a:cubicBezTo>
                  <a:pt x="129" y="149"/>
                  <a:pt x="129" y="149"/>
                  <a:pt x="129" y="149"/>
                </a:cubicBezTo>
                <a:cubicBezTo>
                  <a:pt x="129" y="149"/>
                  <a:pt x="130" y="149"/>
                  <a:pt x="130" y="148"/>
                </a:cubicBezTo>
                <a:cubicBezTo>
                  <a:pt x="130" y="148"/>
                  <a:pt x="129" y="148"/>
                  <a:pt x="129" y="148"/>
                </a:cubicBezTo>
                <a:cubicBezTo>
                  <a:pt x="129" y="148"/>
                  <a:pt x="129" y="148"/>
                  <a:pt x="129" y="148"/>
                </a:cubicBezTo>
                <a:cubicBezTo>
                  <a:pt x="128" y="147"/>
                  <a:pt x="129" y="146"/>
                  <a:pt x="129" y="146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9" y="145"/>
                  <a:pt x="128" y="145"/>
                  <a:pt x="128" y="145"/>
                </a:cubicBezTo>
                <a:cubicBezTo>
                  <a:pt x="128" y="145"/>
                  <a:pt x="128" y="145"/>
                  <a:pt x="128" y="145"/>
                </a:cubicBezTo>
                <a:cubicBezTo>
                  <a:pt x="128" y="145"/>
                  <a:pt x="129" y="144"/>
                  <a:pt x="129" y="144"/>
                </a:cubicBezTo>
                <a:cubicBezTo>
                  <a:pt x="129" y="144"/>
                  <a:pt x="128" y="144"/>
                  <a:pt x="128" y="143"/>
                </a:cubicBezTo>
                <a:cubicBezTo>
                  <a:pt x="127" y="144"/>
                  <a:pt x="126" y="144"/>
                  <a:pt x="126" y="145"/>
                </a:cubicBezTo>
                <a:cubicBezTo>
                  <a:pt x="125" y="144"/>
                  <a:pt x="125" y="144"/>
                  <a:pt x="125" y="144"/>
                </a:cubicBezTo>
                <a:cubicBezTo>
                  <a:pt x="124" y="144"/>
                  <a:pt x="124" y="144"/>
                  <a:pt x="123" y="145"/>
                </a:cubicBezTo>
                <a:cubicBezTo>
                  <a:pt x="123" y="145"/>
                  <a:pt x="123" y="144"/>
                  <a:pt x="122" y="144"/>
                </a:cubicBezTo>
                <a:cubicBezTo>
                  <a:pt x="122" y="144"/>
                  <a:pt x="122" y="145"/>
                  <a:pt x="122" y="145"/>
                </a:cubicBezTo>
                <a:cubicBezTo>
                  <a:pt x="122" y="145"/>
                  <a:pt x="122" y="145"/>
                  <a:pt x="121" y="145"/>
                </a:cubicBezTo>
                <a:cubicBezTo>
                  <a:pt x="122" y="145"/>
                  <a:pt x="122" y="145"/>
                  <a:pt x="122" y="145"/>
                </a:cubicBezTo>
                <a:cubicBezTo>
                  <a:pt x="121" y="145"/>
                  <a:pt x="121" y="145"/>
                  <a:pt x="121" y="145"/>
                </a:cubicBezTo>
                <a:cubicBezTo>
                  <a:pt x="121" y="145"/>
                  <a:pt x="121" y="145"/>
                  <a:pt x="121" y="145"/>
                </a:cubicBezTo>
                <a:cubicBezTo>
                  <a:pt x="121" y="145"/>
                  <a:pt x="121" y="145"/>
                  <a:pt x="121" y="145"/>
                </a:cubicBezTo>
                <a:cubicBezTo>
                  <a:pt x="121" y="145"/>
                  <a:pt x="121" y="145"/>
                  <a:pt x="121" y="145"/>
                </a:cubicBezTo>
                <a:cubicBezTo>
                  <a:pt x="121" y="145"/>
                  <a:pt x="120" y="145"/>
                  <a:pt x="120" y="145"/>
                </a:cubicBezTo>
                <a:cubicBezTo>
                  <a:pt x="120" y="145"/>
                  <a:pt x="120" y="144"/>
                  <a:pt x="120" y="143"/>
                </a:cubicBezTo>
                <a:cubicBezTo>
                  <a:pt x="120" y="144"/>
                  <a:pt x="120" y="144"/>
                  <a:pt x="119" y="144"/>
                </a:cubicBezTo>
                <a:cubicBezTo>
                  <a:pt x="119" y="144"/>
                  <a:pt x="119" y="144"/>
                  <a:pt x="119" y="144"/>
                </a:cubicBezTo>
                <a:cubicBezTo>
                  <a:pt x="120" y="143"/>
                  <a:pt x="121" y="142"/>
                  <a:pt x="122" y="142"/>
                </a:cubicBezTo>
                <a:cubicBezTo>
                  <a:pt x="122" y="142"/>
                  <a:pt x="122" y="142"/>
                  <a:pt x="122" y="142"/>
                </a:cubicBezTo>
                <a:cubicBezTo>
                  <a:pt x="122" y="142"/>
                  <a:pt x="122" y="142"/>
                  <a:pt x="122" y="142"/>
                </a:cubicBezTo>
                <a:cubicBezTo>
                  <a:pt x="122" y="141"/>
                  <a:pt x="121" y="141"/>
                  <a:pt x="121" y="141"/>
                </a:cubicBezTo>
                <a:cubicBezTo>
                  <a:pt x="122" y="139"/>
                  <a:pt x="123" y="141"/>
                  <a:pt x="124" y="141"/>
                </a:cubicBezTo>
                <a:cubicBezTo>
                  <a:pt x="124" y="141"/>
                  <a:pt x="125" y="140"/>
                  <a:pt x="125" y="139"/>
                </a:cubicBezTo>
                <a:cubicBezTo>
                  <a:pt x="126" y="140"/>
                  <a:pt x="126" y="140"/>
                  <a:pt x="126" y="141"/>
                </a:cubicBezTo>
                <a:cubicBezTo>
                  <a:pt x="127" y="141"/>
                  <a:pt x="127" y="141"/>
                  <a:pt x="127" y="141"/>
                </a:cubicBezTo>
                <a:cubicBezTo>
                  <a:pt x="127" y="140"/>
                  <a:pt x="127" y="140"/>
                  <a:pt x="127" y="139"/>
                </a:cubicBezTo>
                <a:cubicBezTo>
                  <a:pt x="127" y="139"/>
                  <a:pt x="127" y="139"/>
                  <a:pt x="127" y="139"/>
                </a:cubicBezTo>
                <a:cubicBezTo>
                  <a:pt x="127" y="139"/>
                  <a:pt x="127" y="139"/>
                  <a:pt x="127" y="139"/>
                </a:cubicBezTo>
                <a:cubicBezTo>
                  <a:pt x="126" y="139"/>
                  <a:pt x="126" y="138"/>
                  <a:pt x="125" y="137"/>
                </a:cubicBezTo>
                <a:cubicBezTo>
                  <a:pt x="125" y="137"/>
                  <a:pt x="126" y="136"/>
                  <a:pt x="126" y="135"/>
                </a:cubicBezTo>
                <a:cubicBezTo>
                  <a:pt x="126" y="135"/>
                  <a:pt x="126" y="135"/>
                  <a:pt x="126" y="135"/>
                </a:cubicBezTo>
                <a:cubicBezTo>
                  <a:pt x="126" y="135"/>
                  <a:pt x="126" y="134"/>
                  <a:pt x="127" y="133"/>
                </a:cubicBezTo>
                <a:cubicBezTo>
                  <a:pt x="127" y="133"/>
                  <a:pt x="127" y="133"/>
                  <a:pt x="126" y="133"/>
                </a:cubicBezTo>
                <a:cubicBezTo>
                  <a:pt x="126" y="133"/>
                  <a:pt x="126" y="133"/>
                  <a:pt x="125" y="134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4" y="133"/>
                  <a:pt x="124" y="134"/>
                  <a:pt x="124" y="134"/>
                </a:cubicBezTo>
                <a:cubicBezTo>
                  <a:pt x="123" y="133"/>
                  <a:pt x="122" y="132"/>
                  <a:pt x="121" y="131"/>
                </a:cubicBezTo>
                <a:cubicBezTo>
                  <a:pt x="121" y="131"/>
                  <a:pt x="121" y="131"/>
                  <a:pt x="120" y="131"/>
                </a:cubicBezTo>
                <a:cubicBezTo>
                  <a:pt x="120" y="131"/>
                  <a:pt x="120" y="130"/>
                  <a:pt x="120" y="130"/>
                </a:cubicBezTo>
                <a:cubicBezTo>
                  <a:pt x="119" y="130"/>
                  <a:pt x="118" y="130"/>
                  <a:pt x="118" y="130"/>
                </a:cubicBezTo>
                <a:cubicBezTo>
                  <a:pt x="118" y="130"/>
                  <a:pt x="117" y="129"/>
                  <a:pt x="117" y="129"/>
                </a:cubicBezTo>
                <a:cubicBezTo>
                  <a:pt x="117" y="129"/>
                  <a:pt x="117" y="129"/>
                  <a:pt x="117" y="129"/>
                </a:cubicBezTo>
                <a:cubicBezTo>
                  <a:pt x="117" y="129"/>
                  <a:pt x="117" y="129"/>
                  <a:pt x="117" y="128"/>
                </a:cubicBezTo>
                <a:cubicBezTo>
                  <a:pt x="117" y="128"/>
                  <a:pt x="117" y="128"/>
                  <a:pt x="117" y="128"/>
                </a:cubicBezTo>
                <a:cubicBezTo>
                  <a:pt x="117" y="128"/>
                  <a:pt x="117" y="128"/>
                  <a:pt x="117" y="128"/>
                </a:cubicBezTo>
                <a:cubicBezTo>
                  <a:pt x="117" y="128"/>
                  <a:pt x="116" y="128"/>
                  <a:pt x="115" y="127"/>
                </a:cubicBezTo>
                <a:cubicBezTo>
                  <a:pt x="115" y="127"/>
                  <a:pt x="115" y="127"/>
                  <a:pt x="115" y="128"/>
                </a:cubicBezTo>
                <a:cubicBezTo>
                  <a:pt x="115" y="128"/>
                  <a:pt x="115" y="128"/>
                  <a:pt x="115" y="128"/>
                </a:cubicBezTo>
                <a:cubicBezTo>
                  <a:pt x="114" y="127"/>
                  <a:pt x="113" y="127"/>
                  <a:pt x="113" y="126"/>
                </a:cubicBezTo>
                <a:cubicBezTo>
                  <a:pt x="113" y="126"/>
                  <a:pt x="113" y="126"/>
                  <a:pt x="112" y="126"/>
                </a:cubicBezTo>
                <a:cubicBezTo>
                  <a:pt x="113" y="127"/>
                  <a:pt x="113" y="127"/>
                  <a:pt x="113" y="128"/>
                </a:cubicBezTo>
                <a:cubicBezTo>
                  <a:pt x="113" y="128"/>
                  <a:pt x="113" y="128"/>
                  <a:pt x="113" y="128"/>
                </a:cubicBezTo>
                <a:cubicBezTo>
                  <a:pt x="112" y="128"/>
                  <a:pt x="112" y="127"/>
                  <a:pt x="112" y="127"/>
                </a:cubicBezTo>
                <a:cubicBezTo>
                  <a:pt x="111" y="127"/>
                  <a:pt x="110" y="127"/>
                  <a:pt x="109" y="127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8" y="127"/>
                  <a:pt x="106" y="128"/>
                  <a:pt x="106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6" y="127"/>
                  <a:pt x="106" y="127"/>
                  <a:pt x="105" y="127"/>
                </a:cubicBezTo>
                <a:cubicBezTo>
                  <a:pt x="106" y="127"/>
                  <a:pt x="106" y="128"/>
                  <a:pt x="106" y="128"/>
                </a:cubicBezTo>
                <a:cubicBezTo>
                  <a:pt x="106" y="128"/>
                  <a:pt x="106" y="128"/>
                  <a:pt x="106" y="128"/>
                </a:cubicBezTo>
                <a:cubicBezTo>
                  <a:pt x="105" y="128"/>
                  <a:pt x="105" y="128"/>
                  <a:pt x="105" y="128"/>
                </a:cubicBezTo>
                <a:cubicBezTo>
                  <a:pt x="105" y="128"/>
                  <a:pt x="105" y="128"/>
                  <a:pt x="105" y="128"/>
                </a:cubicBezTo>
                <a:cubicBezTo>
                  <a:pt x="105" y="127"/>
                  <a:pt x="104" y="127"/>
                  <a:pt x="104" y="127"/>
                </a:cubicBezTo>
                <a:cubicBezTo>
                  <a:pt x="104" y="127"/>
                  <a:pt x="103" y="128"/>
                  <a:pt x="103" y="128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2" y="128"/>
                  <a:pt x="102" y="128"/>
                </a:cubicBezTo>
                <a:cubicBezTo>
                  <a:pt x="102" y="127"/>
                  <a:pt x="101" y="127"/>
                  <a:pt x="101" y="126"/>
                </a:cubicBezTo>
                <a:cubicBezTo>
                  <a:pt x="101" y="126"/>
                  <a:pt x="101" y="126"/>
                  <a:pt x="101" y="126"/>
                </a:cubicBezTo>
                <a:cubicBezTo>
                  <a:pt x="101" y="126"/>
                  <a:pt x="101" y="126"/>
                  <a:pt x="101" y="126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1" y="128"/>
                  <a:pt x="101" y="128"/>
                  <a:pt x="99" y="129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100" y="129"/>
                  <a:pt x="100" y="130"/>
                  <a:pt x="100" y="130"/>
                </a:cubicBezTo>
                <a:cubicBezTo>
                  <a:pt x="100" y="130"/>
                  <a:pt x="100" y="130"/>
                  <a:pt x="100" y="130"/>
                </a:cubicBezTo>
                <a:cubicBezTo>
                  <a:pt x="100" y="130"/>
                  <a:pt x="99" y="130"/>
                  <a:pt x="99" y="130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99" y="129"/>
                  <a:pt x="99" y="129"/>
                  <a:pt x="98" y="129"/>
                </a:cubicBezTo>
                <a:cubicBezTo>
                  <a:pt x="99" y="129"/>
                  <a:pt x="99" y="129"/>
                  <a:pt x="99" y="130"/>
                </a:cubicBezTo>
                <a:cubicBezTo>
                  <a:pt x="97" y="130"/>
                  <a:pt x="96" y="129"/>
                  <a:pt x="95" y="131"/>
                </a:cubicBezTo>
                <a:cubicBezTo>
                  <a:pt x="96" y="131"/>
                  <a:pt x="96" y="131"/>
                  <a:pt x="97" y="132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7" y="132"/>
                  <a:pt x="96" y="132"/>
                  <a:pt x="96" y="133"/>
                </a:cubicBezTo>
                <a:cubicBezTo>
                  <a:pt x="96" y="133"/>
                  <a:pt x="96" y="134"/>
                  <a:pt x="95" y="134"/>
                </a:cubicBezTo>
                <a:cubicBezTo>
                  <a:pt x="95" y="134"/>
                  <a:pt x="94" y="134"/>
                  <a:pt x="94" y="135"/>
                </a:cubicBezTo>
                <a:cubicBezTo>
                  <a:pt x="94" y="135"/>
                  <a:pt x="94" y="135"/>
                  <a:pt x="93" y="134"/>
                </a:cubicBezTo>
                <a:cubicBezTo>
                  <a:pt x="93" y="134"/>
                  <a:pt x="94" y="134"/>
                  <a:pt x="94" y="134"/>
                </a:cubicBezTo>
                <a:cubicBezTo>
                  <a:pt x="94" y="134"/>
                  <a:pt x="93" y="134"/>
                  <a:pt x="93" y="134"/>
                </a:cubicBezTo>
                <a:cubicBezTo>
                  <a:pt x="93" y="134"/>
                  <a:pt x="93" y="133"/>
                  <a:pt x="93" y="133"/>
                </a:cubicBezTo>
                <a:cubicBezTo>
                  <a:pt x="93" y="133"/>
                  <a:pt x="93" y="133"/>
                  <a:pt x="93" y="133"/>
                </a:cubicBezTo>
                <a:cubicBezTo>
                  <a:pt x="93" y="133"/>
                  <a:pt x="93" y="134"/>
                  <a:pt x="93" y="134"/>
                </a:cubicBezTo>
                <a:cubicBezTo>
                  <a:pt x="93" y="134"/>
                  <a:pt x="93" y="134"/>
                  <a:pt x="93" y="134"/>
                </a:cubicBezTo>
                <a:cubicBezTo>
                  <a:pt x="93" y="134"/>
                  <a:pt x="93" y="134"/>
                  <a:pt x="93" y="134"/>
                </a:cubicBezTo>
                <a:cubicBezTo>
                  <a:pt x="93" y="135"/>
                  <a:pt x="93" y="135"/>
                  <a:pt x="93" y="136"/>
                </a:cubicBezTo>
                <a:cubicBezTo>
                  <a:pt x="92" y="136"/>
                  <a:pt x="92" y="135"/>
                  <a:pt x="91" y="135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91" y="136"/>
                  <a:pt x="90" y="137"/>
                  <a:pt x="90" y="137"/>
                </a:cubicBezTo>
                <a:cubicBezTo>
                  <a:pt x="90" y="137"/>
                  <a:pt x="90" y="136"/>
                  <a:pt x="89" y="136"/>
                </a:cubicBezTo>
                <a:cubicBezTo>
                  <a:pt x="89" y="137"/>
                  <a:pt x="89" y="137"/>
                  <a:pt x="88" y="138"/>
                </a:cubicBezTo>
                <a:cubicBezTo>
                  <a:pt x="89" y="138"/>
                  <a:pt x="89" y="138"/>
                  <a:pt x="89" y="138"/>
                </a:cubicBezTo>
                <a:cubicBezTo>
                  <a:pt x="87" y="139"/>
                  <a:pt x="89" y="138"/>
                  <a:pt x="89" y="138"/>
                </a:cubicBezTo>
                <a:cubicBezTo>
                  <a:pt x="89" y="139"/>
                  <a:pt x="89" y="140"/>
                  <a:pt x="89" y="140"/>
                </a:cubicBezTo>
                <a:cubicBezTo>
                  <a:pt x="89" y="140"/>
                  <a:pt x="90" y="140"/>
                  <a:pt x="90" y="140"/>
                </a:cubicBezTo>
                <a:cubicBezTo>
                  <a:pt x="89" y="141"/>
                  <a:pt x="88" y="141"/>
                  <a:pt x="88" y="142"/>
                </a:cubicBezTo>
                <a:cubicBezTo>
                  <a:pt x="87" y="142"/>
                  <a:pt x="87" y="141"/>
                  <a:pt x="87" y="140"/>
                </a:cubicBezTo>
                <a:cubicBezTo>
                  <a:pt x="87" y="140"/>
                  <a:pt x="88" y="140"/>
                  <a:pt x="88" y="139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87" y="139"/>
                  <a:pt x="87" y="139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6" y="139"/>
                  <a:pt x="86" y="140"/>
                  <a:pt x="86" y="140"/>
                </a:cubicBezTo>
                <a:cubicBezTo>
                  <a:pt x="86" y="140"/>
                  <a:pt x="86" y="140"/>
                  <a:pt x="85" y="141"/>
                </a:cubicBezTo>
                <a:cubicBezTo>
                  <a:pt x="85" y="141"/>
                  <a:pt x="85" y="141"/>
                  <a:pt x="86" y="141"/>
                </a:cubicBezTo>
                <a:cubicBezTo>
                  <a:pt x="86" y="141"/>
                  <a:pt x="86" y="140"/>
                  <a:pt x="86" y="140"/>
                </a:cubicBezTo>
                <a:cubicBezTo>
                  <a:pt x="87" y="140"/>
                  <a:pt x="87" y="140"/>
                  <a:pt x="87" y="141"/>
                </a:cubicBezTo>
                <a:cubicBezTo>
                  <a:pt x="87" y="141"/>
                  <a:pt x="87" y="141"/>
                  <a:pt x="87" y="141"/>
                </a:cubicBezTo>
                <a:cubicBezTo>
                  <a:pt x="86" y="142"/>
                  <a:pt x="86" y="142"/>
                  <a:pt x="85" y="142"/>
                </a:cubicBezTo>
                <a:cubicBezTo>
                  <a:pt x="85" y="142"/>
                  <a:pt x="84" y="142"/>
                  <a:pt x="84" y="142"/>
                </a:cubicBezTo>
                <a:cubicBezTo>
                  <a:pt x="85" y="143"/>
                  <a:pt x="84" y="144"/>
                  <a:pt x="83" y="144"/>
                </a:cubicBezTo>
                <a:cubicBezTo>
                  <a:pt x="84" y="144"/>
                  <a:pt x="84" y="144"/>
                  <a:pt x="85" y="145"/>
                </a:cubicBezTo>
                <a:cubicBezTo>
                  <a:pt x="85" y="145"/>
                  <a:pt x="85" y="145"/>
                  <a:pt x="85" y="146"/>
                </a:cubicBezTo>
                <a:cubicBezTo>
                  <a:pt x="84" y="146"/>
                  <a:pt x="84" y="146"/>
                  <a:pt x="83" y="147"/>
                </a:cubicBezTo>
                <a:cubicBezTo>
                  <a:pt x="83" y="146"/>
                  <a:pt x="83" y="146"/>
                  <a:pt x="82" y="146"/>
                </a:cubicBezTo>
                <a:cubicBezTo>
                  <a:pt x="82" y="146"/>
                  <a:pt x="83" y="146"/>
                  <a:pt x="83" y="146"/>
                </a:cubicBezTo>
                <a:cubicBezTo>
                  <a:pt x="83" y="146"/>
                  <a:pt x="83" y="145"/>
                  <a:pt x="83" y="145"/>
                </a:cubicBezTo>
                <a:cubicBezTo>
                  <a:pt x="83" y="145"/>
                  <a:pt x="83" y="145"/>
                  <a:pt x="83" y="145"/>
                </a:cubicBezTo>
                <a:cubicBezTo>
                  <a:pt x="83" y="145"/>
                  <a:pt x="83" y="145"/>
                  <a:pt x="83" y="145"/>
                </a:cubicBezTo>
                <a:cubicBezTo>
                  <a:pt x="83" y="145"/>
                  <a:pt x="82" y="146"/>
                  <a:pt x="82" y="146"/>
                </a:cubicBezTo>
                <a:cubicBezTo>
                  <a:pt x="82" y="145"/>
                  <a:pt x="82" y="145"/>
                  <a:pt x="82" y="145"/>
                </a:cubicBezTo>
                <a:cubicBezTo>
                  <a:pt x="82" y="145"/>
                  <a:pt x="82" y="145"/>
                  <a:pt x="81" y="145"/>
                </a:cubicBezTo>
                <a:cubicBezTo>
                  <a:pt x="81" y="145"/>
                  <a:pt x="80" y="144"/>
                  <a:pt x="80" y="144"/>
                </a:cubicBezTo>
                <a:cubicBezTo>
                  <a:pt x="79" y="144"/>
                  <a:pt x="78" y="145"/>
                  <a:pt x="77" y="145"/>
                </a:cubicBezTo>
                <a:cubicBezTo>
                  <a:pt x="77" y="145"/>
                  <a:pt x="78" y="146"/>
                  <a:pt x="78" y="146"/>
                </a:cubicBezTo>
                <a:cubicBezTo>
                  <a:pt x="78" y="146"/>
                  <a:pt x="78" y="146"/>
                  <a:pt x="78" y="146"/>
                </a:cubicBezTo>
                <a:cubicBezTo>
                  <a:pt x="78" y="146"/>
                  <a:pt x="78" y="146"/>
                  <a:pt x="78" y="146"/>
                </a:cubicBezTo>
                <a:cubicBezTo>
                  <a:pt x="78" y="146"/>
                  <a:pt x="78" y="146"/>
                  <a:pt x="79" y="146"/>
                </a:cubicBezTo>
                <a:cubicBezTo>
                  <a:pt x="79" y="146"/>
                  <a:pt x="79" y="146"/>
                  <a:pt x="79" y="146"/>
                </a:cubicBezTo>
                <a:cubicBezTo>
                  <a:pt x="79" y="146"/>
                  <a:pt x="79" y="147"/>
                  <a:pt x="79" y="147"/>
                </a:cubicBezTo>
                <a:cubicBezTo>
                  <a:pt x="78" y="147"/>
                  <a:pt x="78" y="147"/>
                  <a:pt x="77" y="147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48"/>
                  <a:pt x="78" y="149"/>
                  <a:pt x="77" y="149"/>
                </a:cubicBezTo>
                <a:cubicBezTo>
                  <a:pt x="77" y="149"/>
                  <a:pt x="77" y="149"/>
                  <a:pt x="77" y="149"/>
                </a:cubicBezTo>
                <a:cubicBezTo>
                  <a:pt x="77" y="149"/>
                  <a:pt x="77" y="149"/>
                  <a:pt x="77" y="149"/>
                </a:cubicBezTo>
                <a:cubicBezTo>
                  <a:pt x="77" y="149"/>
                  <a:pt x="77" y="149"/>
                  <a:pt x="77" y="149"/>
                </a:cubicBezTo>
                <a:cubicBezTo>
                  <a:pt x="77" y="149"/>
                  <a:pt x="77" y="149"/>
                  <a:pt x="78" y="150"/>
                </a:cubicBezTo>
                <a:cubicBezTo>
                  <a:pt x="78" y="149"/>
                  <a:pt x="78" y="149"/>
                  <a:pt x="78" y="149"/>
                </a:cubicBezTo>
                <a:cubicBezTo>
                  <a:pt x="78" y="149"/>
                  <a:pt x="79" y="149"/>
                  <a:pt x="79" y="148"/>
                </a:cubicBezTo>
                <a:cubicBezTo>
                  <a:pt x="79" y="149"/>
                  <a:pt x="79" y="149"/>
                  <a:pt x="79" y="150"/>
                </a:cubicBezTo>
                <a:cubicBezTo>
                  <a:pt x="79" y="150"/>
                  <a:pt x="79" y="150"/>
                  <a:pt x="79" y="150"/>
                </a:cubicBezTo>
                <a:cubicBezTo>
                  <a:pt x="78" y="150"/>
                  <a:pt x="78" y="151"/>
                  <a:pt x="77" y="151"/>
                </a:cubicBezTo>
                <a:cubicBezTo>
                  <a:pt x="77" y="151"/>
                  <a:pt x="76" y="151"/>
                  <a:pt x="76" y="151"/>
                </a:cubicBezTo>
                <a:cubicBezTo>
                  <a:pt x="76" y="151"/>
                  <a:pt x="76" y="151"/>
                  <a:pt x="76" y="152"/>
                </a:cubicBezTo>
                <a:cubicBezTo>
                  <a:pt x="76" y="152"/>
                  <a:pt x="76" y="152"/>
                  <a:pt x="76" y="151"/>
                </a:cubicBezTo>
                <a:cubicBezTo>
                  <a:pt x="76" y="151"/>
                  <a:pt x="76" y="150"/>
                  <a:pt x="76" y="150"/>
                </a:cubicBezTo>
                <a:cubicBezTo>
                  <a:pt x="75" y="151"/>
                  <a:pt x="73" y="152"/>
                  <a:pt x="72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52"/>
                  <a:pt x="72" y="152"/>
                  <a:pt x="72" y="153"/>
                </a:cubicBezTo>
                <a:cubicBezTo>
                  <a:pt x="72" y="153"/>
                  <a:pt x="72" y="153"/>
                  <a:pt x="72" y="153"/>
                </a:cubicBezTo>
                <a:cubicBezTo>
                  <a:pt x="72" y="153"/>
                  <a:pt x="71" y="153"/>
                  <a:pt x="71" y="154"/>
                </a:cubicBezTo>
                <a:cubicBezTo>
                  <a:pt x="71" y="153"/>
                  <a:pt x="71" y="153"/>
                  <a:pt x="71" y="152"/>
                </a:cubicBezTo>
                <a:cubicBezTo>
                  <a:pt x="71" y="152"/>
                  <a:pt x="71" y="152"/>
                  <a:pt x="70" y="151"/>
                </a:cubicBezTo>
                <a:cubicBezTo>
                  <a:pt x="70" y="151"/>
                  <a:pt x="70" y="151"/>
                  <a:pt x="70" y="151"/>
                </a:cubicBezTo>
                <a:cubicBezTo>
                  <a:pt x="70" y="151"/>
                  <a:pt x="70" y="152"/>
                  <a:pt x="70" y="152"/>
                </a:cubicBezTo>
                <a:cubicBezTo>
                  <a:pt x="70" y="152"/>
                  <a:pt x="70" y="152"/>
                  <a:pt x="70" y="152"/>
                </a:cubicBezTo>
                <a:cubicBezTo>
                  <a:pt x="70" y="152"/>
                  <a:pt x="69" y="152"/>
                  <a:pt x="69" y="152"/>
                </a:cubicBezTo>
                <a:cubicBezTo>
                  <a:pt x="69" y="152"/>
                  <a:pt x="69" y="152"/>
                  <a:pt x="69" y="153"/>
                </a:cubicBezTo>
                <a:cubicBezTo>
                  <a:pt x="68" y="153"/>
                  <a:pt x="68" y="153"/>
                  <a:pt x="68" y="152"/>
                </a:cubicBezTo>
                <a:cubicBezTo>
                  <a:pt x="68" y="153"/>
                  <a:pt x="68" y="153"/>
                  <a:pt x="68" y="153"/>
                </a:cubicBezTo>
                <a:cubicBezTo>
                  <a:pt x="68" y="152"/>
                  <a:pt x="68" y="152"/>
                  <a:pt x="68" y="151"/>
                </a:cubicBezTo>
                <a:cubicBezTo>
                  <a:pt x="68" y="152"/>
                  <a:pt x="68" y="152"/>
                  <a:pt x="67" y="152"/>
                </a:cubicBezTo>
                <a:cubicBezTo>
                  <a:pt x="67" y="152"/>
                  <a:pt x="67" y="152"/>
                  <a:pt x="66" y="152"/>
                </a:cubicBezTo>
                <a:cubicBezTo>
                  <a:pt x="67" y="152"/>
                  <a:pt x="67" y="152"/>
                  <a:pt x="67" y="152"/>
                </a:cubicBezTo>
                <a:cubicBezTo>
                  <a:pt x="66" y="152"/>
                  <a:pt x="66" y="152"/>
                  <a:pt x="66" y="152"/>
                </a:cubicBezTo>
                <a:cubicBezTo>
                  <a:pt x="66" y="153"/>
                  <a:pt x="66" y="153"/>
                  <a:pt x="66" y="153"/>
                </a:cubicBezTo>
                <a:cubicBezTo>
                  <a:pt x="66" y="153"/>
                  <a:pt x="66" y="153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ubicBezTo>
                  <a:pt x="65" y="154"/>
                  <a:pt x="65" y="154"/>
                  <a:pt x="66" y="154"/>
                </a:cubicBezTo>
                <a:cubicBezTo>
                  <a:pt x="65" y="155"/>
                  <a:pt x="64" y="155"/>
                  <a:pt x="64" y="155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64" y="155"/>
                  <a:pt x="64" y="154"/>
                  <a:pt x="64" y="154"/>
                </a:cubicBezTo>
                <a:cubicBezTo>
                  <a:pt x="64" y="154"/>
                  <a:pt x="63" y="154"/>
                  <a:pt x="63" y="154"/>
                </a:cubicBezTo>
                <a:cubicBezTo>
                  <a:pt x="63" y="154"/>
                  <a:pt x="63" y="154"/>
                  <a:pt x="63" y="154"/>
                </a:cubicBezTo>
                <a:cubicBezTo>
                  <a:pt x="63" y="154"/>
                  <a:pt x="63" y="154"/>
                  <a:pt x="63" y="154"/>
                </a:cubicBezTo>
                <a:cubicBezTo>
                  <a:pt x="63" y="154"/>
                  <a:pt x="62" y="155"/>
                  <a:pt x="62" y="155"/>
                </a:cubicBezTo>
                <a:cubicBezTo>
                  <a:pt x="62" y="154"/>
                  <a:pt x="62" y="153"/>
                  <a:pt x="62" y="152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2" y="152"/>
                  <a:pt x="62" y="152"/>
                  <a:pt x="61" y="152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2" y="153"/>
                  <a:pt x="61" y="153"/>
                  <a:pt x="61" y="153"/>
                </a:cubicBezTo>
                <a:cubicBezTo>
                  <a:pt x="61" y="153"/>
                  <a:pt x="61" y="153"/>
                  <a:pt x="61" y="153"/>
                </a:cubicBezTo>
                <a:cubicBezTo>
                  <a:pt x="61" y="153"/>
                  <a:pt x="61" y="153"/>
                  <a:pt x="60" y="153"/>
                </a:cubicBezTo>
                <a:cubicBezTo>
                  <a:pt x="60" y="154"/>
                  <a:pt x="60" y="155"/>
                  <a:pt x="60" y="156"/>
                </a:cubicBezTo>
                <a:cubicBezTo>
                  <a:pt x="60" y="155"/>
                  <a:pt x="59" y="155"/>
                  <a:pt x="59" y="154"/>
                </a:cubicBezTo>
                <a:cubicBezTo>
                  <a:pt x="59" y="155"/>
                  <a:pt x="59" y="155"/>
                  <a:pt x="59" y="155"/>
                </a:cubicBezTo>
                <a:cubicBezTo>
                  <a:pt x="58" y="155"/>
                  <a:pt x="58" y="155"/>
                  <a:pt x="57" y="155"/>
                </a:cubicBezTo>
                <a:cubicBezTo>
                  <a:pt x="57" y="155"/>
                  <a:pt x="57" y="155"/>
                  <a:pt x="57" y="155"/>
                </a:cubicBezTo>
                <a:cubicBezTo>
                  <a:pt x="57" y="155"/>
                  <a:pt x="57" y="154"/>
                  <a:pt x="57" y="154"/>
                </a:cubicBezTo>
                <a:cubicBezTo>
                  <a:pt x="56" y="154"/>
                  <a:pt x="56" y="154"/>
                  <a:pt x="56" y="155"/>
                </a:cubicBezTo>
                <a:cubicBezTo>
                  <a:pt x="56" y="155"/>
                  <a:pt x="56" y="155"/>
                  <a:pt x="56" y="155"/>
                </a:cubicBezTo>
                <a:cubicBezTo>
                  <a:pt x="55" y="154"/>
                  <a:pt x="55" y="154"/>
                  <a:pt x="54" y="155"/>
                </a:cubicBezTo>
                <a:cubicBezTo>
                  <a:pt x="54" y="155"/>
                  <a:pt x="53" y="155"/>
                  <a:pt x="52" y="155"/>
                </a:cubicBezTo>
                <a:cubicBezTo>
                  <a:pt x="52" y="155"/>
                  <a:pt x="52" y="155"/>
                  <a:pt x="52" y="155"/>
                </a:cubicBezTo>
                <a:cubicBezTo>
                  <a:pt x="52" y="155"/>
                  <a:pt x="52" y="155"/>
                  <a:pt x="51" y="155"/>
                </a:cubicBezTo>
                <a:cubicBezTo>
                  <a:pt x="51" y="155"/>
                  <a:pt x="51" y="155"/>
                  <a:pt x="51" y="155"/>
                </a:cubicBezTo>
                <a:cubicBezTo>
                  <a:pt x="51" y="155"/>
                  <a:pt x="51" y="155"/>
                  <a:pt x="51" y="155"/>
                </a:cubicBezTo>
                <a:cubicBezTo>
                  <a:pt x="51" y="155"/>
                  <a:pt x="51" y="155"/>
                  <a:pt x="51" y="155"/>
                </a:cubicBezTo>
                <a:cubicBezTo>
                  <a:pt x="51" y="156"/>
                  <a:pt x="52" y="156"/>
                  <a:pt x="52" y="156"/>
                </a:cubicBezTo>
                <a:cubicBezTo>
                  <a:pt x="52" y="156"/>
                  <a:pt x="52" y="156"/>
                  <a:pt x="52" y="155"/>
                </a:cubicBezTo>
                <a:cubicBezTo>
                  <a:pt x="53" y="155"/>
                  <a:pt x="53" y="156"/>
                  <a:pt x="54" y="156"/>
                </a:cubicBezTo>
                <a:cubicBezTo>
                  <a:pt x="54" y="156"/>
                  <a:pt x="54" y="156"/>
                  <a:pt x="54" y="156"/>
                </a:cubicBezTo>
                <a:cubicBezTo>
                  <a:pt x="54" y="156"/>
                  <a:pt x="53" y="156"/>
                  <a:pt x="53" y="156"/>
                </a:cubicBezTo>
                <a:cubicBezTo>
                  <a:pt x="53" y="156"/>
                  <a:pt x="53" y="156"/>
                  <a:pt x="53" y="156"/>
                </a:cubicBezTo>
                <a:cubicBezTo>
                  <a:pt x="53" y="156"/>
                  <a:pt x="53" y="156"/>
                  <a:pt x="53" y="156"/>
                </a:cubicBezTo>
                <a:cubicBezTo>
                  <a:pt x="53" y="156"/>
                  <a:pt x="53" y="157"/>
                  <a:pt x="53" y="157"/>
                </a:cubicBezTo>
                <a:cubicBezTo>
                  <a:pt x="53" y="157"/>
                  <a:pt x="52" y="157"/>
                  <a:pt x="52" y="157"/>
                </a:cubicBezTo>
                <a:cubicBezTo>
                  <a:pt x="52" y="157"/>
                  <a:pt x="52" y="158"/>
                  <a:pt x="52" y="158"/>
                </a:cubicBezTo>
                <a:cubicBezTo>
                  <a:pt x="51" y="157"/>
                  <a:pt x="50" y="157"/>
                  <a:pt x="50" y="156"/>
                </a:cubicBezTo>
                <a:cubicBezTo>
                  <a:pt x="49" y="156"/>
                  <a:pt x="49" y="156"/>
                  <a:pt x="48" y="156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7"/>
                  <a:pt x="49" y="157"/>
                  <a:pt x="49" y="157"/>
                </a:cubicBezTo>
                <a:cubicBezTo>
                  <a:pt x="49" y="157"/>
                  <a:pt x="48" y="157"/>
                  <a:pt x="48" y="158"/>
                </a:cubicBezTo>
                <a:cubicBezTo>
                  <a:pt x="48" y="158"/>
                  <a:pt x="48" y="158"/>
                  <a:pt x="48" y="157"/>
                </a:cubicBezTo>
                <a:cubicBezTo>
                  <a:pt x="48" y="158"/>
                  <a:pt x="48" y="158"/>
                  <a:pt x="48" y="158"/>
                </a:cubicBezTo>
                <a:cubicBezTo>
                  <a:pt x="48" y="158"/>
                  <a:pt x="48" y="158"/>
                  <a:pt x="49" y="158"/>
                </a:cubicBezTo>
                <a:cubicBezTo>
                  <a:pt x="48" y="158"/>
                  <a:pt x="48" y="158"/>
                  <a:pt x="48" y="158"/>
                </a:cubicBezTo>
                <a:cubicBezTo>
                  <a:pt x="48" y="158"/>
                  <a:pt x="48" y="158"/>
                  <a:pt x="48" y="158"/>
                </a:cubicBezTo>
                <a:cubicBezTo>
                  <a:pt x="49" y="158"/>
                  <a:pt x="49" y="158"/>
                  <a:pt x="49" y="158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8" y="159"/>
                  <a:pt x="48" y="159"/>
                  <a:pt x="47" y="159"/>
                </a:cubicBezTo>
                <a:cubicBezTo>
                  <a:pt x="47" y="159"/>
                  <a:pt x="47" y="159"/>
                  <a:pt x="47" y="159"/>
                </a:cubicBezTo>
                <a:cubicBezTo>
                  <a:pt x="47" y="159"/>
                  <a:pt x="47" y="159"/>
                  <a:pt x="47" y="159"/>
                </a:cubicBezTo>
                <a:cubicBezTo>
                  <a:pt x="47" y="160"/>
                  <a:pt x="46" y="160"/>
                  <a:pt x="46" y="161"/>
                </a:cubicBezTo>
                <a:cubicBezTo>
                  <a:pt x="45" y="160"/>
                  <a:pt x="45" y="160"/>
                  <a:pt x="45" y="159"/>
                </a:cubicBezTo>
                <a:cubicBezTo>
                  <a:pt x="45" y="159"/>
                  <a:pt x="45" y="159"/>
                  <a:pt x="45" y="159"/>
                </a:cubicBezTo>
                <a:cubicBezTo>
                  <a:pt x="45" y="159"/>
                  <a:pt x="45" y="159"/>
                  <a:pt x="45" y="160"/>
                </a:cubicBezTo>
                <a:cubicBezTo>
                  <a:pt x="45" y="160"/>
                  <a:pt x="45" y="160"/>
                  <a:pt x="46" y="159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9"/>
                  <a:pt x="45" y="158"/>
                  <a:pt x="45" y="158"/>
                </a:cubicBezTo>
                <a:cubicBezTo>
                  <a:pt x="45" y="158"/>
                  <a:pt x="45" y="158"/>
                  <a:pt x="45" y="158"/>
                </a:cubicBezTo>
                <a:cubicBezTo>
                  <a:pt x="45" y="158"/>
                  <a:pt x="45" y="158"/>
                  <a:pt x="45" y="158"/>
                </a:cubicBezTo>
                <a:cubicBezTo>
                  <a:pt x="44" y="158"/>
                  <a:pt x="44" y="159"/>
                  <a:pt x="44" y="159"/>
                </a:cubicBezTo>
                <a:cubicBezTo>
                  <a:pt x="43" y="159"/>
                  <a:pt x="43" y="159"/>
                  <a:pt x="42" y="158"/>
                </a:cubicBezTo>
                <a:cubicBezTo>
                  <a:pt x="42" y="158"/>
                  <a:pt x="42" y="158"/>
                  <a:pt x="43" y="158"/>
                </a:cubicBezTo>
                <a:cubicBezTo>
                  <a:pt x="42" y="158"/>
                  <a:pt x="42" y="158"/>
                  <a:pt x="42" y="158"/>
                </a:cubicBezTo>
                <a:cubicBezTo>
                  <a:pt x="42" y="158"/>
                  <a:pt x="42" y="158"/>
                  <a:pt x="42" y="158"/>
                </a:cubicBezTo>
                <a:cubicBezTo>
                  <a:pt x="42" y="158"/>
                  <a:pt x="42" y="158"/>
                  <a:pt x="42" y="158"/>
                </a:cubicBezTo>
                <a:cubicBezTo>
                  <a:pt x="41" y="158"/>
                  <a:pt x="41" y="158"/>
                  <a:pt x="41" y="158"/>
                </a:cubicBezTo>
                <a:cubicBezTo>
                  <a:pt x="41" y="158"/>
                  <a:pt x="41" y="158"/>
                  <a:pt x="41" y="158"/>
                </a:cubicBezTo>
                <a:cubicBezTo>
                  <a:pt x="41" y="159"/>
                  <a:pt x="41" y="159"/>
                  <a:pt x="41" y="159"/>
                </a:cubicBezTo>
                <a:cubicBezTo>
                  <a:pt x="41" y="159"/>
                  <a:pt x="41" y="159"/>
                  <a:pt x="41" y="159"/>
                </a:cubicBezTo>
                <a:cubicBezTo>
                  <a:pt x="41" y="159"/>
                  <a:pt x="40" y="159"/>
                  <a:pt x="40" y="159"/>
                </a:cubicBezTo>
                <a:cubicBezTo>
                  <a:pt x="40" y="159"/>
                  <a:pt x="40" y="158"/>
                  <a:pt x="40" y="158"/>
                </a:cubicBezTo>
                <a:cubicBezTo>
                  <a:pt x="40" y="158"/>
                  <a:pt x="40" y="158"/>
                  <a:pt x="40" y="158"/>
                </a:cubicBezTo>
                <a:cubicBezTo>
                  <a:pt x="39" y="158"/>
                  <a:pt x="39" y="159"/>
                  <a:pt x="39" y="159"/>
                </a:cubicBezTo>
                <a:cubicBezTo>
                  <a:pt x="39" y="159"/>
                  <a:pt x="39" y="159"/>
                  <a:pt x="39" y="159"/>
                </a:cubicBezTo>
                <a:cubicBezTo>
                  <a:pt x="38" y="159"/>
                  <a:pt x="38" y="159"/>
                  <a:pt x="38" y="159"/>
                </a:cubicBezTo>
                <a:cubicBezTo>
                  <a:pt x="37" y="158"/>
                  <a:pt x="37" y="158"/>
                  <a:pt x="37" y="157"/>
                </a:cubicBezTo>
                <a:cubicBezTo>
                  <a:pt x="36" y="158"/>
                  <a:pt x="36" y="158"/>
                  <a:pt x="35" y="158"/>
                </a:cubicBezTo>
                <a:cubicBezTo>
                  <a:pt x="34" y="158"/>
                  <a:pt x="34" y="157"/>
                  <a:pt x="33" y="156"/>
                </a:cubicBezTo>
                <a:cubicBezTo>
                  <a:pt x="34" y="156"/>
                  <a:pt x="34" y="156"/>
                  <a:pt x="34" y="156"/>
                </a:cubicBezTo>
                <a:cubicBezTo>
                  <a:pt x="34" y="156"/>
                  <a:pt x="34" y="155"/>
                  <a:pt x="34" y="155"/>
                </a:cubicBezTo>
                <a:cubicBezTo>
                  <a:pt x="34" y="155"/>
                  <a:pt x="33" y="156"/>
                  <a:pt x="32" y="156"/>
                </a:cubicBezTo>
                <a:cubicBezTo>
                  <a:pt x="32" y="155"/>
                  <a:pt x="32" y="155"/>
                  <a:pt x="32" y="155"/>
                </a:cubicBezTo>
                <a:cubicBezTo>
                  <a:pt x="31" y="156"/>
                  <a:pt x="29" y="155"/>
                  <a:pt x="29" y="158"/>
                </a:cubicBezTo>
                <a:cubicBezTo>
                  <a:pt x="29" y="158"/>
                  <a:pt x="28" y="158"/>
                  <a:pt x="28" y="158"/>
                </a:cubicBezTo>
                <a:cubicBezTo>
                  <a:pt x="28" y="159"/>
                  <a:pt x="29" y="160"/>
                  <a:pt x="29" y="161"/>
                </a:cubicBezTo>
                <a:cubicBezTo>
                  <a:pt x="29" y="161"/>
                  <a:pt x="28" y="162"/>
                  <a:pt x="28" y="162"/>
                </a:cubicBezTo>
                <a:cubicBezTo>
                  <a:pt x="28" y="162"/>
                  <a:pt x="27" y="162"/>
                  <a:pt x="27" y="161"/>
                </a:cubicBezTo>
                <a:cubicBezTo>
                  <a:pt x="27" y="161"/>
                  <a:pt x="27" y="161"/>
                  <a:pt x="27" y="161"/>
                </a:cubicBezTo>
                <a:cubicBezTo>
                  <a:pt x="27" y="161"/>
                  <a:pt x="27" y="161"/>
                  <a:pt x="27" y="161"/>
                </a:cubicBezTo>
                <a:cubicBezTo>
                  <a:pt x="26" y="161"/>
                  <a:pt x="26" y="163"/>
                  <a:pt x="25" y="162"/>
                </a:cubicBezTo>
                <a:cubicBezTo>
                  <a:pt x="24" y="163"/>
                  <a:pt x="24" y="163"/>
                  <a:pt x="23" y="164"/>
                </a:cubicBezTo>
                <a:cubicBezTo>
                  <a:pt x="23" y="165"/>
                  <a:pt x="22" y="165"/>
                  <a:pt x="21" y="165"/>
                </a:cubicBezTo>
                <a:cubicBezTo>
                  <a:pt x="20" y="164"/>
                  <a:pt x="19" y="165"/>
                  <a:pt x="18" y="167"/>
                </a:cubicBezTo>
                <a:cubicBezTo>
                  <a:pt x="18" y="167"/>
                  <a:pt x="17" y="167"/>
                  <a:pt x="17" y="167"/>
                </a:cubicBezTo>
                <a:cubicBezTo>
                  <a:pt x="17" y="167"/>
                  <a:pt x="17" y="167"/>
                  <a:pt x="17" y="168"/>
                </a:cubicBezTo>
                <a:cubicBezTo>
                  <a:pt x="17" y="168"/>
                  <a:pt x="17" y="168"/>
                  <a:pt x="17" y="168"/>
                </a:cubicBezTo>
                <a:cubicBezTo>
                  <a:pt x="16" y="168"/>
                  <a:pt x="15" y="168"/>
                  <a:pt x="15" y="168"/>
                </a:cubicBezTo>
                <a:cubicBezTo>
                  <a:pt x="15" y="169"/>
                  <a:pt x="14" y="170"/>
                  <a:pt x="13" y="170"/>
                </a:cubicBezTo>
                <a:cubicBezTo>
                  <a:pt x="12" y="170"/>
                  <a:pt x="12" y="171"/>
                  <a:pt x="11" y="171"/>
                </a:cubicBezTo>
                <a:cubicBezTo>
                  <a:pt x="11" y="171"/>
                  <a:pt x="11" y="171"/>
                  <a:pt x="11" y="172"/>
                </a:cubicBezTo>
                <a:cubicBezTo>
                  <a:pt x="10" y="171"/>
                  <a:pt x="9" y="171"/>
                  <a:pt x="9" y="170"/>
                </a:cubicBezTo>
                <a:cubicBezTo>
                  <a:pt x="8" y="172"/>
                  <a:pt x="6" y="171"/>
                  <a:pt x="5" y="171"/>
                </a:cubicBezTo>
                <a:cubicBezTo>
                  <a:pt x="4" y="172"/>
                  <a:pt x="3" y="172"/>
                  <a:pt x="3" y="172"/>
                </a:cubicBezTo>
                <a:cubicBezTo>
                  <a:pt x="1" y="172"/>
                  <a:pt x="1" y="171"/>
                  <a:pt x="0" y="170"/>
                </a:cubicBezTo>
                <a:cubicBezTo>
                  <a:pt x="1" y="169"/>
                  <a:pt x="1" y="169"/>
                  <a:pt x="2" y="170"/>
                </a:cubicBezTo>
                <a:cubicBezTo>
                  <a:pt x="2" y="170"/>
                  <a:pt x="2" y="170"/>
                  <a:pt x="2" y="171"/>
                </a:cubicBezTo>
                <a:cubicBezTo>
                  <a:pt x="2" y="171"/>
                  <a:pt x="2" y="171"/>
                  <a:pt x="2" y="171"/>
                </a:cubicBezTo>
                <a:cubicBezTo>
                  <a:pt x="2" y="171"/>
                  <a:pt x="2" y="171"/>
                  <a:pt x="2" y="171"/>
                </a:cubicBezTo>
                <a:cubicBezTo>
                  <a:pt x="3" y="170"/>
                  <a:pt x="3" y="170"/>
                  <a:pt x="3" y="170"/>
                </a:cubicBezTo>
                <a:cubicBezTo>
                  <a:pt x="3" y="170"/>
                  <a:pt x="2" y="170"/>
                  <a:pt x="2" y="170"/>
                </a:cubicBezTo>
                <a:cubicBezTo>
                  <a:pt x="3" y="168"/>
                  <a:pt x="4" y="169"/>
                  <a:pt x="5" y="168"/>
                </a:cubicBezTo>
                <a:cubicBezTo>
                  <a:pt x="5" y="166"/>
                  <a:pt x="6" y="167"/>
                  <a:pt x="7" y="166"/>
                </a:cubicBezTo>
                <a:cubicBezTo>
                  <a:pt x="7" y="166"/>
                  <a:pt x="8" y="166"/>
                  <a:pt x="8" y="166"/>
                </a:cubicBezTo>
                <a:cubicBezTo>
                  <a:pt x="10" y="165"/>
                  <a:pt x="12" y="166"/>
                  <a:pt x="13" y="164"/>
                </a:cubicBezTo>
                <a:cubicBezTo>
                  <a:pt x="14" y="162"/>
                  <a:pt x="15" y="160"/>
                  <a:pt x="15" y="159"/>
                </a:cubicBezTo>
                <a:cubicBezTo>
                  <a:pt x="16" y="158"/>
                  <a:pt x="16" y="157"/>
                  <a:pt x="17" y="157"/>
                </a:cubicBezTo>
                <a:cubicBezTo>
                  <a:pt x="17" y="157"/>
                  <a:pt x="17" y="157"/>
                  <a:pt x="18" y="157"/>
                </a:cubicBezTo>
                <a:cubicBezTo>
                  <a:pt x="17" y="157"/>
                  <a:pt x="17" y="157"/>
                  <a:pt x="17" y="157"/>
                </a:cubicBezTo>
                <a:cubicBezTo>
                  <a:pt x="17" y="157"/>
                  <a:pt x="17" y="157"/>
                  <a:pt x="17" y="157"/>
                </a:cubicBezTo>
                <a:cubicBezTo>
                  <a:pt x="17" y="157"/>
                  <a:pt x="18" y="157"/>
                  <a:pt x="18" y="157"/>
                </a:cubicBezTo>
                <a:cubicBezTo>
                  <a:pt x="18" y="156"/>
                  <a:pt x="19" y="156"/>
                  <a:pt x="20" y="157"/>
                </a:cubicBezTo>
                <a:cubicBezTo>
                  <a:pt x="19" y="156"/>
                  <a:pt x="19" y="155"/>
                  <a:pt x="19" y="154"/>
                </a:cubicBezTo>
                <a:cubicBezTo>
                  <a:pt x="18" y="154"/>
                  <a:pt x="18" y="154"/>
                  <a:pt x="17" y="154"/>
                </a:cubicBezTo>
                <a:cubicBezTo>
                  <a:pt x="17" y="154"/>
                  <a:pt x="17" y="154"/>
                  <a:pt x="17" y="154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17" y="154"/>
                  <a:pt x="17" y="153"/>
                  <a:pt x="17" y="153"/>
                </a:cubicBezTo>
                <a:cubicBezTo>
                  <a:pt x="16" y="153"/>
                  <a:pt x="16" y="153"/>
                  <a:pt x="15" y="153"/>
                </a:cubicBezTo>
                <a:cubicBezTo>
                  <a:pt x="15" y="152"/>
                  <a:pt x="15" y="152"/>
                  <a:pt x="14" y="152"/>
                </a:cubicBezTo>
                <a:cubicBezTo>
                  <a:pt x="14" y="152"/>
                  <a:pt x="14" y="151"/>
                  <a:pt x="14" y="151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15" y="150"/>
                  <a:pt x="16" y="150"/>
                  <a:pt x="16" y="149"/>
                </a:cubicBezTo>
                <a:cubicBezTo>
                  <a:pt x="16" y="149"/>
                  <a:pt x="17" y="148"/>
                  <a:pt x="17" y="148"/>
                </a:cubicBezTo>
                <a:cubicBezTo>
                  <a:pt x="17" y="148"/>
                  <a:pt x="18" y="148"/>
                  <a:pt x="18" y="148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18" y="147"/>
                  <a:pt x="18" y="147"/>
                  <a:pt x="18" y="147"/>
                </a:cubicBezTo>
                <a:cubicBezTo>
                  <a:pt x="18" y="147"/>
                  <a:pt x="18" y="147"/>
                  <a:pt x="18" y="147"/>
                </a:cubicBezTo>
                <a:cubicBezTo>
                  <a:pt x="18" y="147"/>
                  <a:pt x="18" y="147"/>
                  <a:pt x="19" y="147"/>
                </a:cubicBezTo>
                <a:cubicBezTo>
                  <a:pt x="19" y="146"/>
                  <a:pt x="19" y="146"/>
                  <a:pt x="20" y="145"/>
                </a:cubicBezTo>
                <a:cubicBezTo>
                  <a:pt x="20" y="146"/>
                  <a:pt x="21" y="146"/>
                  <a:pt x="21" y="146"/>
                </a:cubicBezTo>
                <a:cubicBezTo>
                  <a:pt x="22" y="146"/>
                  <a:pt x="22" y="145"/>
                  <a:pt x="22" y="145"/>
                </a:cubicBezTo>
                <a:cubicBezTo>
                  <a:pt x="22" y="145"/>
                  <a:pt x="22" y="145"/>
                  <a:pt x="22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3" y="144"/>
                  <a:pt x="23" y="143"/>
                  <a:pt x="22" y="143"/>
                </a:cubicBezTo>
                <a:cubicBezTo>
                  <a:pt x="22" y="142"/>
                  <a:pt x="23" y="141"/>
                  <a:pt x="23" y="140"/>
                </a:cubicBezTo>
                <a:cubicBezTo>
                  <a:pt x="22" y="139"/>
                  <a:pt x="24" y="140"/>
                  <a:pt x="24" y="139"/>
                </a:cubicBezTo>
                <a:cubicBezTo>
                  <a:pt x="23" y="139"/>
                  <a:pt x="23" y="138"/>
                  <a:pt x="23" y="138"/>
                </a:cubicBezTo>
                <a:cubicBezTo>
                  <a:pt x="23" y="138"/>
                  <a:pt x="23" y="138"/>
                  <a:pt x="23" y="138"/>
                </a:cubicBezTo>
                <a:cubicBezTo>
                  <a:pt x="25" y="138"/>
                  <a:pt x="26" y="136"/>
                  <a:pt x="26" y="134"/>
                </a:cubicBezTo>
                <a:cubicBezTo>
                  <a:pt x="28" y="134"/>
                  <a:pt x="28" y="132"/>
                  <a:pt x="29" y="131"/>
                </a:cubicBezTo>
                <a:cubicBezTo>
                  <a:pt x="29" y="131"/>
                  <a:pt x="29" y="132"/>
                  <a:pt x="29" y="132"/>
                </a:cubicBezTo>
                <a:cubicBezTo>
                  <a:pt x="30" y="131"/>
                  <a:pt x="30" y="130"/>
                  <a:pt x="31" y="130"/>
                </a:cubicBezTo>
                <a:cubicBezTo>
                  <a:pt x="31" y="129"/>
                  <a:pt x="30" y="129"/>
                  <a:pt x="30" y="128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31" y="127"/>
                  <a:pt x="32" y="126"/>
                  <a:pt x="32" y="126"/>
                </a:cubicBezTo>
                <a:cubicBezTo>
                  <a:pt x="32" y="125"/>
                  <a:pt x="31" y="125"/>
                  <a:pt x="31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31" y="125"/>
                  <a:pt x="32" y="125"/>
                  <a:pt x="32" y="125"/>
                </a:cubicBezTo>
                <a:cubicBezTo>
                  <a:pt x="32" y="125"/>
                  <a:pt x="33" y="125"/>
                  <a:pt x="33" y="125"/>
                </a:cubicBezTo>
                <a:cubicBezTo>
                  <a:pt x="34" y="124"/>
                  <a:pt x="34" y="123"/>
                  <a:pt x="34" y="122"/>
                </a:cubicBezTo>
                <a:cubicBezTo>
                  <a:pt x="34" y="122"/>
                  <a:pt x="35" y="121"/>
                  <a:pt x="35" y="121"/>
                </a:cubicBezTo>
                <a:cubicBezTo>
                  <a:pt x="35" y="121"/>
                  <a:pt x="35" y="120"/>
                  <a:pt x="35" y="120"/>
                </a:cubicBezTo>
                <a:cubicBezTo>
                  <a:pt x="35" y="120"/>
                  <a:pt x="36" y="120"/>
                  <a:pt x="36" y="120"/>
                </a:cubicBezTo>
                <a:cubicBezTo>
                  <a:pt x="36" y="119"/>
                  <a:pt x="36" y="119"/>
                  <a:pt x="37" y="118"/>
                </a:cubicBezTo>
                <a:cubicBezTo>
                  <a:pt x="39" y="117"/>
                  <a:pt x="40" y="116"/>
                  <a:pt x="40" y="114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1" y="113"/>
                  <a:pt x="41" y="112"/>
                  <a:pt x="41" y="111"/>
                </a:cubicBezTo>
                <a:cubicBezTo>
                  <a:pt x="43" y="112"/>
                  <a:pt x="44" y="110"/>
                  <a:pt x="45" y="109"/>
                </a:cubicBezTo>
                <a:cubicBezTo>
                  <a:pt x="46" y="108"/>
                  <a:pt x="46" y="107"/>
                  <a:pt x="46" y="105"/>
                </a:cubicBezTo>
                <a:cubicBezTo>
                  <a:pt x="47" y="105"/>
                  <a:pt x="47" y="105"/>
                  <a:pt x="48" y="105"/>
                </a:cubicBezTo>
                <a:cubicBezTo>
                  <a:pt x="49" y="105"/>
                  <a:pt x="48" y="104"/>
                  <a:pt x="49" y="103"/>
                </a:cubicBezTo>
                <a:cubicBezTo>
                  <a:pt x="50" y="103"/>
                  <a:pt x="50" y="102"/>
                  <a:pt x="49" y="101"/>
                </a:cubicBezTo>
                <a:cubicBezTo>
                  <a:pt x="49" y="101"/>
                  <a:pt x="49" y="101"/>
                  <a:pt x="49" y="101"/>
                </a:cubicBezTo>
                <a:cubicBezTo>
                  <a:pt x="49" y="100"/>
                  <a:pt x="50" y="99"/>
                  <a:pt x="50" y="99"/>
                </a:cubicBezTo>
                <a:cubicBezTo>
                  <a:pt x="50" y="99"/>
                  <a:pt x="50" y="99"/>
                  <a:pt x="50" y="100"/>
                </a:cubicBezTo>
                <a:cubicBezTo>
                  <a:pt x="51" y="100"/>
                  <a:pt x="51" y="100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54" y="99"/>
                  <a:pt x="55" y="99"/>
                  <a:pt x="56" y="98"/>
                </a:cubicBezTo>
                <a:cubicBezTo>
                  <a:pt x="56" y="98"/>
                  <a:pt x="55" y="98"/>
                  <a:pt x="55" y="98"/>
                </a:cubicBezTo>
                <a:cubicBezTo>
                  <a:pt x="55" y="98"/>
                  <a:pt x="55" y="98"/>
                  <a:pt x="55" y="98"/>
                </a:cubicBezTo>
                <a:cubicBezTo>
                  <a:pt x="55" y="98"/>
                  <a:pt x="55" y="97"/>
                  <a:pt x="55" y="97"/>
                </a:cubicBezTo>
                <a:cubicBezTo>
                  <a:pt x="54" y="97"/>
                  <a:pt x="54" y="96"/>
                  <a:pt x="53" y="96"/>
                </a:cubicBezTo>
                <a:cubicBezTo>
                  <a:pt x="53" y="96"/>
                  <a:pt x="54" y="96"/>
                  <a:pt x="54" y="96"/>
                </a:cubicBezTo>
                <a:cubicBezTo>
                  <a:pt x="54" y="96"/>
                  <a:pt x="54" y="96"/>
                  <a:pt x="54" y="96"/>
                </a:cubicBezTo>
                <a:cubicBezTo>
                  <a:pt x="55" y="96"/>
                  <a:pt x="56" y="97"/>
                  <a:pt x="57" y="97"/>
                </a:cubicBezTo>
                <a:cubicBezTo>
                  <a:pt x="57" y="97"/>
                  <a:pt x="57" y="97"/>
                  <a:pt x="57" y="96"/>
                </a:cubicBezTo>
                <a:cubicBezTo>
                  <a:pt x="58" y="96"/>
                  <a:pt x="58" y="95"/>
                  <a:pt x="58" y="95"/>
                </a:cubicBezTo>
                <a:cubicBezTo>
                  <a:pt x="59" y="95"/>
                  <a:pt x="59" y="94"/>
                  <a:pt x="60" y="94"/>
                </a:cubicBezTo>
                <a:cubicBezTo>
                  <a:pt x="61" y="94"/>
                  <a:pt x="61" y="93"/>
                  <a:pt x="61" y="92"/>
                </a:cubicBezTo>
                <a:cubicBezTo>
                  <a:pt x="61" y="92"/>
                  <a:pt x="61" y="91"/>
                  <a:pt x="61" y="91"/>
                </a:cubicBezTo>
                <a:cubicBezTo>
                  <a:pt x="61" y="92"/>
                  <a:pt x="62" y="92"/>
                  <a:pt x="62" y="92"/>
                </a:cubicBezTo>
                <a:cubicBezTo>
                  <a:pt x="62" y="92"/>
                  <a:pt x="62" y="92"/>
                  <a:pt x="62" y="92"/>
                </a:cubicBezTo>
                <a:cubicBezTo>
                  <a:pt x="62" y="92"/>
                  <a:pt x="62" y="91"/>
                  <a:pt x="62" y="91"/>
                </a:cubicBezTo>
                <a:cubicBezTo>
                  <a:pt x="63" y="90"/>
                  <a:pt x="64" y="89"/>
                  <a:pt x="63" y="88"/>
                </a:cubicBezTo>
                <a:cubicBezTo>
                  <a:pt x="63" y="88"/>
                  <a:pt x="64" y="87"/>
                  <a:pt x="64" y="86"/>
                </a:cubicBezTo>
                <a:cubicBezTo>
                  <a:pt x="64" y="86"/>
                  <a:pt x="64" y="86"/>
                  <a:pt x="64" y="86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3" y="86"/>
                  <a:pt x="63" y="85"/>
                </a:cubicBezTo>
                <a:cubicBezTo>
                  <a:pt x="63" y="85"/>
                  <a:pt x="64" y="83"/>
                  <a:pt x="65" y="84"/>
                </a:cubicBezTo>
                <a:cubicBezTo>
                  <a:pt x="66" y="83"/>
                  <a:pt x="67" y="84"/>
                  <a:pt x="67" y="83"/>
                </a:cubicBezTo>
                <a:cubicBezTo>
                  <a:pt x="68" y="82"/>
                  <a:pt x="68" y="82"/>
                  <a:pt x="69" y="81"/>
                </a:cubicBezTo>
                <a:cubicBezTo>
                  <a:pt x="68" y="81"/>
                  <a:pt x="67" y="81"/>
                  <a:pt x="67" y="80"/>
                </a:cubicBezTo>
                <a:cubicBezTo>
                  <a:pt x="68" y="80"/>
                  <a:pt x="67" y="79"/>
                  <a:pt x="67" y="78"/>
                </a:cubicBezTo>
                <a:cubicBezTo>
                  <a:pt x="66" y="77"/>
                  <a:pt x="66" y="76"/>
                  <a:pt x="66" y="75"/>
                </a:cubicBezTo>
                <a:cubicBezTo>
                  <a:pt x="66" y="75"/>
                  <a:pt x="65" y="75"/>
                  <a:pt x="65" y="75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5"/>
                  <a:pt x="65" y="75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6" y="74"/>
                  <a:pt x="66" y="74"/>
                </a:cubicBezTo>
                <a:cubicBezTo>
                  <a:pt x="66" y="73"/>
                  <a:pt x="66" y="73"/>
                  <a:pt x="66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6" y="71"/>
                  <a:pt x="66" y="71"/>
                  <a:pt x="66" y="70"/>
                </a:cubicBezTo>
                <a:cubicBezTo>
                  <a:pt x="66" y="69"/>
                  <a:pt x="66" y="69"/>
                  <a:pt x="65" y="68"/>
                </a:cubicBezTo>
                <a:cubicBezTo>
                  <a:pt x="65" y="68"/>
                  <a:pt x="64" y="68"/>
                  <a:pt x="65" y="67"/>
                </a:cubicBezTo>
                <a:cubicBezTo>
                  <a:pt x="65" y="67"/>
                  <a:pt x="65" y="67"/>
                  <a:pt x="65" y="66"/>
                </a:cubicBezTo>
                <a:cubicBezTo>
                  <a:pt x="65" y="66"/>
                  <a:pt x="65" y="66"/>
                  <a:pt x="65" y="65"/>
                </a:cubicBezTo>
                <a:cubicBezTo>
                  <a:pt x="64" y="66"/>
                  <a:pt x="63" y="66"/>
                  <a:pt x="63" y="67"/>
                </a:cubicBezTo>
                <a:cubicBezTo>
                  <a:pt x="63" y="66"/>
                  <a:pt x="63" y="66"/>
                  <a:pt x="63" y="66"/>
                </a:cubicBezTo>
                <a:cubicBezTo>
                  <a:pt x="63" y="66"/>
                  <a:pt x="63" y="66"/>
                  <a:pt x="63" y="65"/>
                </a:cubicBezTo>
                <a:cubicBezTo>
                  <a:pt x="63" y="64"/>
                  <a:pt x="62" y="63"/>
                  <a:pt x="62" y="61"/>
                </a:cubicBezTo>
                <a:cubicBezTo>
                  <a:pt x="62" y="61"/>
                  <a:pt x="62" y="61"/>
                  <a:pt x="61" y="60"/>
                </a:cubicBezTo>
                <a:cubicBezTo>
                  <a:pt x="61" y="60"/>
                  <a:pt x="61" y="60"/>
                  <a:pt x="60" y="59"/>
                </a:cubicBezTo>
                <a:cubicBezTo>
                  <a:pt x="61" y="59"/>
                  <a:pt x="61" y="59"/>
                  <a:pt x="61" y="59"/>
                </a:cubicBezTo>
                <a:cubicBezTo>
                  <a:pt x="61" y="59"/>
                  <a:pt x="61" y="58"/>
                  <a:pt x="61" y="57"/>
                </a:cubicBezTo>
                <a:cubicBezTo>
                  <a:pt x="61" y="57"/>
                  <a:pt x="61" y="57"/>
                  <a:pt x="61" y="56"/>
                </a:cubicBezTo>
                <a:cubicBezTo>
                  <a:pt x="61" y="56"/>
                  <a:pt x="61" y="55"/>
                  <a:pt x="60" y="55"/>
                </a:cubicBezTo>
                <a:cubicBezTo>
                  <a:pt x="60" y="55"/>
                  <a:pt x="60" y="54"/>
                  <a:pt x="59" y="53"/>
                </a:cubicBezTo>
                <a:cubicBezTo>
                  <a:pt x="61" y="53"/>
                  <a:pt x="61" y="52"/>
                  <a:pt x="60" y="51"/>
                </a:cubicBezTo>
                <a:cubicBezTo>
                  <a:pt x="60" y="50"/>
                  <a:pt x="60" y="49"/>
                  <a:pt x="60" y="49"/>
                </a:cubicBezTo>
                <a:cubicBezTo>
                  <a:pt x="60" y="49"/>
                  <a:pt x="60" y="49"/>
                  <a:pt x="59" y="49"/>
                </a:cubicBezTo>
                <a:cubicBezTo>
                  <a:pt x="59" y="48"/>
                  <a:pt x="59" y="48"/>
                  <a:pt x="60" y="47"/>
                </a:cubicBezTo>
                <a:cubicBezTo>
                  <a:pt x="60" y="46"/>
                  <a:pt x="60" y="45"/>
                  <a:pt x="59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8" y="43"/>
                  <a:pt x="57" y="42"/>
                </a:cubicBezTo>
                <a:cubicBezTo>
                  <a:pt x="57" y="42"/>
                  <a:pt x="57" y="42"/>
                  <a:pt x="57" y="42"/>
                </a:cubicBezTo>
                <a:cubicBezTo>
                  <a:pt x="57" y="42"/>
                  <a:pt x="57" y="42"/>
                  <a:pt x="56" y="42"/>
                </a:cubicBezTo>
                <a:cubicBezTo>
                  <a:pt x="57" y="42"/>
                  <a:pt x="57" y="42"/>
                  <a:pt x="58" y="42"/>
                </a:cubicBezTo>
                <a:cubicBezTo>
                  <a:pt x="57" y="41"/>
                  <a:pt x="56" y="41"/>
                  <a:pt x="56" y="41"/>
                </a:cubicBezTo>
                <a:cubicBezTo>
                  <a:pt x="56" y="40"/>
                  <a:pt x="56" y="40"/>
                  <a:pt x="57" y="39"/>
                </a:cubicBezTo>
                <a:cubicBezTo>
                  <a:pt x="55" y="39"/>
                  <a:pt x="54" y="37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4" y="35"/>
                  <a:pt x="54" y="33"/>
                  <a:pt x="53" y="32"/>
                </a:cubicBezTo>
                <a:cubicBezTo>
                  <a:pt x="52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29"/>
                  <a:pt x="50" y="29"/>
                  <a:pt x="49" y="26"/>
                </a:cubicBezTo>
                <a:cubicBezTo>
                  <a:pt x="48" y="26"/>
                  <a:pt x="48" y="26"/>
                  <a:pt x="47" y="26"/>
                </a:cubicBezTo>
                <a:cubicBezTo>
                  <a:pt x="47" y="26"/>
                  <a:pt x="47" y="25"/>
                  <a:pt x="47" y="25"/>
                </a:cubicBezTo>
                <a:cubicBezTo>
                  <a:pt x="47" y="24"/>
                  <a:pt x="47" y="24"/>
                  <a:pt x="47" y="23"/>
                </a:cubicBezTo>
                <a:cubicBezTo>
                  <a:pt x="46" y="24"/>
                  <a:pt x="46" y="24"/>
                  <a:pt x="45" y="24"/>
                </a:cubicBezTo>
                <a:cubicBezTo>
                  <a:pt x="45" y="24"/>
                  <a:pt x="45" y="23"/>
                  <a:pt x="45" y="23"/>
                </a:cubicBezTo>
                <a:cubicBezTo>
                  <a:pt x="45" y="23"/>
                  <a:pt x="45" y="22"/>
                  <a:pt x="46" y="22"/>
                </a:cubicBezTo>
                <a:cubicBezTo>
                  <a:pt x="45" y="22"/>
                  <a:pt x="45" y="21"/>
                  <a:pt x="44" y="20"/>
                </a:cubicBezTo>
                <a:cubicBezTo>
                  <a:pt x="43" y="20"/>
                  <a:pt x="42" y="19"/>
                  <a:pt x="41" y="18"/>
                </a:cubicBezTo>
                <a:cubicBezTo>
                  <a:pt x="41" y="18"/>
                  <a:pt x="41" y="18"/>
                  <a:pt x="41" y="17"/>
                </a:cubicBezTo>
                <a:cubicBezTo>
                  <a:pt x="40" y="17"/>
                  <a:pt x="40" y="16"/>
                  <a:pt x="39" y="15"/>
                </a:cubicBezTo>
                <a:cubicBezTo>
                  <a:pt x="39" y="14"/>
                  <a:pt x="38" y="14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7" y="13"/>
                  <a:pt x="37" y="12"/>
                </a:cubicBezTo>
                <a:cubicBezTo>
                  <a:pt x="37" y="12"/>
                  <a:pt x="36" y="12"/>
                  <a:pt x="36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11"/>
                  <a:pt x="36" y="11"/>
                  <a:pt x="36" y="10"/>
                </a:cubicBezTo>
                <a:cubicBezTo>
                  <a:pt x="34" y="9"/>
                  <a:pt x="34" y="7"/>
                  <a:pt x="32" y="7"/>
                </a:cubicBezTo>
                <a:cubicBezTo>
                  <a:pt x="32" y="7"/>
                  <a:pt x="31" y="7"/>
                  <a:pt x="31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0" y="6"/>
                  <a:pt x="29" y="5"/>
                  <a:pt x="29" y="4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2"/>
                  <a:pt x="31" y="2"/>
                  <a:pt x="31" y="3"/>
                </a:cubicBezTo>
                <a:cubicBezTo>
                  <a:pt x="31" y="2"/>
                  <a:pt x="31" y="1"/>
                  <a:pt x="32" y="0"/>
                </a:cubicBezTo>
                <a:cubicBezTo>
                  <a:pt x="33" y="0"/>
                  <a:pt x="34" y="0"/>
                  <a:pt x="35" y="1"/>
                </a:cubicBezTo>
                <a:cubicBezTo>
                  <a:pt x="35" y="1"/>
                  <a:pt x="35" y="1"/>
                  <a:pt x="35" y="2"/>
                </a:cubicBezTo>
                <a:cubicBezTo>
                  <a:pt x="35" y="3"/>
                  <a:pt x="36" y="3"/>
                  <a:pt x="37" y="4"/>
                </a:cubicBezTo>
                <a:cubicBezTo>
                  <a:pt x="37" y="4"/>
                  <a:pt x="37" y="4"/>
                  <a:pt x="38" y="4"/>
                </a:cubicBezTo>
                <a:cubicBezTo>
                  <a:pt x="38" y="4"/>
                  <a:pt x="38" y="5"/>
                  <a:pt x="38" y="5"/>
                </a:cubicBezTo>
                <a:cubicBezTo>
                  <a:pt x="40" y="5"/>
                  <a:pt x="40" y="6"/>
                  <a:pt x="41" y="7"/>
                </a:cubicBezTo>
                <a:cubicBezTo>
                  <a:pt x="41" y="7"/>
                  <a:pt x="42" y="7"/>
                  <a:pt x="43" y="8"/>
                </a:cubicBezTo>
                <a:cubicBezTo>
                  <a:pt x="43" y="8"/>
                  <a:pt x="43" y="7"/>
                  <a:pt x="44" y="7"/>
                </a:cubicBezTo>
                <a:cubicBezTo>
                  <a:pt x="43" y="7"/>
                  <a:pt x="43" y="7"/>
                  <a:pt x="43" y="7"/>
                </a:cubicBezTo>
                <a:cubicBezTo>
                  <a:pt x="44" y="8"/>
                  <a:pt x="44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2"/>
                  <a:pt x="46" y="12"/>
                  <a:pt x="47" y="12"/>
                </a:cubicBezTo>
                <a:cubicBezTo>
                  <a:pt x="45" y="13"/>
                  <a:pt x="46" y="14"/>
                  <a:pt x="46" y="15"/>
                </a:cubicBezTo>
                <a:cubicBezTo>
                  <a:pt x="46" y="17"/>
                  <a:pt x="46" y="19"/>
                  <a:pt x="48" y="20"/>
                </a:cubicBezTo>
                <a:cubicBezTo>
                  <a:pt x="49" y="20"/>
                  <a:pt x="49" y="21"/>
                  <a:pt x="49" y="22"/>
                </a:cubicBezTo>
                <a:cubicBezTo>
                  <a:pt x="50" y="22"/>
                  <a:pt x="51" y="23"/>
                  <a:pt x="51" y="24"/>
                </a:cubicBezTo>
                <a:cubicBezTo>
                  <a:pt x="52" y="24"/>
                  <a:pt x="52" y="23"/>
                  <a:pt x="52" y="23"/>
                </a:cubicBezTo>
                <a:cubicBezTo>
                  <a:pt x="53" y="25"/>
                  <a:pt x="53" y="27"/>
                  <a:pt x="54" y="27"/>
                </a:cubicBezTo>
                <a:cubicBezTo>
                  <a:pt x="54" y="28"/>
                  <a:pt x="55" y="28"/>
                  <a:pt x="55" y="29"/>
                </a:cubicBezTo>
                <a:cubicBezTo>
                  <a:pt x="55" y="28"/>
                  <a:pt x="55" y="28"/>
                  <a:pt x="56" y="28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30"/>
                  <a:pt x="56" y="30"/>
                </a:cubicBezTo>
                <a:cubicBezTo>
                  <a:pt x="56" y="30"/>
                  <a:pt x="56" y="31"/>
                  <a:pt x="56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1"/>
                  <a:pt x="57" y="30"/>
                  <a:pt x="56" y="30"/>
                </a:cubicBezTo>
                <a:cubicBezTo>
                  <a:pt x="57" y="30"/>
                  <a:pt x="57" y="30"/>
                  <a:pt x="58" y="31"/>
                </a:cubicBezTo>
                <a:cubicBezTo>
                  <a:pt x="58" y="31"/>
                  <a:pt x="58" y="31"/>
                  <a:pt x="58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2"/>
                  <a:pt x="58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8" y="34"/>
                  <a:pt x="58" y="34"/>
                </a:cubicBezTo>
                <a:cubicBezTo>
                  <a:pt x="59" y="35"/>
                  <a:pt x="60" y="37"/>
                  <a:pt x="61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6"/>
                  <a:pt x="61" y="37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9"/>
                  <a:pt x="63" y="39"/>
                  <a:pt x="63" y="39"/>
                </a:cubicBezTo>
                <a:cubicBezTo>
                  <a:pt x="64" y="40"/>
                  <a:pt x="65" y="40"/>
                  <a:pt x="66" y="40"/>
                </a:cubicBezTo>
                <a:cubicBezTo>
                  <a:pt x="65" y="41"/>
                  <a:pt x="65" y="41"/>
                  <a:pt x="65" y="42"/>
                </a:cubicBezTo>
                <a:cubicBezTo>
                  <a:pt x="66" y="42"/>
                  <a:pt x="66" y="42"/>
                  <a:pt x="67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7" y="44"/>
                  <a:pt x="69" y="43"/>
                  <a:pt x="68" y="44"/>
                </a:cubicBezTo>
                <a:cubicBezTo>
                  <a:pt x="69" y="45"/>
                  <a:pt x="69" y="45"/>
                  <a:pt x="70" y="45"/>
                </a:cubicBezTo>
                <a:cubicBezTo>
                  <a:pt x="69" y="45"/>
                  <a:pt x="69" y="45"/>
                  <a:pt x="69" y="45"/>
                </a:cubicBezTo>
                <a:cubicBezTo>
                  <a:pt x="69" y="45"/>
                  <a:pt x="69" y="45"/>
                  <a:pt x="69" y="45"/>
                </a:cubicBezTo>
                <a:cubicBezTo>
                  <a:pt x="70" y="45"/>
                  <a:pt x="70" y="45"/>
                  <a:pt x="70" y="45"/>
                </a:cubicBezTo>
                <a:cubicBezTo>
                  <a:pt x="70" y="46"/>
                  <a:pt x="71" y="46"/>
                  <a:pt x="72" y="47"/>
                </a:cubicBezTo>
                <a:cubicBezTo>
                  <a:pt x="73" y="48"/>
                  <a:pt x="74" y="49"/>
                  <a:pt x="76" y="49"/>
                </a:cubicBezTo>
                <a:cubicBezTo>
                  <a:pt x="76" y="50"/>
                  <a:pt x="76" y="50"/>
                  <a:pt x="76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8" y="52"/>
                  <a:pt x="78" y="52"/>
                  <a:pt x="79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80" y="52"/>
                  <a:pt x="80" y="53"/>
                  <a:pt x="80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5"/>
                </a:cubicBezTo>
                <a:cubicBezTo>
                  <a:pt x="81" y="55"/>
                  <a:pt x="82" y="55"/>
                  <a:pt x="82" y="55"/>
                </a:cubicBezTo>
                <a:cubicBezTo>
                  <a:pt x="82" y="55"/>
                  <a:pt x="82" y="56"/>
                  <a:pt x="82" y="56"/>
                </a:cubicBezTo>
                <a:cubicBezTo>
                  <a:pt x="83" y="56"/>
                  <a:pt x="83" y="57"/>
                  <a:pt x="84" y="57"/>
                </a:cubicBezTo>
                <a:cubicBezTo>
                  <a:pt x="84" y="57"/>
                  <a:pt x="84" y="56"/>
                  <a:pt x="85" y="56"/>
                </a:cubicBezTo>
                <a:cubicBezTo>
                  <a:pt x="85" y="57"/>
                  <a:pt x="85" y="57"/>
                  <a:pt x="85" y="57"/>
                </a:cubicBezTo>
                <a:cubicBezTo>
                  <a:pt x="86" y="57"/>
                  <a:pt x="86" y="57"/>
                  <a:pt x="86" y="57"/>
                </a:cubicBezTo>
                <a:cubicBezTo>
                  <a:pt x="86" y="57"/>
                  <a:pt x="86" y="57"/>
                  <a:pt x="86" y="57"/>
                </a:cubicBezTo>
                <a:cubicBezTo>
                  <a:pt x="86" y="58"/>
                  <a:pt x="87" y="59"/>
                  <a:pt x="87" y="59"/>
                </a:cubicBezTo>
                <a:cubicBezTo>
                  <a:pt x="87" y="59"/>
                  <a:pt x="88" y="58"/>
                  <a:pt x="88" y="59"/>
                </a:cubicBezTo>
                <a:cubicBezTo>
                  <a:pt x="89" y="59"/>
                  <a:pt x="89" y="59"/>
                  <a:pt x="89" y="58"/>
                </a:cubicBezTo>
                <a:cubicBezTo>
                  <a:pt x="89" y="58"/>
                  <a:pt x="89" y="58"/>
                  <a:pt x="89" y="58"/>
                </a:cubicBezTo>
                <a:cubicBezTo>
                  <a:pt x="90" y="59"/>
                  <a:pt x="90" y="60"/>
                  <a:pt x="90" y="60"/>
                </a:cubicBezTo>
                <a:cubicBezTo>
                  <a:pt x="90" y="60"/>
                  <a:pt x="90" y="60"/>
                  <a:pt x="90" y="61"/>
                </a:cubicBezTo>
                <a:cubicBezTo>
                  <a:pt x="90" y="60"/>
                  <a:pt x="90" y="60"/>
                  <a:pt x="90" y="60"/>
                </a:cubicBezTo>
                <a:cubicBezTo>
                  <a:pt x="89" y="60"/>
                  <a:pt x="89" y="60"/>
                  <a:pt x="89" y="60"/>
                </a:cubicBezTo>
                <a:cubicBezTo>
                  <a:pt x="89" y="60"/>
                  <a:pt x="89" y="60"/>
                  <a:pt x="89" y="61"/>
                </a:cubicBezTo>
                <a:cubicBezTo>
                  <a:pt x="90" y="61"/>
                  <a:pt x="91" y="61"/>
                  <a:pt x="92" y="62"/>
                </a:cubicBezTo>
                <a:cubicBezTo>
                  <a:pt x="92" y="62"/>
                  <a:pt x="92" y="63"/>
                  <a:pt x="92" y="63"/>
                </a:cubicBezTo>
                <a:cubicBezTo>
                  <a:pt x="92" y="63"/>
                  <a:pt x="92" y="63"/>
                  <a:pt x="92" y="63"/>
                </a:cubicBezTo>
                <a:cubicBezTo>
                  <a:pt x="92" y="63"/>
                  <a:pt x="92" y="63"/>
                  <a:pt x="92" y="63"/>
                </a:cubicBezTo>
                <a:cubicBezTo>
                  <a:pt x="92" y="63"/>
                  <a:pt x="92" y="63"/>
                  <a:pt x="92" y="63"/>
                </a:cubicBezTo>
                <a:cubicBezTo>
                  <a:pt x="92" y="63"/>
                  <a:pt x="92" y="63"/>
                  <a:pt x="92" y="63"/>
                </a:cubicBezTo>
                <a:cubicBezTo>
                  <a:pt x="92" y="63"/>
                  <a:pt x="93" y="63"/>
                  <a:pt x="93" y="63"/>
                </a:cubicBezTo>
                <a:cubicBezTo>
                  <a:pt x="93" y="64"/>
                  <a:pt x="93" y="64"/>
                  <a:pt x="93" y="65"/>
                </a:cubicBezTo>
                <a:cubicBezTo>
                  <a:pt x="93" y="65"/>
                  <a:pt x="93" y="65"/>
                  <a:pt x="93" y="65"/>
                </a:cubicBezTo>
                <a:cubicBezTo>
                  <a:pt x="93" y="65"/>
                  <a:pt x="93" y="66"/>
                  <a:pt x="94" y="66"/>
                </a:cubicBezTo>
                <a:cubicBezTo>
                  <a:pt x="94" y="66"/>
                  <a:pt x="93" y="66"/>
                  <a:pt x="93" y="66"/>
                </a:cubicBezTo>
                <a:cubicBezTo>
                  <a:pt x="93" y="67"/>
                  <a:pt x="94" y="68"/>
                  <a:pt x="94" y="68"/>
                </a:cubicBezTo>
                <a:cubicBezTo>
                  <a:pt x="94" y="69"/>
                  <a:pt x="94" y="69"/>
                  <a:pt x="94" y="70"/>
                </a:cubicBezTo>
                <a:cubicBezTo>
                  <a:pt x="96" y="69"/>
                  <a:pt x="96" y="70"/>
                  <a:pt x="97" y="71"/>
                </a:cubicBezTo>
                <a:cubicBezTo>
                  <a:pt x="97" y="71"/>
                  <a:pt x="97" y="71"/>
                  <a:pt x="97" y="71"/>
                </a:cubicBezTo>
                <a:cubicBezTo>
                  <a:pt x="97" y="71"/>
                  <a:pt x="97" y="71"/>
                  <a:pt x="97" y="71"/>
                </a:cubicBezTo>
                <a:cubicBezTo>
                  <a:pt x="98" y="71"/>
                  <a:pt x="97" y="71"/>
                  <a:pt x="97" y="71"/>
                </a:cubicBezTo>
                <a:cubicBezTo>
                  <a:pt x="97" y="71"/>
                  <a:pt x="97" y="71"/>
                  <a:pt x="97" y="71"/>
                </a:cubicBezTo>
                <a:cubicBezTo>
                  <a:pt x="98" y="71"/>
                  <a:pt x="98" y="71"/>
                  <a:pt x="99" y="71"/>
                </a:cubicBezTo>
                <a:cubicBezTo>
                  <a:pt x="99" y="71"/>
                  <a:pt x="99" y="72"/>
                  <a:pt x="99" y="73"/>
                </a:cubicBezTo>
                <a:cubicBezTo>
                  <a:pt x="99" y="72"/>
                  <a:pt x="99" y="72"/>
                  <a:pt x="100" y="72"/>
                </a:cubicBezTo>
                <a:cubicBezTo>
                  <a:pt x="100" y="72"/>
                  <a:pt x="101" y="72"/>
                  <a:pt x="101" y="72"/>
                </a:cubicBezTo>
                <a:cubicBezTo>
                  <a:pt x="101" y="72"/>
                  <a:pt x="101" y="72"/>
                  <a:pt x="101" y="71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1" y="71"/>
                  <a:pt x="102" y="71"/>
                  <a:pt x="102" y="72"/>
                </a:cubicBezTo>
                <a:cubicBezTo>
                  <a:pt x="102" y="71"/>
                  <a:pt x="103" y="70"/>
                  <a:pt x="104" y="70"/>
                </a:cubicBezTo>
                <a:cubicBezTo>
                  <a:pt x="104" y="70"/>
                  <a:pt x="104" y="71"/>
                  <a:pt x="104" y="71"/>
                </a:cubicBezTo>
                <a:cubicBezTo>
                  <a:pt x="104" y="72"/>
                  <a:pt x="105" y="72"/>
                  <a:pt x="105" y="72"/>
                </a:cubicBezTo>
                <a:cubicBezTo>
                  <a:pt x="105" y="72"/>
                  <a:pt x="105" y="71"/>
                  <a:pt x="105" y="71"/>
                </a:cubicBezTo>
                <a:cubicBezTo>
                  <a:pt x="105" y="71"/>
                  <a:pt x="105" y="71"/>
                  <a:pt x="105" y="71"/>
                </a:cubicBezTo>
                <a:cubicBezTo>
                  <a:pt x="105" y="70"/>
                  <a:pt x="105" y="70"/>
                  <a:pt x="105" y="69"/>
                </a:cubicBezTo>
                <a:cubicBezTo>
                  <a:pt x="106" y="68"/>
                  <a:pt x="106" y="68"/>
                  <a:pt x="107" y="67"/>
                </a:cubicBezTo>
                <a:cubicBezTo>
                  <a:pt x="107" y="67"/>
                  <a:pt x="107" y="67"/>
                  <a:pt x="107" y="67"/>
                </a:cubicBezTo>
                <a:cubicBezTo>
                  <a:pt x="107" y="67"/>
                  <a:pt x="107" y="67"/>
                  <a:pt x="107" y="67"/>
                </a:cubicBezTo>
                <a:cubicBezTo>
                  <a:pt x="106" y="67"/>
                  <a:pt x="105" y="67"/>
                  <a:pt x="105" y="67"/>
                </a:cubicBezTo>
                <a:cubicBezTo>
                  <a:pt x="105" y="66"/>
                  <a:pt x="105" y="65"/>
                  <a:pt x="106" y="64"/>
                </a:cubicBezTo>
                <a:cubicBezTo>
                  <a:pt x="105" y="64"/>
                  <a:pt x="105" y="63"/>
                  <a:pt x="104" y="62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4" y="62"/>
                  <a:pt x="105" y="62"/>
                  <a:pt x="105" y="62"/>
                </a:cubicBezTo>
                <a:cubicBezTo>
                  <a:pt x="105" y="62"/>
                  <a:pt x="105" y="61"/>
                  <a:pt x="105" y="61"/>
                </a:cubicBezTo>
                <a:cubicBezTo>
                  <a:pt x="105" y="61"/>
                  <a:pt x="105" y="61"/>
                  <a:pt x="105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5" y="61"/>
                  <a:pt x="105" y="60"/>
                  <a:pt x="105" y="60"/>
                </a:cubicBezTo>
                <a:cubicBezTo>
                  <a:pt x="106" y="60"/>
                  <a:pt x="106" y="60"/>
                  <a:pt x="106" y="60"/>
                </a:cubicBezTo>
                <a:cubicBezTo>
                  <a:pt x="106" y="60"/>
                  <a:pt x="106" y="59"/>
                  <a:pt x="106" y="59"/>
                </a:cubicBezTo>
                <a:cubicBezTo>
                  <a:pt x="106" y="59"/>
                  <a:pt x="106" y="59"/>
                  <a:pt x="106" y="59"/>
                </a:cubicBezTo>
                <a:cubicBezTo>
                  <a:pt x="106" y="59"/>
                  <a:pt x="106" y="59"/>
                  <a:pt x="106" y="59"/>
                </a:cubicBezTo>
                <a:cubicBezTo>
                  <a:pt x="106" y="59"/>
                  <a:pt x="106" y="59"/>
                  <a:pt x="106" y="59"/>
                </a:cubicBezTo>
                <a:cubicBezTo>
                  <a:pt x="106" y="59"/>
                  <a:pt x="106" y="59"/>
                  <a:pt x="105" y="59"/>
                </a:cubicBezTo>
                <a:cubicBezTo>
                  <a:pt x="106" y="59"/>
                  <a:pt x="106" y="59"/>
                  <a:pt x="106" y="58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7" y="58"/>
                  <a:pt x="107" y="58"/>
                  <a:pt x="108" y="59"/>
                </a:cubicBezTo>
                <a:cubicBezTo>
                  <a:pt x="108" y="59"/>
                  <a:pt x="109" y="59"/>
                  <a:pt x="109" y="59"/>
                </a:cubicBezTo>
                <a:cubicBezTo>
                  <a:pt x="109" y="59"/>
                  <a:pt x="109" y="59"/>
                  <a:pt x="110" y="59"/>
                </a:cubicBezTo>
                <a:cubicBezTo>
                  <a:pt x="110" y="59"/>
                  <a:pt x="110" y="59"/>
                  <a:pt x="110" y="59"/>
                </a:cubicBezTo>
                <a:cubicBezTo>
                  <a:pt x="110" y="59"/>
                  <a:pt x="110" y="60"/>
                  <a:pt x="110" y="61"/>
                </a:cubicBezTo>
                <a:cubicBezTo>
                  <a:pt x="110" y="61"/>
                  <a:pt x="111" y="61"/>
                  <a:pt x="111" y="62"/>
                </a:cubicBezTo>
                <a:cubicBezTo>
                  <a:pt x="111" y="62"/>
                  <a:pt x="110" y="62"/>
                  <a:pt x="110" y="62"/>
                </a:cubicBezTo>
                <a:cubicBezTo>
                  <a:pt x="110" y="62"/>
                  <a:pt x="110" y="63"/>
                  <a:pt x="110" y="63"/>
                </a:cubicBezTo>
                <a:cubicBezTo>
                  <a:pt x="110" y="62"/>
                  <a:pt x="111" y="62"/>
                  <a:pt x="111" y="62"/>
                </a:cubicBezTo>
                <a:cubicBezTo>
                  <a:pt x="111" y="62"/>
                  <a:pt x="111" y="62"/>
                  <a:pt x="112" y="62"/>
                </a:cubicBezTo>
                <a:cubicBezTo>
                  <a:pt x="112" y="62"/>
                  <a:pt x="112" y="62"/>
                  <a:pt x="112" y="62"/>
                </a:cubicBezTo>
                <a:cubicBezTo>
                  <a:pt x="112" y="62"/>
                  <a:pt x="111" y="62"/>
                  <a:pt x="111" y="63"/>
                </a:cubicBezTo>
                <a:cubicBezTo>
                  <a:pt x="111" y="63"/>
                  <a:pt x="112" y="63"/>
                  <a:pt x="112" y="63"/>
                </a:cubicBezTo>
                <a:cubicBezTo>
                  <a:pt x="112" y="63"/>
                  <a:pt x="112" y="63"/>
                  <a:pt x="112" y="64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111" y="65"/>
                  <a:pt x="110" y="66"/>
                  <a:pt x="109" y="67"/>
                </a:cubicBezTo>
                <a:cubicBezTo>
                  <a:pt x="109" y="67"/>
                  <a:pt x="110" y="67"/>
                  <a:pt x="110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09" y="67"/>
                  <a:pt x="110" y="68"/>
                  <a:pt x="110" y="68"/>
                </a:cubicBezTo>
                <a:cubicBezTo>
                  <a:pt x="110" y="68"/>
                  <a:pt x="110" y="68"/>
                  <a:pt x="110" y="68"/>
                </a:cubicBezTo>
                <a:cubicBezTo>
                  <a:pt x="110" y="68"/>
                  <a:pt x="110" y="68"/>
                  <a:pt x="110" y="68"/>
                </a:cubicBezTo>
                <a:cubicBezTo>
                  <a:pt x="110" y="68"/>
                  <a:pt x="111" y="68"/>
                  <a:pt x="111" y="68"/>
                </a:cubicBezTo>
                <a:cubicBezTo>
                  <a:pt x="111" y="69"/>
                  <a:pt x="110" y="69"/>
                  <a:pt x="110" y="69"/>
                </a:cubicBezTo>
                <a:cubicBezTo>
                  <a:pt x="111" y="69"/>
                  <a:pt x="111" y="69"/>
                  <a:pt x="112" y="69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1" y="68"/>
                  <a:pt x="111" y="68"/>
                  <a:pt x="111" y="68"/>
                </a:cubicBezTo>
                <a:cubicBezTo>
                  <a:pt x="111" y="68"/>
                  <a:pt x="111" y="68"/>
                  <a:pt x="112" y="67"/>
                </a:cubicBezTo>
                <a:cubicBezTo>
                  <a:pt x="112" y="68"/>
                  <a:pt x="113" y="68"/>
                  <a:pt x="113" y="68"/>
                </a:cubicBezTo>
                <a:cubicBezTo>
                  <a:pt x="113" y="68"/>
                  <a:pt x="113" y="68"/>
                  <a:pt x="113" y="69"/>
                </a:cubicBezTo>
                <a:cubicBezTo>
                  <a:pt x="113" y="70"/>
                  <a:pt x="113" y="71"/>
                  <a:pt x="113" y="71"/>
                </a:cubicBezTo>
                <a:cubicBezTo>
                  <a:pt x="113" y="72"/>
                  <a:pt x="113" y="72"/>
                  <a:pt x="113" y="72"/>
                </a:cubicBezTo>
                <a:cubicBezTo>
                  <a:pt x="113" y="72"/>
                  <a:pt x="113" y="71"/>
                  <a:pt x="112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71"/>
                  <a:pt x="112" y="70"/>
                  <a:pt x="112" y="70"/>
                </a:cubicBezTo>
                <a:cubicBezTo>
                  <a:pt x="112" y="70"/>
                  <a:pt x="112" y="70"/>
                  <a:pt x="112" y="70"/>
                </a:cubicBezTo>
                <a:cubicBezTo>
                  <a:pt x="112" y="70"/>
                  <a:pt x="112" y="70"/>
                  <a:pt x="112" y="70"/>
                </a:cubicBezTo>
                <a:cubicBezTo>
                  <a:pt x="112" y="70"/>
                  <a:pt x="111" y="71"/>
                  <a:pt x="111" y="71"/>
                </a:cubicBezTo>
                <a:cubicBezTo>
                  <a:pt x="111" y="71"/>
                  <a:pt x="112" y="71"/>
                  <a:pt x="112" y="71"/>
                </a:cubicBezTo>
                <a:cubicBezTo>
                  <a:pt x="112" y="71"/>
                  <a:pt x="111" y="72"/>
                  <a:pt x="112" y="72"/>
                </a:cubicBezTo>
                <a:cubicBezTo>
                  <a:pt x="112" y="72"/>
                  <a:pt x="112" y="73"/>
                  <a:pt x="112" y="73"/>
                </a:cubicBezTo>
                <a:cubicBezTo>
                  <a:pt x="112" y="73"/>
                  <a:pt x="112" y="73"/>
                  <a:pt x="112" y="73"/>
                </a:cubicBezTo>
                <a:cubicBezTo>
                  <a:pt x="112" y="73"/>
                  <a:pt x="112" y="73"/>
                  <a:pt x="111" y="73"/>
                </a:cubicBezTo>
                <a:cubicBezTo>
                  <a:pt x="112" y="73"/>
                  <a:pt x="112" y="73"/>
                  <a:pt x="112" y="73"/>
                </a:cubicBezTo>
                <a:cubicBezTo>
                  <a:pt x="112" y="73"/>
                  <a:pt x="112" y="73"/>
                  <a:pt x="113" y="74"/>
                </a:cubicBezTo>
                <a:cubicBezTo>
                  <a:pt x="112" y="74"/>
                  <a:pt x="112" y="74"/>
                  <a:pt x="112" y="74"/>
                </a:cubicBezTo>
                <a:cubicBezTo>
                  <a:pt x="112" y="75"/>
                  <a:pt x="112" y="75"/>
                  <a:pt x="113" y="75"/>
                </a:cubicBezTo>
                <a:cubicBezTo>
                  <a:pt x="113" y="75"/>
                  <a:pt x="113" y="75"/>
                  <a:pt x="113" y="75"/>
                </a:cubicBezTo>
                <a:cubicBezTo>
                  <a:pt x="112" y="75"/>
                  <a:pt x="112" y="75"/>
                  <a:pt x="112" y="75"/>
                </a:cubicBezTo>
                <a:cubicBezTo>
                  <a:pt x="112" y="75"/>
                  <a:pt x="111" y="75"/>
                  <a:pt x="111" y="75"/>
                </a:cubicBezTo>
                <a:cubicBezTo>
                  <a:pt x="112" y="75"/>
                  <a:pt x="112" y="76"/>
                  <a:pt x="112" y="76"/>
                </a:cubicBezTo>
                <a:cubicBezTo>
                  <a:pt x="112" y="77"/>
                  <a:pt x="112" y="77"/>
                  <a:pt x="113" y="77"/>
                </a:cubicBezTo>
                <a:cubicBezTo>
                  <a:pt x="113" y="77"/>
                  <a:pt x="113" y="76"/>
                  <a:pt x="112" y="76"/>
                </a:cubicBezTo>
                <a:cubicBezTo>
                  <a:pt x="113" y="75"/>
                  <a:pt x="114" y="76"/>
                  <a:pt x="114" y="76"/>
                </a:cubicBezTo>
                <a:cubicBezTo>
                  <a:pt x="114" y="77"/>
                  <a:pt x="114" y="77"/>
                  <a:pt x="113" y="78"/>
                </a:cubicBezTo>
                <a:cubicBezTo>
                  <a:pt x="113" y="78"/>
                  <a:pt x="113" y="78"/>
                  <a:pt x="114" y="78"/>
                </a:cubicBezTo>
                <a:cubicBezTo>
                  <a:pt x="114" y="78"/>
                  <a:pt x="114" y="78"/>
                  <a:pt x="114" y="78"/>
                </a:cubicBezTo>
                <a:cubicBezTo>
                  <a:pt x="114" y="79"/>
                  <a:pt x="114" y="79"/>
                  <a:pt x="114" y="79"/>
                </a:cubicBezTo>
                <a:cubicBezTo>
                  <a:pt x="114" y="79"/>
                  <a:pt x="114" y="79"/>
                  <a:pt x="114" y="79"/>
                </a:cubicBezTo>
                <a:cubicBezTo>
                  <a:pt x="114" y="79"/>
                  <a:pt x="114" y="79"/>
                  <a:pt x="114" y="79"/>
                </a:cubicBezTo>
                <a:cubicBezTo>
                  <a:pt x="114" y="79"/>
                  <a:pt x="113" y="79"/>
                  <a:pt x="113" y="79"/>
                </a:cubicBezTo>
                <a:cubicBezTo>
                  <a:pt x="113" y="79"/>
                  <a:pt x="113" y="80"/>
                  <a:pt x="113" y="80"/>
                </a:cubicBezTo>
                <a:cubicBezTo>
                  <a:pt x="114" y="80"/>
                  <a:pt x="114" y="79"/>
                  <a:pt x="114" y="79"/>
                </a:cubicBezTo>
                <a:cubicBezTo>
                  <a:pt x="114" y="79"/>
                  <a:pt x="115" y="79"/>
                  <a:pt x="115" y="79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15" y="80"/>
                  <a:pt x="115" y="80"/>
                  <a:pt x="115" y="80"/>
                </a:cubicBezTo>
                <a:cubicBezTo>
                  <a:pt x="115" y="80"/>
                  <a:pt x="116" y="80"/>
                  <a:pt x="116" y="80"/>
                </a:cubicBezTo>
                <a:cubicBezTo>
                  <a:pt x="117" y="81"/>
                  <a:pt x="116" y="82"/>
                  <a:pt x="117" y="82"/>
                </a:cubicBezTo>
                <a:cubicBezTo>
                  <a:pt x="117" y="83"/>
                  <a:pt x="116" y="84"/>
                  <a:pt x="116" y="85"/>
                </a:cubicBezTo>
                <a:cubicBezTo>
                  <a:pt x="117" y="85"/>
                  <a:pt x="117" y="86"/>
                  <a:pt x="118" y="87"/>
                </a:cubicBezTo>
                <a:cubicBezTo>
                  <a:pt x="118" y="87"/>
                  <a:pt x="118" y="87"/>
                  <a:pt x="119" y="87"/>
                </a:cubicBezTo>
                <a:cubicBezTo>
                  <a:pt x="118" y="87"/>
                  <a:pt x="118" y="88"/>
                  <a:pt x="118" y="88"/>
                </a:cubicBezTo>
                <a:cubicBezTo>
                  <a:pt x="118" y="88"/>
                  <a:pt x="118" y="88"/>
                  <a:pt x="118" y="88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17" y="89"/>
                  <a:pt x="117" y="90"/>
                  <a:pt x="117" y="91"/>
                </a:cubicBezTo>
                <a:cubicBezTo>
                  <a:pt x="117" y="91"/>
                  <a:pt x="118" y="91"/>
                  <a:pt x="118" y="91"/>
                </a:cubicBezTo>
                <a:cubicBezTo>
                  <a:pt x="118" y="91"/>
                  <a:pt x="118" y="91"/>
                  <a:pt x="118" y="91"/>
                </a:cubicBezTo>
                <a:cubicBezTo>
                  <a:pt x="118" y="91"/>
                  <a:pt x="118" y="92"/>
                  <a:pt x="118" y="92"/>
                </a:cubicBezTo>
                <a:cubicBezTo>
                  <a:pt x="119" y="93"/>
                  <a:pt x="120" y="92"/>
                  <a:pt x="120" y="91"/>
                </a:cubicBezTo>
                <a:cubicBezTo>
                  <a:pt x="121" y="92"/>
                  <a:pt x="122" y="91"/>
                  <a:pt x="122" y="92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3" y="92"/>
                  <a:pt x="123" y="93"/>
                  <a:pt x="124" y="94"/>
                </a:cubicBezTo>
                <a:cubicBezTo>
                  <a:pt x="123" y="94"/>
                  <a:pt x="123" y="94"/>
                  <a:pt x="123" y="94"/>
                </a:cubicBezTo>
                <a:cubicBezTo>
                  <a:pt x="123" y="95"/>
                  <a:pt x="123" y="95"/>
                  <a:pt x="123" y="95"/>
                </a:cubicBezTo>
                <a:cubicBezTo>
                  <a:pt x="123" y="95"/>
                  <a:pt x="123" y="95"/>
                  <a:pt x="123" y="95"/>
                </a:cubicBezTo>
                <a:cubicBezTo>
                  <a:pt x="123" y="96"/>
                  <a:pt x="122" y="96"/>
                  <a:pt x="122" y="97"/>
                </a:cubicBezTo>
                <a:cubicBezTo>
                  <a:pt x="121" y="96"/>
                  <a:pt x="120" y="97"/>
                  <a:pt x="120" y="97"/>
                </a:cubicBezTo>
                <a:cubicBezTo>
                  <a:pt x="120" y="97"/>
                  <a:pt x="120" y="97"/>
                  <a:pt x="120" y="97"/>
                </a:cubicBezTo>
                <a:cubicBezTo>
                  <a:pt x="120" y="97"/>
                  <a:pt x="120" y="97"/>
                  <a:pt x="120" y="96"/>
                </a:cubicBezTo>
                <a:cubicBezTo>
                  <a:pt x="121" y="97"/>
                  <a:pt x="120" y="96"/>
                  <a:pt x="120" y="96"/>
                </a:cubicBezTo>
                <a:cubicBezTo>
                  <a:pt x="120" y="96"/>
                  <a:pt x="121" y="96"/>
                  <a:pt x="121" y="96"/>
                </a:cubicBezTo>
                <a:cubicBezTo>
                  <a:pt x="121" y="96"/>
                  <a:pt x="121" y="96"/>
                  <a:pt x="121" y="96"/>
                </a:cubicBezTo>
                <a:cubicBezTo>
                  <a:pt x="121" y="96"/>
                  <a:pt x="121" y="95"/>
                  <a:pt x="121" y="95"/>
                </a:cubicBezTo>
                <a:cubicBezTo>
                  <a:pt x="121" y="95"/>
                  <a:pt x="121" y="95"/>
                  <a:pt x="122" y="95"/>
                </a:cubicBezTo>
                <a:cubicBezTo>
                  <a:pt x="121" y="95"/>
                  <a:pt x="121" y="95"/>
                  <a:pt x="121" y="95"/>
                </a:cubicBezTo>
                <a:cubicBezTo>
                  <a:pt x="121" y="95"/>
                  <a:pt x="121" y="96"/>
                  <a:pt x="121" y="96"/>
                </a:cubicBezTo>
                <a:cubicBezTo>
                  <a:pt x="121" y="95"/>
                  <a:pt x="120" y="96"/>
                  <a:pt x="120" y="96"/>
                </a:cubicBezTo>
                <a:cubicBezTo>
                  <a:pt x="120" y="96"/>
                  <a:pt x="119" y="96"/>
                  <a:pt x="119" y="96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96"/>
                  <a:pt x="119" y="96"/>
                  <a:pt x="120" y="96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8"/>
                  <a:pt x="120" y="97"/>
                  <a:pt x="121" y="98"/>
                </a:cubicBezTo>
                <a:cubicBezTo>
                  <a:pt x="121" y="98"/>
                  <a:pt x="121" y="98"/>
                  <a:pt x="121" y="98"/>
                </a:cubicBezTo>
                <a:cubicBezTo>
                  <a:pt x="121" y="98"/>
                  <a:pt x="121" y="98"/>
                  <a:pt x="122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3" y="99"/>
                  <a:pt x="123" y="100"/>
                  <a:pt x="123" y="101"/>
                </a:cubicBezTo>
                <a:cubicBezTo>
                  <a:pt x="123" y="101"/>
                  <a:pt x="123" y="101"/>
                  <a:pt x="124" y="101"/>
                </a:cubicBezTo>
                <a:cubicBezTo>
                  <a:pt x="124" y="101"/>
                  <a:pt x="124" y="101"/>
                  <a:pt x="124" y="101"/>
                </a:cubicBezTo>
                <a:cubicBezTo>
                  <a:pt x="124" y="101"/>
                  <a:pt x="124" y="101"/>
                  <a:pt x="124" y="102"/>
                </a:cubicBezTo>
                <a:cubicBezTo>
                  <a:pt x="125" y="100"/>
                  <a:pt x="126" y="101"/>
                  <a:pt x="126" y="101"/>
                </a:cubicBezTo>
                <a:cubicBezTo>
                  <a:pt x="126" y="101"/>
                  <a:pt x="126" y="101"/>
                  <a:pt x="126" y="101"/>
                </a:cubicBezTo>
                <a:cubicBezTo>
                  <a:pt x="126" y="101"/>
                  <a:pt x="126" y="101"/>
                  <a:pt x="127" y="101"/>
                </a:cubicBezTo>
                <a:cubicBezTo>
                  <a:pt x="127" y="101"/>
                  <a:pt x="127" y="101"/>
                  <a:pt x="127" y="101"/>
                </a:cubicBezTo>
                <a:cubicBezTo>
                  <a:pt x="127" y="101"/>
                  <a:pt x="127" y="101"/>
                  <a:pt x="127" y="101"/>
                </a:cubicBezTo>
                <a:cubicBezTo>
                  <a:pt x="127" y="101"/>
                  <a:pt x="127" y="101"/>
                  <a:pt x="128" y="101"/>
                </a:cubicBezTo>
                <a:cubicBezTo>
                  <a:pt x="127" y="101"/>
                  <a:pt x="127" y="102"/>
                  <a:pt x="126" y="102"/>
                </a:cubicBezTo>
                <a:cubicBezTo>
                  <a:pt x="126" y="102"/>
                  <a:pt x="126" y="102"/>
                  <a:pt x="127" y="103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7" y="103"/>
                  <a:pt x="127" y="103"/>
                  <a:pt x="128" y="103"/>
                </a:cubicBezTo>
                <a:cubicBezTo>
                  <a:pt x="128" y="104"/>
                  <a:pt x="129" y="104"/>
                  <a:pt x="128" y="106"/>
                </a:cubicBezTo>
                <a:cubicBezTo>
                  <a:pt x="128" y="106"/>
                  <a:pt x="128" y="106"/>
                  <a:pt x="128" y="106"/>
                </a:cubicBezTo>
                <a:cubicBezTo>
                  <a:pt x="128" y="106"/>
                  <a:pt x="128" y="106"/>
                  <a:pt x="128" y="106"/>
                </a:cubicBezTo>
                <a:cubicBezTo>
                  <a:pt x="129" y="106"/>
                  <a:pt x="130" y="107"/>
                  <a:pt x="131" y="107"/>
                </a:cubicBezTo>
                <a:cubicBezTo>
                  <a:pt x="131" y="107"/>
                  <a:pt x="131" y="107"/>
                  <a:pt x="131" y="107"/>
                </a:cubicBezTo>
                <a:cubicBezTo>
                  <a:pt x="131" y="107"/>
                  <a:pt x="131" y="107"/>
                  <a:pt x="131" y="107"/>
                </a:cubicBezTo>
                <a:cubicBezTo>
                  <a:pt x="131" y="106"/>
                  <a:pt x="131" y="106"/>
                  <a:pt x="132" y="105"/>
                </a:cubicBezTo>
                <a:cubicBezTo>
                  <a:pt x="132" y="105"/>
                  <a:pt x="132" y="105"/>
                  <a:pt x="132" y="105"/>
                </a:cubicBezTo>
                <a:cubicBezTo>
                  <a:pt x="132" y="105"/>
                  <a:pt x="132" y="105"/>
                  <a:pt x="132" y="105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2" y="106"/>
                  <a:pt x="132" y="106"/>
                  <a:pt x="132" y="105"/>
                </a:cubicBezTo>
                <a:cubicBezTo>
                  <a:pt x="132" y="106"/>
                  <a:pt x="132" y="106"/>
                  <a:pt x="133" y="106"/>
                </a:cubicBezTo>
                <a:cubicBezTo>
                  <a:pt x="133" y="106"/>
                  <a:pt x="134" y="106"/>
                  <a:pt x="135" y="106"/>
                </a:cubicBezTo>
                <a:cubicBezTo>
                  <a:pt x="135" y="107"/>
                  <a:pt x="134" y="107"/>
                  <a:pt x="134" y="108"/>
                </a:cubicBezTo>
                <a:cubicBezTo>
                  <a:pt x="135" y="108"/>
                  <a:pt x="135" y="107"/>
                  <a:pt x="136" y="107"/>
                </a:cubicBezTo>
                <a:cubicBezTo>
                  <a:pt x="136" y="108"/>
                  <a:pt x="136" y="109"/>
                  <a:pt x="136" y="110"/>
                </a:cubicBezTo>
                <a:cubicBezTo>
                  <a:pt x="136" y="110"/>
                  <a:pt x="137" y="110"/>
                  <a:pt x="137" y="110"/>
                </a:cubicBezTo>
                <a:cubicBezTo>
                  <a:pt x="137" y="110"/>
                  <a:pt x="137" y="109"/>
                  <a:pt x="137" y="109"/>
                </a:cubicBezTo>
                <a:cubicBezTo>
                  <a:pt x="137" y="109"/>
                  <a:pt x="137" y="109"/>
                  <a:pt x="137" y="109"/>
                </a:cubicBezTo>
                <a:cubicBezTo>
                  <a:pt x="138" y="109"/>
                  <a:pt x="138" y="109"/>
                  <a:pt x="139" y="109"/>
                </a:cubicBezTo>
                <a:cubicBezTo>
                  <a:pt x="139" y="109"/>
                  <a:pt x="139" y="109"/>
                  <a:pt x="139" y="109"/>
                </a:cubicBezTo>
                <a:cubicBezTo>
                  <a:pt x="139" y="109"/>
                  <a:pt x="139" y="109"/>
                  <a:pt x="139" y="109"/>
                </a:cubicBezTo>
                <a:cubicBezTo>
                  <a:pt x="139" y="109"/>
                  <a:pt x="139" y="110"/>
                  <a:pt x="139" y="110"/>
                </a:cubicBezTo>
                <a:cubicBezTo>
                  <a:pt x="139" y="110"/>
                  <a:pt x="139" y="110"/>
                  <a:pt x="139" y="110"/>
                </a:cubicBezTo>
                <a:cubicBezTo>
                  <a:pt x="140" y="111"/>
                  <a:pt x="139" y="110"/>
                  <a:pt x="138" y="111"/>
                </a:cubicBezTo>
                <a:cubicBezTo>
                  <a:pt x="138" y="111"/>
                  <a:pt x="139" y="111"/>
                  <a:pt x="139" y="112"/>
                </a:cubicBezTo>
                <a:cubicBezTo>
                  <a:pt x="139" y="112"/>
                  <a:pt x="139" y="112"/>
                  <a:pt x="139" y="112"/>
                </a:cubicBezTo>
                <a:cubicBezTo>
                  <a:pt x="140" y="112"/>
                  <a:pt x="140" y="112"/>
                  <a:pt x="141" y="111"/>
                </a:cubicBezTo>
                <a:cubicBezTo>
                  <a:pt x="141" y="112"/>
                  <a:pt x="141" y="112"/>
                  <a:pt x="141" y="113"/>
                </a:cubicBezTo>
                <a:cubicBezTo>
                  <a:pt x="141" y="113"/>
                  <a:pt x="140" y="112"/>
                  <a:pt x="140" y="112"/>
                </a:cubicBezTo>
                <a:cubicBezTo>
                  <a:pt x="140" y="112"/>
                  <a:pt x="140" y="113"/>
                  <a:pt x="140" y="113"/>
                </a:cubicBezTo>
                <a:cubicBezTo>
                  <a:pt x="140" y="113"/>
                  <a:pt x="141" y="113"/>
                  <a:pt x="141" y="113"/>
                </a:cubicBezTo>
                <a:cubicBezTo>
                  <a:pt x="141" y="113"/>
                  <a:pt x="142" y="114"/>
                  <a:pt x="142" y="114"/>
                </a:cubicBezTo>
                <a:cubicBezTo>
                  <a:pt x="143" y="114"/>
                  <a:pt x="144" y="114"/>
                  <a:pt x="145" y="115"/>
                </a:cubicBezTo>
                <a:cubicBezTo>
                  <a:pt x="145" y="115"/>
                  <a:pt x="145" y="115"/>
                  <a:pt x="145" y="115"/>
                </a:cubicBezTo>
                <a:cubicBezTo>
                  <a:pt x="145" y="115"/>
                  <a:pt x="145" y="115"/>
                  <a:pt x="145" y="116"/>
                </a:cubicBezTo>
                <a:cubicBezTo>
                  <a:pt x="147" y="115"/>
                  <a:pt x="147" y="117"/>
                  <a:pt x="149" y="118"/>
                </a:cubicBezTo>
                <a:cubicBezTo>
                  <a:pt x="149" y="117"/>
                  <a:pt x="150" y="117"/>
                  <a:pt x="150" y="118"/>
                </a:cubicBezTo>
                <a:cubicBezTo>
                  <a:pt x="150" y="120"/>
                  <a:pt x="152" y="119"/>
                  <a:pt x="153" y="119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3" y="121"/>
                  <a:pt x="153" y="121"/>
                  <a:pt x="154" y="121"/>
                </a:cubicBezTo>
                <a:cubicBezTo>
                  <a:pt x="154" y="121"/>
                  <a:pt x="154" y="121"/>
                  <a:pt x="154" y="121"/>
                </a:cubicBezTo>
                <a:cubicBezTo>
                  <a:pt x="154" y="121"/>
                  <a:pt x="154" y="122"/>
                  <a:pt x="154" y="123"/>
                </a:cubicBezTo>
                <a:cubicBezTo>
                  <a:pt x="155" y="123"/>
                  <a:pt x="156" y="123"/>
                  <a:pt x="157" y="123"/>
                </a:cubicBezTo>
                <a:cubicBezTo>
                  <a:pt x="157" y="124"/>
                  <a:pt x="157" y="124"/>
                  <a:pt x="157" y="125"/>
                </a:cubicBezTo>
                <a:cubicBezTo>
                  <a:pt x="158" y="125"/>
                  <a:pt x="158" y="125"/>
                  <a:pt x="159" y="125"/>
                </a:cubicBezTo>
                <a:cubicBezTo>
                  <a:pt x="159" y="126"/>
                  <a:pt x="160" y="126"/>
                  <a:pt x="160" y="127"/>
                </a:cubicBezTo>
                <a:cubicBezTo>
                  <a:pt x="161" y="127"/>
                  <a:pt x="161" y="126"/>
                  <a:pt x="162" y="125"/>
                </a:cubicBezTo>
                <a:cubicBezTo>
                  <a:pt x="162" y="126"/>
                  <a:pt x="162" y="126"/>
                  <a:pt x="162" y="126"/>
                </a:cubicBezTo>
                <a:cubicBezTo>
                  <a:pt x="163" y="129"/>
                  <a:pt x="164" y="129"/>
                  <a:pt x="166" y="130"/>
                </a:cubicBezTo>
                <a:cubicBezTo>
                  <a:pt x="166" y="131"/>
                  <a:pt x="168" y="131"/>
                  <a:pt x="169" y="132"/>
                </a:cubicBezTo>
                <a:cubicBezTo>
                  <a:pt x="169" y="132"/>
                  <a:pt x="169" y="131"/>
                  <a:pt x="170" y="131"/>
                </a:cubicBezTo>
                <a:cubicBezTo>
                  <a:pt x="170" y="131"/>
                  <a:pt x="170" y="131"/>
                  <a:pt x="170" y="131"/>
                </a:cubicBezTo>
                <a:cubicBezTo>
                  <a:pt x="169" y="132"/>
                  <a:pt x="170" y="132"/>
                  <a:pt x="171" y="133"/>
                </a:cubicBezTo>
                <a:cubicBezTo>
                  <a:pt x="171" y="133"/>
                  <a:pt x="171" y="133"/>
                  <a:pt x="171" y="133"/>
                </a:cubicBezTo>
                <a:cubicBezTo>
                  <a:pt x="171" y="133"/>
                  <a:pt x="171" y="134"/>
                  <a:pt x="171" y="134"/>
                </a:cubicBezTo>
                <a:cubicBezTo>
                  <a:pt x="171" y="133"/>
                  <a:pt x="172" y="133"/>
                  <a:pt x="172" y="133"/>
                </a:cubicBezTo>
                <a:cubicBezTo>
                  <a:pt x="172" y="133"/>
                  <a:pt x="173" y="133"/>
                  <a:pt x="174" y="133"/>
                </a:cubicBezTo>
                <a:cubicBezTo>
                  <a:pt x="174" y="133"/>
                  <a:pt x="174" y="133"/>
                  <a:pt x="174" y="133"/>
                </a:cubicBezTo>
                <a:cubicBezTo>
                  <a:pt x="174" y="134"/>
                  <a:pt x="175" y="134"/>
                  <a:pt x="175" y="134"/>
                </a:cubicBezTo>
                <a:cubicBezTo>
                  <a:pt x="175" y="134"/>
                  <a:pt x="175" y="134"/>
                  <a:pt x="175" y="134"/>
                </a:cubicBezTo>
                <a:cubicBezTo>
                  <a:pt x="176" y="134"/>
                  <a:pt x="176" y="134"/>
                  <a:pt x="177" y="133"/>
                </a:cubicBezTo>
                <a:cubicBezTo>
                  <a:pt x="177" y="134"/>
                  <a:pt x="177" y="135"/>
                  <a:pt x="177" y="136"/>
                </a:cubicBezTo>
                <a:cubicBezTo>
                  <a:pt x="177" y="137"/>
                  <a:pt x="178" y="137"/>
                  <a:pt x="178" y="137"/>
                </a:cubicBezTo>
                <a:cubicBezTo>
                  <a:pt x="178" y="137"/>
                  <a:pt x="178" y="138"/>
                  <a:pt x="178" y="138"/>
                </a:cubicBezTo>
                <a:cubicBezTo>
                  <a:pt x="176" y="137"/>
                  <a:pt x="175" y="139"/>
                  <a:pt x="173" y="139"/>
                </a:cubicBezTo>
                <a:cubicBezTo>
                  <a:pt x="173" y="139"/>
                  <a:pt x="173" y="140"/>
                  <a:pt x="172" y="140"/>
                </a:cubicBezTo>
                <a:cubicBezTo>
                  <a:pt x="172" y="140"/>
                  <a:pt x="172" y="140"/>
                  <a:pt x="172" y="140"/>
                </a:cubicBezTo>
                <a:cubicBezTo>
                  <a:pt x="171" y="139"/>
                  <a:pt x="169" y="138"/>
                  <a:pt x="168" y="137"/>
                </a:cubicBezTo>
                <a:cubicBezTo>
                  <a:pt x="166" y="137"/>
                  <a:pt x="165" y="137"/>
                  <a:pt x="164" y="137"/>
                </a:cubicBezTo>
                <a:cubicBezTo>
                  <a:pt x="164" y="137"/>
                  <a:pt x="164" y="137"/>
                  <a:pt x="164" y="137"/>
                </a:cubicBezTo>
                <a:close/>
                <a:moveTo>
                  <a:pt x="125" y="102"/>
                </a:moveTo>
                <a:cubicBezTo>
                  <a:pt x="125" y="102"/>
                  <a:pt x="125" y="101"/>
                  <a:pt x="125" y="101"/>
                </a:cubicBezTo>
                <a:cubicBezTo>
                  <a:pt x="125" y="101"/>
                  <a:pt x="125" y="101"/>
                  <a:pt x="126" y="101"/>
                </a:cubicBezTo>
                <a:cubicBezTo>
                  <a:pt x="126" y="101"/>
                  <a:pt x="126" y="101"/>
                  <a:pt x="126" y="101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25" y="101"/>
                  <a:pt x="125" y="102"/>
                  <a:pt x="125" y="102"/>
                </a:cubicBezTo>
                <a:cubicBezTo>
                  <a:pt x="125" y="102"/>
                  <a:pt x="126" y="102"/>
                  <a:pt x="126" y="102"/>
                </a:cubicBezTo>
                <a:cubicBezTo>
                  <a:pt x="126" y="102"/>
                  <a:pt x="126" y="102"/>
                  <a:pt x="126" y="102"/>
                </a:cubicBezTo>
                <a:cubicBezTo>
                  <a:pt x="126" y="102"/>
                  <a:pt x="125" y="102"/>
                  <a:pt x="125" y="102"/>
                </a:cubicBezTo>
                <a:cubicBezTo>
                  <a:pt x="125" y="102"/>
                  <a:pt x="125" y="102"/>
                  <a:pt x="126" y="102"/>
                </a:cubicBezTo>
                <a:cubicBezTo>
                  <a:pt x="126" y="102"/>
                  <a:pt x="126" y="102"/>
                  <a:pt x="126" y="102"/>
                </a:cubicBezTo>
                <a:cubicBezTo>
                  <a:pt x="126" y="102"/>
                  <a:pt x="126" y="102"/>
                  <a:pt x="126" y="102"/>
                </a:cubicBezTo>
                <a:cubicBezTo>
                  <a:pt x="126" y="102"/>
                  <a:pt x="125" y="102"/>
                  <a:pt x="125" y="102"/>
                </a:cubicBezTo>
                <a:close/>
                <a:moveTo>
                  <a:pt x="5" y="168"/>
                </a:moveTo>
                <a:cubicBezTo>
                  <a:pt x="5" y="168"/>
                  <a:pt x="5" y="168"/>
                  <a:pt x="5" y="168"/>
                </a:cubicBezTo>
                <a:cubicBezTo>
                  <a:pt x="5" y="168"/>
                  <a:pt x="5" y="168"/>
                  <a:pt x="5" y="168"/>
                </a:cubicBezTo>
                <a:cubicBezTo>
                  <a:pt x="5" y="168"/>
                  <a:pt x="5" y="168"/>
                  <a:pt x="5" y="168"/>
                </a:cubicBezTo>
                <a:cubicBezTo>
                  <a:pt x="5" y="168"/>
                  <a:pt x="5" y="168"/>
                  <a:pt x="5" y="168"/>
                </a:cubicBezTo>
                <a:cubicBezTo>
                  <a:pt x="5" y="168"/>
                  <a:pt x="5" y="168"/>
                  <a:pt x="5" y="168"/>
                </a:cubicBezTo>
                <a:close/>
                <a:moveTo>
                  <a:pt x="69" y="149"/>
                </a:moveTo>
                <a:cubicBezTo>
                  <a:pt x="69" y="149"/>
                  <a:pt x="69" y="149"/>
                  <a:pt x="69" y="149"/>
                </a:cubicBezTo>
                <a:cubicBezTo>
                  <a:pt x="69" y="149"/>
                  <a:pt x="69" y="149"/>
                  <a:pt x="69" y="149"/>
                </a:cubicBezTo>
                <a:cubicBezTo>
                  <a:pt x="69" y="149"/>
                  <a:pt x="69" y="149"/>
                  <a:pt x="69" y="149"/>
                </a:cubicBezTo>
                <a:cubicBezTo>
                  <a:pt x="69" y="149"/>
                  <a:pt x="69" y="149"/>
                  <a:pt x="69" y="149"/>
                </a:cubicBezTo>
                <a:close/>
                <a:moveTo>
                  <a:pt x="75" y="146"/>
                </a:moveTo>
                <a:cubicBezTo>
                  <a:pt x="75" y="146"/>
                  <a:pt x="75" y="146"/>
                  <a:pt x="75" y="146"/>
                </a:cubicBezTo>
                <a:cubicBezTo>
                  <a:pt x="75" y="146"/>
                  <a:pt x="75" y="146"/>
                  <a:pt x="75" y="146"/>
                </a:cubicBezTo>
                <a:cubicBezTo>
                  <a:pt x="75" y="146"/>
                  <a:pt x="75" y="146"/>
                  <a:pt x="75" y="146"/>
                </a:cubicBezTo>
                <a:close/>
                <a:moveTo>
                  <a:pt x="133" y="144"/>
                </a:moveTo>
                <a:cubicBezTo>
                  <a:pt x="133" y="144"/>
                  <a:pt x="133" y="144"/>
                  <a:pt x="133" y="144"/>
                </a:cubicBezTo>
                <a:cubicBezTo>
                  <a:pt x="133" y="144"/>
                  <a:pt x="133" y="144"/>
                  <a:pt x="133" y="144"/>
                </a:cubicBezTo>
                <a:cubicBezTo>
                  <a:pt x="133" y="144"/>
                  <a:pt x="133" y="144"/>
                  <a:pt x="133" y="144"/>
                </a:cubicBezTo>
                <a:close/>
                <a:moveTo>
                  <a:pt x="103" y="126"/>
                </a:moveTo>
                <a:cubicBezTo>
                  <a:pt x="103" y="126"/>
                  <a:pt x="103" y="126"/>
                  <a:pt x="103" y="126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03" y="126"/>
                  <a:pt x="103" y="126"/>
                  <a:pt x="103" y="126"/>
                </a:cubicBezTo>
                <a:close/>
                <a:moveTo>
                  <a:pt x="111" y="64"/>
                </a:moveTo>
                <a:cubicBezTo>
                  <a:pt x="111" y="64"/>
                  <a:pt x="111" y="64"/>
                  <a:pt x="111" y="64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10" y="64"/>
                  <a:pt x="110" y="64"/>
                  <a:pt x="110" y="63"/>
                </a:cubicBezTo>
                <a:cubicBezTo>
                  <a:pt x="110" y="63"/>
                  <a:pt x="110" y="63"/>
                  <a:pt x="110" y="63"/>
                </a:cubicBezTo>
                <a:cubicBezTo>
                  <a:pt x="110" y="63"/>
                  <a:pt x="110" y="63"/>
                  <a:pt x="110" y="63"/>
                </a:cubicBezTo>
                <a:cubicBezTo>
                  <a:pt x="110" y="64"/>
                  <a:pt x="110" y="64"/>
                  <a:pt x="111" y="64"/>
                </a:cubicBezTo>
                <a:close/>
                <a:moveTo>
                  <a:pt x="82" y="144"/>
                </a:moveTo>
                <a:cubicBezTo>
                  <a:pt x="82" y="144"/>
                  <a:pt x="82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lose/>
                <a:moveTo>
                  <a:pt x="90" y="134"/>
                </a:moveTo>
                <a:cubicBezTo>
                  <a:pt x="90" y="134"/>
                  <a:pt x="90" y="134"/>
                  <a:pt x="90" y="134"/>
                </a:cubicBezTo>
                <a:cubicBezTo>
                  <a:pt x="90" y="134"/>
                  <a:pt x="90" y="134"/>
                  <a:pt x="90" y="134"/>
                </a:cubicBezTo>
                <a:cubicBezTo>
                  <a:pt x="90" y="134"/>
                  <a:pt x="90" y="134"/>
                  <a:pt x="90" y="134"/>
                </a:cubicBezTo>
                <a:cubicBezTo>
                  <a:pt x="91" y="134"/>
                  <a:pt x="91" y="134"/>
                  <a:pt x="91" y="134"/>
                </a:cubicBezTo>
                <a:cubicBezTo>
                  <a:pt x="91" y="134"/>
                  <a:pt x="91" y="134"/>
                  <a:pt x="90" y="134"/>
                </a:cubicBezTo>
                <a:close/>
                <a:moveTo>
                  <a:pt x="107" y="127"/>
                </a:moveTo>
                <a:cubicBezTo>
                  <a:pt x="107" y="127"/>
                  <a:pt x="107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7" y="127"/>
                  <a:pt x="107" y="127"/>
                  <a:pt x="106" y="127"/>
                </a:cubicBezTo>
                <a:cubicBezTo>
                  <a:pt x="107" y="127"/>
                  <a:pt x="107" y="127"/>
                  <a:pt x="107" y="127"/>
                </a:cubicBezTo>
                <a:close/>
                <a:moveTo>
                  <a:pt x="9" y="167"/>
                </a:moveTo>
                <a:cubicBezTo>
                  <a:pt x="9" y="167"/>
                  <a:pt x="9" y="167"/>
                  <a:pt x="9" y="167"/>
                </a:cubicBezTo>
                <a:cubicBezTo>
                  <a:pt x="9" y="167"/>
                  <a:pt x="9" y="167"/>
                  <a:pt x="9" y="167"/>
                </a:cubicBezTo>
                <a:cubicBezTo>
                  <a:pt x="9" y="167"/>
                  <a:pt x="9" y="167"/>
                  <a:pt x="9" y="167"/>
                </a:cubicBezTo>
                <a:cubicBezTo>
                  <a:pt x="10" y="167"/>
                  <a:pt x="9" y="167"/>
                  <a:pt x="9" y="167"/>
                </a:cubicBezTo>
                <a:close/>
                <a:moveTo>
                  <a:pt x="166" y="158"/>
                </a:moveTo>
                <a:cubicBezTo>
                  <a:pt x="166" y="158"/>
                  <a:pt x="166" y="158"/>
                  <a:pt x="166" y="158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66" y="158"/>
                  <a:pt x="166" y="158"/>
                  <a:pt x="166" y="158"/>
                </a:cubicBezTo>
                <a:close/>
                <a:moveTo>
                  <a:pt x="166" y="158"/>
                </a:moveTo>
                <a:cubicBezTo>
                  <a:pt x="166" y="158"/>
                  <a:pt x="166" y="158"/>
                  <a:pt x="166" y="158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66" y="158"/>
                  <a:pt x="166" y="158"/>
                  <a:pt x="166" y="158"/>
                </a:cubicBezTo>
                <a:close/>
                <a:moveTo>
                  <a:pt x="103" y="72"/>
                </a:moveTo>
                <a:cubicBezTo>
                  <a:pt x="103" y="72"/>
                  <a:pt x="103" y="71"/>
                  <a:pt x="103" y="71"/>
                </a:cubicBezTo>
                <a:cubicBezTo>
                  <a:pt x="103" y="71"/>
                  <a:pt x="103" y="71"/>
                  <a:pt x="103" y="72"/>
                </a:cubicBezTo>
                <a:cubicBezTo>
                  <a:pt x="103" y="72"/>
                  <a:pt x="103" y="72"/>
                  <a:pt x="103" y="72"/>
                </a:cubicBezTo>
                <a:cubicBezTo>
                  <a:pt x="103" y="72"/>
                  <a:pt x="103" y="72"/>
                  <a:pt x="103" y="72"/>
                </a:cubicBezTo>
                <a:cubicBezTo>
                  <a:pt x="103" y="72"/>
                  <a:pt x="103" y="72"/>
                  <a:pt x="103" y="72"/>
                </a:cubicBezTo>
                <a:close/>
                <a:moveTo>
                  <a:pt x="105" y="126"/>
                </a:moveTo>
                <a:cubicBezTo>
                  <a:pt x="105" y="126"/>
                  <a:pt x="105" y="126"/>
                  <a:pt x="105" y="126"/>
                </a:cubicBezTo>
                <a:cubicBezTo>
                  <a:pt x="105" y="126"/>
                  <a:pt x="105" y="126"/>
                  <a:pt x="105" y="126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5" y="127"/>
                  <a:pt x="105" y="126"/>
                  <a:pt x="105" y="126"/>
                </a:cubicBezTo>
                <a:close/>
                <a:moveTo>
                  <a:pt x="86" y="137"/>
                </a:moveTo>
                <a:cubicBezTo>
                  <a:pt x="86" y="137"/>
                  <a:pt x="87" y="137"/>
                  <a:pt x="87" y="137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7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lose/>
                <a:moveTo>
                  <a:pt x="73" y="148"/>
                </a:moveTo>
                <a:cubicBezTo>
                  <a:pt x="73" y="148"/>
                  <a:pt x="73" y="148"/>
                  <a:pt x="73" y="148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73" y="148"/>
                  <a:pt x="73" y="148"/>
                  <a:pt x="73" y="148"/>
                </a:cubicBezTo>
                <a:close/>
                <a:moveTo>
                  <a:pt x="127" y="106"/>
                </a:moveTo>
                <a:cubicBezTo>
                  <a:pt x="127" y="106"/>
                  <a:pt x="127" y="106"/>
                  <a:pt x="127" y="106"/>
                </a:cubicBezTo>
                <a:cubicBezTo>
                  <a:pt x="127" y="106"/>
                  <a:pt x="127" y="106"/>
                  <a:pt x="127" y="106"/>
                </a:cubicBezTo>
                <a:cubicBezTo>
                  <a:pt x="127" y="105"/>
                  <a:pt x="127" y="105"/>
                  <a:pt x="127" y="105"/>
                </a:cubicBezTo>
                <a:cubicBezTo>
                  <a:pt x="127" y="105"/>
                  <a:pt x="127" y="105"/>
                  <a:pt x="126" y="105"/>
                </a:cubicBezTo>
                <a:cubicBezTo>
                  <a:pt x="127" y="105"/>
                  <a:pt x="127" y="105"/>
                  <a:pt x="127" y="106"/>
                </a:cubicBezTo>
                <a:close/>
                <a:moveTo>
                  <a:pt x="4" y="171"/>
                </a:moveTo>
                <a:cubicBezTo>
                  <a:pt x="5" y="171"/>
                  <a:pt x="5" y="171"/>
                  <a:pt x="5" y="171"/>
                </a:cubicBezTo>
                <a:cubicBezTo>
                  <a:pt x="5" y="171"/>
                  <a:pt x="5" y="170"/>
                  <a:pt x="5" y="170"/>
                </a:cubicBezTo>
                <a:cubicBezTo>
                  <a:pt x="5" y="171"/>
                  <a:pt x="5" y="171"/>
                  <a:pt x="4" y="171"/>
                </a:cubicBezTo>
                <a:cubicBezTo>
                  <a:pt x="4" y="171"/>
                  <a:pt x="4" y="171"/>
                  <a:pt x="4" y="171"/>
                </a:cubicBezTo>
                <a:cubicBezTo>
                  <a:pt x="4" y="171"/>
                  <a:pt x="4" y="171"/>
                  <a:pt x="4" y="171"/>
                </a:cubicBezTo>
                <a:close/>
                <a:moveTo>
                  <a:pt x="57" y="153"/>
                </a:moveTo>
                <a:cubicBezTo>
                  <a:pt x="57" y="153"/>
                  <a:pt x="57" y="153"/>
                  <a:pt x="56" y="153"/>
                </a:cubicBezTo>
                <a:cubicBezTo>
                  <a:pt x="57" y="153"/>
                  <a:pt x="57" y="154"/>
                  <a:pt x="57" y="154"/>
                </a:cubicBezTo>
                <a:cubicBezTo>
                  <a:pt x="58" y="154"/>
                  <a:pt x="58" y="154"/>
                  <a:pt x="59" y="154"/>
                </a:cubicBezTo>
                <a:cubicBezTo>
                  <a:pt x="59" y="154"/>
                  <a:pt x="59" y="154"/>
                  <a:pt x="59" y="154"/>
                </a:cubicBezTo>
                <a:cubicBezTo>
                  <a:pt x="59" y="154"/>
                  <a:pt x="59" y="154"/>
                  <a:pt x="59" y="154"/>
                </a:cubicBezTo>
                <a:cubicBezTo>
                  <a:pt x="58" y="154"/>
                  <a:pt x="58" y="153"/>
                  <a:pt x="58" y="152"/>
                </a:cubicBezTo>
                <a:cubicBezTo>
                  <a:pt x="58" y="152"/>
                  <a:pt x="57" y="152"/>
                  <a:pt x="57" y="153"/>
                </a:cubicBezTo>
                <a:close/>
                <a:moveTo>
                  <a:pt x="76" y="81"/>
                </a:moveTo>
                <a:cubicBezTo>
                  <a:pt x="76" y="81"/>
                  <a:pt x="76" y="81"/>
                  <a:pt x="75" y="81"/>
                </a:cubicBezTo>
                <a:cubicBezTo>
                  <a:pt x="75" y="81"/>
                  <a:pt x="75" y="80"/>
                  <a:pt x="76" y="80"/>
                </a:cubicBezTo>
                <a:cubicBezTo>
                  <a:pt x="75" y="80"/>
                  <a:pt x="75" y="80"/>
                  <a:pt x="74" y="80"/>
                </a:cubicBezTo>
                <a:cubicBezTo>
                  <a:pt x="74" y="80"/>
                  <a:pt x="74" y="79"/>
                  <a:pt x="74" y="79"/>
                </a:cubicBezTo>
                <a:cubicBezTo>
                  <a:pt x="72" y="79"/>
                  <a:pt x="72" y="79"/>
                  <a:pt x="72" y="80"/>
                </a:cubicBezTo>
                <a:cubicBezTo>
                  <a:pt x="72" y="79"/>
                  <a:pt x="73" y="79"/>
                  <a:pt x="74" y="80"/>
                </a:cubicBezTo>
                <a:cubicBezTo>
                  <a:pt x="74" y="81"/>
                  <a:pt x="73" y="80"/>
                  <a:pt x="73" y="81"/>
                </a:cubicBezTo>
                <a:cubicBezTo>
                  <a:pt x="73" y="81"/>
                  <a:pt x="73" y="81"/>
                  <a:pt x="73" y="82"/>
                </a:cubicBezTo>
                <a:cubicBezTo>
                  <a:pt x="71" y="82"/>
                  <a:pt x="72" y="84"/>
                  <a:pt x="71" y="85"/>
                </a:cubicBezTo>
                <a:cubicBezTo>
                  <a:pt x="72" y="85"/>
                  <a:pt x="72" y="85"/>
                  <a:pt x="72" y="85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4" y="83"/>
                  <a:pt x="75" y="83"/>
                  <a:pt x="76" y="83"/>
                </a:cubicBezTo>
                <a:cubicBezTo>
                  <a:pt x="76" y="82"/>
                  <a:pt x="76" y="82"/>
                  <a:pt x="76" y="81"/>
                </a:cubicBezTo>
                <a:cubicBezTo>
                  <a:pt x="76" y="81"/>
                  <a:pt x="76" y="81"/>
                  <a:pt x="76" y="81"/>
                </a:cubicBezTo>
                <a:cubicBezTo>
                  <a:pt x="76" y="81"/>
                  <a:pt x="76" y="81"/>
                  <a:pt x="76" y="81"/>
                </a:cubicBezTo>
                <a:close/>
                <a:moveTo>
                  <a:pt x="168" y="134"/>
                </a:moveTo>
                <a:cubicBezTo>
                  <a:pt x="168" y="133"/>
                  <a:pt x="168" y="133"/>
                  <a:pt x="169" y="133"/>
                </a:cubicBezTo>
                <a:cubicBezTo>
                  <a:pt x="168" y="132"/>
                  <a:pt x="167" y="132"/>
                  <a:pt x="167" y="131"/>
                </a:cubicBezTo>
                <a:cubicBezTo>
                  <a:pt x="167" y="132"/>
                  <a:pt x="166" y="133"/>
                  <a:pt x="166" y="133"/>
                </a:cubicBezTo>
                <a:cubicBezTo>
                  <a:pt x="167" y="133"/>
                  <a:pt x="168" y="133"/>
                  <a:pt x="168" y="134"/>
                </a:cubicBezTo>
                <a:close/>
                <a:moveTo>
                  <a:pt x="35" y="7"/>
                </a:moveTo>
                <a:cubicBezTo>
                  <a:pt x="35" y="5"/>
                  <a:pt x="34" y="4"/>
                  <a:pt x="32" y="4"/>
                </a:cubicBezTo>
                <a:cubicBezTo>
                  <a:pt x="33" y="5"/>
                  <a:pt x="33" y="6"/>
                  <a:pt x="34" y="7"/>
                </a:cubicBezTo>
                <a:cubicBezTo>
                  <a:pt x="34" y="7"/>
                  <a:pt x="35" y="7"/>
                  <a:pt x="35" y="7"/>
                </a:cubicBezTo>
                <a:close/>
                <a:moveTo>
                  <a:pt x="163" y="131"/>
                </a:moveTo>
                <a:cubicBezTo>
                  <a:pt x="163" y="131"/>
                  <a:pt x="163" y="130"/>
                  <a:pt x="163" y="130"/>
                </a:cubicBezTo>
                <a:cubicBezTo>
                  <a:pt x="162" y="130"/>
                  <a:pt x="161" y="130"/>
                  <a:pt x="161" y="129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61" y="130"/>
                  <a:pt x="162" y="131"/>
                  <a:pt x="163" y="131"/>
                </a:cubicBezTo>
                <a:close/>
                <a:moveTo>
                  <a:pt x="164" y="130"/>
                </a:moveTo>
                <a:cubicBezTo>
                  <a:pt x="164" y="131"/>
                  <a:pt x="164" y="132"/>
                  <a:pt x="165" y="132"/>
                </a:cubicBezTo>
                <a:cubicBezTo>
                  <a:pt x="166" y="131"/>
                  <a:pt x="166" y="131"/>
                  <a:pt x="164" y="130"/>
                </a:cubicBezTo>
                <a:close/>
                <a:moveTo>
                  <a:pt x="73" y="151"/>
                </a:moveTo>
                <a:cubicBezTo>
                  <a:pt x="73" y="151"/>
                  <a:pt x="73" y="151"/>
                  <a:pt x="73" y="151"/>
                </a:cubicBezTo>
                <a:cubicBezTo>
                  <a:pt x="73" y="151"/>
                  <a:pt x="72" y="151"/>
                  <a:pt x="72" y="151"/>
                </a:cubicBezTo>
                <a:cubicBezTo>
                  <a:pt x="72" y="151"/>
                  <a:pt x="72" y="151"/>
                  <a:pt x="72" y="151"/>
                </a:cubicBezTo>
                <a:cubicBezTo>
                  <a:pt x="72" y="151"/>
                  <a:pt x="73" y="151"/>
                  <a:pt x="73" y="151"/>
                </a:cubicBezTo>
                <a:close/>
                <a:moveTo>
                  <a:pt x="55" y="154"/>
                </a:moveTo>
                <a:cubicBezTo>
                  <a:pt x="55" y="154"/>
                  <a:pt x="55" y="154"/>
                  <a:pt x="55" y="154"/>
                </a:cubicBezTo>
                <a:cubicBezTo>
                  <a:pt x="55" y="154"/>
                  <a:pt x="55" y="154"/>
                  <a:pt x="54" y="154"/>
                </a:cubicBezTo>
                <a:cubicBezTo>
                  <a:pt x="54" y="154"/>
                  <a:pt x="54" y="154"/>
                  <a:pt x="54" y="154"/>
                </a:cubicBezTo>
                <a:cubicBezTo>
                  <a:pt x="55" y="154"/>
                  <a:pt x="55" y="154"/>
                  <a:pt x="55" y="154"/>
                </a:cubicBezTo>
                <a:close/>
                <a:moveTo>
                  <a:pt x="92" y="133"/>
                </a:moveTo>
                <a:cubicBezTo>
                  <a:pt x="92" y="133"/>
                  <a:pt x="92" y="133"/>
                  <a:pt x="92" y="133"/>
                </a:cubicBezTo>
                <a:cubicBezTo>
                  <a:pt x="92" y="133"/>
                  <a:pt x="92" y="133"/>
                  <a:pt x="92" y="132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92" y="132"/>
                  <a:pt x="92" y="133"/>
                  <a:pt x="92" y="133"/>
                </a:cubicBezTo>
                <a:close/>
                <a:moveTo>
                  <a:pt x="95" y="132"/>
                </a:moveTo>
                <a:cubicBezTo>
                  <a:pt x="95" y="132"/>
                  <a:pt x="95" y="132"/>
                  <a:pt x="95" y="132"/>
                </a:cubicBezTo>
                <a:cubicBezTo>
                  <a:pt x="95" y="132"/>
                  <a:pt x="95" y="131"/>
                  <a:pt x="95" y="131"/>
                </a:cubicBezTo>
                <a:cubicBezTo>
                  <a:pt x="94" y="132"/>
                  <a:pt x="94" y="132"/>
                  <a:pt x="94" y="132"/>
                </a:cubicBezTo>
                <a:cubicBezTo>
                  <a:pt x="95" y="132"/>
                  <a:pt x="95" y="132"/>
                  <a:pt x="95" y="132"/>
                </a:cubicBezTo>
                <a:close/>
                <a:moveTo>
                  <a:pt x="125" y="130"/>
                </a:moveTo>
                <a:cubicBezTo>
                  <a:pt x="125" y="130"/>
                  <a:pt x="125" y="130"/>
                  <a:pt x="125" y="130"/>
                </a:cubicBezTo>
                <a:cubicBezTo>
                  <a:pt x="125" y="131"/>
                  <a:pt x="125" y="131"/>
                  <a:pt x="126" y="131"/>
                </a:cubicBezTo>
                <a:cubicBezTo>
                  <a:pt x="125" y="130"/>
                  <a:pt x="125" y="130"/>
                  <a:pt x="125" y="130"/>
                </a:cubicBezTo>
                <a:close/>
                <a:moveTo>
                  <a:pt x="123" y="100"/>
                </a:move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3" y="100"/>
                </a:cubicBezTo>
                <a:close/>
                <a:moveTo>
                  <a:pt x="66" y="43"/>
                </a:moveTo>
                <a:cubicBezTo>
                  <a:pt x="66" y="43"/>
                  <a:pt x="66" y="43"/>
                  <a:pt x="66" y="43"/>
                </a:cubicBezTo>
                <a:cubicBezTo>
                  <a:pt x="66" y="43"/>
                  <a:pt x="66" y="43"/>
                  <a:pt x="67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6" y="43"/>
                  <a:pt x="66" y="43"/>
                  <a:pt x="66" y="43"/>
                </a:cubicBezTo>
                <a:close/>
                <a:moveTo>
                  <a:pt x="119" y="94"/>
                </a:moveTo>
                <a:cubicBezTo>
                  <a:pt x="119" y="94"/>
                  <a:pt x="119" y="94"/>
                  <a:pt x="119" y="94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4"/>
                </a:cubicBezTo>
                <a:close/>
                <a:moveTo>
                  <a:pt x="94" y="133"/>
                </a:moveTo>
                <a:cubicBezTo>
                  <a:pt x="94" y="133"/>
                  <a:pt x="94" y="133"/>
                  <a:pt x="94" y="133"/>
                </a:cubicBezTo>
                <a:cubicBezTo>
                  <a:pt x="94" y="133"/>
                  <a:pt x="94" y="133"/>
                  <a:pt x="94" y="134"/>
                </a:cubicBezTo>
                <a:cubicBezTo>
                  <a:pt x="94" y="134"/>
                  <a:pt x="94" y="134"/>
                  <a:pt x="94" y="134"/>
                </a:cubicBezTo>
                <a:cubicBezTo>
                  <a:pt x="94" y="133"/>
                  <a:pt x="94" y="133"/>
                  <a:pt x="94" y="133"/>
                </a:cubicBezTo>
                <a:close/>
                <a:moveTo>
                  <a:pt x="53" y="101"/>
                </a:moveTo>
                <a:cubicBezTo>
                  <a:pt x="53" y="101"/>
                  <a:pt x="53" y="100"/>
                  <a:pt x="53" y="100"/>
                </a:cubicBezTo>
                <a:cubicBezTo>
                  <a:pt x="53" y="100"/>
                  <a:pt x="52" y="101"/>
                  <a:pt x="52" y="101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52" y="101"/>
                  <a:pt x="53" y="101"/>
                  <a:pt x="53" y="101"/>
                </a:cubicBezTo>
                <a:close/>
                <a:moveTo>
                  <a:pt x="122" y="101"/>
                </a:moveTo>
                <a:cubicBezTo>
                  <a:pt x="122" y="101"/>
                  <a:pt x="122" y="101"/>
                  <a:pt x="121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lose/>
                <a:moveTo>
                  <a:pt x="87" y="136"/>
                </a:moveTo>
                <a:cubicBezTo>
                  <a:pt x="87" y="136"/>
                  <a:pt x="87" y="136"/>
                  <a:pt x="87" y="136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88" y="136"/>
                  <a:pt x="87" y="136"/>
                  <a:pt x="87" y="136"/>
                </a:cubicBezTo>
                <a:close/>
                <a:moveTo>
                  <a:pt x="40" y="9"/>
                </a:moveTo>
                <a:cubicBezTo>
                  <a:pt x="40" y="9"/>
                  <a:pt x="40" y="9"/>
                  <a:pt x="40" y="9"/>
                </a:cubicBezTo>
                <a:cubicBezTo>
                  <a:pt x="40" y="9"/>
                  <a:pt x="39" y="9"/>
                  <a:pt x="39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9"/>
                  <a:pt x="40" y="9"/>
                  <a:pt x="40" y="9"/>
                </a:cubicBezTo>
                <a:close/>
                <a:moveTo>
                  <a:pt x="115" y="81"/>
                </a:moveTo>
                <a:cubicBezTo>
                  <a:pt x="115" y="81"/>
                  <a:pt x="115" y="81"/>
                  <a:pt x="115" y="81"/>
                </a:cubicBezTo>
                <a:cubicBezTo>
                  <a:pt x="115" y="81"/>
                  <a:pt x="115" y="81"/>
                  <a:pt x="115" y="81"/>
                </a:cubicBezTo>
                <a:cubicBezTo>
                  <a:pt x="115" y="81"/>
                  <a:pt x="115" y="81"/>
                  <a:pt x="115" y="81"/>
                </a:cubicBezTo>
                <a:close/>
                <a:moveTo>
                  <a:pt x="103" y="127"/>
                </a:moveTo>
                <a:cubicBezTo>
                  <a:pt x="103" y="127"/>
                  <a:pt x="103" y="127"/>
                  <a:pt x="103" y="127"/>
                </a:cubicBezTo>
                <a:cubicBezTo>
                  <a:pt x="103" y="127"/>
                  <a:pt x="103" y="127"/>
                  <a:pt x="103" y="127"/>
                </a:cubicBezTo>
                <a:cubicBezTo>
                  <a:pt x="103" y="127"/>
                  <a:pt x="103" y="127"/>
                  <a:pt x="103" y="127"/>
                </a:cubicBezTo>
                <a:cubicBezTo>
                  <a:pt x="103" y="127"/>
                  <a:pt x="103" y="127"/>
                  <a:pt x="103" y="127"/>
                </a:cubicBezTo>
                <a:close/>
                <a:moveTo>
                  <a:pt x="40" y="116"/>
                </a:moveTo>
                <a:cubicBezTo>
                  <a:pt x="40" y="116"/>
                  <a:pt x="40" y="116"/>
                  <a:pt x="40" y="116"/>
                </a:cubicBezTo>
                <a:cubicBezTo>
                  <a:pt x="40" y="116"/>
                  <a:pt x="40" y="116"/>
                  <a:pt x="40" y="116"/>
                </a:cubicBezTo>
                <a:cubicBezTo>
                  <a:pt x="40" y="116"/>
                  <a:pt x="40" y="116"/>
                  <a:pt x="40" y="116"/>
                </a:cubicBezTo>
                <a:cubicBezTo>
                  <a:pt x="40" y="116"/>
                  <a:pt x="40" y="116"/>
                  <a:pt x="40" y="116"/>
                </a:cubicBezTo>
                <a:close/>
                <a:moveTo>
                  <a:pt x="45" y="157"/>
                </a:moveTo>
                <a:cubicBezTo>
                  <a:pt x="45" y="157"/>
                  <a:pt x="45" y="157"/>
                  <a:pt x="45" y="157"/>
                </a:cubicBezTo>
                <a:cubicBezTo>
                  <a:pt x="45" y="157"/>
                  <a:pt x="45" y="157"/>
                  <a:pt x="45" y="157"/>
                </a:cubicBezTo>
                <a:cubicBezTo>
                  <a:pt x="45" y="157"/>
                  <a:pt x="45" y="157"/>
                  <a:pt x="45" y="157"/>
                </a:cubicBezTo>
                <a:close/>
                <a:moveTo>
                  <a:pt x="98" y="129"/>
                </a:moveTo>
                <a:cubicBezTo>
                  <a:pt x="98" y="129"/>
                  <a:pt x="98" y="129"/>
                  <a:pt x="98" y="129"/>
                </a:cubicBezTo>
                <a:cubicBezTo>
                  <a:pt x="98" y="129"/>
                  <a:pt x="98" y="129"/>
                  <a:pt x="98" y="129"/>
                </a:cubicBezTo>
                <a:cubicBezTo>
                  <a:pt x="98" y="129"/>
                  <a:pt x="98" y="129"/>
                  <a:pt x="98" y="129"/>
                </a:cubicBezTo>
                <a:cubicBezTo>
                  <a:pt x="98" y="129"/>
                  <a:pt x="98" y="129"/>
                  <a:pt x="98" y="129"/>
                </a:cubicBezTo>
                <a:close/>
                <a:moveTo>
                  <a:pt x="7" y="167"/>
                </a:moveTo>
                <a:cubicBezTo>
                  <a:pt x="7" y="167"/>
                  <a:pt x="7" y="167"/>
                  <a:pt x="7" y="167"/>
                </a:cubicBezTo>
                <a:cubicBezTo>
                  <a:pt x="7" y="167"/>
                  <a:pt x="7" y="167"/>
                  <a:pt x="7" y="167"/>
                </a:cubicBezTo>
                <a:cubicBezTo>
                  <a:pt x="7" y="167"/>
                  <a:pt x="7" y="167"/>
                  <a:pt x="7" y="167"/>
                </a:cubicBezTo>
                <a:cubicBezTo>
                  <a:pt x="7" y="167"/>
                  <a:pt x="7" y="167"/>
                  <a:pt x="7" y="167"/>
                </a:cubicBezTo>
                <a:close/>
                <a:moveTo>
                  <a:pt x="129" y="107"/>
                </a:moveTo>
                <a:cubicBezTo>
                  <a:pt x="129" y="107"/>
                  <a:pt x="129" y="107"/>
                  <a:pt x="129" y="107"/>
                </a:cubicBezTo>
                <a:cubicBezTo>
                  <a:pt x="129" y="107"/>
                  <a:pt x="130" y="107"/>
                  <a:pt x="130" y="107"/>
                </a:cubicBezTo>
                <a:cubicBezTo>
                  <a:pt x="130" y="107"/>
                  <a:pt x="130" y="107"/>
                  <a:pt x="130" y="107"/>
                </a:cubicBezTo>
                <a:cubicBezTo>
                  <a:pt x="129" y="107"/>
                  <a:pt x="129" y="107"/>
                  <a:pt x="129" y="107"/>
                </a:cubicBezTo>
                <a:close/>
                <a:moveTo>
                  <a:pt x="56" y="153"/>
                </a:moveTo>
                <a:cubicBezTo>
                  <a:pt x="56" y="153"/>
                  <a:pt x="56" y="153"/>
                  <a:pt x="56" y="153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56" y="153"/>
                  <a:pt x="56" y="153"/>
                  <a:pt x="56" y="153"/>
                </a:cubicBezTo>
                <a:close/>
                <a:moveTo>
                  <a:pt x="1" y="171"/>
                </a:moveTo>
                <a:cubicBezTo>
                  <a:pt x="1" y="171"/>
                  <a:pt x="1" y="171"/>
                  <a:pt x="1" y="171"/>
                </a:cubicBezTo>
                <a:cubicBezTo>
                  <a:pt x="1" y="171"/>
                  <a:pt x="1" y="171"/>
                  <a:pt x="1" y="171"/>
                </a:cubicBezTo>
                <a:close/>
                <a:moveTo>
                  <a:pt x="88" y="60"/>
                </a:moveTo>
                <a:cubicBezTo>
                  <a:pt x="88" y="60"/>
                  <a:pt x="88" y="60"/>
                  <a:pt x="88" y="59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lose/>
                <a:moveTo>
                  <a:pt x="171" y="134"/>
                </a:moveTo>
                <a:cubicBezTo>
                  <a:pt x="171" y="134"/>
                  <a:pt x="171" y="134"/>
                  <a:pt x="171" y="134"/>
                </a:cubicBezTo>
                <a:cubicBezTo>
                  <a:pt x="171" y="134"/>
                  <a:pt x="171" y="134"/>
                  <a:pt x="171" y="134"/>
                </a:cubicBezTo>
                <a:cubicBezTo>
                  <a:pt x="171" y="134"/>
                  <a:pt x="171" y="134"/>
                  <a:pt x="171" y="134"/>
                </a:cubicBezTo>
                <a:cubicBezTo>
                  <a:pt x="171" y="134"/>
                  <a:pt x="171" y="134"/>
                  <a:pt x="171" y="134"/>
                </a:cubicBezTo>
                <a:close/>
                <a:moveTo>
                  <a:pt x="116" y="83"/>
                </a:moveTo>
                <a:cubicBezTo>
                  <a:pt x="116" y="83"/>
                  <a:pt x="116" y="83"/>
                  <a:pt x="116" y="83"/>
                </a:cubicBezTo>
                <a:cubicBezTo>
                  <a:pt x="116" y="83"/>
                  <a:pt x="116" y="84"/>
                  <a:pt x="116" y="84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4"/>
                  <a:pt x="116" y="83"/>
                  <a:pt x="116" y="83"/>
                </a:cubicBezTo>
                <a:close/>
                <a:moveTo>
                  <a:pt x="60" y="37"/>
                </a:move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1" y="37"/>
                  <a:pt x="61" y="37"/>
                </a:cubicBezTo>
                <a:cubicBezTo>
                  <a:pt x="61" y="37"/>
                  <a:pt x="61" y="37"/>
                  <a:pt x="61" y="37"/>
                </a:cubicBezTo>
                <a:cubicBezTo>
                  <a:pt x="61" y="37"/>
                  <a:pt x="60" y="37"/>
                  <a:pt x="60" y="37"/>
                </a:cubicBezTo>
                <a:close/>
                <a:moveTo>
                  <a:pt x="76" y="146"/>
                </a:moveTo>
                <a:cubicBezTo>
                  <a:pt x="76" y="146"/>
                  <a:pt x="76" y="146"/>
                  <a:pt x="76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76" y="146"/>
                  <a:pt x="76" y="146"/>
                  <a:pt x="76" y="146"/>
                </a:cubicBezTo>
                <a:close/>
                <a:moveTo>
                  <a:pt x="112" y="79"/>
                </a:moveTo>
                <a:cubicBezTo>
                  <a:pt x="112" y="78"/>
                  <a:pt x="112" y="78"/>
                  <a:pt x="112" y="78"/>
                </a:cubicBezTo>
                <a:cubicBezTo>
                  <a:pt x="112" y="79"/>
                  <a:pt x="112" y="79"/>
                  <a:pt x="112" y="79"/>
                </a:cubicBezTo>
                <a:close/>
                <a:moveTo>
                  <a:pt x="114" y="80"/>
                </a:moveTo>
                <a:cubicBezTo>
                  <a:pt x="114" y="80"/>
                  <a:pt x="114" y="80"/>
                  <a:pt x="114" y="80"/>
                </a:cubicBezTo>
                <a:cubicBezTo>
                  <a:pt x="114" y="80"/>
                  <a:pt x="114" y="80"/>
                  <a:pt x="114" y="80"/>
                </a:cubicBezTo>
                <a:cubicBezTo>
                  <a:pt x="114" y="80"/>
                  <a:pt x="114" y="80"/>
                  <a:pt x="114" y="80"/>
                </a:cubicBezTo>
                <a:close/>
                <a:moveTo>
                  <a:pt x="116" y="86"/>
                </a:moveTo>
                <a:cubicBezTo>
                  <a:pt x="117" y="86"/>
                  <a:pt x="117" y="86"/>
                  <a:pt x="117" y="86"/>
                </a:cubicBezTo>
                <a:cubicBezTo>
                  <a:pt x="116" y="86"/>
                  <a:pt x="116" y="86"/>
                  <a:pt x="116" y="86"/>
                </a:cubicBezTo>
                <a:close/>
                <a:moveTo>
                  <a:pt x="14" y="169"/>
                </a:moveTo>
                <a:cubicBezTo>
                  <a:pt x="14" y="169"/>
                  <a:pt x="14" y="169"/>
                  <a:pt x="14" y="169"/>
                </a:cubicBezTo>
                <a:cubicBezTo>
                  <a:pt x="14" y="169"/>
                  <a:pt x="14" y="169"/>
                  <a:pt x="14" y="169"/>
                </a:cubicBezTo>
                <a:close/>
                <a:moveTo>
                  <a:pt x="120" y="93"/>
                </a:moveTo>
                <a:cubicBezTo>
                  <a:pt x="120" y="93"/>
                  <a:pt x="120" y="93"/>
                  <a:pt x="120" y="93"/>
                </a:cubicBezTo>
                <a:cubicBezTo>
                  <a:pt x="120" y="92"/>
                  <a:pt x="120" y="92"/>
                  <a:pt x="120" y="92"/>
                </a:cubicBezTo>
                <a:cubicBezTo>
                  <a:pt x="120" y="92"/>
                  <a:pt x="120" y="92"/>
                  <a:pt x="120" y="92"/>
                </a:cubicBezTo>
                <a:cubicBezTo>
                  <a:pt x="120" y="92"/>
                  <a:pt x="120" y="92"/>
                  <a:pt x="120" y="93"/>
                </a:cubicBezTo>
                <a:close/>
                <a:moveTo>
                  <a:pt x="119" y="93"/>
                </a:moveTo>
                <a:cubicBezTo>
                  <a:pt x="119" y="93"/>
                  <a:pt x="119" y="93"/>
                  <a:pt x="119" y="93"/>
                </a:cubicBezTo>
                <a:cubicBezTo>
                  <a:pt x="119" y="93"/>
                  <a:pt x="119" y="93"/>
                  <a:pt x="119" y="93"/>
                </a:cubicBezTo>
                <a:cubicBezTo>
                  <a:pt x="119" y="93"/>
                  <a:pt x="119" y="93"/>
                  <a:pt x="119" y="93"/>
                </a:cubicBezTo>
                <a:cubicBezTo>
                  <a:pt x="119" y="93"/>
                  <a:pt x="119" y="93"/>
                  <a:pt x="119" y="93"/>
                </a:cubicBezTo>
                <a:close/>
                <a:moveTo>
                  <a:pt x="121" y="101"/>
                </a:moveTo>
                <a:cubicBezTo>
                  <a:pt x="121" y="101"/>
                  <a:pt x="121" y="101"/>
                  <a:pt x="121" y="101"/>
                </a:cubicBezTo>
                <a:cubicBezTo>
                  <a:pt x="121" y="101"/>
                  <a:pt x="121" y="101"/>
                  <a:pt x="121" y="100"/>
                </a:cubicBezTo>
                <a:cubicBezTo>
                  <a:pt x="121" y="101"/>
                  <a:pt x="121" y="101"/>
                  <a:pt x="121" y="101"/>
                </a:cubicBezTo>
                <a:cubicBezTo>
                  <a:pt x="121" y="101"/>
                  <a:pt x="121" y="101"/>
                  <a:pt x="121" y="101"/>
                </a:cubicBezTo>
                <a:close/>
                <a:moveTo>
                  <a:pt x="131" y="108"/>
                </a:move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lose/>
                <a:moveTo>
                  <a:pt x="107" y="117"/>
                </a:moveTo>
                <a:cubicBezTo>
                  <a:pt x="108" y="117"/>
                  <a:pt x="108" y="117"/>
                  <a:pt x="108" y="117"/>
                </a:cubicBezTo>
                <a:cubicBezTo>
                  <a:pt x="108" y="117"/>
                  <a:pt x="108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lose/>
                <a:moveTo>
                  <a:pt x="30" y="131"/>
                </a:moveTo>
                <a:cubicBezTo>
                  <a:pt x="30" y="131"/>
                  <a:pt x="30" y="131"/>
                  <a:pt x="31" y="132"/>
                </a:cubicBezTo>
                <a:cubicBezTo>
                  <a:pt x="31" y="131"/>
                  <a:pt x="31" y="131"/>
                  <a:pt x="31" y="131"/>
                </a:cubicBezTo>
                <a:cubicBezTo>
                  <a:pt x="30" y="131"/>
                  <a:pt x="30" y="131"/>
                  <a:pt x="30" y="131"/>
                </a:cubicBezTo>
                <a:close/>
                <a:moveTo>
                  <a:pt x="92" y="65"/>
                </a:moveTo>
                <a:cubicBezTo>
                  <a:pt x="91" y="64"/>
                  <a:pt x="91" y="64"/>
                  <a:pt x="91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91" y="64"/>
                  <a:pt x="91" y="65"/>
                  <a:pt x="91" y="65"/>
                </a:cubicBezTo>
                <a:cubicBezTo>
                  <a:pt x="91" y="65"/>
                  <a:pt x="91" y="65"/>
                  <a:pt x="92" y="65"/>
                </a:cubicBezTo>
                <a:close/>
                <a:moveTo>
                  <a:pt x="142" y="134"/>
                </a:moveTo>
                <a:cubicBezTo>
                  <a:pt x="142" y="134"/>
                  <a:pt x="142" y="134"/>
                  <a:pt x="142" y="134"/>
                </a:cubicBezTo>
                <a:cubicBezTo>
                  <a:pt x="142" y="134"/>
                  <a:pt x="142" y="134"/>
                  <a:pt x="142" y="134"/>
                </a:cubicBezTo>
                <a:close/>
                <a:moveTo>
                  <a:pt x="88" y="137"/>
                </a:moveTo>
                <a:cubicBezTo>
                  <a:pt x="88" y="137"/>
                  <a:pt x="88" y="137"/>
                  <a:pt x="88" y="137"/>
                </a:cubicBezTo>
                <a:cubicBezTo>
                  <a:pt x="88" y="137"/>
                  <a:pt x="88" y="137"/>
                  <a:pt x="88" y="137"/>
                </a:cubicBezTo>
                <a:close/>
                <a:moveTo>
                  <a:pt x="129" y="138"/>
                </a:moveTo>
                <a:cubicBezTo>
                  <a:pt x="129" y="138"/>
                  <a:pt x="129" y="138"/>
                  <a:pt x="129" y="138"/>
                </a:cubicBezTo>
                <a:cubicBezTo>
                  <a:pt x="129" y="138"/>
                  <a:pt x="129" y="138"/>
                  <a:pt x="129" y="138"/>
                </a:cubicBezTo>
                <a:cubicBezTo>
                  <a:pt x="129" y="138"/>
                  <a:pt x="129" y="138"/>
                  <a:pt x="129" y="138"/>
                </a:cubicBezTo>
                <a:close/>
                <a:moveTo>
                  <a:pt x="87" y="59"/>
                </a:moveTo>
                <a:cubicBezTo>
                  <a:pt x="86" y="59"/>
                  <a:pt x="86" y="59"/>
                  <a:pt x="86" y="59"/>
                </a:cubicBezTo>
                <a:cubicBezTo>
                  <a:pt x="86" y="59"/>
                  <a:pt x="86" y="59"/>
                  <a:pt x="86" y="59"/>
                </a:cubicBezTo>
                <a:lnTo>
                  <a:pt x="87" y="59"/>
                </a:lnTo>
                <a:close/>
                <a:moveTo>
                  <a:pt x="93" y="66"/>
                </a:moveTo>
                <a:cubicBezTo>
                  <a:pt x="93" y="66"/>
                  <a:pt x="93" y="66"/>
                  <a:pt x="93" y="66"/>
                </a:cubicBezTo>
                <a:cubicBezTo>
                  <a:pt x="93" y="66"/>
                  <a:pt x="92" y="66"/>
                  <a:pt x="92" y="66"/>
                </a:cubicBezTo>
                <a:cubicBezTo>
                  <a:pt x="92" y="66"/>
                  <a:pt x="93" y="66"/>
                  <a:pt x="93" y="66"/>
                </a:cubicBezTo>
                <a:cubicBezTo>
                  <a:pt x="93" y="66"/>
                  <a:pt x="93" y="66"/>
                  <a:pt x="93" y="66"/>
                </a:cubicBezTo>
                <a:close/>
                <a:moveTo>
                  <a:pt x="106" y="71"/>
                </a:moveTo>
                <a:cubicBezTo>
                  <a:pt x="106" y="71"/>
                  <a:pt x="106" y="71"/>
                  <a:pt x="106" y="71"/>
                </a:cubicBezTo>
                <a:cubicBezTo>
                  <a:pt x="106" y="71"/>
                  <a:pt x="106" y="71"/>
                  <a:pt x="106" y="71"/>
                </a:cubicBezTo>
                <a:close/>
                <a:moveTo>
                  <a:pt x="115" y="82"/>
                </a:moveTo>
                <a:cubicBezTo>
                  <a:pt x="115" y="82"/>
                  <a:pt x="115" y="82"/>
                  <a:pt x="115" y="82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115" y="82"/>
                  <a:pt x="115" y="82"/>
                  <a:pt x="115" y="82"/>
                </a:cubicBezTo>
                <a:close/>
                <a:moveTo>
                  <a:pt x="117" y="87"/>
                </a:moveTo>
                <a:cubicBezTo>
                  <a:pt x="117" y="88"/>
                  <a:pt x="117" y="88"/>
                  <a:pt x="117" y="88"/>
                </a:cubicBezTo>
                <a:cubicBezTo>
                  <a:pt x="117" y="87"/>
                  <a:pt x="117" y="87"/>
                  <a:pt x="117" y="87"/>
                </a:cubicBezTo>
                <a:close/>
                <a:moveTo>
                  <a:pt x="87" y="93"/>
                </a:moveTo>
                <a:cubicBezTo>
                  <a:pt x="87" y="93"/>
                  <a:pt x="87" y="93"/>
                  <a:pt x="87" y="93"/>
                </a:cubicBezTo>
                <a:cubicBezTo>
                  <a:pt x="87" y="93"/>
                  <a:pt x="87" y="93"/>
                  <a:pt x="87" y="93"/>
                </a:cubicBezTo>
                <a:close/>
                <a:moveTo>
                  <a:pt x="120" y="95"/>
                </a:moveTo>
                <a:cubicBezTo>
                  <a:pt x="120" y="95"/>
                  <a:pt x="120" y="95"/>
                  <a:pt x="120" y="95"/>
                </a:cubicBezTo>
                <a:cubicBezTo>
                  <a:pt x="120" y="95"/>
                  <a:pt x="120" y="95"/>
                  <a:pt x="120" y="95"/>
                </a:cubicBezTo>
                <a:cubicBezTo>
                  <a:pt x="120" y="95"/>
                  <a:pt x="120" y="95"/>
                  <a:pt x="120" y="95"/>
                </a:cubicBezTo>
                <a:cubicBezTo>
                  <a:pt x="120" y="95"/>
                  <a:pt x="120" y="95"/>
                  <a:pt x="120" y="95"/>
                </a:cubicBezTo>
                <a:close/>
                <a:moveTo>
                  <a:pt x="106" y="127"/>
                </a:moveTo>
                <a:cubicBezTo>
                  <a:pt x="106" y="126"/>
                  <a:pt x="106" y="126"/>
                  <a:pt x="106" y="126"/>
                </a:cubicBezTo>
                <a:cubicBezTo>
                  <a:pt x="106" y="126"/>
                  <a:pt x="106" y="126"/>
                  <a:pt x="106" y="126"/>
                </a:cubicBezTo>
                <a:lnTo>
                  <a:pt x="106" y="127"/>
                </a:ln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  <a:cubicBezTo>
                  <a:pt x="89" y="135"/>
                  <a:pt x="89" y="135"/>
                  <a:pt x="89" y="135"/>
                </a:cubicBezTo>
                <a:close/>
                <a:moveTo>
                  <a:pt x="126" y="137"/>
                </a:moveTo>
                <a:cubicBezTo>
                  <a:pt x="126" y="137"/>
                  <a:pt x="126" y="137"/>
                  <a:pt x="126" y="137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26" y="137"/>
                  <a:pt x="126" y="137"/>
                  <a:pt x="126" y="137"/>
                </a:cubicBezTo>
                <a:close/>
                <a:moveTo>
                  <a:pt x="88" y="141"/>
                </a:moveTo>
                <a:cubicBezTo>
                  <a:pt x="88" y="141"/>
                  <a:pt x="88" y="141"/>
                  <a:pt x="88" y="141"/>
                </a:cubicBezTo>
                <a:cubicBezTo>
                  <a:pt x="88" y="141"/>
                  <a:pt x="88" y="141"/>
                  <a:pt x="88" y="141"/>
                </a:cubicBezTo>
                <a:close/>
                <a:moveTo>
                  <a:pt x="126" y="144"/>
                </a:moveTo>
                <a:cubicBezTo>
                  <a:pt x="126" y="144"/>
                  <a:pt x="126" y="144"/>
                  <a:pt x="126" y="144"/>
                </a:cubicBezTo>
                <a:cubicBezTo>
                  <a:pt x="126" y="144"/>
                  <a:pt x="126" y="144"/>
                  <a:pt x="126" y="144"/>
                </a:cubicBezTo>
                <a:cubicBezTo>
                  <a:pt x="126" y="144"/>
                  <a:pt x="126" y="144"/>
                  <a:pt x="126" y="144"/>
                </a:cubicBezTo>
                <a:cubicBezTo>
                  <a:pt x="126" y="144"/>
                  <a:pt x="126" y="144"/>
                  <a:pt x="126" y="144"/>
                </a:cubicBezTo>
                <a:close/>
                <a:moveTo>
                  <a:pt x="74" y="146"/>
                </a:moveTo>
                <a:cubicBezTo>
                  <a:pt x="74" y="146"/>
                  <a:pt x="74" y="146"/>
                  <a:pt x="74" y="146"/>
                </a:cubicBezTo>
                <a:cubicBezTo>
                  <a:pt x="74" y="146"/>
                  <a:pt x="74" y="146"/>
                  <a:pt x="74" y="146"/>
                </a:cubicBezTo>
                <a:cubicBezTo>
                  <a:pt x="74" y="146"/>
                  <a:pt x="74" y="146"/>
                  <a:pt x="74" y="146"/>
                </a:cubicBezTo>
                <a:cubicBezTo>
                  <a:pt x="74" y="146"/>
                  <a:pt x="74" y="146"/>
                  <a:pt x="74" y="146"/>
                </a:cubicBezTo>
                <a:close/>
                <a:moveTo>
                  <a:pt x="73" y="150"/>
                </a:moveTo>
                <a:cubicBezTo>
                  <a:pt x="73" y="150"/>
                  <a:pt x="73" y="150"/>
                  <a:pt x="73" y="150"/>
                </a:cubicBezTo>
                <a:cubicBezTo>
                  <a:pt x="73" y="150"/>
                  <a:pt x="73" y="150"/>
                  <a:pt x="73" y="150"/>
                </a:cubicBezTo>
                <a:close/>
                <a:moveTo>
                  <a:pt x="129" y="151"/>
                </a:moveTo>
                <a:cubicBezTo>
                  <a:pt x="129" y="151"/>
                  <a:pt x="129" y="151"/>
                  <a:pt x="129" y="151"/>
                </a:cubicBezTo>
                <a:cubicBezTo>
                  <a:pt x="129" y="151"/>
                  <a:pt x="129" y="151"/>
                  <a:pt x="129" y="151"/>
                </a:cubicBezTo>
                <a:cubicBezTo>
                  <a:pt x="129" y="151"/>
                  <a:pt x="129" y="151"/>
                  <a:pt x="129" y="151"/>
                </a:cubicBezTo>
                <a:cubicBezTo>
                  <a:pt x="129" y="151"/>
                  <a:pt x="129" y="151"/>
                  <a:pt x="129" y="151"/>
                </a:cubicBezTo>
                <a:close/>
                <a:moveTo>
                  <a:pt x="135" y="110"/>
                </a:moveTo>
                <a:cubicBezTo>
                  <a:pt x="135" y="110"/>
                  <a:pt x="135" y="110"/>
                  <a:pt x="135" y="110"/>
                </a:cubicBezTo>
                <a:cubicBezTo>
                  <a:pt x="135" y="110"/>
                  <a:pt x="135" y="110"/>
                  <a:pt x="135" y="110"/>
                </a:cubicBezTo>
                <a:close/>
                <a:moveTo>
                  <a:pt x="117" y="127"/>
                </a:moveTo>
                <a:cubicBezTo>
                  <a:pt x="117" y="127"/>
                  <a:pt x="117" y="127"/>
                  <a:pt x="117" y="127"/>
                </a:cubicBezTo>
                <a:cubicBezTo>
                  <a:pt x="117" y="127"/>
                  <a:pt x="117" y="127"/>
                  <a:pt x="117" y="127"/>
                </a:cubicBezTo>
                <a:close/>
                <a:moveTo>
                  <a:pt x="128" y="106"/>
                </a:moveTo>
                <a:cubicBezTo>
                  <a:pt x="128" y="106"/>
                  <a:pt x="128" y="106"/>
                  <a:pt x="128" y="106"/>
                </a:cubicBezTo>
                <a:cubicBezTo>
                  <a:pt x="128" y="106"/>
                  <a:pt x="128" y="106"/>
                  <a:pt x="128" y="106"/>
                </a:cubicBezTo>
                <a:close/>
                <a:moveTo>
                  <a:pt x="38" y="158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58"/>
                  <a:pt x="38" y="158"/>
                  <a:pt x="38" y="158"/>
                </a:cubicBezTo>
                <a:close/>
                <a:moveTo>
                  <a:pt x="12" y="165"/>
                </a:moveTo>
                <a:cubicBezTo>
                  <a:pt x="12" y="165"/>
                  <a:pt x="12" y="165"/>
                  <a:pt x="12" y="165"/>
                </a:cubicBezTo>
                <a:cubicBezTo>
                  <a:pt x="12" y="165"/>
                  <a:pt x="12" y="165"/>
                  <a:pt x="12" y="165"/>
                </a:cubicBezTo>
                <a:close/>
                <a:moveTo>
                  <a:pt x="100" y="127"/>
                </a:moveTo>
                <a:cubicBezTo>
                  <a:pt x="100" y="127"/>
                  <a:pt x="100" y="127"/>
                  <a:pt x="100" y="127"/>
                </a:cubicBezTo>
                <a:cubicBezTo>
                  <a:pt x="100" y="127"/>
                  <a:pt x="100" y="127"/>
                  <a:pt x="100" y="127"/>
                </a:cubicBezTo>
                <a:close/>
                <a:moveTo>
                  <a:pt x="7" y="170"/>
                </a:moveTo>
                <a:cubicBezTo>
                  <a:pt x="7" y="170"/>
                  <a:pt x="7" y="170"/>
                  <a:pt x="7" y="170"/>
                </a:cubicBezTo>
                <a:cubicBezTo>
                  <a:pt x="7" y="170"/>
                  <a:pt x="7" y="170"/>
                  <a:pt x="7" y="170"/>
                </a:cubicBezTo>
                <a:close/>
                <a:moveTo>
                  <a:pt x="119" y="96"/>
                </a:moveTo>
                <a:cubicBezTo>
                  <a:pt x="119" y="96"/>
                  <a:pt x="119" y="96"/>
                  <a:pt x="119" y="96"/>
                </a:cubicBezTo>
                <a:cubicBezTo>
                  <a:pt x="118" y="96"/>
                  <a:pt x="118" y="96"/>
                  <a:pt x="118" y="96"/>
                </a:cubicBezTo>
                <a:lnTo>
                  <a:pt x="119" y="96"/>
                </a:lnTo>
                <a:close/>
              </a:path>
            </a:pathLst>
          </a:custGeom>
          <a:gradFill>
            <a:gsLst>
              <a:gs pos="0">
                <a:srgbClr val="E0C676"/>
              </a:gs>
              <a:gs pos="86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5CC65D0-3EC5-A121-A37D-3AE527967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213234"/>
              </p:ext>
            </p:extLst>
          </p:nvPr>
        </p:nvGraphicFramePr>
        <p:xfrm>
          <a:off x="794230" y="3851427"/>
          <a:ext cx="10372725" cy="2389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条约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rgbClr val="DCC576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sym typeface="+mn-ea"/>
                        </a:rPr>
                        <a:t>签订时间</a:t>
                      </a:r>
                    </a:p>
                  </a:txBody>
                  <a:tcPr anchor="ctr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rgbClr val="DCC576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sym typeface="+mn-ea"/>
                        </a:rPr>
                        <a:t>获取特权</a:t>
                      </a:r>
                    </a:p>
                  </a:txBody>
                  <a:tcPr anchor="ctr">
                    <a:lnL w="12700" cmpd="sng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rgbClr val="DCC576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4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sym typeface="+mn-ea"/>
                        </a:rPr>
                        <a:t>中英《虎门条约》</a:t>
                      </a:r>
                      <a:endParaRPr lang="zh-CN" altLang="en-US" sz="2400" dirty="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1843</a:t>
                      </a:r>
                      <a:r>
                        <a:rPr lang="zh-CN" altLang="en-US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年</a:t>
                      </a:r>
                    </a:p>
                  </a:txBody>
                  <a:tcPr anchor="ctr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sym typeface="+mn-ea"/>
                        </a:rPr>
                        <a:t>中美《望厦条约》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  <a:sym typeface="+mn-ea"/>
                        </a:rPr>
                        <a:t>中法《黄埔条约》</a:t>
                      </a:r>
                      <a:endParaRPr lang="zh-CN" altLang="en-US" sz="240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1844</a:t>
                      </a:r>
                      <a:r>
                        <a:rPr lang="zh-CN" altLang="en-US" sz="2400">
                          <a:latin typeface="思源宋体 CN Heavy" panose="02020900000000000000" pitchFamily="18" charset="-122"/>
                          <a:ea typeface="思源宋体 CN Heavy" panose="02020900000000000000" pitchFamily="18" charset="-122"/>
                        </a:rPr>
                        <a:t>年</a:t>
                      </a:r>
                    </a:p>
                  </a:txBody>
                  <a:tcPr anchor="ctr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1"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dirty="0">
                        <a:latin typeface="思源宋体 CN Heavy" panose="02020900000000000000" pitchFamily="18" charset="-122"/>
                        <a:ea typeface="思源宋体 CN Heavy" panose="02020900000000000000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0000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1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1A555E78-2B41-9004-AB8C-04E365326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605" y="4319740"/>
            <a:ext cx="4279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领事裁判权、片面最惠国待遇、通商口岸租地建房权利；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33BA48-732F-5556-19BE-DE24939E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605" y="5327802"/>
            <a:ext cx="4279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美国、法国享受英国在华取得各项特权，扩大侵略权益；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0C10AFC-D716-1FDD-5C71-0F4340CDFB2D}"/>
              </a:ext>
            </a:extLst>
          </p:cNvPr>
          <p:cNvGrpSpPr/>
          <p:nvPr/>
        </p:nvGrpSpPr>
        <p:grpSpPr>
          <a:xfrm>
            <a:off x="2781650" y="-289593"/>
            <a:ext cx="6160297" cy="4058153"/>
            <a:chOff x="4329312" y="4136854"/>
            <a:chExt cx="6160297" cy="4058153"/>
          </a:xfrm>
        </p:grpSpPr>
        <p:graphicFrame>
          <p:nvGraphicFramePr>
            <p:cNvPr id="34" name="图示 33">
              <a:extLst>
                <a:ext uri="{FF2B5EF4-FFF2-40B4-BE49-F238E27FC236}">
                  <a16:creationId xmlns:a16="http://schemas.microsoft.com/office/drawing/2014/main" id="{31AD319C-C858-D262-B311-5D36E2C2BD0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13062529"/>
                </p:ext>
              </p:extLst>
            </p:nvPr>
          </p:nvGraphicFramePr>
          <p:xfrm>
            <a:off x="4329312" y="4136854"/>
            <a:ext cx="6160297" cy="40581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0772C27F-1731-B31E-2A09-6A983AE46C27}"/>
                </a:ext>
              </a:extLst>
            </p:cNvPr>
            <p:cNvCxnSpPr/>
            <p:nvPr/>
          </p:nvCxnSpPr>
          <p:spPr>
            <a:xfrm>
              <a:off x="5140823" y="6309198"/>
              <a:ext cx="0" cy="360000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0BE6C7AF-F431-3416-4A5C-C3CBAEF3547E}"/>
                </a:ext>
              </a:extLst>
            </p:cNvPr>
            <p:cNvCxnSpPr/>
            <p:nvPr/>
          </p:nvCxnSpPr>
          <p:spPr>
            <a:xfrm>
              <a:off x="7399113" y="5175277"/>
              <a:ext cx="0" cy="360000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B59B777E-98F3-E9D7-5AB7-E28B0033D4EE}"/>
                </a:ext>
              </a:extLst>
            </p:cNvPr>
            <p:cNvCxnSpPr/>
            <p:nvPr/>
          </p:nvCxnSpPr>
          <p:spPr>
            <a:xfrm>
              <a:off x="9591245" y="6165930"/>
              <a:ext cx="0" cy="360000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3926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流程图: 接点 126">
            <a:extLst>
              <a:ext uri="{FF2B5EF4-FFF2-40B4-BE49-F238E27FC236}">
                <a16:creationId xmlns:a16="http://schemas.microsoft.com/office/drawing/2014/main" id="{516952A7-7C93-C83F-7AEE-78F94AD146F6}"/>
              </a:ext>
            </a:extLst>
          </p:cNvPr>
          <p:cNvSpPr/>
          <p:nvPr/>
        </p:nvSpPr>
        <p:spPr>
          <a:xfrm rot="17637482">
            <a:off x="9816676" y="4270595"/>
            <a:ext cx="1832756" cy="1772367"/>
          </a:xfrm>
          <a:prstGeom prst="flowChartConnector">
            <a:avLst/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53894F4-7AE0-02B6-51ED-07128F8FDA7A}"/>
              </a:ext>
            </a:extLst>
          </p:cNvPr>
          <p:cNvCxnSpPr>
            <a:cxnSpLocks/>
          </p:cNvCxnSpPr>
          <p:nvPr/>
        </p:nvCxnSpPr>
        <p:spPr>
          <a:xfrm>
            <a:off x="1276350" y="0"/>
            <a:ext cx="0" cy="3429000"/>
          </a:xfrm>
          <a:prstGeom prst="line">
            <a:avLst/>
          </a:prstGeom>
          <a:ln w="38100">
            <a:solidFill>
              <a:srgbClr val="E0C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7CEC27A-A2E0-6997-41FB-E4781237B2DF}"/>
              </a:ext>
            </a:extLst>
          </p:cNvPr>
          <p:cNvSpPr/>
          <p:nvPr/>
        </p:nvSpPr>
        <p:spPr>
          <a:xfrm>
            <a:off x="11638000" y="0"/>
            <a:ext cx="553999" cy="6858000"/>
          </a:xfrm>
          <a:prstGeom prst="rect">
            <a:avLst/>
          </a:prstGeom>
          <a:solidFill>
            <a:srgbClr val="E0C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CCFB89-BFDB-1A47-3588-7A5A4D528940}"/>
              </a:ext>
            </a:extLst>
          </p:cNvPr>
          <p:cNvGrpSpPr/>
          <p:nvPr/>
        </p:nvGrpSpPr>
        <p:grpSpPr>
          <a:xfrm rot="16042045" flipH="1">
            <a:off x="8844372" y="346767"/>
            <a:ext cx="3397558" cy="2590378"/>
            <a:chOff x="196850" y="5254624"/>
            <a:chExt cx="1309687" cy="998536"/>
          </a:xfrm>
          <a:gradFill>
            <a:gsLst>
              <a:gs pos="79000">
                <a:srgbClr val="E0C676"/>
              </a:gs>
              <a:gs pos="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15" name="Freeform 77752">
              <a:extLst>
                <a:ext uri="{FF2B5EF4-FFF2-40B4-BE49-F238E27FC236}">
                  <a16:creationId xmlns:a16="http://schemas.microsoft.com/office/drawing/2014/main" id="{A586C3A8-3F63-3590-80A9-E021B874F27A}"/>
                </a:ext>
              </a:extLst>
            </p:cNvPr>
            <p:cNvSpPr/>
            <p:nvPr/>
          </p:nvSpPr>
          <p:spPr bwMode="auto">
            <a:xfrm>
              <a:off x="1074738" y="54816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7753">
              <a:extLst>
                <a:ext uri="{FF2B5EF4-FFF2-40B4-BE49-F238E27FC236}">
                  <a16:creationId xmlns:a16="http://schemas.microsoft.com/office/drawing/2014/main" id="{02930426-CB16-8C56-1DB0-D3DD25A3DE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188" y="5603874"/>
              <a:ext cx="157163" cy="546100"/>
            </a:xfrm>
            <a:custGeom>
              <a:avLst/>
              <a:gdLst>
                <a:gd name="T0" fmla="*/ 14 w 37"/>
                <a:gd name="T1" fmla="*/ 58 h 128"/>
                <a:gd name="T2" fmla="*/ 16 w 37"/>
                <a:gd name="T3" fmla="*/ 64 h 128"/>
                <a:gd name="T4" fmla="*/ 17 w 37"/>
                <a:gd name="T5" fmla="*/ 74 h 128"/>
                <a:gd name="T6" fmla="*/ 22 w 37"/>
                <a:gd name="T7" fmla="*/ 83 h 128"/>
                <a:gd name="T8" fmla="*/ 25 w 37"/>
                <a:gd name="T9" fmla="*/ 88 h 128"/>
                <a:gd name="T10" fmla="*/ 29 w 37"/>
                <a:gd name="T11" fmla="*/ 93 h 128"/>
                <a:gd name="T12" fmla="*/ 33 w 37"/>
                <a:gd name="T13" fmla="*/ 98 h 128"/>
                <a:gd name="T14" fmla="*/ 36 w 37"/>
                <a:gd name="T15" fmla="*/ 102 h 128"/>
                <a:gd name="T16" fmla="*/ 34 w 37"/>
                <a:gd name="T17" fmla="*/ 110 h 128"/>
                <a:gd name="T18" fmla="*/ 30 w 37"/>
                <a:gd name="T19" fmla="*/ 115 h 128"/>
                <a:gd name="T20" fmla="*/ 30 w 37"/>
                <a:gd name="T21" fmla="*/ 126 h 128"/>
                <a:gd name="T22" fmla="*/ 21 w 37"/>
                <a:gd name="T23" fmla="*/ 122 h 128"/>
                <a:gd name="T24" fmla="*/ 18 w 37"/>
                <a:gd name="T25" fmla="*/ 120 h 128"/>
                <a:gd name="T26" fmla="*/ 18 w 37"/>
                <a:gd name="T27" fmla="*/ 113 h 128"/>
                <a:gd name="T28" fmla="*/ 13 w 37"/>
                <a:gd name="T29" fmla="*/ 112 h 128"/>
                <a:gd name="T30" fmla="*/ 11 w 37"/>
                <a:gd name="T31" fmla="*/ 106 h 128"/>
                <a:gd name="T32" fmla="*/ 8 w 37"/>
                <a:gd name="T33" fmla="*/ 102 h 128"/>
                <a:gd name="T34" fmla="*/ 8 w 37"/>
                <a:gd name="T35" fmla="*/ 96 h 128"/>
                <a:gd name="T36" fmla="*/ 6 w 37"/>
                <a:gd name="T37" fmla="*/ 91 h 128"/>
                <a:gd name="T38" fmla="*/ 6 w 37"/>
                <a:gd name="T39" fmla="*/ 82 h 128"/>
                <a:gd name="T40" fmla="*/ 7 w 37"/>
                <a:gd name="T41" fmla="*/ 74 h 128"/>
                <a:gd name="T42" fmla="*/ 6 w 37"/>
                <a:gd name="T43" fmla="*/ 64 h 128"/>
                <a:gd name="T44" fmla="*/ 5 w 37"/>
                <a:gd name="T45" fmla="*/ 55 h 128"/>
                <a:gd name="T46" fmla="*/ 3 w 37"/>
                <a:gd name="T47" fmla="*/ 43 h 128"/>
                <a:gd name="T48" fmla="*/ 3 w 37"/>
                <a:gd name="T49" fmla="*/ 32 h 128"/>
                <a:gd name="T50" fmla="*/ 2 w 37"/>
                <a:gd name="T51" fmla="*/ 23 h 128"/>
                <a:gd name="T52" fmla="*/ 3 w 37"/>
                <a:gd name="T53" fmla="*/ 15 h 128"/>
                <a:gd name="T54" fmla="*/ 2 w 37"/>
                <a:gd name="T55" fmla="*/ 9 h 128"/>
                <a:gd name="T56" fmla="*/ 1 w 37"/>
                <a:gd name="T57" fmla="*/ 2 h 128"/>
                <a:gd name="T58" fmla="*/ 7 w 37"/>
                <a:gd name="T59" fmla="*/ 7 h 128"/>
                <a:gd name="T60" fmla="*/ 7 w 37"/>
                <a:gd name="T61" fmla="*/ 12 h 128"/>
                <a:gd name="T62" fmla="*/ 8 w 37"/>
                <a:gd name="T63" fmla="*/ 20 h 128"/>
                <a:gd name="T64" fmla="*/ 9 w 37"/>
                <a:gd name="T65" fmla="*/ 32 h 128"/>
                <a:gd name="T66" fmla="*/ 12 w 37"/>
                <a:gd name="T67" fmla="*/ 43 h 128"/>
                <a:gd name="T68" fmla="*/ 13 w 37"/>
                <a:gd name="T69" fmla="*/ 53 h 128"/>
                <a:gd name="T70" fmla="*/ 28 w 37"/>
                <a:gd name="T71" fmla="*/ 127 h 128"/>
                <a:gd name="T72" fmla="*/ 28 w 37"/>
                <a:gd name="T73" fmla="*/ 127 h 128"/>
                <a:gd name="T74" fmla="*/ 13 w 37"/>
                <a:gd name="T75" fmla="*/ 78 h 128"/>
                <a:gd name="T76" fmla="*/ 4 w 37"/>
                <a:gd name="T77" fmla="*/ 22 h 128"/>
                <a:gd name="T78" fmla="*/ 3 w 37"/>
                <a:gd name="T79" fmla="*/ 23 h 128"/>
                <a:gd name="T80" fmla="*/ 16 w 37"/>
                <a:gd name="T81" fmla="*/ 102 h 128"/>
                <a:gd name="T82" fmla="*/ 16 w 37"/>
                <a:gd name="T83" fmla="*/ 102 h 128"/>
                <a:gd name="T84" fmla="*/ 11 w 37"/>
                <a:gd name="T85" fmla="*/ 52 h 128"/>
                <a:gd name="T86" fmla="*/ 11 w 37"/>
                <a:gd name="T87" fmla="*/ 43 h 128"/>
                <a:gd name="T88" fmla="*/ 10 w 37"/>
                <a:gd name="T89" fmla="*/ 38 h 128"/>
                <a:gd name="T90" fmla="*/ 16 w 37"/>
                <a:gd name="T91" fmla="*/ 86 h 128"/>
                <a:gd name="T92" fmla="*/ 16 w 37"/>
                <a:gd name="T93" fmla="*/ 86 h 128"/>
                <a:gd name="T94" fmla="*/ 6 w 37"/>
                <a:gd name="T95" fmla="*/ 12 h 128"/>
                <a:gd name="T96" fmla="*/ 14 w 37"/>
                <a:gd name="T97" fmla="*/ 77 h 128"/>
                <a:gd name="T98" fmla="*/ 13 w 37"/>
                <a:gd name="T99" fmla="*/ 78 h 128"/>
                <a:gd name="T100" fmla="*/ 6 w 37"/>
                <a:gd name="T101" fmla="*/ 80 h 128"/>
                <a:gd name="T102" fmla="*/ 9 w 37"/>
                <a:gd name="T103" fmla="*/ 72 h 128"/>
                <a:gd name="T104" fmla="*/ 7 w 37"/>
                <a:gd name="T105" fmla="*/ 34 h 128"/>
                <a:gd name="T106" fmla="*/ 7 w 37"/>
                <a:gd name="T107" fmla="*/ 25 h 128"/>
                <a:gd name="T108" fmla="*/ 7 w 37"/>
                <a:gd name="T109" fmla="*/ 14 h 128"/>
                <a:gd name="T110" fmla="*/ 7 w 37"/>
                <a:gd name="T111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" h="128">
                  <a:moveTo>
                    <a:pt x="13" y="55"/>
                  </a:moveTo>
                  <a:cubicBezTo>
                    <a:pt x="13" y="55"/>
                    <a:pt x="13" y="55"/>
                    <a:pt x="13" y="56"/>
                  </a:cubicBezTo>
                  <a:cubicBezTo>
                    <a:pt x="13" y="56"/>
                    <a:pt x="13" y="57"/>
                    <a:pt x="14" y="58"/>
                  </a:cubicBezTo>
                  <a:cubicBezTo>
                    <a:pt x="14" y="58"/>
                    <a:pt x="14" y="59"/>
                    <a:pt x="14" y="60"/>
                  </a:cubicBezTo>
                  <a:cubicBezTo>
                    <a:pt x="14" y="61"/>
                    <a:pt x="15" y="62"/>
                    <a:pt x="15" y="62"/>
                  </a:cubicBezTo>
                  <a:cubicBezTo>
                    <a:pt x="16" y="63"/>
                    <a:pt x="16" y="64"/>
                    <a:pt x="16" y="64"/>
                  </a:cubicBezTo>
                  <a:cubicBezTo>
                    <a:pt x="15" y="65"/>
                    <a:pt x="16" y="67"/>
                    <a:pt x="15" y="67"/>
                  </a:cubicBezTo>
                  <a:cubicBezTo>
                    <a:pt x="16" y="68"/>
                    <a:pt x="15" y="70"/>
                    <a:pt x="16" y="71"/>
                  </a:cubicBezTo>
                  <a:cubicBezTo>
                    <a:pt x="17" y="71"/>
                    <a:pt x="17" y="73"/>
                    <a:pt x="17" y="74"/>
                  </a:cubicBezTo>
                  <a:cubicBezTo>
                    <a:pt x="17" y="75"/>
                    <a:pt x="17" y="76"/>
                    <a:pt x="18" y="77"/>
                  </a:cubicBezTo>
                  <a:cubicBezTo>
                    <a:pt x="18" y="78"/>
                    <a:pt x="18" y="79"/>
                    <a:pt x="19" y="80"/>
                  </a:cubicBezTo>
                  <a:cubicBezTo>
                    <a:pt x="20" y="80"/>
                    <a:pt x="21" y="82"/>
                    <a:pt x="22" y="83"/>
                  </a:cubicBezTo>
                  <a:cubicBezTo>
                    <a:pt x="22" y="84"/>
                    <a:pt x="23" y="84"/>
                    <a:pt x="23" y="84"/>
                  </a:cubicBezTo>
                  <a:cubicBezTo>
                    <a:pt x="23" y="85"/>
                    <a:pt x="24" y="86"/>
                    <a:pt x="24" y="86"/>
                  </a:cubicBezTo>
                  <a:cubicBezTo>
                    <a:pt x="24" y="87"/>
                    <a:pt x="25" y="87"/>
                    <a:pt x="25" y="88"/>
                  </a:cubicBezTo>
                  <a:cubicBezTo>
                    <a:pt x="25" y="88"/>
                    <a:pt x="25" y="88"/>
                    <a:pt x="26" y="89"/>
                  </a:cubicBezTo>
                  <a:cubicBezTo>
                    <a:pt x="26" y="90"/>
                    <a:pt x="28" y="91"/>
                    <a:pt x="28" y="93"/>
                  </a:cubicBezTo>
                  <a:cubicBezTo>
                    <a:pt x="28" y="93"/>
                    <a:pt x="28" y="93"/>
                    <a:pt x="29" y="93"/>
                  </a:cubicBezTo>
                  <a:cubicBezTo>
                    <a:pt x="29" y="94"/>
                    <a:pt x="30" y="94"/>
                    <a:pt x="31" y="95"/>
                  </a:cubicBezTo>
                  <a:cubicBezTo>
                    <a:pt x="31" y="95"/>
                    <a:pt x="31" y="96"/>
                    <a:pt x="31" y="96"/>
                  </a:cubicBezTo>
                  <a:cubicBezTo>
                    <a:pt x="32" y="97"/>
                    <a:pt x="32" y="97"/>
                    <a:pt x="33" y="98"/>
                  </a:cubicBezTo>
                  <a:cubicBezTo>
                    <a:pt x="33" y="99"/>
                    <a:pt x="34" y="99"/>
                    <a:pt x="35" y="99"/>
                  </a:cubicBezTo>
                  <a:cubicBezTo>
                    <a:pt x="35" y="99"/>
                    <a:pt x="34" y="100"/>
                    <a:pt x="34" y="100"/>
                  </a:cubicBezTo>
                  <a:cubicBezTo>
                    <a:pt x="35" y="101"/>
                    <a:pt x="35" y="101"/>
                    <a:pt x="36" y="102"/>
                  </a:cubicBezTo>
                  <a:cubicBezTo>
                    <a:pt x="36" y="103"/>
                    <a:pt x="36" y="104"/>
                    <a:pt x="36" y="106"/>
                  </a:cubicBezTo>
                  <a:cubicBezTo>
                    <a:pt x="37" y="107"/>
                    <a:pt x="37" y="108"/>
                    <a:pt x="35" y="109"/>
                  </a:cubicBezTo>
                  <a:cubicBezTo>
                    <a:pt x="35" y="109"/>
                    <a:pt x="35" y="110"/>
                    <a:pt x="34" y="110"/>
                  </a:cubicBezTo>
                  <a:cubicBezTo>
                    <a:pt x="34" y="110"/>
                    <a:pt x="33" y="110"/>
                    <a:pt x="33" y="110"/>
                  </a:cubicBezTo>
                  <a:cubicBezTo>
                    <a:pt x="32" y="111"/>
                    <a:pt x="32" y="112"/>
                    <a:pt x="32" y="113"/>
                  </a:cubicBezTo>
                  <a:cubicBezTo>
                    <a:pt x="32" y="114"/>
                    <a:pt x="32" y="114"/>
                    <a:pt x="30" y="115"/>
                  </a:cubicBezTo>
                  <a:cubicBezTo>
                    <a:pt x="31" y="116"/>
                    <a:pt x="31" y="117"/>
                    <a:pt x="31" y="118"/>
                  </a:cubicBezTo>
                  <a:cubicBezTo>
                    <a:pt x="31" y="120"/>
                    <a:pt x="31" y="122"/>
                    <a:pt x="30" y="125"/>
                  </a:cubicBezTo>
                  <a:cubicBezTo>
                    <a:pt x="30" y="125"/>
                    <a:pt x="30" y="125"/>
                    <a:pt x="30" y="126"/>
                  </a:cubicBezTo>
                  <a:cubicBezTo>
                    <a:pt x="29" y="128"/>
                    <a:pt x="24" y="128"/>
                    <a:pt x="23" y="126"/>
                  </a:cubicBezTo>
                  <a:cubicBezTo>
                    <a:pt x="22" y="125"/>
                    <a:pt x="21" y="124"/>
                    <a:pt x="22" y="122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1" y="122"/>
                    <a:pt x="21" y="121"/>
                    <a:pt x="20" y="121"/>
                  </a:cubicBezTo>
                  <a:cubicBezTo>
                    <a:pt x="20" y="121"/>
                    <a:pt x="19" y="121"/>
                    <a:pt x="19" y="121"/>
                  </a:cubicBezTo>
                  <a:cubicBezTo>
                    <a:pt x="19" y="121"/>
                    <a:pt x="18" y="120"/>
                    <a:pt x="18" y="120"/>
                  </a:cubicBezTo>
                  <a:cubicBezTo>
                    <a:pt x="18" y="118"/>
                    <a:pt x="18" y="116"/>
                    <a:pt x="18" y="114"/>
                  </a:cubicBezTo>
                  <a:cubicBezTo>
                    <a:pt x="18" y="114"/>
                    <a:pt x="18" y="114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7" y="113"/>
                    <a:pt x="16" y="113"/>
                    <a:pt x="15" y="114"/>
                  </a:cubicBezTo>
                  <a:cubicBezTo>
                    <a:pt x="14" y="114"/>
                    <a:pt x="13" y="114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3" y="111"/>
                    <a:pt x="13" y="111"/>
                    <a:pt x="13" y="110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3" y="108"/>
                    <a:pt x="12" y="107"/>
                    <a:pt x="11" y="106"/>
                  </a:cubicBezTo>
                  <a:cubicBezTo>
                    <a:pt x="11" y="105"/>
                    <a:pt x="10" y="105"/>
                    <a:pt x="10" y="104"/>
                  </a:cubicBezTo>
                  <a:cubicBezTo>
                    <a:pt x="10" y="104"/>
                    <a:pt x="10" y="104"/>
                    <a:pt x="10" y="103"/>
                  </a:cubicBezTo>
                  <a:cubicBezTo>
                    <a:pt x="9" y="103"/>
                    <a:pt x="9" y="102"/>
                    <a:pt x="8" y="102"/>
                  </a:cubicBezTo>
                  <a:cubicBezTo>
                    <a:pt x="8" y="101"/>
                    <a:pt x="8" y="101"/>
                    <a:pt x="8" y="100"/>
                  </a:cubicBezTo>
                  <a:cubicBezTo>
                    <a:pt x="8" y="99"/>
                    <a:pt x="7" y="99"/>
                    <a:pt x="7" y="98"/>
                  </a:cubicBezTo>
                  <a:cubicBezTo>
                    <a:pt x="7" y="98"/>
                    <a:pt x="7" y="97"/>
                    <a:pt x="8" y="96"/>
                  </a:cubicBezTo>
                  <a:cubicBezTo>
                    <a:pt x="7" y="95"/>
                    <a:pt x="7" y="95"/>
                    <a:pt x="7" y="94"/>
                  </a:cubicBezTo>
                  <a:cubicBezTo>
                    <a:pt x="7" y="94"/>
                    <a:pt x="6" y="93"/>
                    <a:pt x="7" y="93"/>
                  </a:cubicBezTo>
                  <a:cubicBezTo>
                    <a:pt x="7" y="92"/>
                    <a:pt x="6" y="92"/>
                    <a:pt x="6" y="91"/>
                  </a:cubicBezTo>
                  <a:cubicBezTo>
                    <a:pt x="6" y="90"/>
                    <a:pt x="6" y="88"/>
                    <a:pt x="5" y="86"/>
                  </a:cubicBezTo>
                  <a:cubicBezTo>
                    <a:pt x="5" y="85"/>
                    <a:pt x="6" y="84"/>
                    <a:pt x="6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5" y="80"/>
                    <a:pt x="5" y="78"/>
                    <a:pt x="6" y="77"/>
                  </a:cubicBezTo>
                  <a:cubicBezTo>
                    <a:pt x="6" y="76"/>
                    <a:pt x="6" y="76"/>
                    <a:pt x="6" y="75"/>
                  </a:cubicBezTo>
                  <a:cubicBezTo>
                    <a:pt x="6" y="75"/>
                    <a:pt x="6" y="74"/>
                    <a:pt x="7" y="74"/>
                  </a:cubicBezTo>
                  <a:cubicBezTo>
                    <a:pt x="6" y="73"/>
                    <a:pt x="6" y="73"/>
                    <a:pt x="6" y="72"/>
                  </a:cubicBezTo>
                  <a:cubicBezTo>
                    <a:pt x="6" y="71"/>
                    <a:pt x="6" y="69"/>
                    <a:pt x="6" y="67"/>
                  </a:cubicBezTo>
                  <a:cubicBezTo>
                    <a:pt x="6" y="66"/>
                    <a:pt x="6" y="65"/>
                    <a:pt x="6" y="64"/>
                  </a:cubicBezTo>
                  <a:cubicBezTo>
                    <a:pt x="6" y="63"/>
                    <a:pt x="5" y="62"/>
                    <a:pt x="5" y="61"/>
                  </a:cubicBezTo>
                  <a:cubicBezTo>
                    <a:pt x="5" y="60"/>
                    <a:pt x="5" y="58"/>
                    <a:pt x="5" y="57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2"/>
                    <a:pt x="4" y="50"/>
                    <a:pt x="3" y="48"/>
                  </a:cubicBezTo>
                  <a:cubicBezTo>
                    <a:pt x="3" y="46"/>
                    <a:pt x="3" y="45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2" y="35"/>
                  </a:cubicBezTo>
                  <a:cubicBezTo>
                    <a:pt x="3" y="34"/>
                    <a:pt x="3" y="33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6"/>
                    <a:pt x="3" y="26"/>
                    <a:pt x="2" y="25"/>
                  </a:cubicBezTo>
                  <a:cubicBezTo>
                    <a:pt x="2" y="25"/>
                    <a:pt x="2" y="24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3" y="20"/>
                    <a:pt x="3" y="18"/>
                    <a:pt x="3" y="16"/>
                  </a:cubicBezTo>
                  <a:cubicBezTo>
                    <a:pt x="2" y="16"/>
                    <a:pt x="3" y="16"/>
                    <a:pt x="3" y="15"/>
                  </a:cubicBezTo>
                  <a:cubicBezTo>
                    <a:pt x="3" y="14"/>
                    <a:pt x="2" y="14"/>
                    <a:pt x="3" y="13"/>
                  </a:cubicBezTo>
                  <a:cubicBezTo>
                    <a:pt x="3" y="13"/>
                    <a:pt x="3" y="13"/>
                    <a:pt x="3" y="12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2" y="6"/>
                    <a:pt x="0" y="4"/>
                    <a:pt x="1" y="2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4"/>
                    <a:pt x="7" y="5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4"/>
                    <a:pt x="7" y="16"/>
                    <a:pt x="8" y="18"/>
                  </a:cubicBezTo>
                  <a:cubicBezTo>
                    <a:pt x="8" y="18"/>
                    <a:pt x="7" y="19"/>
                    <a:pt x="7" y="19"/>
                  </a:cubicBezTo>
                  <a:cubicBezTo>
                    <a:pt x="7" y="19"/>
                    <a:pt x="7" y="20"/>
                    <a:pt x="8" y="20"/>
                  </a:cubicBezTo>
                  <a:cubicBezTo>
                    <a:pt x="9" y="22"/>
                    <a:pt x="8" y="25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30"/>
                    <a:pt x="9" y="31"/>
                    <a:pt x="9" y="32"/>
                  </a:cubicBezTo>
                  <a:cubicBezTo>
                    <a:pt x="9" y="34"/>
                    <a:pt x="10" y="37"/>
                    <a:pt x="11" y="39"/>
                  </a:cubicBezTo>
                  <a:cubicBezTo>
                    <a:pt x="11" y="40"/>
                    <a:pt x="12" y="41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4"/>
                    <a:pt x="13" y="45"/>
                    <a:pt x="12" y="47"/>
                  </a:cubicBezTo>
                  <a:cubicBezTo>
                    <a:pt x="12" y="48"/>
                    <a:pt x="12" y="49"/>
                    <a:pt x="12" y="50"/>
                  </a:cubicBezTo>
                  <a:cubicBezTo>
                    <a:pt x="12" y="51"/>
                    <a:pt x="13" y="52"/>
                    <a:pt x="13" y="53"/>
                  </a:cubicBezTo>
                  <a:cubicBezTo>
                    <a:pt x="13" y="54"/>
                    <a:pt x="13" y="54"/>
                    <a:pt x="13" y="55"/>
                  </a:cubicBezTo>
                  <a:close/>
                  <a:moveTo>
                    <a:pt x="28" y="127"/>
                  </a:move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7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lose/>
                  <a:moveTo>
                    <a:pt x="12" y="78"/>
                  </a:move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3" y="78"/>
                  </a:cubicBezTo>
                  <a:cubicBezTo>
                    <a:pt x="13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lose/>
                  <a:moveTo>
                    <a:pt x="4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4" y="23"/>
                    <a:pt x="4" y="22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11" y="52"/>
                  </a:move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lose/>
                  <a:moveTo>
                    <a:pt x="1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lose/>
                  <a:moveTo>
                    <a:pt x="10" y="3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lose/>
                  <a:moveTo>
                    <a:pt x="16" y="86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6" y="86"/>
                    <a:pt x="16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5"/>
                    <a:pt x="16" y="85"/>
                    <a:pt x="16" y="86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14" y="77"/>
                  </a:moveTo>
                  <a:cubicBezTo>
                    <a:pt x="14" y="78"/>
                    <a:pt x="14" y="78"/>
                    <a:pt x="14" y="78"/>
                  </a:cubicBezTo>
                  <a:cubicBezTo>
                    <a:pt x="14" y="77"/>
                    <a:pt x="14" y="77"/>
                    <a:pt x="14" y="77"/>
                  </a:cubicBezTo>
                  <a:close/>
                  <a:moveTo>
                    <a:pt x="13" y="78"/>
                  </a:move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lose/>
                  <a:moveTo>
                    <a:pt x="6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lose/>
                  <a:moveTo>
                    <a:pt x="9" y="72"/>
                  </a:move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lose/>
                  <a:moveTo>
                    <a:pt x="7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lose/>
                  <a:moveTo>
                    <a:pt x="7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7" name="Freeform 77754">
              <a:extLst>
                <a:ext uri="{FF2B5EF4-FFF2-40B4-BE49-F238E27FC236}">
                  <a16:creationId xmlns:a16="http://schemas.microsoft.com/office/drawing/2014/main" id="{9846386F-0AA1-DA4A-A543-0D05E057AC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413" y="5792786"/>
              <a:ext cx="203200" cy="255587"/>
            </a:xfrm>
            <a:custGeom>
              <a:avLst/>
              <a:gdLst>
                <a:gd name="T0" fmla="*/ 23 w 48"/>
                <a:gd name="T1" fmla="*/ 38 h 60"/>
                <a:gd name="T2" fmla="*/ 21 w 48"/>
                <a:gd name="T3" fmla="*/ 42 h 60"/>
                <a:gd name="T4" fmla="*/ 16 w 48"/>
                <a:gd name="T5" fmla="*/ 49 h 60"/>
                <a:gd name="T6" fmla="*/ 15 w 48"/>
                <a:gd name="T7" fmla="*/ 52 h 60"/>
                <a:gd name="T8" fmla="*/ 11 w 48"/>
                <a:gd name="T9" fmla="*/ 59 h 60"/>
                <a:gd name="T10" fmla="*/ 7 w 48"/>
                <a:gd name="T11" fmla="*/ 60 h 60"/>
                <a:gd name="T12" fmla="*/ 5 w 48"/>
                <a:gd name="T13" fmla="*/ 60 h 60"/>
                <a:gd name="T14" fmla="*/ 1 w 48"/>
                <a:gd name="T15" fmla="*/ 56 h 60"/>
                <a:gd name="T16" fmla="*/ 0 w 48"/>
                <a:gd name="T17" fmla="*/ 55 h 60"/>
                <a:gd name="T18" fmla="*/ 3 w 48"/>
                <a:gd name="T19" fmla="*/ 48 h 60"/>
                <a:gd name="T20" fmla="*/ 9 w 48"/>
                <a:gd name="T21" fmla="*/ 45 h 60"/>
                <a:gd name="T22" fmla="*/ 13 w 48"/>
                <a:gd name="T23" fmla="*/ 40 h 60"/>
                <a:gd name="T24" fmla="*/ 17 w 48"/>
                <a:gd name="T25" fmla="*/ 35 h 60"/>
                <a:gd name="T26" fmla="*/ 20 w 48"/>
                <a:gd name="T27" fmla="*/ 30 h 60"/>
                <a:gd name="T28" fmla="*/ 21 w 48"/>
                <a:gd name="T29" fmla="*/ 25 h 60"/>
                <a:gd name="T30" fmla="*/ 27 w 48"/>
                <a:gd name="T31" fmla="*/ 18 h 60"/>
                <a:gd name="T32" fmla="*/ 32 w 48"/>
                <a:gd name="T33" fmla="*/ 10 h 60"/>
                <a:gd name="T34" fmla="*/ 37 w 48"/>
                <a:gd name="T35" fmla="*/ 6 h 60"/>
                <a:gd name="T36" fmla="*/ 43 w 48"/>
                <a:gd name="T37" fmla="*/ 1 h 60"/>
                <a:gd name="T38" fmla="*/ 47 w 48"/>
                <a:gd name="T39" fmla="*/ 2 h 60"/>
                <a:gd name="T40" fmla="*/ 45 w 48"/>
                <a:gd name="T41" fmla="*/ 7 h 60"/>
                <a:gd name="T42" fmla="*/ 43 w 48"/>
                <a:gd name="T43" fmla="*/ 9 h 60"/>
                <a:gd name="T44" fmla="*/ 41 w 48"/>
                <a:gd name="T45" fmla="*/ 11 h 60"/>
                <a:gd name="T46" fmla="*/ 36 w 48"/>
                <a:gd name="T47" fmla="*/ 15 h 60"/>
                <a:gd name="T48" fmla="*/ 34 w 48"/>
                <a:gd name="T49" fmla="*/ 19 h 60"/>
                <a:gd name="T50" fmla="*/ 33 w 48"/>
                <a:gd name="T51" fmla="*/ 21 h 60"/>
                <a:gd name="T52" fmla="*/ 31 w 48"/>
                <a:gd name="T53" fmla="*/ 23 h 60"/>
                <a:gd name="T54" fmla="*/ 29 w 48"/>
                <a:gd name="T55" fmla="*/ 26 h 60"/>
                <a:gd name="T56" fmla="*/ 27 w 48"/>
                <a:gd name="T57" fmla="*/ 29 h 60"/>
                <a:gd name="T58" fmla="*/ 26 w 48"/>
                <a:gd name="T59" fmla="*/ 33 h 60"/>
                <a:gd name="T60" fmla="*/ 24 w 48"/>
                <a:gd name="T61" fmla="*/ 37 h 60"/>
                <a:gd name="T62" fmla="*/ 13 w 48"/>
                <a:gd name="T63" fmla="*/ 53 h 60"/>
                <a:gd name="T64" fmla="*/ 13 w 48"/>
                <a:gd name="T65" fmla="*/ 53 h 60"/>
                <a:gd name="T66" fmla="*/ 38 w 48"/>
                <a:gd name="T67" fmla="*/ 12 h 60"/>
                <a:gd name="T68" fmla="*/ 38 w 48"/>
                <a:gd name="T69" fmla="*/ 12 h 60"/>
                <a:gd name="T70" fmla="*/ 1 w 48"/>
                <a:gd name="T71" fmla="*/ 52 h 60"/>
                <a:gd name="T72" fmla="*/ 24 w 48"/>
                <a:gd name="T73" fmla="*/ 33 h 60"/>
                <a:gd name="T74" fmla="*/ 24 w 48"/>
                <a:gd name="T75" fmla="*/ 33 h 60"/>
                <a:gd name="T76" fmla="*/ 24 w 48"/>
                <a:gd name="T77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60">
                  <a:moveTo>
                    <a:pt x="24" y="37"/>
                  </a:moveTo>
                  <a:cubicBezTo>
                    <a:pt x="24" y="37"/>
                    <a:pt x="23" y="37"/>
                    <a:pt x="23" y="38"/>
                  </a:cubicBezTo>
                  <a:cubicBezTo>
                    <a:pt x="23" y="38"/>
                    <a:pt x="23" y="38"/>
                    <a:pt x="23" y="39"/>
                  </a:cubicBezTo>
                  <a:cubicBezTo>
                    <a:pt x="22" y="40"/>
                    <a:pt x="22" y="41"/>
                    <a:pt x="21" y="42"/>
                  </a:cubicBezTo>
                  <a:cubicBezTo>
                    <a:pt x="20" y="43"/>
                    <a:pt x="20" y="43"/>
                    <a:pt x="20" y="44"/>
                  </a:cubicBezTo>
                  <a:cubicBezTo>
                    <a:pt x="19" y="46"/>
                    <a:pt x="17" y="47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5" y="51"/>
                    <a:pt x="15" y="52"/>
                    <a:pt x="15" y="52"/>
                  </a:cubicBezTo>
                  <a:cubicBezTo>
                    <a:pt x="14" y="53"/>
                    <a:pt x="13" y="54"/>
                    <a:pt x="13" y="56"/>
                  </a:cubicBezTo>
                  <a:cubicBezTo>
                    <a:pt x="12" y="57"/>
                    <a:pt x="12" y="58"/>
                    <a:pt x="11" y="59"/>
                  </a:cubicBezTo>
                  <a:cubicBezTo>
                    <a:pt x="10" y="59"/>
                    <a:pt x="9" y="60"/>
                    <a:pt x="8" y="60"/>
                  </a:cubicBezTo>
                  <a:cubicBezTo>
                    <a:pt x="8" y="60"/>
                    <a:pt x="8" y="60"/>
                    <a:pt x="7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59"/>
                    <a:pt x="2" y="57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52"/>
                    <a:pt x="2" y="48"/>
                    <a:pt x="3" y="48"/>
                  </a:cubicBezTo>
                  <a:cubicBezTo>
                    <a:pt x="4" y="47"/>
                    <a:pt x="5" y="47"/>
                    <a:pt x="6" y="47"/>
                  </a:cubicBezTo>
                  <a:cubicBezTo>
                    <a:pt x="6" y="46"/>
                    <a:pt x="8" y="45"/>
                    <a:pt x="9" y="45"/>
                  </a:cubicBezTo>
                  <a:cubicBezTo>
                    <a:pt x="10" y="44"/>
                    <a:pt x="11" y="43"/>
                    <a:pt x="12" y="42"/>
                  </a:cubicBezTo>
                  <a:cubicBezTo>
                    <a:pt x="13" y="42"/>
                    <a:pt x="13" y="41"/>
                    <a:pt x="13" y="40"/>
                  </a:cubicBezTo>
                  <a:cubicBezTo>
                    <a:pt x="14" y="39"/>
                    <a:pt x="15" y="37"/>
                    <a:pt x="16" y="37"/>
                  </a:cubicBezTo>
                  <a:cubicBezTo>
                    <a:pt x="17" y="36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3"/>
                    <a:pt x="19" y="32"/>
                    <a:pt x="20" y="30"/>
                  </a:cubicBezTo>
                  <a:cubicBezTo>
                    <a:pt x="20" y="29"/>
                    <a:pt x="21" y="28"/>
                    <a:pt x="22" y="26"/>
                  </a:cubicBezTo>
                  <a:cubicBezTo>
                    <a:pt x="22" y="26"/>
                    <a:pt x="21" y="25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30" y="13"/>
                    <a:pt x="31" y="11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40" y="4"/>
                    <a:pt x="42" y="3"/>
                    <a:pt x="43" y="1"/>
                  </a:cubicBezTo>
                  <a:cubicBezTo>
                    <a:pt x="44" y="1"/>
                    <a:pt x="45" y="0"/>
                    <a:pt x="46" y="1"/>
                  </a:cubicBezTo>
                  <a:cubicBezTo>
                    <a:pt x="46" y="1"/>
                    <a:pt x="47" y="2"/>
                    <a:pt x="47" y="2"/>
                  </a:cubicBezTo>
                  <a:cubicBezTo>
                    <a:pt x="48" y="3"/>
                    <a:pt x="48" y="4"/>
                    <a:pt x="48" y="4"/>
                  </a:cubicBezTo>
                  <a:cubicBezTo>
                    <a:pt x="47" y="5"/>
                    <a:pt x="47" y="7"/>
                    <a:pt x="45" y="7"/>
                  </a:cubicBezTo>
                  <a:cubicBezTo>
                    <a:pt x="45" y="7"/>
                    <a:pt x="44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10"/>
                    <a:pt x="41" y="10"/>
                  </a:cubicBezTo>
                  <a:cubicBezTo>
                    <a:pt x="41" y="10"/>
                    <a:pt x="41" y="11"/>
                    <a:pt x="41" y="11"/>
                  </a:cubicBezTo>
                  <a:cubicBezTo>
                    <a:pt x="40" y="11"/>
                    <a:pt x="40" y="11"/>
                    <a:pt x="39" y="12"/>
                  </a:cubicBezTo>
                  <a:cubicBezTo>
                    <a:pt x="38" y="12"/>
                    <a:pt x="37" y="14"/>
                    <a:pt x="36" y="15"/>
                  </a:cubicBezTo>
                  <a:cubicBezTo>
                    <a:pt x="36" y="16"/>
                    <a:pt x="35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3" y="20"/>
                    <a:pt x="33" y="21"/>
                  </a:cubicBezTo>
                  <a:cubicBezTo>
                    <a:pt x="32" y="21"/>
                    <a:pt x="32" y="22"/>
                    <a:pt x="31" y="2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0" y="25"/>
                    <a:pt x="30" y="25"/>
                    <a:pt x="29" y="26"/>
                  </a:cubicBezTo>
                  <a:cubicBezTo>
                    <a:pt x="28" y="26"/>
                    <a:pt x="28" y="28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6" y="30"/>
                    <a:pt x="26" y="30"/>
                    <a:pt x="26" y="31"/>
                  </a:cubicBezTo>
                  <a:cubicBezTo>
                    <a:pt x="26" y="32"/>
                    <a:pt x="26" y="32"/>
                    <a:pt x="26" y="33"/>
                  </a:cubicBezTo>
                  <a:cubicBezTo>
                    <a:pt x="25" y="34"/>
                    <a:pt x="24" y="35"/>
                    <a:pt x="24" y="36"/>
                  </a:cubicBezTo>
                  <a:cubicBezTo>
                    <a:pt x="24" y="36"/>
                    <a:pt x="24" y="36"/>
                    <a:pt x="24" y="37"/>
                  </a:cubicBezTo>
                  <a:close/>
                  <a:moveTo>
                    <a:pt x="13" y="53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lose/>
                  <a:moveTo>
                    <a:pt x="38" y="12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2"/>
                    <a:pt x="38" y="12"/>
                    <a:pt x="38" y="12"/>
                  </a:cubicBezTo>
                  <a:close/>
                  <a:moveTo>
                    <a:pt x="1" y="52"/>
                  </a:move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lose/>
                  <a:moveTo>
                    <a:pt x="24" y="33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7755">
              <a:extLst>
                <a:ext uri="{FF2B5EF4-FFF2-40B4-BE49-F238E27FC236}">
                  <a16:creationId xmlns:a16="http://schemas.microsoft.com/office/drawing/2014/main" id="{DB736024-F3DB-F5F6-6055-536509D7C1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113" y="5873748"/>
              <a:ext cx="220663" cy="344487"/>
            </a:xfrm>
            <a:custGeom>
              <a:avLst/>
              <a:gdLst>
                <a:gd name="T0" fmla="*/ 16 w 52"/>
                <a:gd name="T1" fmla="*/ 66 h 81"/>
                <a:gd name="T2" fmla="*/ 13 w 52"/>
                <a:gd name="T3" fmla="*/ 71 h 81"/>
                <a:gd name="T4" fmla="*/ 4 w 52"/>
                <a:gd name="T5" fmla="*/ 80 h 81"/>
                <a:gd name="T6" fmla="*/ 0 w 52"/>
                <a:gd name="T7" fmla="*/ 77 h 81"/>
                <a:gd name="T8" fmla="*/ 5 w 52"/>
                <a:gd name="T9" fmla="*/ 71 h 81"/>
                <a:gd name="T10" fmla="*/ 9 w 52"/>
                <a:gd name="T11" fmla="*/ 70 h 81"/>
                <a:gd name="T12" fmla="*/ 12 w 52"/>
                <a:gd name="T13" fmla="*/ 59 h 81"/>
                <a:gd name="T14" fmla="*/ 17 w 52"/>
                <a:gd name="T15" fmla="*/ 56 h 81"/>
                <a:gd name="T16" fmla="*/ 23 w 52"/>
                <a:gd name="T17" fmla="*/ 52 h 81"/>
                <a:gd name="T18" fmla="*/ 28 w 52"/>
                <a:gd name="T19" fmla="*/ 46 h 81"/>
                <a:gd name="T20" fmla="*/ 33 w 52"/>
                <a:gd name="T21" fmla="*/ 37 h 81"/>
                <a:gd name="T22" fmla="*/ 35 w 52"/>
                <a:gd name="T23" fmla="*/ 33 h 81"/>
                <a:gd name="T24" fmla="*/ 36 w 52"/>
                <a:gd name="T25" fmla="*/ 23 h 81"/>
                <a:gd name="T26" fmla="*/ 36 w 52"/>
                <a:gd name="T27" fmla="*/ 19 h 81"/>
                <a:gd name="T28" fmla="*/ 38 w 52"/>
                <a:gd name="T29" fmla="*/ 16 h 81"/>
                <a:gd name="T30" fmla="*/ 39 w 52"/>
                <a:gd name="T31" fmla="*/ 14 h 81"/>
                <a:gd name="T32" fmla="*/ 42 w 52"/>
                <a:gd name="T33" fmla="*/ 11 h 81"/>
                <a:gd name="T34" fmla="*/ 43 w 52"/>
                <a:gd name="T35" fmla="*/ 9 h 81"/>
                <a:gd name="T36" fmla="*/ 49 w 52"/>
                <a:gd name="T37" fmla="*/ 0 h 81"/>
                <a:gd name="T38" fmla="*/ 49 w 52"/>
                <a:gd name="T39" fmla="*/ 6 h 81"/>
                <a:gd name="T40" fmla="*/ 46 w 52"/>
                <a:gd name="T41" fmla="*/ 11 h 81"/>
                <a:gd name="T42" fmla="*/ 44 w 52"/>
                <a:gd name="T43" fmla="*/ 16 h 81"/>
                <a:gd name="T44" fmla="*/ 41 w 52"/>
                <a:gd name="T45" fmla="*/ 20 h 81"/>
                <a:gd name="T46" fmla="*/ 40 w 52"/>
                <a:gd name="T47" fmla="*/ 25 h 81"/>
                <a:gd name="T48" fmla="*/ 40 w 52"/>
                <a:gd name="T49" fmla="*/ 31 h 81"/>
                <a:gd name="T50" fmla="*/ 38 w 52"/>
                <a:gd name="T51" fmla="*/ 36 h 81"/>
                <a:gd name="T52" fmla="*/ 36 w 52"/>
                <a:gd name="T53" fmla="*/ 40 h 81"/>
                <a:gd name="T54" fmla="*/ 33 w 52"/>
                <a:gd name="T55" fmla="*/ 46 h 81"/>
                <a:gd name="T56" fmla="*/ 31 w 52"/>
                <a:gd name="T57" fmla="*/ 51 h 81"/>
                <a:gd name="T58" fmla="*/ 29 w 52"/>
                <a:gd name="T59" fmla="*/ 57 h 81"/>
                <a:gd name="T60" fmla="*/ 23 w 52"/>
                <a:gd name="T61" fmla="*/ 60 h 81"/>
                <a:gd name="T62" fmla="*/ 21 w 52"/>
                <a:gd name="T63" fmla="*/ 61 h 81"/>
                <a:gd name="T64" fmla="*/ 17 w 52"/>
                <a:gd name="T65" fmla="*/ 63 h 81"/>
                <a:gd name="T66" fmla="*/ 15 w 52"/>
                <a:gd name="T67" fmla="*/ 68 h 81"/>
                <a:gd name="T68" fmla="*/ 15 w 52"/>
                <a:gd name="T69" fmla="*/ 68 h 81"/>
                <a:gd name="T70" fmla="*/ 41 w 52"/>
                <a:gd name="T71" fmla="*/ 20 h 81"/>
                <a:gd name="T72" fmla="*/ 41 w 52"/>
                <a:gd name="T73" fmla="*/ 20 h 81"/>
                <a:gd name="T74" fmla="*/ 45 w 52"/>
                <a:gd name="T75" fmla="*/ 10 h 81"/>
                <a:gd name="T76" fmla="*/ 45 w 52"/>
                <a:gd name="T77" fmla="*/ 10 h 81"/>
                <a:gd name="T78" fmla="*/ 45 w 52"/>
                <a:gd name="T79" fmla="*/ 7 h 81"/>
                <a:gd name="T80" fmla="*/ 45 w 52"/>
                <a:gd name="T81" fmla="*/ 6 h 81"/>
                <a:gd name="T82" fmla="*/ 1 w 52"/>
                <a:gd name="T83" fmla="*/ 77 h 81"/>
                <a:gd name="T84" fmla="*/ 1 w 52"/>
                <a:gd name="T85" fmla="*/ 77 h 81"/>
                <a:gd name="T86" fmla="*/ 44 w 52"/>
                <a:gd name="T87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81">
                  <a:moveTo>
                    <a:pt x="17" y="63"/>
                  </a:moveTo>
                  <a:cubicBezTo>
                    <a:pt x="17" y="64"/>
                    <a:pt x="17" y="65"/>
                    <a:pt x="16" y="66"/>
                  </a:cubicBezTo>
                  <a:cubicBezTo>
                    <a:pt x="16" y="67"/>
                    <a:pt x="15" y="68"/>
                    <a:pt x="15" y="69"/>
                  </a:cubicBezTo>
                  <a:cubicBezTo>
                    <a:pt x="14" y="70"/>
                    <a:pt x="14" y="71"/>
                    <a:pt x="13" y="71"/>
                  </a:cubicBezTo>
                  <a:cubicBezTo>
                    <a:pt x="12" y="72"/>
                    <a:pt x="11" y="72"/>
                    <a:pt x="10" y="72"/>
                  </a:cubicBezTo>
                  <a:cubicBezTo>
                    <a:pt x="9" y="75"/>
                    <a:pt x="7" y="78"/>
                    <a:pt x="4" y="80"/>
                  </a:cubicBezTo>
                  <a:cubicBezTo>
                    <a:pt x="3" y="81"/>
                    <a:pt x="2" y="81"/>
                    <a:pt x="1" y="80"/>
                  </a:cubicBezTo>
                  <a:cubicBezTo>
                    <a:pt x="0" y="79"/>
                    <a:pt x="0" y="78"/>
                    <a:pt x="0" y="77"/>
                  </a:cubicBezTo>
                  <a:cubicBezTo>
                    <a:pt x="1" y="75"/>
                    <a:pt x="1" y="75"/>
                    <a:pt x="3" y="74"/>
                  </a:cubicBezTo>
                  <a:cubicBezTo>
                    <a:pt x="3" y="73"/>
                    <a:pt x="4" y="72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8" y="70"/>
                    <a:pt x="9" y="70"/>
                    <a:pt x="9" y="70"/>
                  </a:cubicBezTo>
                  <a:cubicBezTo>
                    <a:pt x="10" y="67"/>
                    <a:pt x="12" y="65"/>
                    <a:pt x="13" y="62"/>
                  </a:cubicBezTo>
                  <a:cubicBezTo>
                    <a:pt x="12" y="61"/>
                    <a:pt x="11" y="60"/>
                    <a:pt x="12" y="59"/>
                  </a:cubicBezTo>
                  <a:cubicBezTo>
                    <a:pt x="13" y="57"/>
                    <a:pt x="14" y="56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6"/>
                    <a:pt x="19" y="54"/>
                    <a:pt x="21" y="54"/>
                  </a:cubicBezTo>
                  <a:cubicBezTo>
                    <a:pt x="21" y="53"/>
                    <a:pt x="22" y="52"/>
                    <a:pt x="23" y="52"/>
                  </a:cubicBezTo>
                  <a:cubicBezTo>
                    <a:pt x="24" y="51"/>
                    <a:pt x="25" y="49"/>
                    <a:pt x="26" y="49"/>
                  </a:cubicBezTo>
                  <a:cubicBezTo>
                    <a:pt x="27" y="48"/>
                    <a:pt x="28" y="47"/>
                    <a:pt x="28" y="46"/>
                  </a:cubicBezTo>
                  <a:cubicBezTo>
                    <a:pt x="29" y="45"/>
                    <a:pt x="29" y="45"/>
                    <a:pt x="30" y="44"/>
                  </a:cubicBezTo>
                  <a:cubicBezTo>
                    <a:pt x="31" y="42"/>
                    <a:pt x="32" y="39"/>
                    <a:pt x="33" y="37"/>
                  </a:cubicBezTo>
                  <a:cubicBezTo>
                    <a:pt x="34" y="37"/>
                    <a:pt x="34" y="36"/>
                    <a:pt x="34" y="35"/>
                  </a:cubicBezTo>
                  <a:cubicBezTo>
                    <a:pt x="34" y="35"/>
                    <a:pt x="35" y="34"/>
                    <a:pt x="35" y="33"/>
                  </a:cubicBezTo>
                  <a:cubicBezTo>
                    <a:pt x="36" y="31"/>
                    <a:pt x="36" y="29"/>
                    <a:pt x="36" y="28"/>
                  </a:cubicBezTo>
                  <a:cubicBezTo>
                    <a:pt x="35" y="26"/>
                    <a:pt x="36" y="25"/>
                    <a:pt x="36" y="23"/>
                  </a:cubicBezTo>
                  <a:cubicBezTo>
                    <a:pt x="36" y="22"/>
                    <a:pt x="36" y="22"/>
                    <a:pt x="36" y="21"/>
                  </a:cubicBezTo>
                  <a:cubicBezTo>
                    <a:pt x="36" y="20"/>
                    <a:pt x="36" y="20"/>
                    <a:pt x="36" y="19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7"/>
                    <a:pt x="38" y="16"/>
                  </a:cubicBezTo>
                  <a:cubicBezTo>
                    <a:pt x="38" y="16"/>
                    <a:pt x="38" y="16"/>
                    <a:pt x="38" y="15"/>
                  </a:cubicBezTo>
                  <a:cubicBezTo>
                    <a:pt x="39" y="15"/>
                    <a:pt x="39" y="15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3"/>
                    <a:pt x="41" y="12"/>
                    <a:pt x="42" y="11"/>
                  </a:cubicBezTo>
                  <a:cubicBezTo>
                    <a:pt x="42" y="11"/>
                    <a:pt x="43" y="10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4" y="7"/>
                    <a:pt x="45" y="6"/>
                    <a:pt x="45" y="4"/>
                  </a:cubicBezTo>
                  <a:cubicBezTo>
                    <a:pt x="47" y="3"/>
                    <a:pt x="48" y="1"/>
                    <a:pt x="49" y="0"/>
                  </a:cubicBezTo>
                  <a:cubicBezTo>
                    <a:pt x="50" y="0"/>
                    <a:pt x="51" y="1"/>
                    <a:pt x="52" y="2"/>
                  </a:cubicBezTo>
                  <a:cubicBezTo>
                    <a:pt x="51" y="3"/>
                    <a:pt x="50" y="5"/>
                    <a:pt x="49" y="6"/>
                  </a:cubicBezTo>
                  <a:cubicBezTo>
                    <a:pt x="48" y="6"/>
                    <a:pt x="48" y="7"/>
                    <a:pt x="48" y="8"/>
                  </a:cubicBezTo>
                  <a:cubicBezTo>
                    <a:pt x="47" y="9"/>
                    <a:pt x="47" y="10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5" y="13"/>
                    <a:pt x="44" y="15"/>
                    <a:pt x="44" y="16"/>
                  </a:cubicBezTo>
                  <a:cubicBezTo>
                    <a:pt x="43" y="17"/>
                    <a:pt x="43" y="17"/>
                    <a:pt x="42" y="18"/>
                  </a:cubicBezTo>
                  <a:cubicBezTo>
                    <a:pt x="42" y="19"/>
                    <a:pt x="42" y="20"/>
                    <a:pt x="41" y="20"/>
                  </a:cubicBezTo>
                  <a:cubicBezTo>
                    <a:pt x="41" y="21"/>
                    <a:pt x="41" y="21"/>
                    <a:pt x="40" y="22"/>
                  </a:cubicBezTo>
                  <a:cubicBezTo>
                    <a:pt x="40" y="23"/>
                    <a:pt x="40" y="24"/>
                    <a:pt x="40" y="25"/>
                  </a:cubicBezTo>
                  <a:cubicBezTo>
                    <a:pt x="40" y="26"/>
                    <a:pt x="40" y="27"/>
                    <a:pt x="40" y="28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40" y="31"/>
                    <a:pt x="40" y="32"/>
                    <a:pt x="39" y="32"/>
                  </a:cubicBezTo>
                  <a:cubicBezTo>
                    <a:pt x="39" y="33"/>
                    <a:pt x="39" y="35"/>
                    <a:pt x="38" y="36"/>
                  </a:cubicBezTo>
                  <a:cubicBezTo>
                    <a:pt x="38" y="37"/>
                    <a:pt x="38" y="37"/>
                    <a:pt x="37" y="38"/>
                  </a:cubicBezTo>
                  <a:cubicBezTo>
                    <a:pt x="37" y="39"/>
                    <a:pt x="36" y="40"/>
                    <a:pt x="36" y="40"/>
                  </a:cubicBezTo>
                  <a:cubicBezTo>
                    <a:pt x="36" y="42"/>
                    <a:pt x="34" y="43"/>
                    <a:pt x="34" y="45"/>
                  </a:cubicBezTo>
                  <a:cubicBezTo>
                    <a:pt x="34" y="45"/>
                    <a:pt x="34" y="45"/>
                    <a:pt x="33" y="46"/>
                  </a:cubicBezTo>
                  <a:cubicBezTo>
                    <a:pt x="33" y="47"/>
                    <a:pt x="33" y="48"/>
                    <a:pt x="32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3"/>
                    <a:pt x="30" y="54"/>
                    <a:pt x="30" y="55"/>
                  </a:cubicBezTo>
                  <a:cubicBezTo>
                    <a:pt x="30" y="55"/>
                    <a:pt x="29" y="56"/>
                    <a:pt x="29" y="57"/>
                  </a:cubicBezTo>
                  <a:cubicBezTo>
                    <a:pt x="29" y="57"/>
                    <a:pt x="29" y="57"/>
                    <a:pt x="28" y="58"/>
                  </a:cubicBezTo>
                  <a:cubicBezTo>
                    <a:pt x="26" y="58"/>
                    <a:pt x="24" y="58"/>
                    <a:pt x="23" y="60"/>
                  </a:cubicBez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1" y="60"/>
                    <a:pt x="21" y="61"/>
                  </a:cubicBezTo>
                  <a:cubicBezTo>
                    <a:pt x="20" y="62"/>
                    <a:pt x="19" y="62"/>
                    <a:pt x="18" y="62"/>
                  </a:cubicBezTo>
                  <a:cubicBezTo>
                    <a:pt x="18" y="62"/>
                    <a:pt x="17" y="63"/>
                    <a:pt x="17" y="63"/>
                  </a:cubicBezTo>
                  <a:cubicBezTo>
                    <a:pt x="17" y="63"/>
                    <a:pt x="17" y="63"/>
                    <a:pt x="17" y="63"/>
                  </a:cubicBezTo>
                  <a:close/>
                  <a:moveTo>
                    <a:pt x="15" y="68"/>
                  </a:moveTo>
                  <a:cubicBezTo>
                    <a:pt x="14" y="68"/>
                    <a:pt x="14" y="68"/>
                    <a:pt x="15" y="68"/>
                  </a:cubicBezTo>
                  <a:cubicBezTo>
                    <a:pt x="14" y="68"/>
                    <a:pt x="14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lose/>
                  <a:moveTo>
                    <a:pt x="41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lose/>
                  <a:moveTo>
                    <a:pt x="45" y="7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6"/>
                    <a:pt x="45" y="7"/>
                    <a:pt x="45" y="7"/>
                  </a:cubicBezTo>
                  <a:close/>
                  <a:moveTo>
                    <a:pt x="1" y="77"/>
                  </a:move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7756">
              <a:extLst>
                <a:ext uri="{FF2B5EF4-FFF2-40B4-BE49-F238E27FC236}">
                  <a16:creationId xmlns:a16="http://schemas.microsoft.com/office/drawing/2014/main" id="{3404218D-38C3-AF44-9C27-7F905F4BE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775" y="5745161"/>
              <a:ext cx="157163" cy="85725"/>
            </a:xfrm>
            <a:custGeom>
              <a:avLst/>
              <a:gdLst>
                <a:gd name="T0" fmla="*/ 0 w 37"/>
                <a:gd name="T1" fmla="*/ 19 h 20"/>
                <a:gd name="T2" fmla="*/ 2 w 37"/>
                <a:gd name="T3" fmla="*/ 15 h 20"/>
                <a:gd name="T4" fmla="*/ 4 w 37"/>
                <a:gd name="T5" fmla="*/ 13 h 20"/>
                <a:gd name="T6" fmla="*/ 5 w 37"/>
                <a:gd name="T7" fmla="*/ 12 h 20"/>
                <a:gd name="T8" fmla="*/ 10 w 37"/>
                <a:gd name="T9" fmla="*/ 8 h 20"/>
                <a:gd name="T10" fmla="*/ 14 w 37"/>
                <a:gd name="T11" fmla="*/ 7 h 20"/>
                <a:gd name="T12" fmla="*/ 14 w 37"/>
                <a:gd name="T13" fmla="*/ 7 h 20"/>
                <a:gd name="T14" fmla="*/ 18 w 37"/>
                <a:gd name="T15" fmla="*/ 6 h 20"/>
                <a:gd name="T16" fmla="*/ 21 w 37"/>
                <a:gd name="T17" fmla="*/ 6 h 20"/>
                <a:gd name="T18" fmla="*/ 26 w 37"/>
                <a:gd name="T19" fmla="*/ 5 h 20"/>
                <a:gd name="T20" fmla="*/ 31 w 37"/>
                <a:gd name="T21" fmla="*/ 3 h 20"/>
                <a:gd name="T22" fmla="*/ 33 w 37"/>
                <a:gd name="T23" fmla="*/ 2 h 20"/>
                <a:gd name="T24" fmla="*/ 34 w 37"/>
                <a:gd name="T25" fmla="*/ 1 h 20"/>
                <a:gd name="T26" fmla="*/ 37 w 37"/>
                <a:gd name="T27" fmla="*/ 1 h 20"/>
                <a:gd name="T28" fmla="*/ 34 w 37"/>
                <a:gd name="T29" fmla="*/ 4 h 20"/>
                <a:gd name="T30" fmla="*/ 33 w 37"/>
                <a:gd name="T31" fmla="*/ 4 h 20"/>
                <a:gd name="T32" fmla="*/ 30 w 37"/>
                <a:gd name="T33" fmla="*/ 5 h 20"/>
                <a:gd name="T34" fmla="*/ 27 w 37"/>
                <a:gd name="T35" fmla="*/ 7 h 20"/>
                <a:gd name="T36" fmla="*/ 25 w 37"/>
                <a:gd name="T37" fmla="*/ 9 h 20"/>
                <a:gd name="T38" fmla="*/ 23 w 37"/>
                <a:gd name="T39" fmla="*/ 11 h 20"/>
                <a:gd name="T40" fmla="*/ 16 w 37"/>
                <a:gd name="T41" fmla="*/ 17 h 20"/>
                <a:gd name="T42" fmla="*/ 15 w 37"/>
                <a:gd name="T43" fmla="*/ 17 h 20"/>
                <a:gd name="T44" fmla="*/ 6 w 37"/>
                <a:gd name="T45" fmla="*/ 20 h 20"/>
                <a:gd name="T46" fmla="*/ 3 w 37"/>
                <a:gd name="T47" fmla="*/ 20 h 20"/>
                <a:gd name="T48" fmla="*/ 0 w 37"/>
                <a:gd name="T49" fmla="*/ 19 h 20"/>
                <a:gd name="T50" fmla="*/ 26 w 37"/>
                <a:gd name="T51" fmla="*/ 7 h 20"/>
                <a:gd name="T52" fmla="*/ 26 w 37"/>
                <a:gd name="T53" fmla="*/ 7 h 20"/>
                <a:gd name="T54" fmla="*/ 26 w 37"/>
                <a:gd name="T55" fmla="*/ 7 h 20"/>
                <a:gd name="T56" fmla="*/ 26 w 37"/>
                <a:gd name="T57" fmla="*/ 7 h 20"/>
                <a:gd name="T58" fmla="*/ 15 w 37"/>
                <a:gd name="T59" fmla="*/ 16 h 20"/>
                <a:gd name="T60" fmla="*/ 15 w 37"/>
                <a:gd name="T61" fmla="*/ 16 h 20"/>
                <a:gd name="T62" fmla="*/ 14 w 37"/>
                <a:gd name="T63" fmla="*/ 17 h 20"/>
                <a:gd name="T64" fmla="*/ 14 w 37"/>
                <a:gd name="T65" fmla="*/ 17 h 20"/>
                <a:gd name="T66" fmla="*/ 15 w 37"/>
                <a:gd name="T67" fmla="*/ 16 h 20"/>
                <a:gd name="T68" fmla="*/ 12 w 37"/>
                <a:gd name="T69" fmla="*/ 12 h 20"/>
                <a:gd name="T70" fmla="*/ 12 w 37"/>
                <a:gd name="T71" fmla="*/ 13 h 20"/>
                <a:gd name="T72" fmla="*/ 12 w 37"/>
                <a:gd name="T73" fmla="*/ 12 h 20"/>
                <a:gd name="T74" fmla="*/ 12 w 37"/>
                <a:gd name="T75" fmla="*/ 12 h 20"/>
                <a:gd name="T76" fmla="*/ 12 w 37"/>
                <a:gd name="T77" fmla="*/ 12 h 20"/>
                <a:gd name="T78" fmla="*/ 1 w 37"/>
                <a:gd name="T79" fmla="*/ 17 h 20"/>
                <a:gd name="T80" fmla="*/ 1 w 37"/>
                <a:gd name="T81" fmla="*/ 17 h 20"/>
                <a:gd name="T82" fmla="*/ 1 w 37"/>
                <a:gd name="T8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20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3"/>
                    <a:pt x="4" y="12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7" y="7"/>
                    <a:pt x="18" y="6"/>
                  </a:cubicBezTo>
                  <a:cubicBezTo>
                    <a:pt x="19" y="6"/>
                    <a:pt x="20" y="6"/>
                    <a:pt x="21" y="6"/>
                  </a:cubicBezTo>
                  <a:cubicBezTo>
                    <a:pt x="23" y="6"/>
                    <a:pt x="25" y="6"/>
                    <a:pt x="26" y="5"/>
                  </a:cubicBezTo>
                  <a:cubicBezTo>
                    <a:pt x="28" y="4"/>
                    <a:pt x="29" y="4"/>
                    <a:pt x="31" y="3"/>
                  </a:cubicBezTo>
                  <a:cubicBezTo>
                    <a:pt x="31" y="3"/>
                    <a:pt x="32" y="3"/>
                    <a:pt x="33" y="2"/>
                  </a:cubicBezTo>
                  <a:cubicBezTo>
                    <a:pt x="33" y="2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7" y="2"/>
                    <a:pt x="35" y="3"/>
                    <a:pt x="34" y="4"/>
                  </a:cubicBezTo>
                  <a:cubicBezTo>
                    <a:pt x="34" y="4"/>
                    <a:pt x="33" y="3"/>
                    <a:pt x="33" y="4"/>
                  </a:cubicBezTo>
                  <a:cubicBezTo>
                    <a:pt x="32" y="4"/>
                    <a:pt x="31" y="5"/>
                    <a:pt x="30" y="5"/>
                  </a:cubicBezTo>
                  <a:cubicBezTo>
                    <a:pt x="29" y="6"/>
                    <a:pt x="28" y="6"/>
                    <a:pt x="27" y="7"/>
                  </a:cubicBezTo>
                  <a:cubicBezTo>
                    <a:pt x="26" y="7"/>
                    <a:pt x="25" y="8"/>
                    <a:pt x="25" y="9"/>
                  </a:cubicBezTo>
                  <a:cubicBezTo>
                    <a:pt x="24" y="10"/>
                    <a:pt x="23" y="11"/>
                    <a:pt x="23" y="11"/>
                  </a:cubicBezTo>
                  <a:cubicBezTo>
                    <a:pt x="21" y="14"/>
                    <a:pt x="19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2" y="19"/>
                    <a:pt x="9" y="20"/>
                    <a:pt x="6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2" y="20"/>
                    <a:pt x="1" y="20"/>
                    <a:pt x="0" y="19"/>
                  </a:cubicBezTo>
                  <a:close/>
                  <a:moveTo>
                    <a:pt x="26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6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7757">
              <a:extLst>
                <a:ext uri="{FF2B5EF4-FFF2-40B4-BE49-F238E27FC236}">
                  <a16:creationId xmlns:a16="http://schemas.microsoft.com/office/drawing/2014/main" id="{23FA584F-ED85-AE7D-503E-E3171053F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075" y="6069011"/>
              <a:ext cx="122238" cy="146050"/>
            </a:xfrm>
            <a:custGeom>
              <a:avLst/>
              <a:gdLst>
                <a:gd name="T0" fmla="*/ 4 w 29"/>
                <a:gd name="T1" fmla="*/ 24 h 34"/>
                <a:gd name="T2" fmla="*/ 6 w 29"/>
                <a:gd name="T3" fmla="*/ 22 h 34"/>
                <a:gd name="T4" fmla="*/ 6 w 29"/>
                <a:gd name="T5" fmla="*/ 19 h 34"/>
                <a:gd name="T6" fmla="*/ 4 w 29"/>
                <a:gd name="T7" fmla="*/ 16 h 34"/>
                <a:gd name="T8" fmla="*/ 5 w 29"/>
                <a:gd name="T9" fmla="*/ 12 h 34"/>
                <a:gd name="T10" fmla="*/ 11 w 29"/>
                <a:gd name="T11" fmla="*/ 10 h 34"/>
                <a:gd name="T12" fmla="*/ 18 w 29"/>
                <a:gd name="T13" fmla="*/ 4 h 34"/>
                <a:gd name="T14" fmla="*/ 20 w 29"/>
                <a:gd name="T15" fmla="*/ 0 h 34"/>
                <a:gd name="T16" fmla="*/ 23 w 29"/>
                <a:gd name="T17" fmla="*/ 1 h 34"/>
                <a:gd name="T18" fmla="*/ 21 w 29"/>
                <a:gd name="T19" fmla="*/ 4 h 34"/>
                <a:gd name="T20" fmla="*/ 19 w 29"/>
                <a:gd name="T21" fmla="*/ 7 h 34"/>
                <a:gd name="T22" fmla="*/ 13 w 29"/>
                <a:gd name="T23" fmla="*/ 12 h 34"/>
                <a:gd name="T24" fmla="*/ 10 w 29"/>
                <a:gd name="T25" fmla="*/ 15 h 34"/>
                <a:gd name="T26" fmla="*/ 7 w 29"/>
                <a:gd name="T27" fmla="*/ 21 h 34"/>
                <a:gd name="T28" fmla="*/ 9 w 29"/>
                <a:gd name="T29" fmla="*/ 23 h 34"/>
                <a:gd name="T30" fmla="*/ 14 w 29"/>
                <a:gd name="T31" fmla="*/ 22 h 34"/>
                <a:gd name="T32" fmla="*/ 17 w 29"/>
                <a:gd name="T33" fmla="*/ 21 h 34"/>
                <a:gd name="T34" fmla="*/ 20 w 29"/>
                <a:gd name="T35" fmla="*/ 20 h 34"/>
                <a:gd name="T36" fmla="*/ 23 w 29"/>
                <a:gd name="T37" fmla="*/ 19 h 34"/>
                <a:gd name="T38" fmla="*/ 27 w 29"/>
                <a:gd name="T39" fmla="*/ 15 h 34"/>
                <a:gd name="T40" fmla="*/ 29 w 29"/>
                <a:gd name="T41" fmla="*/ 17 h 34"/>
                <a:gd name="T42" fmla="*/ 26 w 29"/>
                <a:gd name="T43" fmla="*/ 20 h 34"/>
                <a:gd name="T44" fmla="*/ 19 w 29"/>
                <a:gd name="T45" fmla="*/ 24 h 34"/>
                <a:gd name="T46" fmla="*/ 14 w 29"/>
                <a:gd name="T47" fmla="*/ 26 h 34"/>
                <a:gd name="T48" fmla="*/ 9 w 29"/>
                <a:gd name="T49" fmla="*/ 30 h 34"/>
                <a:gd name="T50" fmla="*/ 8 w 29"/>
                <a:gd name="T51" fmla="*/ 33 h 34"/>
                <a:gd name="T52" fmla="*/ 6 w 29"/>
                <a:gd name="T53" fmla="*/ 32 h 34"/>
                <a:gd name="T54" fmla="*/ 3 w 29"/>
                <a:gd name="T55" fmla="*/ 33 h 34"/>
                <a:gd name="T56" fmla="*/ 1 w 29"/>
                <a:gd name="T57" fmla="*/ 31 h 34"/>
                <a:gd name="T58" fmla="*/ 3 w 29"/>
                <a:gd name="T59" fmla="*/ 26 h 34"/>
                <a:gd name="T60" fmla="*/ 3 w 29"/>
                <a:gd name="T61" fmla="*/ 26 h 34"/>
                <a:gd name="T62" fmla="*/ 6 w 29"/>
                <a:gd name="T63" fmla="*/ 14 h 34"/>
                <a:gd name="T64" fmla="*/ 6 w 29"/>
                <a:gd name="T65" fmla="*/ 14 h 34"/>
                <a:gd name="T66" fmla="*/ 5 w 29"/>
                <a:gd name="T67" fmla="*/ 14 h 34"/>
                <a:gd name="T68" fmla="*/ 20 w 29"/>
                <a:gd name="T69" fmla="*/ 4 h 34"/>
                <a:gd name="T70" fmla="*/ 20 w 29"/>
                <a:gd name="T71" fmla="*/ 5 h 34"/>
                <a:gd name="T72" fmla="*/ 26 w 29"/>
                <a:gd name="T73" fmla="*/ 19 h 34"/>
                <a:gd name="T74" fmla="*/ 26 w 29"/>
                <a:gd name="T75" fmla="*/ 19 h 34"/>
                <a:gd name="T76" fmla="*/ 7 w 29"/>
                <a:gd name="T77" fmla="*/ 15 h 34"/>
                <a:gd name="T78" fmla="*/ 7 w 29"/>
                <a:gd name="T79" fmla="*/ 15 h 34"/>
                <a:gd name="T80" fmla="*/ 11 w 29"/>
                <a:gd name="T81" fmla="*/ 11 h 34"/>
                <a:gd name="T82" fmla="*/ 11 w 29"/>
                <a:gd name="T83" fmla="*/ 11 h 34"/>
                <a:gd name="T84" fmla="*/ 11 w 29"/>
                <a:gd name="T85" fmla="*/ 11 h 34"/>
                <a:gd name="T86" fmla="*/ 5 w 29"/>
                <a:gd name="T87" fmla="*/ 25 h 34"/>
                <a:gd name="T88" fmla="*/ 5 w 29"/>
                <a:gd name="T89" fmla="*/ 24 h 34"/>
                <a:gd name="T90" fmla="*/ 1 w 29"/>
                <a:gd name="T91" fmla="*/ 30 h 34"/>
                <a:gd name="T92" fmla="*/ 1 w 29"/>
                <a:gd name="T93" fmla="*/ 30 h 34"/>
                <a:gd name="T94" fmla="*/ 21 w 29"/>
                <a:gd name="T95" fmla="*/ 1 h 34"/>
                <a:gd name="T96" fmla="*/ 21 w 29"/>
                <a:gd name="T97" fmla="*/ 1 h 34"/>
                <a:gd name="T98" fmla="*/ 8 w 29"/>
                <a:gd name="T99" fmla="*/ 13 h 34"/>
                <a:gd name="T100" fmla="*/ 8 w 29"/>
                <a:gd name="T10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" h="34">
                  <a:moveTo>
                    <a:pt x="3" y="26"/>
                  </a:moveTo>
                  <a:cubicBezTo>
                    <a:pt x="3" y="25"/>
                    <a:pt x="4" y="24"/>
                    <a:pt x="4" y="24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1"/>
                    <a:pt x="5" y="21"/>
                    <a:pt x="5" y="20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5" y="19"/>
                    <a:pt x="5" y="19"/>
                    <a:pt x="4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5" y="14"/>
                    <a:pt x="5" y="12"/>
                  </a:cubicBezTo>
                  <a:cubicBezTo>
                    <a:pt x="6" y="12"/>
                    <a:pt x="7" y="12"/>
                    <a:pt x="8" y="13"/>
                  </a:cubicBezTo>
                  <a:cubicBezTo>
                    <a:pt x="9" y="11"/>
                    <a:pt x="10" y="11"/>
                    <a:pt x="11" y="10"/>
                  </a:cubicBezTo>
                  <a:cubicBezTo>
                    <a:pt x="12" y="10"/>
                    <a:pt x="13" y="9"/>
                    <a:pt x="14" y="8"/>
                  </a:cubicBezTo>
                  <a:cubicBezTo>
                    <a:pt x="15" y="7"/>
                    <a:pt x="17" y="5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1"/>
                    <a:pt x="23" y="1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1" y="4"/>
                    <a:pt x="21" y="5"/>
                    <a:pt x="21" y="5"/>
                  </a:cubicBezTo>
                  <a:cubicBezTo>
                    <a:pt x="20" y="6"/>
                    <a:pt x="19" y="6"/>
                    <a:pt x="19" y="7"/>
                  </a:cubicBezTo>
                  <a:cubicBezTo>
                    <a:pt x="18" y="8"/>
                    <a:pt x="17" y="9"/>
                    <a:pt x="17" y="10"/>
                  </a:cubicBezTo>
                  <a:cubicBezTo>
                    <a:pt x="15" y="11"/>
                    <a:pt x="14" y="11"/>
                    <a:pt x="13" y="12"/>
                  </a:cubicBezTo>
                  <a:cubicBezTo>
                    <a:pt x="12" y="12"/>
                    <a:pt x="12" y="13"/>
                    <a:pt x="11" y="14"/>
                  </a:cubicBezTo>
                  <a:cubicBezTo>
                    <a:pt x="11" y="14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8"/>
                    <a:pt x="7" y="19"/>
                    <a:pt x="7" y="21"/>
                  </a:cubicBezTo>
                  <a:cubicBezTo>
                    <a:pt x="7" y="22"/>
                    <a:pt x="7" y="23"/>
                    <a:pt x="7" y="24"/>
                  </a:cubicBezTo>
                  <a:cubicBezTo>
                    <a:pt x="8" y="24"/>
                    <a:pt x="8" y="23"/>
                    <a:pt x="9" y="23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4" y="22"/>
                    <a:pt x="14" y="22"/>
                    <a:pt x="15" y="22"/>
                  </a:cubicBezTo>
                  <a:cubicBezTo>
                    <a:pt x="16" y="22"/>
                    <a:pt x="16" y="22"/>
                    <a:pt x="17" y="21"/>
                  </a:cubicBezTo>
                  <a:cubicBezTo>
                    <a:pt x="18" y="21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20"/>
                    <a:pt x="22" y="19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4" y="18"/>
                    <a:pt x="25" y="17"/>
                    <a:pt x="26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9" y="16"/>
                    <a:pt x="29" y="17"/>
                  </a:cubicBezTo>
                  <a:cubicBezTo>
                    <a:pt x="29" y="18"/>
                    <a:pt x="29" y="19"/>
                    <a:pt x="28" y="19"/>
                  </a:cubicBezTo>
                  <a:cubicBezTo>
                    <a:pt x="27" y="19"/>
                    <a:pt x="26" y="20"/>
                    <a:pt x="26" y="20"/>
                  </a:cubicBezTo>
                  <a:cubicBezTo>
                    <a:pt x="24" y="21"/>
                    <a:pt x="23" y="22"/>
                    <a:pt x="22" y="22"/>
                  </a:cubicBezTo>
                  <a:cubicBezTo>
                    <a:pt x="21" y="23"/>
                    <a:pt x="20" y="23"/>
                    <a:pt x="19" y="24"/>
                  </a:cubicBezTo>
                  <a:cubicBezTo>
                    <a:pt x="18" y="24"/>
                    <a:pt x="17" y="24"/>
                    <a:pt x="17" y="25"/>
                  </a:cubicBezTo>
                  <a:cubicBezTo>
                    <a:pt x="16" y="25"/>
                    <a:pt x="14" y="26"/>
                    <a:pt x="14" y="26"/>
                  </a:cubicBezTo>
                  <a:cubicBezTo>
                    <a:pt x="12" y="26"/>
                    <a:pt x="11" y="27"/>
                    <a:pt x="9" y="28"/>
                  </a:cubicBezTo>
                  <a:cubicBezTo>
                    <a:pt x="10" y="29"/>
                    <a:pt x="9" y="29"/>
                    <a:pt x="9" y="30"/>
                  </a:cubicBezTo>
                  <a:cubicBezTo>
                    <a:pt x="8" y="30"/>
                    <a:pt x="8" y="31"/>
                    <a:pt x="8" y="32"/>
                  </a:cubicBezTo>
                  <a:cubicBezTo>
                    <a:pt x="8" y="32"/>
                    <a:pt x="8" y="33"/>
                    <a:pt x="8" y="33"/>
                  </a:cubicBezTo>
                  <a:cubicBezTo>
                    <a:pt x="8" y="33"/>
                    <a:pt x="9" y="34"/>
                    <a:pt x="9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6" y="32"/>
                    <a:pt x="5" y="32"/>
                    <a:pt x="5" y="33"/>
                  </a:cubicBezTo>
                  <a:cubicBezTo>
                    <a:pt x="4" y="33"/>
                    <a:pt x="4" y="33"/>
                    <a:pt x="3" y="33"/>
                  </a:cubicBezTo>
                  <a:cubicBezTo>
                    <a:pt x="2" y="32"/>
                    <a:pt x="2" y="31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0" y="29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lose/>
                  <a:moveTo>
                    <a:pt x="5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5" y="14"/>
                  </a:ln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lose/>
                  <a:moveTo>
                    <a:pt x="26" y="19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5" y="2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lose/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7758">
              <a:extLst>
                <a:ext uri="{FF2B5EF4-FFF2-40B4-BE49-F238E27FC236}">
                  <a16:creationId xmlns:a16="http://schemas.microsoft.com/office/drawing/2014/main" id="{D9A0A884-3B70-D92A-35AE-A10D80897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988" y="6124573"/>
              <a:ext cx="152400" cy="98425"/>
            </a:xfrm>
            <a:custGeom>
              <a:avLst/>
              <a:gdLst>
                <a:gd name="T0" fmla="*/ 21 w 36"/>
                <a:gd name="T1" fmla="*/ 19 h 23"/>
                <a:gd name="T2" fmla="*/ 19 w 36"/>
                <a:gd name="T3" fmla="*/ 18 h 23"/>
                <a:gd name="T4" fmla="*/ 17 w 36"/>
                <a:gd name="T5" fmla="*/ 17 h 23"/>
                <a:gd name="T6" fmla="*/ 16 w 36"/>
                <a:gd name="T7" fmla="*/ 17 h 23"/>
                <a:gd name="T8" fmla="*/ 15 w 36"/>
                <a:gd name="T9" fmla="*/ 16 h 23"/>
                <a:gd name="T10" fmla="*/ 15 w 36"/>
                <a:gd name="T11" fmla="*/ 16 h 23"/>
                <a:gd name="T12" fmla="*/ 12 w 36"/>
                <a:gd name="T13" fmla="*/ 15 h 23"/>
                <a:gd name="T14" fmla="*/ 10 w 36"/>
                <a:gd name="T15" fmla="*/ 13 h 23"/>
                <a:gd name="T16" fmla="*/ 9 w 36"/>
                <a:gd name="T17" fmla="*/ 12 h 23"/>
                <a:gd name="T18" fmla="*/ 7 w 36"/>
                <a:gd name="T19" fmla="*/ 11 h 23"/>
                <a:gd name="T20" fmla="*/ 5 w 36"/>
                <a:gd name="T21" fmla="*/ 10 h 23"/>
                <a:gd name="T22" fmla="*/ 1 w 36"/>
                <a:gd name="T23" fmla="*/ 4 h 23"/>
                <a:gd name="T24" fmla="*/ 1 w 36"/>
                <a:gd name="T25" fmla="*/ 3 h 23"/>
                <a:gd name="T26" fmla="*/ 0 w 36"/>
                <a:gd name="T27" fmla="*/ 3 h 23"/>
                <a:gd name="T28" fmla="*/ 2 w 36"/>
                <a:gd name="T29" fmla="*/ 0 h 23"/>
                <a:gd name="T30" fmla="*/ 6 w 36"/>
                <a:gd name="T31" fmla="*/ 1 h 23"/>
                <a:gd name="T32" fmla="*/ 6 w 36"/>
                <a:gd name="T33" fmla="*/ 3 h 23"/>
                <a:gd name="T34" fmla="*/ 8 w 36"/>
                <a:gd name="T35" fmla="*/ 6 h 23"/>
                <a:gd name="T36" fmla="*/ 10 w 36"/>
                <a:gd name="T37" fmla="*/ 7 h 23"/>
                <a:gd name="T38" fmla="*/ 13 w 36"/>
                <a:gd name="T39" fmla="*/ 8 h 23"/>
                <a:gd name="T40" fmla="*/ 14 w 36"/>
                <a:gd name="T41" fmla="*/ 11 h 23"/>
                <a:gd name="T42" fmla="*/ 16 w 36"/>
                <a:gd name="T43" fmla="*/ 12 h 23"/>
                <a:gd name="T44" fmla="*/ 19 w 36"/>
                <a:gd name="T45" fmla="*/ 14 h 23"/>
                <a:gd name="T46" fmla="*/ 22 w 36"/>
                <a:gd name="T47" fmla="*/ 16 h 23"/>
                <a:gd name="T48" fmla="*/ 27 w 36"/>
                <a:gd name="T49" fmla="*/ 16 h 23"/>
                <a:gd name="T50" fmla="*/ 29 w 36"/>
                <a:gd name="T51" fmla="*/ 16 h 23"/>
                <a:gd name="T52" fmla="*/ 31 w 36"/>
                <a:gd name="T53" fmla="*/ 16 h 23"/>
                <a:gd name="T54" fmla="*/ 34 w 36"/>
                <a:gd name="T55" fmla="*/ 16 h 23"/>
                <a:gd name="T56" fmla="*/ 35 w 36"/>
                <a:gd name="T57" fmla="*/ 17 h 23"/>
                <a:gd name="T58" fmla="*/ 36 w 36"/>
                <a:gd name="T59" fmla="*/ 19 h 23"/>
                <a:gd name="T60" fmla="*/ 34 w 36"/>
                <a:gd name="T61" fmla="*/ 22 h 23"/>
                <a:gd name="T62" fmla="*/ 33 w 36"/>
                <a:gd name="T63" fmla="*/ 23 h 23"/>
                <a:gd name="T64" fmla="*/ 26 w 36"/>
                <a:gd name="T65" fmla="*/ 21 h 23"/>
                <a:gd name="T66" fmla="*/ 21 w 36"/>
                <a:gd name="T67" fmla="*/ 20 h 23"/>
                <a:gd name="T68" fmla="*/ 21 w 36"/>
                <a:gd name="T69" fmla="*/ 19 h 23"/>
                <a:gd name="T70" fmla="*/ 20 w 36"/>
                <a:gd name="T71" fmla="*/ 19 h 23"/>
                <a:gd name="T72" fmla="*/ 21 w 36"/>
                <a:gd name="T73" fmla="*/ 19 h 23"/>
                <a:gd name="T74" fmla="*/ 18 w 36"/>
                <a:gd name="T75" fmla="*/ 14 h 23"/>
                <a:gd name="T76" fmla="*/ 18 w 36"/>
                <a:gd name="T77" fmla="*/ 14 h 23"/>
                <a:gd name="T78" fmla="*/ 18 w 36"/>
                <a:gd name="T79" fmla="*/ 14 h 23"/>
                <a:gd name="T80" fmla="*/ 32 w 36"/>
                <a:gd name="T81" fmla="*/ 17 h 23"/>
                <a:gd name="T82" fmla="*/ 32 w 36"/>
                <a:gd name="T83" fmla="*/ 16 h 23"/>
                <a:gd name="T84" fmla="*/ 32 w 36"/>
                <a:gd name="T85" fmla="*/ 16 h 23"/>
                <a:gd name="T86" fmla="*/ 32 w 36"/>
                <a:gd name="T8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23">
                  <a:moveTo>
                    <a:pt x="21" y="19"/>
                  </a:moveTo>
                  <a:cubicBezTo>
                    <a:pt x="20" y="20"/>
                    <a:pt x="19" y="19"/>
                    <a:pt x="19" y="18"/>
                  </a:cubicBezTo>
                  <a:cubicBezTo>
                    <a:pt x="19" y="18"/>
                    <a:pt x="18" y="17"/>
                    <a:pt x="17" y="17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5"/>
                    <a:pt x="13" y="16"/>
                    <a:pt x="12" y="15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0" y="13"/>
                    <a:pt x="10" y="13"/>
                    <a:pt x="9" y="12"/>
                  </a:cubicBezTo>
                  <a:cubicBezTo>
                    <a:pt x="8" y="12"/>
                    <a:pt x="8" y="12"/>
                    <a:pt x="7" y="11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3" y="8"/>
                    <a:pt x="2" y="6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1" y="7"/>
                    <a:pt x="12" y="7"/>
                    <a:pt x="13" y="8"/>
                  </a:cubicBezTo>
                  <a:cubicBezTo>
                    <a:pt x="13" y="9"/>
                    <a:pt x="14" y="10"/>
                    <a:pt x="14" y="11"/>
                  </a:cubicBezTo>
                  <a:cubicBezTo>
                    <a:pt x="15" y="12"/>
                    <a:pt x="15" y="12"/>
                    <a:pt x="16" y="12"/>
                  </a:cubicBezTo>
                  <a:cubicBezTo>
                    <a:pt x="17" y="13"/>
                    <a:pt x="18" y="13"/>
                    <a:pt x="19" y="14"/>
                  </a:cubicBezTo>
                  <a:cubicBezTo>
                    <a:pt x="20" y="15"/>
                    <a:pt x="21" y="15"/>
                    <a:pt x="22" y="16"/>
                  </a:cubicBezTo>
                  <a:cubicBezTo>
                    <a:pt x="23" y="16"/>
                    <a:pt x="25" y="17"/>
                    <a:pt x="27" y="16"/>
                  </a:cubicBezTo>
                  <a:cubicBezTo>
                    <a:pt x="27" y="16"/>
                    <a:pt x="28" y="16"/>
                    <a:pt x="29" y="16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2" y="16"/>
                    <a:pt x="33" y="16"/>
                    <a:pt x="34" y="16"/>
                  </a:cubicBezTo>
                  <a:cubicBezTo>
                    <a:pt x="34" y="16"/>
                    <a:pt x="34" y="16"/>
                    <a:pt x="35" y="17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2" y="23"/>
                    <a:pt x="27" y="22"/>
                    <a:pt x="26" y="21"/>
                  </a:cubicBezTo>
                  <a:cubicBezTo>
                    <a:pt x="24" y="22"/>
                    <a:pt x="23" y="21"/>
                    <a:pt x="21" y="20"/>
                  </a:cubicBezTo>
                  <a:cubicBezTo>
                    <a:pt x="20" y="20"/>
                    <a:pt x="20" y="19"/>
                    <a:pt x="21" y="19"/>
                  </a:cubicBezTo>
                  <a:cubicBezTo>
                    <a:pt x="21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8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lose/>
                  <a:moveTo>
                    <a:pt x="32" y="17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7759">
              <a:extLst>
                <a:ext uri="{FF2B5EF4-FFF2-40B4-BE49-F238E27FC236}">
                  <a16:creationId xmlns:a16="http://schemas.microsoft.com/office/drawing/2014/main" id="{FE74F812-0A48-1D8A-6EF7-DBBDB2A17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850" y="5684836"/>
              <a:ext cx="60325" cy="68262"/>
            </a:xfrm>
            <a:custGeom>
              <a:avLst/>
              <a:gdLst>
                <a:gd name="T0" fmla="*/ 0 w 14"/>
                <a:gd name="T1" fmla="*/ 15 h 16"/>
                <a:gd name="T2" fmla="*/ 2 w 14"/>
                <a:gd name="T3" fmla="*/ 9 h 16"/>
                <a:gd name="T4" fmla="*/ 3 w 14"/>
                <a:gd name="T5" fmla="*/ 8 h 16"/>
                <a:gd name="T6" fmla="*/ 7 w 14"/>
                <a:gd name="T7" fmla="*/ 3 h 16"/>
                <a:gd name="T8" fmla="*/ 12 w 14"/>
                <a:gd name="T9" fmla="*/ 0 h 16"/>
                <a:gd name="T10" fmla="*/ 14 w 14"/>
                <a:gd name="T11" fmla="*/ 2 h 16"/>
                <a:gd name="T12" fmla="*/ 12 w 14"/>
                <a:gd name="T13" fmla="*/ 7 h 16"/>
                <a:gd name="T14" fmla="*/ 9 w 14"/>
                <a:gd name="T15" fmla="*/ 10 h 16"/>
                <a:gd name="T16" fmla="*/ 5 w 14"/>
                <a:gd name="T17" fmla="*/ 14 h 16"/>
                <a:gd name="T18" fmla="*/ 3 w 14"/>
                <a:gd name="T19" fmla="*/ 15 h 16"/>
                <a:gd name="T20" fmla="*/ 0 w 14"/>
                <a:gd name="T21" fmla="*/ 15 h 16"/>
                <a:gd name="T22" fmla="*/ 2 w 14"/>
                <a:gd name="T23" fmla="*/ 10 h 16"/>
                <a:gd name="T24" fmla="*/ 2 w 14"/>
                <a:gd name="T25" fmla="*/ 10 h 16"/>
                <a:gd name="T26" fmla="*/ 2 w 14"/>
                <a:gd name="T27" fmla="*/ 11 h 16"/>
                <a:gd name="T28" fmla="*/ 2 w 14"/>
                <a:gd name="T29" fmla="*/ 11 h 16"/>
                <a:gd name="T30" fmla="*/ 2 w 14"/>
                <a:gd name="T31" fmla="*/ 10 h 16"/>
                <a:gd name="T32" fmla="*/ 6 w 14"/>
                <a:gd name="T33" fmla="*/ 12 h 16"/>
                <a:gd name="T34" fmla="*/ 6 w 14"/>
                <a:gd name="T35" fmla="*/ 13 h 16"/>
                <a:gd name="T36" fmla="*/ 6 w 14"/>
                <a:gd name="T37" fmla="*/ 12 h 16"/>
                <a:gd name="T38" fmla="*/ 6 w 14"/>
                <a:gd name="T39" fmla="*/ 12 h 16"/>
                <a:gd name="T40" fmla="*/ 8 w 14"/>
                <a:gd name="T41" fmla="*/ 7 h 16"/>
                <a:gd name="T42" fmla="*/ 8 w 14"/>
                <a:gd name="T43" fmla="*/ 7 h 16"/>
                <a:gd name="T44" fmla="*/ 8 w 14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6">
                  <a:moveTo>
                    <a:pt x="0" y="15"/>
                  </a:moveTo>
                  <a:cubicBezTo>
                    <a:pt x="0" y="13"/>
                    <a:pt x="1" y="11"/>
                    <a:pt x="2" y="9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6"/>
                    <a:pt x="6" y="4"/>
                    <a:pt x="7" y="3"/>
                  </a:cubicBezTo>
                  <a:cubicBezTo>
                    <a:pt x="8" y="2"/>
                    <a:pt x="10" y="1"/>
                    <a:pt x="12" y="0"/>
                  </a:cubicBezTo>
                  <a:cubicBezTo>
                    <a:pt x="13" y="0"/>
                    <a:pt x="13" y="1"/>
                    <a:pt x="14" y="2"/>
                  </a:cubicBezTo>
                  <a:cubicBezTo>
                    <a:pt x="14" y="4"/>
                    <a:pt x="13" y="6"/>
                    <a:pt x="12" y="7"/>
                  </a:cubicBezTo>
                  <a:cubicBezTo>
                    <a:pt x="11" y="8"/>
                    <a:pt x="10" y="10"/>
                    <a:pt x="9" y="10"/>
                  </a:cubicBezTo>
                  <a:cubicBezTo>
                    <a:pt x="8" y="12"/>
                    <a:pt x="7" y="13"/>
                    <a:pt x="5" y="14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2" y="16"/>
                    <a:pt x="1" y="16"/>
                    <a:pt x="0" y="15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7760">
              <a:extLst>
                <a:ext uri="{FF2B5EF4-FFF2-40B4-BE49-F238E27FC236}">
                  <a16:creationId xmlns:a16="http://schemas.microsoft.com/office/drawing/2014/main" id="{FA6D9034-1EA9-B9E8-AC22-B000B3025CCC}"/>
                </a:ext>
              </a:extLst>
            </p:cNvPr>
            <p:cNvSpPr/>
            <p:nvPr/>
          </p:nvSpPr>
          <p:spPr bwMode="auto">
            <a:xfrm>
              <a:off x="701675" y="6107111"/>
              <a:ext cx="41275" cy="77787"/>
            </a:xfrm>
            <a:custGeom>
              <a:avLst/>
              <a:gdLst>
                <a:gd name="T0" fmla="*/ 4 w 10"/>
                <a:gd name="T1" fmla="*/ 18 h 18"/>
                <a:gd name="T2" fmla="*/ 2 w 10"/>
                <a:gd name="T3" fmla="*/ 18 h 18"/>
                <a:gd name="T4" fmla="*/ 0 w 10"/>
                <a:gd name="T5" fmla="*/ 17 h 18"/>
                <a:gd name="T6" fmla="*/ 0 w 10"/>
                <a:gd name="T7" fmla="*/ 15 h 18"/>
                <a:gd name="T8" fmla="*/ 0 w 10"/>
                <a:gd name="T9" fmla="*/ 15 h 18"/>
                <a:gd name="T10" fmla="*/ 0 w 10"/>
                <a:gd name="T11" fmla="*/ 13 h 18"/>
                <a:gd name="T12" fmla="*/ 2 w 10"/>
                <a:gd name="T13" fmla="*/ 11 h 18"/>
                <a:gd name="T14" fmla="*/ 4 w 10"/>
                <a:gd name="T15" fmla="*/ 9 h 18"/>
                <a:gd name="T16" fmla="*/ 4 w 10"/>
                <a:gd name="T17" fmla="*/ 10 h 18"/>
                <a:gd name="T18" fmla="*/ 5 w 10"/>
                <a:gd name="T19" fmla="*/ 7 h 18"/>
                <a:gd name="T20" fmla="*/ 5 w 10"/>
                <a:gd name="T21" fmla="*/ 4 h 18"/>
                <a:gd name="T22" fmla="*/ 5 w 10"/>
                <a:gd name="T23" fmla="*/ 2 h 18"/>
                <a:gd name="T24" fmla="*/ 7 w 10"/>
                <a:gd name="T25" fmla="*/ 0 h 18"/>
                <a:gd name="T26" fmla="*/ 10 w 10"/>
                <a:gd name="T27" fmla="*/ 1 h 18"/>
                <a:gd name="T28" fmla="*/ 10 w 10"/>
                <a:gd name="T29" fmla="*/ 6 h 18"/>
                <a:gd name="T30" fmla="*/ 8 w 10"/>
                <a:gd name="T31" fmla="*/ 10 h 18"/>
                <a:gd name="T32" fmla="*/ 8 w 10"/>
                <a:gd name="T33" fmla="*/ 11 h 18"/>
                <a:gd name="T34" fmla="*/ 6 w 10"/>
                <a:gd name="T35" fmla="*/ 13 h 18"/>
                <a:gd name="T36" fmla="*/ 5 w 10"/>
                <a:gd name="T37" fmla="*/ 15 h 18"/>
                <a:gd name="T38" fmla="*/ 4 w 10"/>
                <a:gd name="T3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cubicBezTo>
                    <a:pt x="4" y="18"/>
                    <a:pt x="3" y="18"/>
                    <a:pt x="2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1" y="13"/>
                    <a:pt x="2" y="12"/>
                    <a:pt x="2" y="11"/>
                  </a:cubicBezTo>
                  <a:cubicBezTo>
                    <a:pt x="3" y="11"/>
                    <a:pt x="3" y="10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8"/>
                    <a:pt x="5" y="7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1"/>
                    <a:pt x="7" y="1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9" y="7"/>
                    <a:pt x="9" y="9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6" y="14"/>
                    <a:pt x="5" y="14"/>
                    <a:pt x="5" y="15"/>
                  </a:cubicBezTo>
                  <a:cubicBezTo>
                    <a:pt x="5" y="16"/>
                    <a:pt x="5" y="17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7761">
              <a:extLst>
                <a:ext uri="{FF2B5EF4-FFF2-40B4-BE49-F238E27FC236}">
                  <a16:creationId xmlns:a16="http://schemas.microsoft.com/office/drawing/2014/main" id="{95F854CA-DF33-D654-04F9-380D2B825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8" y="6103936"/>
              <a:ext cx="34925" cy="58737"/>
            </a:xfrm>
            <a:custGeom>
              <a:avLst/>
              <a:gdLst>
                <a:gd name="T0" fmla="*/ 4 w 8"/>
                <a:gd name="T1" fmla="*/ 0 h 14"/>
                <a:gd name="T2" fmla="*/ 5 w 8"/>
                <a:gd name="T3" fmla="*/ 1 h 14"/>
                <a:gd name="T4" fmla="*/ 7 w 8"/>
                <a:gd name="T5" fmla="*/ 8 h 14"/>
                <a:gd name="T6" fmla="*/ 8 w 8"/>
                <a:gd name="T7" fmla="*/ 10 h 14"/>
                <a:gd name="T8" fmla="*/ 8 w 8"/>
                <a:gd name="T9" fmla="*/ 10 h 14"/>
                <a:gd name="T10" fmla="*/ 7 w 8"/>
                <a:gd name="T11" fmla="*/ 13 h 14"/>
                <a:gd name="T12" fmla="*/ 2 w 8"/>
                <a:gd name="T13" fmla="*/ 11 h 14"/>
                <a:gd name="T14" fmla="*/ 2 w 8"/>
                <a:gd name="T15" fmla="*/ 10 h 14"/>
                <a:gd name="T16" fmla="*/ 2 w 8"/>
                <a:gd name="T17" fmla="*/ 8 h 14"/>
                <a:gd name="T18" fmla="*/ 0 w 8"/>
                <a:gd name="T19" fmla="*/ 6 h 14"/>
                <a:gd name="T20" fmla="*/ 1 w 8"/>
                <a:gd name="T21" fmla="*/ 5 h 14"/>
                <a:gd name="T22" fmla="*/ 1 w 8"/>
                <a:gd name="T23" fmla="*/ 4 h 14"/>
                <a:gd name="T24" fmla="*/ 0 w 8"/>
                <a:gd name="T25" fmla="*/ 1 h 14"/>
                <a:gd name="T26" fmla="*/ 1 w 8"/>
                <a:gd name="T27" fmla="*/ 0 h 14"/>
                <a:gd name="T28" fmla="*/ 4 w 8"/>
                <a:gd name="T29" fmla="*/ 0 h 14"/>
                <a:gd name="T30" fmla="*/ 2 w 8"/>
                <a:gd name="T31" fmla="*/ 4 h 14"/>
                <a:gd name="T32" fmla="*/ 2 w 8"/>
                <a:gd name="T33" fmla="*/ 4 h 14"/>
                <a:gd name="T34" fmla="*/ 2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cubicBezTo>
                    <a:pt x="4" y="0"/>
                    <a:pt x="4" y="0"/>
                    <a:pt x="5" y="1"/>
                  </a:cubicBezTo>
                  <a:cubicBezTo>
                    <a:pt x="5" y="3"/>
                    <a:pt x="6" y="7"/>
                    <a:pt x="7" y="8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3" y="14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9"/>
                    <a:pt x="1" y="9"/>
                    <a:pt x="2" y="8"/>
                  </a:cubicBezTo>
                  <a:cubicBezTo>
                    <a:pt x="1" y="7"/>
                    <a:pt x="1" y="7"/>
                    <a:pt x="0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7762">
              <a:extLst>
                <a:ext uri="{FF2B5EF4-FFF2-40B4-BE49-F238E27FC236}">
                  <a16:creationId xmlns:a16="http://schemas.microsoft.com/office/drawing/2014/main" id="{537D42E6-2AE4-D3D2-0696-A7238BABA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" y="6107111"/>
              <a:ext cx="76200" cy="47625"/>
            </a:xfrm>
            <a:custGeom>
              <a:avLst/>
              <a:gdLst>
                <a:gd name="T0" fmla="*/ 3 w 18"/>
                <a:gd name="T1" fmla="*/ 11 h 11"/>
                <a:gd name="T2" fmla="*/ 2 w 18"/>
                <a:gd name="T3" fmla="*/ 10 h 11"/>
                <a:gd name="T4" fmla="*/ 0 w 18"/>
                <a:gd name="T5" fmla="*/ 7 h 11"/>
                <a:gd name="T6" fmla="*/ 5 w 18"/>
                <a:gd name="T7" fmla="*/ 6 h 11"/>
                <a:gd name="T8" fmla="*/ 8 w 18"/>
                <a:gd name="T9" fmla="*/ 6 h 11"/>
                <a:gd name="T10" fmla="*/ 13 w 18"/>
                <a:gd name="T11" fmla="*/ 0 h 11"/>
                <a:gd name="T12" fmla="*/ 15 w 18"/>
                <a:gd name="T13" fmla="*/ 1 h 11"/>
                <a:gd name="T14" fmla="*/ 17 w 18"/>
                <a:gd name="T15" fmla="*/ 3 h 11"/>
                <a:gd name="T16" fmla="*/ 18 w 18"/>
                <a:gd name="T17" fmla="*/ 4 h 11"/>
                <a:gd name="T18" fmla="*/ 18 w 18"/>
                <a:gd name="T19" fmla="*/ 5 h 11"/>
                <a:gd name="T20" fmla="*/ 15 w 18"/>
                <a:gd name="T21" fmla="*/ 7 h 11"/>
                <a:gd name="T22" fmla="*/ 12 w 18"/>
                <a:gd name="T23" fmla="*/ 5 h 11"/>
                <a:gd name="T24" fmla="*/ 11 w 18"/>
                <a:gd name="T25" fmla="*/ 7 h 11"/>
                <a:gd name="T26" fmla="*/ 8 w 18"/>
                <a:gd name="T27" fmla="*/ 7 h 11"/>
                <a:gd name="T28" fmla="*/ 6 w 18"/>
                <a:gd name="T29" fmla="*/ 7 h 11"/>
                <a:gd name="T30" fmla="*/ 6 w 18"/>
                <a:gd name="T31" fmla="*/ 9 h 11"/>
                <a:gd name="T32" fmla="*/ 5 w 18"/>
                <a:gd name="T33" fmla="*/ 11 h 11"/>
                <a:gd name="T34" fmla="*/ 3 w 18"/>
                <a:gd name="T35" fmla="*/ 11 h 11"/>
                <a:gd name="T36" fmla="*/ 15 w 18"/>
                <a:gd name="T37" fmla="*/ 3 h 11"/>
                <a:gd name="T38" fmla="*/ 15 w 18"/>
                <a:gd name="T39" fmla="*/ 3 h 11"/>
                <a:gd name="T40" fmla="*/ 15 w 18"/>
                <a:gd name="T41" fmla="*/ 3 h 11"/>
                <a:gd name="T42" fmla="*/ 4 w 18"/>
                <a:gd name="T43" fmla="*/ 10 h 11"/>
                <a:gd name="T44" fmla="*/ 4 w 18"/>
                <a:gd name="T45" fmla="*/ 10 h 11"/>
                <a:gd name="T46" fmla="*/ 4 w 18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1">
                  <a:moveTo>
                    <a:pt x="3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2" y="9"/>
                    <a:pt x="0" y="8"/>
                    <a:pt x="0" y="7"/>
                  </a:cubicBezTo>
                  <a:cubicBezTo>
                    <a:pt x="2" y="6"/>
                    <a:pt x="3" y="6"/>
                    <a:pt x="5" y="6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11" y="4"/>
                    <a:pt x="12" y="3"/>
                    <a:pt x="13" y="0"/>
                  </a:cubicBezTo>
                  <a:cubicBezTo>
                    <a:pt x="13" y="1"/>
                    <a:pt x="14" y="1"/>
                    <a:pt x="15" y="1"/>
                  </a:cubicBezTo>
                  <a:cubicBezTo>
                    <a:pt x="15" y="2"/>
                    <a:pt x="16" y="3"/>
                    <a:pt x="17" y="3"/>
                  </a:cubicBezTo>
                  <a:cubicBezTo>
                    <a:pt x="17" y="3"/>
                    <a:pt x="18" y="3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6"/>
                    <a:pt x="16" y="7"/>
                    <a:pt x="15" y="7"/>
                  </a:cubicBezTo>
                  <a:cubicBezTo>
                    <a:pt x="14" y="6"/>
                    <a:pt x="13" y="7"/>
                    <a:pt x="12" y="5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0" y="7"/>
                    <a:pt x="9" y="8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8"/>
                    <a:pt x="6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4" y="11"/>
                    <a:pt x="3" y="11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7763">
              <a:extLst>
                <a:ext uri="{FF2B5EF4-FFF2-40B4-BE49-F238E27FC236}">
                  <a16:creationId xmlns:a16="http://schemas.microsoft.com/office/drawing/2014/main" id="{3C54908A-9FD2-667E-CC26-72523E590FE6}"/>
                </a:ext>
              </a:extLst>
            </p:cNvPr>
            <p:cNvSpPr/>
            <p:nvPr/>
          </p:nvSpPr>
          <p:spPr bwMode="auto">
            <a:xfrm>
              <a:off x="582613" y="5843586"/>
              <a:ext cx="46038" cy="98425"/>
            </a:xfrm>
            <a:custGeom>
              <a:avLst/>
              <a:gdLst>
                <a:gd name="T0" fmla="*/ 10 w 11"/>
                <a:gd name="T1" fmla="*/ 0 h 23"/>
                <a:gd name="T2" fmla="*/ 10 w 11"/>
                <a:gd name="T3" fmla="*/ 2 h 23"/>
                <a:gd name="T4" fmla="*/ 8 w 11"/>
                <a:gd name="T5" fmla="*/ 8 h 23"/>
                <a:gd name="T6" fmla="*/ 6 w 11"/>
                <a:gd name="T7" fmla="*/ 12 h 23"/>
                <a:gd name="T8" fmla="*/ 5 w 11"/>
                <a:gd name="T9" fmla="*/ 14 h 23"/>
                <a:gd name="T10" fmla="*/ 5 w 11"/>
                <a:gd name="T11" fmla="*/ 15 h 23"/>
                <a:gd name="T12" fmla="*/ 5 w 11"/>
                <a:gd name="T13" fmla="*/ 16 h 23"/>
                <a:gd name="T14" fmla="*/ 2 w 11"/>
                <a:gd name="T15" fmla="*/ 21 h 23"/>
                <a:gd name="T16" fmla="*/ 1 w 11"/>
                <a:gd name="T17" fmla="*/ 23 h 23"/>
                <a:gd name="T18" fmla="*/ 0 w 11"/>
                <a:gd name="T19" fmla="*/ 22 h 23"/>
                <a:gd name="T20" fmla="*/ 0 w 11"/>
                <a:gd name="T21" fmla="*/ 20 h 23"/>
                <a:gd name="T22" fmla="*/ 2 w 11"/>
                <a:gd name="T23" fmla="*/ 15 h 23"/>
                <a:gd name="T24" fmla="*/ 3 w 11"/>
                <a:gd name="T25" fmla="*/ 14 h 23"/>
                <a:gd name="T26" fmla="*/ 6 w 11"/>
                <a:gd name="T27" fmla="*/ 9 h 23"/>
                <a:gd name="T28" fmla="*/ 6 w 11"/>
                <a:gd name="T29" fmla="*/ 8 h 23"/>
                <a:gd name="T30" fmla="*/ 9 w 11"/>
                <a:gd name="T31" fmla="*/ 3 h 23"/>
                <a:gd name="T32" fmla="*/ 10 w 11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3">
                  <a:moveTo>
                    <a:pt x="10" y="0"/>
                  </a:moveTo>
                  <a:cubicBezTo>
                    <a:pt x="11" y="1"/>
                    <a:pt x="11" y="1"/>
                    <a:pt x="10" y="2"/>
                  </a:cubicBezTo>
                  <a:cubicBezTo>
                    <a:pt x="9" y="4"/>
                    <a:pt x="8" y="6"/>
                    <a:pt x="8" y="8"/>
                  </a:cubicBezTo>
                  <a:cubicBezTo>
                    <a:pt x="7" y="9"/>
                    <a:pt x="6" y="11"/>
                    <a:pt x="6" y="12"/>
                  </a:cubicBezTo>
                  <a:cubicBezTo>
                    <a:pt x="5" y="13"/>
                    <a:pt x="5" y="14"/>
                    <a:pt x="5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4" y="18"/>
                    <a:pt x="3" y="20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8"/>
                    <a:pt x="1" y="17"/>
                    <a:pt x="2" y="15"/>
                  </a:cubicBezTo>
                  <a:cubicBezTo>
                    <a:pt x="2" y="15"/>
                    <a:pt x="2" y="14"/>
                    <a:pt x="3" y="14"/>
                  </a:cubicBezTo>
                  <a:cubicBezTo>
                    <a:pt x="3" y="12"/>
                    <a:pt x="5" y="11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7" y="6"/>
                    <a:pt x="8" y="4"/>
                    <a:pt x="9" y="3"/>
                  </a:cubicBezTo>
                  <a:cubicBezTo>
                    <a:pt x="9" y="2"/>
                    <a:pt x="10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7764">
              <a:extLst>
                <a:ext uri="{FF2B5EF4-FFF2-40B4-BE49-F238E27FC236}">
                  <a16:creationId xmlns:a16="http://schemas.microsoft.com/office/drawing/2014/main" id="{A1510EA4-48AC-A4E8-5984-5F2472CB58E1}"/>
                </a:ext>
              </a:extLst>
            </p:cNvPr>
            <p:cNvSpPr/>
            <p:nvPr/>
          </p:nvSpPr>
          <p:spPr bwMode="auto">
            <a:xfrm>
              <a:off x="481013" y="5587999"/>
              <a:ext cx="15875" cy="42862"/>
            </a:xfrm>
            <a:custGeom>
              <a:avLst/>
              <a:gdLst>
                <a:gd name="T0" fmla="*/ 0 w 4"/>
                <a:gd name="T1" fmla="*/ 4 h 10"/>
                <a:gd name="T2" fmla="*/ 0 w 4"/>
                <a:gd name="T3" fmla="*/ 4 h 10"/>
                <a:gd name="T4" fmla="*/ 0 w 4"/>
                <a:gd name="T5" fmla="*/ 0 h 10"/>
                <a:gd name="T6" fmla="*/ 1 w 4"/>
                <a:gd name="T7" fmla="*/ 2 h 10"/>
                <a:gd name="T8" fmla="*/ 2 w 4"/>
                <a:gd name="T9" fmla="*/ 6 h 10"/>
                <a:gd name="T10" fmla="*/ 3 w 4"/>
                <a:gd name="T11" fmla="*/ 8 h 10"/>
                <a:gd name="T12" fmla="*/ 3 w 4"/>
                <a:gd name="T13" fmla="*/ 8 h 10"/>
                <a:gd name="T14" fmla="*/ 4 w 4"/>
                <a:gd name="T15" fmla="*/ 10 h 10"/>
                <a:gd name="T16" fmla="*/ 2 w 4"/>
                <a:gd name="T17" fmla="*/ 10 h 10"/>
                <a:gd name="T18" fmla="*/ 2 w 4"/>
                <a:gd name="T19" fmla="*/ 10 h 10"/>
                <a:gd name="T20" fmla="*/ 1 w 4"/>
                <a:gd name="T21" fmla="*/ 8 h 10"/>
                <a:gd name="T22" fmla="*/ 0 w 4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0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2" y="3"/>
                    <a:pt x="2" y="5"/>
                    <a:pt x="2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4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7765">
              <a:extLst>
                <a:ext uri="{FF2B5EF4-FFF2-40B4-BE49-F238E27FC236}">
                  <a16:creationId xmlns:a16="http://schemas.microsoft.com/office/drawing/2014/main" id="{DDB6B315-A5C0-973D-3A6D-C59ADCEE49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550" y="5535611"/>
              <a:ext cx="17463" cy="34925"/>
            </a:xfrm>
            <a:custGeom>
              <a:avLst/>
              <a:gdLst>
                <a:gd name="T0" fmla="*/ 3 w 4"/>
                <a:gd name="T1" fmla="*/ 3 h 8"/>
                <a:gd name="T2" fmla="*/ 3 w 4"/>
                <a:gd name="T3" fmla="*/ 8 h 8"/>
                <a:gd name="T4" fmla="*/ 2 w 4"/>
                <a:gd name="T5" fmla="*/ 7 h 8"/>
                <a:gd name="T6" fmla="*/ 1 w 4"/>
                <a:gd name="T7" fmla="*/ 5 h 8"/>
                <a:gd name="T8" fmla="*/ 0 w 4"/>
                <a:gd name="T9" fmla="*/ 4 h 8"/>
                <a:gd name="T10" fmla="*/ 0 w 4"/>
                <a:gd name="T11" fmla="*/ 3 h 8"/>
                <a:gd name="T12" fmla="*/ 0 w 4"/>
                <a:gd name="T13" fmla="*/ 1 h 8"/>
                <a:gd name="T14" fmla="*/ 1 w 4"/>
                <a:gd name="T15" fmla="*/ 0 h 8"/>
                <a:gd name="T16" fmla="*/ 3 w 4"/>
                <a:gd name="T17" fmla="*/ 3 h 8"/>
                <a:gd name="T18" fmla="*/ 3 w 4"/>
                <a:gd name="T19" fmla="*/ 3 h 8"/>
                <a:gd name="T20" fmla="*/ 1 w 4"/>
                <a:gd name="T21" fmla="*/ 5 h 8"/>
                <a:gd name="T22" fmla="*/ 2 w 4"/>
                <a:gd name="T23" fmla="*/ 5 h 8"/>
                <a:gd name="T24" fmla="*/ 1 w 4"/>
                <a:gd name="T25" fmla="*/ 4 h 8"/>
                <a:gd name="T26" fmla="*/ 1 w 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3" y="3"/>
                  </a:moveTo>
                  <a:cubicBezTo>
                    <a:pt x="3" y="4"/>
                    <a:pt x="4" y="5"/>
                    <a:pt x="3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  <a:moveTo>
                    <a:pt x="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7766">
              <a:extLst>
                <a:ext uri="{FF2B5EF4-FFF2-40B4-BE49-F238E27FC236}">
                  <a16:creationId xmlns:a16="http://schemas.microsoft.com/office/drawing/2014/main" id="{5361323E-ADE5-8E76-D646-684B954B060C}"/>
                </a:ext>
              </a:extLst>
            </p:cNvPr>
            <p:cNvSpPr/>
            <p:nvPr/>
          </p:nvSpPr>
          <p:spPr bwMode="auto">
            <a:xfrm>
              <a:off x="671513" y="5651499"/>
              <a:ext cx="7938" cy="42862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6 h 10"/>
                <a:gd name="T4" fmla="*/ 2 w 2"/>
                <a:gd name="T5" fmla="*/ 9 h 10"/>
                <a:gd name="T6" fmla="*/ 0 w 2"/>
                <a:gd name="T7" fmla="*/ 10 h 10"/>
                <a:gd name="T8" fmla="*/ 0 w 2"/>
                <a:gd name="T9" fmla="*/ 8 h 10"/>
                <a:gd name="T10" fmla="*/ 0 w 2"/>
                <a:gd name="T11" fmla="*/ 6 h 10"/>
                <a:gd name="T12" fmla="*/ 1 w 2"/>
                <a:gd name="T13" fmla="*/ 2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2"/>
                    <a:pt x="2" y="4"/>
                    <a:pt x="2" y="6"/>
                  </a:cubicBezTo>
                  <a:cubicBezTo>
                    <a:pt x="2" y="7"/>
                    <a:pt x="2" y="8"/>
                    <a:pt x="2" y="9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3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7767">
              <a:extLst>
                <a:ext uri="{FF2B5EF4-FFF2-40B4-BE49-F238E27FC236}">
                  <a16:creationId xmlns:a16="http://schemas.microsoft.com/office/drawing/2014/main" id="{392D448B-6C79-3BD2-A6E2-1EF04078691B}"/>
                </a:ext>
              </a:extLst>
            </p:cNvPr>
            <p:cNvSpPr/>
            <p:nvPr/>
          </p:nvSpPr>
          <p:spPr bwMode="auto">
            <a:xfrm>
              <a:off x="722313" y="6137273"/>
              <a:ext cx="17463" cy="22225"/>
            </a:xfrm>
            <a:custGeom>
              <a:avLst/>
              <a:gdLst>
                <a:gd name="T0" fmla="*/ 0 w 4"/>
                <a:gd name="T1" fmla="*/ 4 h 5"/>
                <a:gd name="T2" fmla="*/ 0 w 4"/>
                <a:gd name="T3" fmla="*/ 2 h 5"/>
                <a:gd name="T4" fmla="*/ 1 w 4"/>
                <a:gd name="T5" fmla="*/ 1 h 5"/>
                <a:gd name="T6" fmla="*/ 4 w 4"/>
                <a:gd name="T7" fmla="*/ 2 h 5"/>
                <a:gd name="T8" fmla="*/ 4 w 4"/>
                <a:gd name="T9" fmla="*/ 3 h 5"/>
                <a:gd name="T10" fmla="*/ 0 w 4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2" y="5"/>
                    <a:pt x="2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7768">
              <a:extLst>
                <a:ext uri="{FF2B5EF4-FFF2-40B4-BE49-F238E27FC236}">
                  <a16:creationId xmlns:a16="http://schemas.microsoft.com/office/drawing/2014/main" id="{7FB4BB17-A1B1-8AE1-8992-11F78800BA67}"/>
                </a:ext>
              </a:extLst>
            </p:cNvPr>
            <p:cNvSpPr/>
            <p:nvPr/>
          </p:nvSpPr>
          <p:spPr bwMode="auto">
            <a:xfrm>
              <a:off x="650875" y="5468936"/>
              <a:ext cx="20638" cy="12700"/>
            </a:xfrm>
            <a:custGeom>
              <a:avLst/>
              <a:gdLst>
                <a:gd name="T0" fmla="*/ 5 w 5"/>
                <a:gd name="T1" fmla="*/ 2 h 3"/>
                <a:gd name="T2" fmla="*/ 0 w 5"/>
                <a:gd name="T3" fmla="*/ 1 h 3"/>
                <a:gd name="T4" fmla="*/ 3 w 5"/>
                <a:gd name="T5" fmla="*/ 1 h 3"/>
                <a:gd name="T6" fmla="*/ 5 w 5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3" y="3"/>
                    <a:pt x="1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7769">
              <a:extLst>
                <a:ext uri="{FF2B5EF4-FFF2-40B4-BE49-F238E27FC236}">
                  <a16:creationId xmlns:a16="http://schemas.microsoft.com/office/drawing/2014/main" id="{9FFD9420-0829-3C60-72DC-94C83F1BB0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" y="6197598"/>
              <a:ext cx="22225" cy="7937"/>
            </a:xfrm>
            <a:custGeom>
              <a:avLst/>
              <a:gdLst>
                <a:gd name="T0" fmla="*/ 2 w 5"/>
                <a:gd name="T1" fmla="*/ 0 h 2"/>
                <a:gd name="T2" fmla="*/ 4 w 5"/>
                <a:gd name="T3" fmla="*/ 2 h 2"/>
                <a:gd name="T4" fmla="*/ 1 w 5"/>
                <a:gd name="T5" fmla="*/ 2 h 2"/>
                <a:gd name="T6" fmla="*/ 0 w 5"/>
                <a:gd name="T7" fmla="*/ 2 h 2"/>
                <a:gd name="T8" fmla="*/ 0 w 5"/>
                <a:gd name="T9" fmla="*/ 1 h 2"/>
                <a:gd name="T10" fmla="*/ 2 w 5"/>
                <a:gd name="T11" fmla="*/ 0 h 2"/>
                <a:gd name="T12" fmla="*/ 3 w 5"/>
                <a:gd name="T13" fmla="*/ 1 h 2"/>
                <a:gd name="T14" fmla="*/ 3 w 5"/>
                <a:gd name="T15" fmla="*/ 1 h 2"/>
                <a:gd name="T16" fmla="*/ 3 w 5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5" y="1"/>
                    <a:pt x="5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7770">
              <a:extLst>
                <a:ext uri="{FF2B5EF4-FFF2-40B4-BE49-F238E27FC236}">
                  <a16:creationId xmlns:a16="http://schemas.microsoft.com/office/drawing/2014/main" id="{7319CABD-2BF8-3007-A180-5F0384D7463B}"/>
                </a:ext>
              </a:extLst>
            </p:cNvPr>
            <p:cNvSpPr/>
            <p:nvPr/>
          </p:nvSpPr>
          <p:spPr bwMode="auto">
            <a:xfrm>
              <a:off x="463550" y="6167436"/>
              <a:ext cx="17463" cy="17462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7771">
              <a:extLst>
                <a:ext uri="{FF2B5EF4-FFF2-40B4-BE49-F238E27FC236}">
                  <a16:creationId xmlns:a16="http://schemas.microsoft.com/office/drawing/2014/main" id="{51AFC263-85FB-C5F7-A6BA-4858287541F9}"/>
                </a:ext>
              </a:extLst>
            </p:cNvPr>
            <p:cNvSpPr/>
            <p:nvPr/>
          </p:nvSpPr>
          <p:spPr bwMode="auto">
            <a:xfrm>
              <a:off x="730250" y="5553074"/>
              <a:ext cx="9525" cy="30162"/>
            </a:xfrm>
            <a:custGeom>
              <a:avLst/>
              <a:gdLst>
                <a:gd name="T0" fmla="*/ 2 w 2"/>
                <a:gd name="T1" fmla="*/ 0 h 7"/>
                <a:gd name="T2" fmla="*/ 2 w 2"/>
                <a:gd name="T3" fmla="*/ 2 h 7"/>
                <a:gd name="T4" fmla="*/ 2 w 2"/>
                <a:gd name="T5" fmla="*/ 4 h 7"/>
                <a:gd name="T6" fmla="*/ 2 w 2"/>
                <a:gd name="T7" fmla="*/ 5 h 7"/>
                <a:gd name="T8" fmla="*/ 0 w 2"/>
                <a:gd name="T9" fmla="*/ 7 h 7"/>
                <a:gd name="T10" fmla="*/ 2 w 2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0" y="5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7772">
              <a:extLst>
                <a:ext uri="{FF2B5EF4-FFF2-40B4-BE49-F238E27FC236}">
                  <a16:creationId xmlns:a16="http://schemas.microsoft.com/office/drawing/2014/main" id="{D50ECC91-24E7-2084-0EE6-7AD0D9D061AA}"/>
                </a:ext>
              </a:extLst>
            </p:cNvPr>
            <p:cNvSpPr/>
            <p:nvPr/>
          </p:nvSpPr>
          <p:spPr bwMode="auto">
            <a:xfrm>
              <a:off x="985838" y="5838823"/>
              <a:ext cx="25400" cy="12700"/>
            </a:xfrm>
            <a:custGeom>
              <a:avLst/>
              <a:gdLst>
                <a:gd name="T0" fmla="*/ 6 w 6"/>
                <a:gd name="T1" fmla="*/ 2 h 3"/>
                <a:gd name="T2" fmla="*/ 0 w 6"/>
                <a:gd name="T3" fmla="*/ 2 h 3"/>
                <a:gd name="T4" fmla="*/ 6 w 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2" y="2"/>
                    <a:pt x="0" y="2"/>
                  </a:cubicBezTo>
                  <a:cubicBezTo>
                    <a:pt x="1" y="0"/>
                    <a:pt x="4" y="1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7773">
              <a:extLst>
                <a:ext uri="{FF2B5EF4-FFF2-40B4-BE49-F238E27FC236}">
                  <a16:creationId xmlns:a16="http://schemas.microsoft.com/office/drawing/2014/main" id="{091BD1DE-E2E5-7046-1126-406B601EEC07}"/>
                </a:ext>
              </a:extLst>
            </p:cNvPr>
            <p:cNvSpPr/>
            <p:nvPr/>
          </p:nvSpPr>
          <p:spPr bwMode="auto">
            <a:xfrm>
              <a:off x="573088" y="5507036"/>
              <a:ext cx="14288" cy="46037"/>
            </a:xfrm>
            <a:custGeom>
              <a:avLst/>
              <a:gdLst>
                <a:gd name="T0" fmla="*/ 0 w 3"/>
                <a:gd name="T1" fmla="*/ 11 h 11"/>
                <a:gd name="T2" fmla="*/ 0 w 3"/>
                <a:gd name="T3" fmla="*/ 10 h 11"/>
                <a:gd name="T4" fmla="*/ 1 w 3"/>
                <a:gd name="T5" fmla="*/ 7 h 11"/>
                <a:gd name="T6" fmla="*/ 1 w 3"/>
                <a:gd name="T7" fmla="*/ 4 h 11"/>
                <a:gd name="T8" fmla="*/ 2 w 3"/>
                <a:gd name="T9" fmla="*/ 1 h 11"/>
                <a:gd name="T10" fmla="*/ 2 w 3"/>
                <a:gd name="T11" fmla="*/ 0 h 11"/>
                <a:gd name="T12" fmla="*/ 3 w 3"/>
                <a:gd name="T13" fmla="*/ 0 h 11"/>
                <a:gd name="T14" fmla="*/ 1 w 3"/>
                <a:gd name="T15" fmla="*/ 10 h 11"/>
                <a:gd name="T16" fmla="*/ 0 w 3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1">
                  <a:moveTo>
                    <a:pt x="0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" y="4"/>
                    <a:pt x="1" y="7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7774">
              <a:extLst>
                <a:ext uri="{FF2B5EF4-FFF2-40B4-BE49-F238E27FC236}">
                  <a16:creationId xmlns:a16="http://schemas.microsoft.com/office/drawing/2014/main" id="{639004F4-D426-5082-B5EF-1CED149D5B7A}"/>
                </a:ext>
              </a:extLst>
            </p:cNvPr>
            <p:cNvSpPr/>
            <p:nvPr/>
          </p:nvSpPr>
          <p:spPr bwMode="auto">
            <a:xfrm>
              <a:off x="641350" y="5800723"/>
              <a:ext cx="17463" cy="25400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0 w 4"/>
                <a:gd name="T5" fmla="*/ 6 h 6"/>
                <a:gd name="T6" fmla="*/ 2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7775">
              <a:extLst>
                <a:ext uri="{FF2B5EF4-FFF2-40B4-BE49-F238E27FC236}">
                  <a16:creationId xmlns:a16="http://schemas.microsoft.com/office/drawing/2014/main" id="{D4AAB8A2-D770-53AA-20E4-141AB4D9AC12}"/>
                </a:ext>
              </a:extLst>
            </p:cNvPr>
            <p:cNvSpPr/>
            <p:nvPr/>
          </p:nvSpPr>
          <p:spPr bwMode="auto">
            <a:xfrm>
              <a:off x="531813" y="5821361"/>
              <a:ext cx="3175" cy="30162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1 h 7"/>
                <a:gd name="T6" fmla="*/ 0 w 1"/>
                <a:gd name="T7" fmla="*/ 0 h 7"/>
                <a:gd name="T8" fmla="*/ 1 w 1"/>
                <a:gd name="T9" fmla="*/ 1 h 7"/>
                <a:gd name="T10" fmla="*/ 1 w 1"/>
                <a:gd name="T11" fmla="*/ 2 h 7"/>
                <a:gd name="T12" fmla="*/ 1 w 1"/>
                <a:gd name="T13" fmla="*/ 7 h 7"/>
                <a:gd name="T14" fmla="*/ 1 w 1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cubicBezTo>
                    <a:pt x="0" y="6"/>
                    <a:pt x="0" y="6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7776">
              <a:extLst>
                <a:ext uri="{FF2B5EF4-FFF2-40B4-BE49-F238E27FC236}">
                  <a16:creationId xmlns:a16="http://schemas.microsoft.com/office/drawing/2014/main" id="{91F8B369-F0F0-E8B6-8192-87FC54FECF18}"/>
                </a:ext>
              </a:extLst>
            </p:cNvPr>
            <p:cNvSpPr/>
            <p:nvPr/>
          </p:nvSpPr>
          <p:spPr bwMode="auto">
            <a:xfrm>
              <a:off x="739775" y="5719761"/>
              <a:ext cx="15875" cy="30162"/>
            </a:xfrm>
            <a:custGeom>
              <a:avLst/>
              <a:gdLst>
                <a:gd name="T0" fmla="*/ 0 w 4"/>
                <a:gd name="T1" fmla="*/ 7 h 7"/>
                <a:gd name="T2" fmla="*/ 1 w 4"/>
                <a:gd name="T3" fmla="*/ 3 h 7"/>
                <a:gd name="T4" fmla="*/ 2 w 4"/>
                <a:gd name="T5" fmla="*/ 3 h 7"/>
                <a:gd name="T6" fmla="*/ 3 w 4"/>
                <a:gd name="T7" fmla="*/ 0 h 7"/>
                <a:gd name="T8" fmla="*/ 3 w 4"/>
                <a:gd name="T9" fmla="*/ 2 h 7"/>
                <a:gd name="T10" fmla="*/ 2 w 4"/>
                <a:gd name="T11" fmla="*/ 4 h 7"/>
                <a:gd name="T12" fmla="*/ 1 w 4"/>
                <a:gd name="T13" fmla="*/ 5 h 7"/>
                <a:gd name="T14" fmla="*/ 0 w 4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5"/>
                    <a:pt x="1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1" y="6"/>
                    <a:pt x="1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7777">
              <a:extLst>
                <a:ext uri="{FF2B5EF4-FFF2-40B4-BE49-F238E27FC236}">
                  <a16:creationId xmlns:a16="http://schemas.microsoft.com/office/drawing/2014/main" id="{9C662811-0125-30D2-2135-7DEE1B4E6102}"/>
                </a:ext>
              </a:extLst>
            </p:cNvPr>
            <p:cNvSpPr/>
            <p:nvPr/>
          </p:nvSpPr>
          <p:spPr bwMode="auto">
            <a:xfrm>
              <a:off x="209550" y="6056311"/>
              <a:ext cx="15875" cy="12700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1 h 3"/>
                <a:gd name="T4" fmla="*/ 1 w 4"/>
                <a:gd name="T5" fmla="*/ 0 h 3"/>
                <a:gd name="T6" fmla="*/ 3 w 4"/>
                <a:gd name="T7" fmla="*/ 1 h 3"/>
                <a:gd name="T8" fmla="*/ 4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7778">
              <a:extLst>
                <a:ext uri="{FF2B5EF4-FFF2-40B4-BE49-F238E27FC236}">
                  <a16:creationId xmlns:a16="http://schemas.microsoft.com/office/drawing/2014/main" id="{A3CB086A-B2BA-C57C-5FC8-B512EDD7DCCB}"/>
                </a:ext>
              </a:extLst>
            </p:cNvPr>
            <p:cNvSpPr/>
            <p:nvPr/>
          </p:nvSpPr>
          <p:spPr bwMode="auto">
            <a:xfrm>
              <a:off x="527050" y="6000748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2 h 3"/>
                <a:gd name="T4" fmla="*/ 1 w 2"/>
                <a:gd name="T5" fmla="*/ 0 h 3"/>
                <a:gd name="T6" fmla="*/ 2 w 2"/>
                <a:gd name="T7" fmla="*/ 1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7779">
              <a:extLst>
                <a:ext uri="{FF2B5EF4-FFF2-40B4-BE49-F238E27FC236}">
                  <a16:creationId xmlns:a16="http://schemas.microsoft.com/office/drawing/2014/main" id="{E8CDCD2B-77D6-C543-65F5-0C99196CE1C6}"/>
                </a:ext>
              </a:extLst>
            </p:cNvPr>
            <p:cNvSpPr/>
            <p:nvPr/>
          </p:nvSpPr>
          <p:spPr bwMode="auto">
            <a:xfrm>
              <a:off x="306388" y="5813423"/>
              <a:ext cx="17463" cy="17462"/>
            </a:xfrm>
            <a:custGeom>
              <a:avLst/>
              <a:gdLst>
                <a:gd name="T0" fmla="*/ 1 w 4"/>
                <a:gd name="T1" fmla="*/ 0 h 4"/>
                <a:gd name="T2" fmla="*/ 3 w 4"/>
                <a:gd name="T3" fmla="*/ 2 h 4"/>
                <a:gd name="T4" fmla="*/ 3 w 4"/>
                <a:gd name="T5" fmla="*/ 4 h 4"/>
                <a:gd name="T6" fmla="*/ 2 w 4"/>
                <a:gd name="T7" fmla="*/ 3 h 4"/>
                <a:gd name="T8" fmla="*/ 1 w 4"/>
                <a:gd name="T9" fmla="*/ 1 h 4"/>
                <a:gd name="T10" fmla="*/ 1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7780">
              <a:extLst>
                <a:ext uri="{FF2B5EF4-FFF2-40B4-BE49-F238E27FC236}">
                  <a16:creationId xmlns:a16="http://schemas.microsoft.com/office/drawing/2014/main" id="{F3F38571-EB7E-73E7-6F66-5E8B6AE92B56}"/>
                </a:ext>
              </a:extLst>
            </p:cNvPr>
            <p:cNvSpPr/>
            <p:nvPr/>
          </p:nvSpPr>
          <p:spPr bwMode="auto">
            <a:xfrm>
              <a:off x="1036638" y="5630861"/>
              <a:ext cx="12700" cy="15875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4 h 4"/>
                <a:gd name="T4" fmla="*/ 1 w 3"/>
                <a:gd name="T5" fmla="*/ 4 h 4"/>
                <a:gd name="T6" fmla="*/ 0 w 3"/>
                <a:gd name="T7" fmla="*/ 3 h 4"/>
                <a:gd name="T8" fmla="*/ 3 w 3"/>
                <a:gd name="T9" fmla="*/ 0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2" y="2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7781">
              <a:extLst>
                <a:ext uri="{FF2B5EF4-FFF2-40B4-BE49-F238E27FC236}">
                  <a16:creationId xmlns:a16="http://schemas.microsoft.com/office/drawing/2014/main" id="{5F216844-0F38-202D-1CAA-6C8367309FB2}"/>
                </a:ext>
              </a:extLst>
            </p:cNvPr>
            <p:cNvSpPr/>
            <p:nvPr/>
          </p:nvSpPr>
          <p:spPr bwMode="auto">
            <a:xfrm>
              <a:off x="573088" y="5795961"/>
              <a:ext cx="9525" cy="17462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1" y="3"/>
                    <a:pt x="1" y="4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7782">
              <a:extLst>
                <a:ext uri="{FF2B5EF4-FFF2-40B4-BE49-F238E27FC236}">
                  <a16:creationId xmlns:a16="http://schemas.microsoft.com/office/drawing/2014/main" id="{8BBEAB9A-2B2A-C68E-8A07-C34C3528199A}"/>
                </a:ext>
              </a:extLst>
            </p:cNvPr>
            <p:cNvSpPr/>
            <p:nvPr/>
          </p:nvSpPr>
          <p:spPr bwMode="auto">
            <a:xfrm>
              <a:off x="569913" y="6053136"/>
              <a:ext cx="7938" cy="793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7783">
              <a:extLst>
                <a:ext uri="{FF2B5EF4-FFF2-40B4-BE49-F238E27FC236}">
                  <a16:creationId xmlns:a16="http://schemas.microsoft.com/office/drawing/2014/main" id="{19A222A3-C4C8-D7F5-CD42-1D436C3C4E91}"/>
                </a:ext>
              </a:extLst>
            </p:cNvPr>
            <p:cNvSpPr/>
            <p:nvPr/>
          </p:nvSpPr>
          <p:spPr bwMode="auto">
            <a:xfrm>
              <a:off x="527050" y="5937248"/>
              <a:ext cx="4763" cy="17462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4 h 4"/>
                <a:gd name="T6" fmla="*/ 1 w 1"/>
                <a:gd name="T7" fmla="*/ 0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7784">
              <a:extLst>
                <a:ext uri="{FF2B5EF4-FFF2-40B4-BE49-F238E27FC236}">
                  <a16:creationId xmlns:a16="http://schemas.microsoft.com/office/drawing/2014/main" id="{41775EDA-5448-4589-0BA8-8D4E6E502A55}"/>
                </a:ext>
              </a:extLst>
            </p:cNvPr>
            <p:cNvSpPr/>
            <p:nvPr/>
          </p:nvSpPr>
          <p:spPr bwMode="auto">
            <a:xfrm>
              <a:off x="676275" y="5638799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1 h 3"/>
                <a:gd name="T4" fmla="*/ 1 w 2"/>
                <a:gd name="T5" fmla="*/ 0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7785">
              <a:extLst>
                <a:ext uri="{FF2B5EF4-FFF2-40B4-BE49-F238E27FC236}">
                  <a16:creationId xmlns:a16="http://schemas.microsoft.com/office/drawing/2014/main" id="{E9DD9567-887F-9EB0-86BA-8CF279227A22}"/>
                </a:ext>
              </a:extLst>
            </p:cNvPr>
            <p:cNvSpPr/>
            <p:nvPr/>
          </p:nvSpPr>
          <p:spPr bwMode="auto">
            <a:xfrm>
              <a:off x="298450" y="5800723"/>
              <a:ext cx="7938" cy="793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7786">
              <a:extLst>
                <a:ext uri="{FF2B5EF4-FFF2-40B4-BE49-F238E27FC236}">
                  <a16:creationId xmlns:a16="http://schemas.microsoft.com/office/drawing/2014/main" id="{C0233E38-7F25-FD88-32CB-8990E9ADFF7C}"/>
                </a:ext>
              </a:extLst>
            </p:cNvPr>
            <p:cNvSpPr/>
            <p:nvPr/>
          </p:nvSpPr>
          <p:spPr bwMode="auto">
            <a:xfrm>
              <a:off x="658813" y="5783261"/>
              <a:ext cx="4763" cy="12700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7787">
              <a:extLst>
                <a:ext uri="{FF2B5EF4-FFF2-40B4-BE49-F238E27FC236}">
                  <a16:creationId xmlns:a16="http://schemas.microsoft.com/office/drawing/2014/main" id="{7AB15C0B-F564-3F49-2579-F8D414451DF6}"/>
                </a:ext>
              </a:extLst>
            </p:cNvPr>
            <p:cNvSpPr/>
            <p:nvPr/>
          </p:nvSpPr>
          <p:spPr bwMode="auto">
            <a:xfrm>
              <a:off x="844550" y="5378449"/>
              <a:ext cx="4763" cy="793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7788">
              <a:extLst>
                <a:ext uri="{FF2B5EF4-FFF2-40B4-BE49-F238E27FC236}">
                  <a16:creationId xmlns:a16="http://schemas.microsoft.com/office/drawing/2014/main" id="{FEBF8DE0-6EF9-BFA7-CE3A-9B75B9C9EBBB}"/>
                </a:ext>
              </a:extLst>
            </p:cNvPr>
            <p:cNvSpPr/>
            <p:nvPr/>
          </p:nvSpPr>
          <p:spPr bwMode="auto">
            <a:xfrm>
              <a:off x="688975" y="5792786"/>
              <a:ext cx="7938" cy="7937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7789">
              <a:extLst>
                <a:ext uri="{FF2B5EF4-FFF2-40B4-BE49-F238E27FC236}">
                  <a16:creationId xmlns:a16="http://schemas.microsoft.com/office/drawing/2014/main" id="{2CDCFDE7-98DB-1C41-33CA-4887D7201ADD}"/>
                </a:ext>
              </a:extLst>
            </p:cNvPr>
            <p:cNvSpPr/>
            <p:nvPr/>
          </p:nvSpPr>
          <p:spPr bwMode="auto">
            <a:xfrm>
              <a:off x="755650" y="5702299"/>
              <a:ext cx="9525" cy="12700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7790">
              <a:extLst>
                <a:ext uri="{FF2B5EF4-FFF2-40B4-BE49-F238E27FC236}">
                  <a16:creationId xmlns:a16="http://schemas.microsoft.com/office/drawing/2014/main" id="{EF0AB516-D70B-D255-141F-0F96741D4A7E}"/>
                </a:ext>
              </a:extLst>
            </p:cNvPr>
            <p:cNvSpPr/>
            <p:nvPr/>
          </p:nvSpPr>
          <p:spPr bwMode="auto">
            <a:xfrm>
              <a:off x="798513" y="6069011"/>
              <a:ext cx="4763" cy="9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7791">
              <a:extLst>
                <a:ext uri="{FF2B5EF4-FFF2-40B4-BE49-F238E27FC236}">
                  <a16:creationId xmlns:a16="http://schemas.microsoft.com/office/drawing/2014/main" id="{D72F0551-FD36-E3C5-EE50-AF265ED7F739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7792">
              <a:extLst>
                <a:ext uri="{FF2B5EF4-FFF2-40B4-BE49-F238E27FC236}">
                  <a16:creationId xmlns:a16="http://schemas.microsoft.com/office/drawing/2014/main" id="{F5225488-B508-FF8E-8D63-8F2C7BB25DEA}"/>
                </a:ext>
              </a:extLst>
            </p:cNvPr>
            <p:cNvSpPr/>
            <p:nvPr/>
          </p:nvSpPr>
          <p:spPr bwMode="auto">
            <a:xfrm>
              <a:off x="836613" y="5527674"/>
              <a:ext cx="4763" cy="7937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7793">
              <a:extLst>
                <a:ext uri="{FF2B5EF4-FFF2-40B4-BE49-F238E27FC236}">
                  <a16:creationId xmlns:a16="http://schemas.microsoft.com/office/drawing/2014/main" id="{4302FE6C-0866-268A-3AF7-85EB5F1003E7}"/>
                </a:ext>
              </a:extLst>
            </p:cNvPr>
            <p:cNvSpPr/>
            <p:nvPr/>
          </p:nvSpPr>
          <p:spPr bwMode="auto">
            <a:xfrm>
              <a:off x="547688" y="5864223"/>
              <a:ext cx="0" cy="952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7794">
              <a:extLst>
                <a:ext uri="{FF2B5EF4-FFF2-40B4-BE49-F238E27FC236}">
                  <a16:creationId xmlns:a16="http://schemas.microsoft.com/office/drawing/2014/main" id="{B93BA7CA-BDEC-4FE7-2255-6EB87B30844F}"/>
                </a:ext>
              </a:extLst>
            </p:cNvPr>
            <p:cNvSpPr/>
            <p:nvPr/>
          </p:nvSpPr>
          <p:spPr bwMode="auto">
            <a:xfrm>
              <a:off x="1069975" y="5489574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7795">
              <a:extLst>
                <a:ext uri="{FF2B5EF4-FFF2-40B4-BE49-F238E27FC236}">
                  <a16:creationId xmlns:a16="http://schemas.microsoft.com/office/drawing/2014/main" id="{40A69545-E934-529E-3B36-54F80DA2FCD1}"/>
                </a:ext>
              </a:extLst>
            </p:cNvPr>
            <p:cNvSpPr/>
            <p:nvPr/>
          </p:nvSpPr>
          <p:spPr bwMode="auto">
            <a:xfrm>
              <a:off x="739775" y="5540374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7796">
              <a:extLst>
                <a:ext uri="{FF2B5EF4-FFF2-40B4-BE49-F238E27FC236}">
                  <a16:creationId xmlns:a16="http://schemas.microsoft.com/office/drawing/2014/main" id="{7953BF60-9D57-50B3-DC37-2F02EF3F2E9E}"/>
                </a:ext>
              </a:extLst>
            </p:cNvPr>
            <p:cNvSpPr/>
            <p:nvPr/>
          </p:nvSpPr>
          <p:spPr bwMode="auto">
            <a:xfrm>
              <a:off x="582613" y="5788023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7797">
              <a:extLst>
                <a:ext uri="{FF2B5EF4-FFF2-40B4-BE49-F238E27FC236}">
                  <a16:creationId xmlns:a16="http://schemas.microsoft.com/office/drawing/2014/main" id="{BA2F7C5E-12B3-8DEE-E62B-0C990B8BE218}"/>
                </a:ext>
              </a:extLst>
            </p:cNvPr>
            <p:cNvSpPr/>
            <p:nvPr/>
          </p:nvSpPr>
          <p:spPr bwMode="auto">
            <a:xfrm>
              <a:off x="658813" y="56514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7798">
              <a:extLst>
                <a:ext uri="{FF2B5EF4-FFF2-40B4-BE49-F238E27FC236}">
                  <a16:creationId xmlns:a16="http://schemas.microsoft.com/office/drawing/2014/main" id="{19FEEB33-CCC1-523C-9D5C-CD88C05459E2}"/>
                </a:ext>
              </a:extLst>
            </p:cNvPr>
            <p:cNvSpPr/>
            <p:nvPr/>
          </p:nvSpPr>
          <p:spPr bwMode="auto">
            <a:xfrm>
              <a:off x="752475" y="5714999"/>
              <a:ext cx="7938" cy="476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7799">
              <a:extLst>
                <a:ext uri="{FF2B5EF4-FFF2-40B4-BE49-F238E27FC236}">
                  <a16:creationId xmlns:a16="http://schemas.microsoft.com/office/drawing/2014/main" id="{712DF109-8171-D02B-884B-21DAE7461C93}"/>
                </a:ext>
              </a:extLst>
            </p:cNvPr>
            <p:cNvSpPr/>
            <p:nvPr/>
          </p:nvSpPr>
          <p:spPr bwMode="auto">
            <a:xfrm>
              <a:off x="701675" y="6154736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7800">
              <a:extLst>
                <a:ext uri="{FF2B5EF4-FFF2-40B4-BE49-F238E27FC236}">
                  <a16:creationId xmlns:a16="http://schemas.microsoft.com/office/drawing/2014/main" id="{9436C65D-9B04-F502-CAB1-FDD519191D9E}"/>
                </a:ext>
              </a:extLst>
            </p:cNvPr>
            <p:cNvSpPr/>
            <p:nvPr/>
          </p:nvSpPr>
          <p:spPr bwMode="auto">
            <a:xfrm>
              <a:off x="823913" y="5400674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7801">
              <a:extLst>
                <a:ext uri="{FF2B5EF4-FFF2-40B4-BE49-F238E27FC236}">
                  <a16:creationId xmlns:a16="http://schemas.microsoft.com/office/drawing/2014/main" id="{3191B5E4-C9E3-728A-5409-FB614A0D057A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7802">
              <a:extLst>
                <a:ext uri="{FF2B5EF4-FFF2-40B4-BE49-F238E27FC236}">
                  <a16:creationId xmlns:a16="http://schemas.microsoft.com/office/drawing/2014/main" id="{B6971C33-D4CD-BEFF-0C66-A69867926DA4}"/>
                </a:ext>
              </a:extLst>
            </p:cNvPr>
            <p:cNvSpPr/>
            <p:nvPr/>
          </p:nvSpPr>
          <p:spPr bwMode="auto">
            <a:xfrm>
              <a:off x="587375" y="5699124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7803">
              <a:extLst>
                <a:ext uri="{FF2B5EF4-FFF2-40B4-BE49-F238E27FC236}">
                  <a16:creationId xmlns:a16="http://schemas.microsoft.com/office/drawing/2014/main" id="{513FBF94-A989-5294-7E54-A3E51FC075D2}"/>
                </a:ext>
              </a:extLst>
            </p:cNvPr>
            <p:cNvSpPr/>
            <p:nvPr/>
          </p:nvSpPr>
          <p:spPr bwMode="auto">
            <a:xfrm>
              <a:off x="790575" y="6248398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7804">
              <a:extLst>
                <a:ext uri="{FF2B5EF4-FFF2-40B4-BE49-F238E27FC236}">
                  <a16:creationId xmlns:a16="http://schemas.microsoft.com/office/drawing/2014/main" id="{36036A87-7DAE-9C37-F03A-829A40757E0F}"/>
                </a:ext>
              </a:extLst>
            </p:cNvPr>
            <p:cNvSpPr/>
            <p:nvPr/>
          </p:nvSpPr>
          <p:spPr bwMode="auto">
            <a:xfrm>
              <a:off x="836613" y="5327649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7805">
              <a:extLst>
                <a:ext uri="{FF2B5EF4-FFF2-40B4-BE49-F238E27FC236}">
                  <a16:creationId xmlns:a16="http://schemas.microsoft.com/office/drawing/2014/main" id="{7FA502AA-8B23-052F-AC0F-F5CE81ADBBF9}"/>
                </a:ext>
              </a:extLst>
            </p:cNvPr>
            <p:cNvSpPr/>
            <p:nvPr/>
          </p:nvSpPr>
          <p:spPr bwMode="auto">
            <a:xfrm>
              <a:off x="552450" y="584834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7806">
              <a:extLst>
                <a:ext uri="{FF2B5EF4-FFF2-40B4-BE49-F238E27FC236}">
                  <a16:creationId xmlns:a16="http://schemas.microsoft.com/office/drawing/2014/main" id="{BB4F762F-03C0-9202-4D24-DAE1F25152D8}"/>
                </a:ext>
              </a:extLst>
            </p:cNvPr>
            <p:cNvSpPr/>
            <p:nvPr/>
          </p:nvSpPr>
          <p:spPr bwMode="auto">
            <a:xfrm>
              <a:off x="625475" y="5472111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7807">
              <a:extLst>
                <a:ext uri="{FF2B5EF4-FFF2-40B4-BE49-F238E27FC236}">
                  <a16:creationId xmlns:a16="http://schemas.microsoft.com/office/drawing/2014/main" id="{56F84C1E-4CD9-1671-CF0B-371B6C29DF73}"/>
                </a:ext>
              </a:extLst>
            </p:cNvPr>
            <p:cNvSpPr/>
            <p:nvPr/>
          </p:nvSpPr>
          <p:spPr bwMode="auto">
            <a:xfrm>
              <a:off x="531813" y="5851523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7808">
              <a:extLst>
                <a:ext uri="{FF2B5EF4-FFF2-40B4-BE49-F238E27FC236}">
                  <a16:creationId xmlns:a16="http://schemas.microsoft.com/office/drawing/2014/main" id="{1FFCA138-BCBB-C77C-F443-C829C4242586}"/>
                </a:ext>
              </a:extLst>
            </p:cNvPr>
            <p:cNvSpPr/>
            <p:nvPr/>
          </p:nvSpPr>
          <p:spPr bwMode="auto">
            <a:xfrm>
              <a:off x="587375" y="5707061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7809">
              <a:extLst>
                <a:ext uri="{FF2B5EF4-FFF2-40B4-BE49-F238E27FC236}">
                  <a16:creationId xmlns:a16="http://schemas.microsoft.com/office/drawing/2014/main" id="{DC226340-D01D-3466-7D24-AB54CCF94A78}"/>
                </a:ext>
              </a:extLst>
            </p:cNvPr>
            <p:cNvSpPr/>
            <p:nvPr/>
          </p:nvSpPr>
          <p:spPr bwMode="auto">
            <a:xfrm>
              <a:off x="735013" y="5545136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810">
              <a:extLst>
                <a:ext uri="{FF2B5EF4-FFF2-40B4-BE49-F238E27FC236}">
                  <a16:creationId xmlns:a16="http://schemas.microsoft.com/office/drawing/2014/main" id="{DA98B86A-D2CD-A070-B031-C1BDEF44D1F9}"/>
                </a:ext>
              </a:extLst>
            </p:cNvPr>
            <p:cNvSpPr/>
            <p:nvPr/>
          </p:nvSpPr>
          <p:spPr bwMode="auto">
            <a:xfrm>
              <a:off x="196850" y="5876923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7811">
              <a:extLst>
                <a:ext uri="{FF2B5EF4-FFF2-40B4-BE49-F238E27FC236}">
                  <a16:creationId xmlns:a16="http://schemas.microsoft.com/office/drawing/2014/main" id="{D61E0587-A0C1-C4D4-71DC-98AD5C366F27}"/>
                </a:ext>
              </a:extLst>
            </p:cNvPr>
            <p:cNvSpPr/>
            <p:nvPr/>
          </p:nvSpPr>
          <p:spPr bwMode="auto">
            <a:xfrm>
              <a:off x="595313" y="60055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Oval 77812">
              <a:extLst>
                <a:ext uri="{FF2B5EF4-FFF2-40B4-BE49-F238E27FC236}">
                  <a16:creationId xmlns:a16="http://schemas.microsoft.com/office/drawing/2014/main" id="{45B077BF-1B75-3452-E404-44ADC0F3A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13" y="581818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7813">
              <a:extLst>
                <a:ext uri="{FF2B5EF4-FFF2-40B4-BE49-F238E27FC236}">
                  <a16:creationId xmlns:a16="http://schemas.microsoft.com/office/drawing/2014/main" id="{3466B51A-FF6C-E79E-3DC2-A8C5A749E07F}"/>
                </a:ext>
              </a:extLst>
            </p:cNvPr>
            <p:cNvSpPr/>
            <p:nvPr/>
          </p:nvSpPr>
          <p:spPr bwMode="auto">
            <a:xfrm>
              <a:off x="727075" y="60785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814">
              <a:extLst>
                <a:ext uri="{FF2B5EF4-FFF2-40B4-BE49-F238E27FC236}">
                  <a16:creationId xmlns:a16="http://schemas.microsoft.com/office/drawing/2014/main" id="{2C5F9FFE-09C4-1387-4849-A82FF8E65B78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Oval 77815">
              <a:extLst>
                <a:ext uri="{FF2B5EF4-FFF2-40B4-BE49-F238E27FC236}">
                  <a16:creationId xmlns:a16="http://schemas.microsoft.com/office/drawing/2014/main" id="{1442DB4C-E607-1316-4815-67DBA6FFD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847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816">
              <a:extLst>
                <a:ext uri="{FF2B5EF4-FFF2-40B4-BE49-F238E27FC236}">
                  <a16:creationId xmlns:a16="http://schemas.microsoft.com/office/drawing/2014/main" id="{3FB6BB9D-4398-9333-7AF7-6B8DD3A9FF50}"/>
                </a:ext>
              </a:extLst>
            </p:cNvPr>
            <p:cNvSpPr/>
            <p:nvPr/>
          </p:nvSpPr>
          <p:spPr bwMode="auto">
            <a:xfrm>
              <a:off x="765175" y="5795961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817">
              <a:extLst>
                <a:ext uri="{FF2B5EF4-FFF2-40B4-BE49-F238E27FC236}">
                  <a16:creationId xmlns:a16="http://schemas.microsoft.com/office/drawing/2014/main" id="{EF96A0C2-EA56-2BD7-1228-2B9267879F1E}"/>
                </a:ext>
              </a:extLst>
            </p:cNvPr>
            <p:cNvSpPr/>
            <p:nvPr/>
          </p:nvSpPr>
          <p:spPr bwMode="auto">
            <a:xfrm>
              <a:off x="773113" y="6205536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Oval 77818">
              <a:extLst>
                <a:ext uri="{FF2B5EF4-FFF2-40B4-BE49-F238E27FC236}">
                  <a16:creationId xmlns:a16="http://schemas.microsoft.com/office/drawing/2014/main" id="{469F86C4-3EFB-F3A6-1454-6F2858843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603884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7819">
              <a:extLst>
                <a:ext uri="{FF2B5EF4-FFF2-40B4-BE49-F238E27FC236}">
                  <a16:creationId xmlns:a16="http://schemas.microsoft.com/office/drawing/2014/main" id="{CB2F993B-4BD6-7F61-7924-E5792C8B57C2}"/>
                </a:ext>
              </a:extLst>
            </p:cNvPr>
            <p:cNvSpPr/>
            <p:nvPr/>
          </p:nvSpPr>
          <p:spPr bwMode="auto">
            <a:xfrm>
              <a:off x="654050" y="5659436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7820">
              <a:extLst>
                <a:ext uri="{FF2B5EF4-FFF2-40B4-BE49-F238E27FC236}">
                  <a16:creationId xmlns:a16="http://schemas.microsoft.com/office/drawing/2014/main" id="{049A0F75-66B8-B814-DE64-C7007B96709A}"/>
                </a:ext>
              </a:extLst>
            </p:cNvPr>
            <p:cNvSpPr/>
            <p:nvPr/>
          </p:nvSpPr>
          <p:spPr bwMode="auto">
            <a:xfrm>
              <a:off x="663575" y="55832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7821">
              <a:extLst>
                <a:ext uri="{FF2B5EF4-FFF2-40B4-BE49-F238E27FC236}">
                  <a16:creationId xmlns:a16="http://schemas.microsoft.com/office/drawing/2014/main" id="{7C78DF34-0622-0DCC-7E4D-FD26E734B00C}"/>
                </a:ext>
              </a:extLst>
            </p:cNvPr>
            <p:cNvSpPr/>
            <p:nvPr/>
          </p:nvSpPr>
          <p:spPr bwMode="auto">
            <a:xfrm>
              <a:off x="755650" y="5805486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Oval 77822">
              <a:extLst>
                <a:ext uri="{FF2B5EF4-FFF2-40B4-BE49-F238E27FC236}">
                  <a16:creationId xmlns:a16="http://schemas.microsoft.com/office/drawing/2014/main" id="{871F476D-9471-3E78-15C1-87796DBA8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053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Oval 77823">
              <a:extLst>
                <a:ext uri="{FF2B5EF4-FFF2-40B4-BE49-F238E27FC236}">
                  <a16:creationId xmlns:a16="http://schemas.microsoft.com/office/drawing/2014/main" id="{02FBF211-3309-1E27-BD29-A6435A789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58086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7824">
              <a:extLst>
                <a:ext uri="{FF2B5EF4-FFF2-40B4-BE49-F238E27FC236}">
                  <a16:creationId xmlns:a16="http://schemas.microsoft.com/office/drawing/2014/main" id="{DA76C376-7130-5C7B-B205-E80F77993858}"/>
                </a:ext>
              </a:extLst>
            </p:cNvPr>
            <p:cNvSpPr/>
            <p:nvPr/>
          </p:nvSpPr>
          <p:spPr bwMode="auto">
            <a:xfrm>
              <a:off x="654050" y="56641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77825">
              <a:extLst>
                <a:ext uri="{FF2B5EF4-FFF2-40B4-BE49-F238E27FC236}">
                  <a16:creationId xmlns:a16="http://schemas.microsoft.com/office/drawing/2014/main" id="{2BE83CBC-0723-2BBE-F7A8-9BC098058D55}"/>
                </a:ext>
              </a:extLst>
            </p:cNvPr>
            <p:cNvSpPr/>
            <p:nvPr/>
          </p:nvSpPr>
          <p:spPr bwMode="auto">
            <a:xfrm>
              <a:off x="658813" y="56594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Oval 77826">
              <a:extLst>
                <a:ext uri="{FF2B5EF4-FFF2-40B4-BE49-F238E27FC236}">
                  <a16:creationId xmlns:a16="http://schemas.microsoft.com/office/drawing/2014/main" id="{DC509BA5-EBD0-47A5-9E88-2AC34D04B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525462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Rectangle 77827">
              <a:extLst>
                <a:ext uri="{FF2B5EF4-FFF2-40B4-BE49-F238E27FC236}">
                  <a16:creationId xmlns:a16="http://schemas.microsoft.com/office/drawing/2014/main" id="{DAD721FD-FBBB-96DC-DEBF-E3D18BAD0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013" y="6022973"/>
              <a:ext cx="4763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Oval 77828">
              <a:extLst>
                <a:ext uri="{FF2B5EF4-FFF2-40B4-BE49-F238E27FC236}">
                  <a16:creationId xmlns:a16="http://schemas.microsoft.com/office/drawing/2014/main" id="{2EECA485-31A0-B126-0EC6-6B950E333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50" y="5694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77829">
              <a:extLst>
                <a:ext uri="{FF2B5EF4-FFF2-40B4-BE49-F238E27FC236}">
                  <a16:creationId xmlns:a16="http://schemas.microsoft.com/office/drawing/2014/main" id="{BA063B47-5AD3-FEF1-AF7A-6B555ACC9941}"/>
                </a:ext>
              </a:extLst>
            </p:cNvPr>
            <p:cNvSpPr/>
            <p:nvPr/>
          </p:nvSpPr>
          <p:spPr bwMode="auto">
            <a:xfrm>
              <a:off x="785813" y="5484811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7830">
              <a:extLst>
                <a:ext uri="{FF2B5EF4-FFF2-40B4-BE49-F238E27FC236}">
                  <a16:creationId xmlns:a16="http://schemas.microsoft.com/office/drawing/2014/main" id="{F3F0B952-031F-50D0-2922-93D9FE9D969E}"/>
                </a:ext>
              </a:extLst>
            </p:cNvPr>
            <p:cNvSpPr/>
            <p:nvPr/>
          </p:nvSpPr>
          <p:spPr bwMode="auto">
            <a:xfrm>
              <a:off x="793750" y="5434011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Oval 77831">
              <a:extLst>
                <a:ext uri="{FF2B5EF4-FFF2-40B4-BE49-F238E27FC236}">
                  <a16:creationId xmlns:a16="http://schemas.microsoft.com/office/drawing/2014/main" id="{F5416AFD-7667-CAAB-E3CD-DA3B068C5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75" y="5821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7832">
              <a:extLst>
                <a:ext uri="{FF2B5EF4-FFF2-40B4-BE49-F238E27FC236}">
                  <a16:creationId xmlns:a16="http://schemas.microsoft.com/office/drawing/2014/main" id="{92B071BE-5938-C38B-B77D-F4F351AE8AF5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Oval 77833">
              <a:extLst>
                <a:ext uri="{FF2B5EF4-FFF2-40B4-BE49-F238E27FC236}">
                  <a16:creationId xmlns:a16="http://schemas.microsoft.com/office/drawing/2014/main" id="{BB56680A-23AA-45F5-D74F-00CF70909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" y="5426074"/>
              <a:ext cx="3175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77834">
              <a:extLst>
                <a:ext uri="{FF2B5EF4-FFF2-40B4-BE49-F238E27FC236}">
                  <a16:creationId xmlns:a16="http://schemas.microsoft.com/office/drawing/2014/main" id="{6C3C184D-2E97-D12E-FC27-75B7E3E254A7}"/>
                </a:ext>
              </a:extLst>
            </p:cNvPr>
            <p:cNvSpPr/>
            <p:nvPr/>
          </p:nvSpPr>
          <p:spPr bwMode="auto">
            <a:xfrm>
              <a:off x="730250" y="58134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77835">
              <a:extLst>
                <a:ext uri="{FF2B5EF4-FFF2-40B4-BE49-F238E27FC236}">
                  <a16:creationId xmlns:a16="http://schemas.microsoft.com/office/drawing/2014/main" id="{E446BCBE-6AFA-3AFD-7E33-B3F281EB83E6}"/>
                </a:ext>
              </a:extLst>
            </p:cNvPr>
            <p:cNvSpPr/>
            <p:nvPr/>
          </p:nvSpPr>
          <p:spPr bwMode="auto">
            <a:xfrm>
              <a:off x="1074738" y="54848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77836">
              <a:extLst>
                <a:ext uri="{FF2B5EF4-FFF2-40B4-BE49-F238E27FC236}">
                  <a16:creationId xmlns:a16="http://schemas.microsoft.com/office/drawing/2014/main" id="{CE7C0C44-6794-6B99-C2B4-F8143474EE3B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77837">
              <a:extLst>
                <a:ext uri="{FF2B5EF4-FFF2-40B4-BE49-F238E27FC236}">
                  <a16:creationId xmlns:a16="http://schemas.microsoft.com/office/drawing/2014/main" id="{8021ABE4-CDD1-8FF4-F9C6-78B0EEF4FF74}"/>
                </a:ext>
              </a:extLst>
            </p:cNvPr>
            <p:cNvSpPr/>
            <p:nvPr/>
          </p:nvSpPr>
          <p:spPr bwMode="auto">
            <a:xfrm>
              <a:off x="534988" y="58562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7838">
              <a:extLst>
                <a:ext uri="{FF2B5EF4-FFF2-40B4-BE49-F238E27FC236}">
                  <a16:creationId xmlns:a16="http://schemas.microsoft.com/office/drawing/2014/main" id="{003FC042-A450-D4B0-62D9-0467207A9E29}"/>
                </a:ext>
              </a:extLst>
            </p:cNvPr>
            <p:cNvSpPr/>
            <p:nvPr/>
          </p:nvSpPr>
          <p:spPr bwMode="auto">
            <a:xfrm>
              <a:off x="862013" y="59499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Rectangle 77839">
              <a:extLst>
                <a:ext uri="{FF2B5EF4-FFF2-40B4-BE49-F238E27FC236}">
                  <a16:creationId xmlns:a16="http://schemas.microsoft.com/office/drawing/2014/main" id="{E1957B92-219B-4329-A6E9-3B274E081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" y="5711824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7840">
              <a:extLst>
                <a:ext uri="{FF2B5EF4-FFF2-40B4-BE49-F238E27FC236}">
                  <a16:creationId xmlns:a16="http://schemas.microsoft.com/office/drawing/2014/main" id="{31DD0644-E5A5-0630-5135-E78CE31438CB}"/>
                </a:ext>
              </a:extLst>
            </p:cNvPr>
            <p:cNvSpPr/>
            <p:nvPr/>
          </p:nvSpPr>
          <p:spPr bwMode="auto">
            <a:xfrm>
              <a:off x="739775" y="55530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77841">
              <a:extLst>
                <a:ext uri="{FF2B5EF4-FFF2-40B4-BE49-F238E27FC236}">
                  <a16:creationId xmlns:a16="http://schemas.microsoft.com/office/drawing/2014/main" id="{AC1BA0F4-102F-683E-0978-A784870A1C65}"/>
                </a:ext>
              </a:extLst>
            </p:cNvPr>
            <p:cNvSpPr/>
            <p:nvPr/>
          </p:nvSpPr>
          <p:spPr bwMode="auto">
            <a:xfrm>
              <a:off x="590550" y="6142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Rectangle 77842">
              <a:extLst>
                <a:ext uri="{FF2B5EF4-FFF2-40B4-BE49-F238E27FC236}">
                  <a16:creationId xmlns:a16="http://schemas.microsoft.com/office/drawing/2014/main" id="{D11277D1-1AB4-0258-6DEE-A88DAF34F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5459411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77843">
              <a:extLst>
                <a:ext uri="{FF2B5EF4-FFF2-40B4-BE49-F238E27FC236}">
                  <a16:creationId xmlns:a16="http://schemas.microsoft.com/office/drawing/2014/main" id="{009916D8-7FA5-7F60-FF1E-46A9C08311BD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83869">
              <a:extLst>
                <a:ext uri="{FF2B5EF4-FFF2-40B4-BE49-F238E27FC236}">
                  <a16:creationId xmlns:a16="http://schemas.microsoft.com/office/drawing/2014/main" id="{80F9DD85-3B9C-6D59-5BBF-F111EFEDDABD}"/>
                </a:ext>
              </a:extLst>
            </p:cNvPr>
            <p:cNvSpPr/>
            <p:nvPr/>
          </p:nvSpPr>
          <p:spPr bwMode="auto">
            <a:xfrm>
              <a:off x="1503362" y="5967411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83939">
              <a:extLst>
                <a:ext uri="{FF2B5EF4-FFF2-40B4-BE49-F238E27FC236}">
                  <a16:creationId xmlns:a16="http://schemas.microsoft.com/office/drawing/2014/main" id="{04945E50-65B8-D0E1-76B7-A219F2DCCAFA}"/>
                </a:ext>
              </a:extLst>
            </p:cNvPr>
            <p:cNvSpPr/>
            <p:nvPr/>
          </p:nvSpPr>
          <p:spPr bwMode="auto">
            <a:xfrm>
              <a:off x="1490662" y="5507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Picture 2" descr="C:\Users\Administrator\Desktop\所需图片\明清\新建文件夹\微信图片_20201015100257_副本.jpg">
            <a:extLst>
              <a:ext uri="{FF2B5EF4-FFF2-40B4-BE49-F238E27FC236}">
                <a16:creationId xmlns:a16="http://schemas.microsoft.com/office/drawing/2014/main" id="{7537B0A9-D542-C1AF-BB10-5861D1E11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849974" y="1834854"/>
            <a:ext cx="4307477" cy="5738816"/>
          </a:xfrm>
          <a:prstGeom prst="rect">
            <a:avLst/>
          </a:prstGeom>
          <a:noFill/>
          <a:effectLst>
            <a:glow rad="127000">
              <a:schemeClr val="bg1">
                <a:alpha val="40000"/>
              </a:schemeClr>
            </a:glow>
          </a:effectLst>
        </p:spPr>
      </p:pic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728D5DFE-2372-7234-02A7-211076F7137D}"/>
              </a:ext>
            </a:extLst>
          </p:cNvPr>
          <p:cNvSpPr/>
          <p:nvPr/>
        </p:nvSpPr>
        <p:spPr>
          <a:xfrm>
            <a:off x="6321981" y="200279"/>
            <a:ext cx="5302823" cy="3219924"/>
          </a:xfrm>
          <a:prstGeom prst="roundRect">
            <a:avLst>
              <a:gd name="adj" fmla="val 7644"/>
            </a:avLst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  <a:effectLst>
            <a:outerShdw blurRad="203200" dist="317500" dir="270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DFB329FB-02C8-226E-49F9-EAF9FF056E95}"/>
              </a:ext>
            </a:extLst>
          </p:cNvPr>
          <p:cNvSpPr txBox="1"/>
          <p:nvPr/>
        </p:nvSpPr>
        <p:spPr>
          <a:xfrm>
            <a:off x="6690573" y="938085"/>
            <a:ext cx="4781468" cy="244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国家原有的封建经济（自给自足的自然经济）遭到破坏</a:t>
            </a:r>
            <a:r>
              <a:rPr lang="en-US" altLang="zh-CN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,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有一定的资本主义成分</a:t>
            </a:r>
            <a:r>
              <a:rPr lang="en-US" altLang="zh-CN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,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但仍保持着封建剥削制度。</a:t>
            </a:r>
            <a:r>
              <a:rPr lang="zh-CN" altLang="en-US" sz="2400" dirty="0">
                <a:solidFill>
                  <a:srgbClr val="E0C676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既保存着封建经济，又发展了资本主义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。</a:t>
            </a: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81175440-267E-0BA1-8C4A-CE5E2605B72E}"/>
              </a:ext>
            </a:extLst>
          </p:cNvPr>
          <p:cNvGrpSpPr/>
          <p:nvPr/>
        </p:nvGrpSpPr>
        <p:grpSpPr>
          <a:xfrm>
            <a:off x="1316924" y="266992"/>
            <a:ext cx="3875000" cy="2663456"/>
            <a:chOff x="1276350" y="3429000"/>
            <a:chExt cx="3875000" cy="2663456"/>
          </a:xfrm>
        </p:grpSpPr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213626A6-CECA-F804-0528-7334B18B6613}"/>
                </a:ext>
              </a:extLst>
            </p:cNvPr>
            <p:cNvSpPr/>
            <p:nvPr/>
          </p:nvSpPr>
          <p:spPr>
            <a:xfrm>
              <a:off x="1276350" y="3429000"/>
              <a:ext cx="3875000" cy="2663456"/>
            </a:xfrm>
            <a:prstGeom prst="roundRect">
              <a:avLst>
                <a:gd name="adj" fmla="val 7644"/>
              </a:avLst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outerShdw blurRad="203200" dist="317500" dir="2700000" algn="tl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0BABFB0B-47C3-F771-E1C4-6E5E1442C0C7}"/>
                </a:ext>
              </a:extLst>
            </p:cNvPr>
            <p:cNvSpPr txBox="1"/>
            <p:nvPr/>
          </p:nvSpPr>
          <p:spPr>
            <a:xfrm>
              <a:off x="1609074" y="4039092"/>
              <a:ext cx="3443137" cy="196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国家</a:t>
              </a:r>
              <a:r>
                <a:rPr lang="zh-CN" altLang="en-US" sz="2400" dirty="0">
                  <a:solidFill>
                    <a:srgbClr val="E0C676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形式上独立</a:t>
              </a:r>
              <a:r>
                <a:rPr lang="en-US" altLang="zh-CN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,</a:t>
              </a: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但在政治、经济、文化各方面受帝国主义控制和压迫，</a:t>
              </a:r>
              <a:r>
                <a:rPr lang="zh-CN" altLang="en-US" sz="2400" dirty="0">
                  <a:solidFill>
                    <a:srgbClr val="E0C676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丧失了部分主权</a:t>
              </a:r>
              <a:r>
                <a:rPr lang="zh-CN" altLang="en-US" sz="24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。</a:t>
              </a:r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43396EFF-D241-4444-327D-E21036313D52}"/>
                </a:ext>
              </a:extLst>
            </p:cNvPr>
            <p:cNvSpPr txBox="1"/>
            <p:nvPr/>
          </p:nvSpPr>
          <p:spPr>
            <a:xfrm>
              <a:off x="1512232" y="3439889"/>
              <a:ext cx="2305049" cy="659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1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半殖民地</a:t>
              </a: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A8B8E9A1-52B2-AFF5-BBE5-CCDB0B1E13D6}"/>
              </a:ext>
            </a:extLst>
          </p:cNvPr>
          <p:cNvGrpSpPr/>
          <p:nvPr/>
        </p:nvGrpSpPr>
        <p:grpSpPr>
          <a:xfrm>
            <a:off x="6602817" y="303943"/>
            <a:ext cx="2305049" cy="931583"/>
            <a:chOff x="585148" y="4143933"/>
            <a:chExt cx="2305049" cy="931583"/>
          </a:xfrm>
        </p:grpSpPr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835E09ED-6A45-504B-50AC-2B381A0614D8}"/>
                </a:ext>
              </a:extLst>
            </p:cNvPr>
            <p:cNvSpPr txBox="1"/>
            <p:nvPr/>
          </p:nvSpPr>
          <p:spPr>
            <a:xfrm>
              <a:off x="585148" y="4143933"/>
              <a:ext cx="2305049" cy="659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1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半封建</a:t>
              </a:r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64E53BA5-A8ED-BEE9-0E5A-CD929F46191B}"/>
                </a:ext>
              </a:extLst>
            </p:cNvPr>
            <p:cNvSpPr txBox="1"/>
            <p:nvPr/>
          </p:nvSpPr>
          <p:spPr>
            <a:xfrm>
              <a:off x="597253" y="4746387"/>
              <a:ext cx="2064344" cy="3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20000"/>
                </a:lnSpc>
              </a:pPr>
              <a:endParaRPr lang="zh-CN" altLang="en-US" sz="1400" dirty="0">
                <a:solidFill>
                  <a:schemeClr val="bg1">
                    <a:alpha val="4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173037F-231F-CCE8-0CE2-A7AC2C3DC2CC}"/>
              </a:ext>
            </a:extLst>
          </p:cNvPr>
          <p:cNvGrpSpPr/>
          <p:nvPr/>
        </p:nvGrpSpPr>
        <p:grpSpPr>
          <a:xfrm>
            <a:off x="4886761" y="911360"/>
            <a:ext cx="1803811" cy="1803811"/>
            <a:chOff x="2178242" y="2253837"/>
            <a:chExt cx="1803811" cy="1803811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9135B697-8A04-1A3C-6758-053F6E73D6B2}"/>
                </a:ext>
              </a:extLst>
            </p:cNvPr>
            <p:cNvSpPr/>
            <p:nvPr/>
          </p:nvSpPr>
          <p:spPr>
            <a:xfrm>
              <a:off x="2178242" y="2253837"/>
              <a:ext cx="1803811" cy="180381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椭圆 4">
              <a:extLst>
                <a:ext uri="{FF2B5EF4-FFF2-40B4-BE49-F238E27FC236}">
                  <a16:creationId xmlns:a16="http://schemas.microsoft.com/office/drawing/2014/main" id="{251DE632-6066-FAC6-CE1F-064E83C767F8}"/>
                </a:ext>
              </a:extLst>
            </p:cNvPr>
            <p:cNvSpPr txBox="1"/>
            <p:nvPr/>
          </p:nvSpPr>
          <p:spPr>
            <a:xfrm>
              <a:off x="2442404" y="2517999"/>
              <a:ext cx="1275487" cy="1275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zh-CN" altLang="en-US" sz="2400" b="1" kern="1200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摄图摩登小方体" panose="00000500000000000000" pitchFamily="2" charset="-122"/>
                  <a:ea typeface="摄图摩登小方体" panose="00000500000000000000" pitchFamily="2" charset="-122"/>
                </a:rPr>
                <a:t>半殖民地半封建 社会</a:t>
              </a:r>
            </a:p>
          </p:txBody>
        </p:sp>
      </p:grpSp>
      <p:sp>
        <p:nvSpPr>
          <p:cNvPr id="126" name="标题 7">
            <a:extLst>
              <a:ext uri="{FF2B5EF4-FFF2-40B4-BE49-F238E27FC236}">
                <a16:creationId xmlns:a16="http://schemas.microsoft.com/office/drawing/2014/main" id="{31289A90-C55D-C831-47CA-9BF1788682B9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928658" y="3698989"/>
            <a:ext cx="6578614" cy="835025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  <p:txBody>
          <a:bodyPr lIns="90170" tIns="46990" rIns="90170" bIns="46990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defRPr>
            </a:lvl1pPr>
          </a:lstStyle>
          <a:p>
            <a:pPr>
              <a:spcAft>
                <a:spcPct val="0"/>
              </a:spcAft>
              <a:defRPr/>
            </a:pPr>
            <a:r>
              <a:rPr lang="en-US" altLang="zh-CN" sz="40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体管家方萌 (非商业使用)" panose="02010600010101010101" pitchFamily="2" charset="-122"/>
                <a:ea typeface="字体管家方萌 (非商业使用)" panose="02010600010101010101" pitchFamily="2" charset="-122"/>
                <a:cs typeface="方正启体简体" panose="02000000000000000000" charset="-122"/>
              </a:rPr>
              <a:t>1840</a:t>
            </a:r>
            <a:r>
              <a:rPr lang="zh-CN" altLang="en-US" sz="40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体管家方萌 (非商业使用)" panose="02010600010101010101" pitchFamily="2" charset="-122"/>
                <a:ea typeface="字体管家方萌 (非商业使用)" panose="02010600010101010101" pitchFamily="2" charset="-122"/>
                <a:cs typeface="方正启体简体" panose="02000000000000000000" charset="-122"/>
              </a:rPr>
              <a:t>年</a:t>
            </a:r>
            <a:r>
              <a:rPr lang="zh-CN" altLang="en-US" sz="60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三极泼墨体" pitchFamily="2" charset="-122"/>
                <a:ea typeface="三极泼墨体" pitchFamily="2" charset="-122"/>
                <a:cs typeface="方正启体简体" panose="02000000000000000000" charset="-122"/>
              </a:rPr>
              <a:t>鸦片战争</a:t>
            </a:r>
            <a:r>
              <a:rPr lang="zh-CN" altLang="en-US" sz="60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体管家方萌 (非商业使用)" panose="02010600010101010101" pitchFamily="2" charset="-122"/>
                <a:ea typeface="字体管家方萌 (非商业使用)" panose="02010600010101010101" pitchFamily="2" charset="-122"/>
                <a:cs typeface="方正启体简体" panose="02000000000000000000" charset="-122"/>
              </a:rPr>
              <a:t>：</a:t>
            </a:r>
            <a:endParaRPr lang="en-US" altLang="zh-CN" sz="6000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字体管家方萌 (非商业使用)" panose="02010600010101010101" pitchFamily="2" charset="-122"/>
              <a:ea typeface="字体管家方萌 (非商业使用)" panose="02010600010101010101" pitchFamily="2" charset="-122"/>
              <a:cs typeface="方正启体简体" panose="02000000000000000000" charset="-122"/>
            </a:endParaRPr>
          </a:p>
          <a:p>
            <a:pPr algn="r">
              <a:spcAft>
                <a:spcPct val="0"/>
              </a:spcAft>
              <a:defRPr/>
            </a:pPr>
            <a:r>
              <a:rPr lang="zh-CN" altLang="en-US" sz="60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字体管家方萌 (非商业使用)" panose="02010600010101010101" pitchFamily="2" charset="-122"/>
                <a:ea typeface="字体管家方萌 (非商业使用)" panose="02010600010101010101" pitchFamily="2" charset="-122"/>
                <a:cs typeface="方正启体简体" panose="02000000000000000000" charset="-122"/>
              </a:rPr>
              <a:t>中国近代史的开端</a:t>
            </a:r>
            <a:endParaRPr sz="6000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字体管家方萌 (非商业使用)" panose="02010600010101010101" pitchFamily="2" charset="-122"/>
              <a:ea typeface="字体管家方萌 (非商业使用)" panose="02010600010101010101" pitchFamily="2" charset="-122"/>
              <a:cs typeface="方正启体简体" panose="020000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8024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11" grpId="0" animBg="1"/>
      <p:bldP spid="112" grpId="0"/>
      <p:bldP spid="126" grpId="0"/>
    </p:bldLst>
  </p:timing>
</p:sld>
</file>

<file path=ppt/slides/slide17.xml><?xml version="1.0" encoding="utf-8"?>
<p:sld xmlns:a14="http://schemas.microsoft.com/office/drawing/2010/main" xmlns:a16="http://schemas.microsoft.com/office/drawing/2014/main" xmlns:mc="http://schemas.openxmlformats.org/markup-compatibility/2006" xmlns:p159="http://schemas.microsoft.com/office/powerpoint/2015/09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90cf378477ac4338833ab6862d31c6f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9754D92F-E80F-1EF3-D08C-C07839BD9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2133600"/>
            <a:ext cx="7889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40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鸦片战争</a:t>
            </a: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CD341BEE-7E0A-7C47-D3E4-9FF98BC9FFFE}"/>
              </a:ext>
            </a:extLst>
          </p:cNvPr>
          <p:cNvSpPr/>
          <p:nvPr/>
        </p:nvSpPr>
        <p:spPr>
          <a:xfrm>
            <a:off x="1328738" y="1027113"/>
            <a:ext cx="717550" cy="4962525"/>
          </a:xfrm>
          <a:prstGeom prst="leftBrace">
            <a:avLst>
              <a:gd name="adj1" fmla="val 28609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7AB81AC-F343-C320-D8E4-CDEB364D3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1182688"/>
            <a:ext cx="1433513" cy="644525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6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原因：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EE7B416-0D13-2F31-3566-E741D4A5B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2533650"/>
            <a:ext cx="1433513" cy="646113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6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经过：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BF00671-673A-A223-BC79-A8E5291E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3886200"/>
            <a:ext cx="1433513" cy="644525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6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结果：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8CA87AF-7A45-E617-303B-90707DEAE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5238750"/>
            <a:ext cx="1433513" cy="644525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6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影响：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3C84897-CA68-7E60-F378-3DA9BC748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262" y="1042988"/>
            <a:ext cx="5748338" cy="522287"/>
          </a:xfrm>
          <a:prstGeom prst="rect">
            <a:avLst/>
          </a:prstGeom>
          <a:solidFill>
            <a:srgbClr val="FF8810">
              <a:alpha val="55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根本原因：英国意图打开中国市场；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2550E52-37BF-6148-38D5-46BDF694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262" y="1633538"/>
            <a:ext cx="3343275" cy="522287"/>
          </a:xfrm>
          <a:prstGeom prst="rect">
            <a:avLst/>
          </a:prstGeom>
          <a:solidFill>
            <a:srgbClr val="FF8810">
              <a:alpha val="55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导火线：虎门销烟；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5E1339B-E7CC-244B-F63A-65A59D51F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225" y="3773488"/>
            <a:ext cx="5738812" cy="954087"/>
          </a:xfrm>
          <a:prstGeom prst="rect">
            <a:avLst/>
          </a:prstGeom>
          <a:solidFill>
            <a:srgbClr val="FF8810">
              <a:alpha val="55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中国战败，签订第一个不平等条约《南京条约》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2F28EEF-E504-DC76-5ACE-5EFF045CF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737" y="5360988"/>
            <a:ext cx="5757863" cy="522287"/>
          </a:xfrm>
          <a:prstGeom prst="rect">
            <a:avLst/>
          </a:prstGeom>
          <a:solidFill>
            <a:srgbClr val="FF8810">
              <a:alpha val="55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中国开始沦为半殖民地半封建社会</a:t>
            </a:r>
          </a:p>
        </p:txBody>
      </p:sp>
      <p:sp>
        <p:nvSpPr>
          <p:cNvPr id="40" name="左大括号 39">
            <a:extLst>
              <a:ext uri="{FF2B5EF4-FFF2-40B4-BE49-F238E27FC236}">
                <a16:creationId xmlns:a16="http://schemas.microsoft.com/office/drawing/2014/main" id="{400F0CE8-7F99-C5A4-239E-EE88794F1FF5}"/>
              </a:ext>
            </a:extLst>
          </p:cNvPr>
          <p:cNvSpPr/>
          <p:nvPr/>
        </p:nvSpPr>
        <p:spPr>
          <a:xfrm flipH="1">
            <a:off x="9945688" y="1028700"/>
            <a:ext cx="717550" cy="4960938"/>
          </a:xfrm>
          <a:prstGeom prst="leftBrace">
            <a:avLst>
              <a:gd name="adj1" fmla="val 28609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917AE50-8158-E5E7-1B93-1C97FD4AA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3263" y="1236663"/>
            <a:ext cx="788987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40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中国近代史的开端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BF1DEC8-DDC4-486E-6216-B4645B0CB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262" y="2428072"/>
            <a:ext cx="6410361" cy="954107"/>
          </a:xfrm>
          <a:prstGeom prst="rect">
            <a:avLst/>
          </a:prstGeom>
          <a:solidFill>
            <a:srgbClr val="FF8810">
              <a:alpha val="55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1840-1842</a:t>
            </a:r>
          </a:p>
          <a:p>
            <a:pPr eaLnBrk="1" hangingPunct="1"/>
            <a:r>
              <a:rPr lang="en-US" altLang="zh-CN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(</a:t>
            </a:r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广州三元里抗英；关天培、陈化成牺牲）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34" grpId="0" bldLvl="0" animBg="1"/>
      <p:bldP spid="34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39" grpId="0" bldLvl="0" animBg="1"/>
      <p:bldP spid="39" grpId="1" animBg="1"/>
      <p:bldP spid="41" grpId="0"/>
      <p:bldP spid="41" grpId="1"/>
      <p:bldP spid="42" grpId="0" bldLvl="0" animBg="1"/>
      <p:bldP spid="42" grpId="1" animBg="1"/>
    </p:bldLst>
  </p:timing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CA04B8-9DF5-38CF-5399-A4B71240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B23EFAD-B03B-9B13-9805-FF1D1C0487EA}"/>
              </a:ext>
            </a:extLst>
          </p:cNvPr>
          <p:cNvGrpSpPr/>
          <p:nvPr/>
        </p:nvGrpSpPr>
        <p:grpSpPr>
          <a:xfrm>
            <a:off x="8656864" y="-23427"/>
            <a:ext cx="4250690" cy="6874170"/>
            <a:chOff x="7585710" y="218368"/>
            <a:chExt cx="4250690" cy="687417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85E47CD-95AC-035B-E295-EE1D10012EAA}"/>
                </a:ext>
              </a:extLst>
            </p:cNvPr>
            <p:cNvSpPr txBox="1"/>
            <p:nvPr/>
          </p:nvSpPr>
          <p:spPr>
            <a:xfrm>
              <a:off x="8216900" y="218368"/>
              <a:ext cx="2717800" cy="2214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38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中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74A238D-A6EC-7A2D-F0FE-0FF8D98040BE}"/>
                </a:ext>
              </a:extLst>
            </p:cNvPr>
            <p:cNvSpPr txBox="1"/>
            <p:nvPr/>
          </p:nvSpPr>
          <p:spPr>
            <a:xfrm>
              <a:off x="8629650" y="1989282"/>
              <a:ext cx="2717800" cy="1861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5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276CB7B-072D-9D9C-3776-5165F9FF4747}"/>
                </a:ext>
              </a:extLst>
            </p:cNvPr>
            <p:cNvSpPr txBox="1"/>
            <p:nvPr/>
          </p:nvSpPr>
          <p:spPr>
            <a:xfrm>
              <a:off x="7902575" y="3429000"/>
              <a:ext cx="2717800" cy="2214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38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近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2C3DC2D-F77D-555B-3856-8D5B72D54CA3}"/>
                </a:ext>
              </a:extLst>
            </p:cNvPr>
            <p:cNvSpPr txBox="1"/>
            <p:nvPr/>
          </p:nvSpPr>
          <p:spPr>
            <a:xfrm>
              <a:off x="9118600" y="4513168"/>
              <a:ext cx="2717800" cy="156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代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523A2CE-D099-A7E2-3FC0-347009EEEF60}"/>
                </a:ext>
              </a:extLst>
            </p:cNvPr>
            <p:cNvCxnSpPr/>
            <p:nvPr/>
          </p:nvCxnSpPr>
          <p:spPr>
            <a:xfrm flipH="1">
              <a:off x="10210800" y="5523159"/>
              <a:ext cx="736682" cy="7366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1DBA2ADE-AEC8-C0B1-072B-E3C527403AAC}"/>
                </a:ext>
              </a:extLst>
            </p:cNvPr>
            <p:cNvCxnSpPr/>
            <p:nvPr/>
          </p:nvCxnSpPr>
          <p:spPr>
            <a:xfrm flipH="1">
              <a:off x="10185318" y="994641"/>
              <a:ext cx="736682" cy="7366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DCBD6ED-EDF3-0535-4F34-ABBD20FA1881}"/>
                </a:ext>
              </a:extLst>
            </p:cNvPr>
            <p:cNvCxnSpPr/>
            <p:nvPr/>
          </p:nvCxnSpPr>
          <p:spPr>
            <a:xfrm flipH="1">
              <a:off x="10036052" y="1581899"/>
              <a:ext cx="448504" cy="448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B790F254-7AE3-B38A-5C0F-61C04DBEBE66}"/>
                </a:ext>
              </a:extLst>
            </p:cNvPr>
            <p:cNvCxnSpPr/>
            <p:nvPr/>
          </p:nvCxnSpPr>
          <p:spPr>
            <a:xfrm flipH="1">
              <a:off x="10687685" y="5509246"/>
              <a:ext cx="448504" cy="448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FFDE358-84E1-DF3A-DBDE-F426FE71F901}"/>
                </a:ext>
              </a:extLst>
            </p:cNvPr>
            <p:cNvSpPr txBox="1"/>
            <p:nvPr/>
          </p:nvSpPr>
          <p:spPr>
            <a:xfrm>
              <a:off x="7585710" y="5524088"/>
              <a:ext cx="2717800" cy="156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史</a:t>
              </a:r>
            </a:p>
          </p:txBody>
        </p:sp>
      </p:grpSp>
      <p:pic>
        <p:nvPicPr>
          <p:cNvPr id="15" name="国内剪辑师“七分钟中国近现代史混剪”，看得热泪盈眶-BV1tb411g7rh">
            <a:hlinkClick r:id="" action="ppaction://media"/>
            <a:extLst>
              <a:ext uri="{FF2B5EF4-FFF2-40B4-BE49-F238E27FC236}">
                <a16:creationId xmlns:a16="http://schemas.microsoft.com/office/drawing/2014/main" id="{EFD86928-DB1A-3775-84F4-B40542F78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789" y="375658"/>
            <a:ext cx="9092154" cy="51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84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CA04B8-9DF5-38CF-5399-A4B71240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B23EFAD-B03B-9B13-9805-FF1D1C0487EA}"/>
              </a:ext>
            </a:extLst>
          </p:cNvPr>
          <p:cNvGrpSpPr/>
          <p:nvPr/>
        </p:nvGrpSpPr>
        <p:grpSpPr>
          <a:xfrm>
            <a:off x="8656864" y="-23427"/>
            <a:ext cx="4250690" cy="6874170"/>
            <a:chOff x="7585710" y="218368"/>
            <a:chExt cx="4250690" cy="687417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85E47CD-95AC-035B-E295-EE1D10012EAA}"/>
                </a:ext>
              </a:extLst>
            </p:cNvPr>
            <p:cNvSpPr txBox="1"/>
            <p:nvPr/>
          </p:nvSpPr>
          <p:spPr>
            <a:xfrm>
              <a:off x="8216900" y="218368"/>
              <a:ext cx="2717800" cy="2214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38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中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74A238D-A6EC-7A2D-F0FE-0FF8D98040BE}"/>
                </a:ext>
              </a:extLst>
            </p:cNvPr>
            <p:cNvSpPr txBox="1"/>
            <p:nvPr/>
          </p:nvSpPr>
          <p:spPr>
            <a:xfrm>
              <a:off x="8629650" y="1989282"/>
              <a:ext cx="2717800" cy="1861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5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276CB7B-072D-9D9C-3776-5165F9FF4747}"/>
                </a:ext>
              </a:extLst>
            </p:cNvPr>
            <p:cNvSpPr txBox="1"/>
            <p:nvPr/>
          </p:nvSpPr>
          <p:spPr>
            <a:xfrm>
              <a:off x="7902575" y="3429000"/>
              <a:ext cx="2717800" cy="2214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38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近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2C3DC2D-F77D-555B-3856-8D5B72D54CA3}"/>
                </a:ext>
              </a:extLst>
            </p:cNvPr>
            <p:cNvSpPr txBox="1"/>
            <p:nvPr/>
          </p:nvSpPr>
          <p:spPr>
            <a:xfrm>
              <a:off x="9118600" y="4513168"/>
              <a:ext cx="2717800" cy="156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代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523A2CE-D099-A7E2-3FC0-347009EEEF60}"/>
                </a:ext>
              </a:extLst>
            </p:cNvPr>
            <p:cNvCxnSpPr/>
            <p:nvPr/>
          </p:nvCxnSpPr>
          <p:spPr>
            <a:xfrm flipH="1">
              <a:off x="10210800" y="5523159"/>
              <a:ext cx="736682" cy="7366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1DBA2ADE-AEC8-C0B1-072B-E3C527403AAC}"/>
                </a:ext>
              </a:extLst>
            </p:cNvPr>
            <p:cNvCxnSpPr/>
            <p:nvPr/>
          </p:nvCxnSpPr>
          <p:spPr>
            <a:xfrm flipH="1">
              <a:off x="10185318" y="994641"/>
              <a:ext cx="736682" cy="7366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DCBD6ED-EDF3-0535-4F34-ABBD20FA1881}"/>
                </a:ext>
              </a:extLst>
            </p:cNvPr>
            <p:cNvCxnSpPr/>
            <p:nvPr/>
          </p:nvCxnSpPr>
          <p:spPr>
            <a:xfrm flipH="1">
              <a:off x="10036052" y="1581899"/>
              <a:ext cx="448504" cy="448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B790F254-7AE3-B38A-5C0F-61C04DBEBE66}"/>
                </a:ext>
              </a:extLst>
            </p:cNvPr>
            <p:cNvCxnSpPr/>
            <p:nvPr/>
          </p:nvCxnSpPr>
          <p:spPr>
            <a:xfrm flipH="1">
              <a:off x="10687685" y="5509246"/>
              <a:ext cx="448504" cy="448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FFDE358-84E1-DF3A-DBDE-F426FE71F901}"/>
                </a:ext>
              </a:extLst>
            </p:cNvPr>
            <p:cNvSpPr txBox="1"/>
            <p:nvPr/>
          </p:nvSpPr>
          <p:spPr>
            <a:xfrm>
              <a:off x="7585710" y="5524088"/>
              <a:ext cx="2717800" cy="156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600" b="1" dirty="0">
                  <a:gradFill>
                    <a:gsLst>
                      <a:gs pos="77000">
                        <a:schemeClr val="bg1"/>
                      </a:gs>
                      <a:gs pos="78000">
                        <a:schemeClr val="bg1">
                          <a:alpha val="0"/>
                        </a:schemeClr>
                      </a:gs>
                    </a:gsLst>
                    <a:lin ang="2400000" scaled="0"/>
                  </a:gradFill>
                  <a:effectLst>
                    <a:outerShdw blurRad="50800" dist="38100" dir="13500000" algn="br" rotWithShape="0">
                      <a:srgbClr val="510C0D">
                        <a:alpha val="6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史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F0BDC28-1A9A-3F20-FE76-2CB990E64640}"/>
              </a:ext>
            </a:extLst>
          </p:cNvPr>
          <p:cNvSpPr txBox="1"/>
          <p:nvPr/>
        </p:nvSpPr>
        <p:spPr>
          <a:xfrm>
            <a:off x="419100" y="374475"/>
            <a:ext cx="6362700" cy="111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  <a:ea typeface="思源宋体 CN Heavy" panose="02020900000000000000" charset="-122"/>
              </a:rPr>
              <a:t>1848-1949</a:t>
            </a:r>
            <a:endParaRPr lang="zh-CN" altLang="en-US" sz="6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  <a:ea typeface="思源宋体 CN Heavy" panose="02020900000000000000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E50ABE-1D39-58C7-6775-73AE8ED7488F}"/>
              </a:ext>
            </a:extLst>
          </p:cNvPr>
          <p:cNvSpPr txBox="1"/>
          <p:nvPr/>
        </p:nvSpPr>
        <p:spPr>
          <a:xfrm>
            <a:off x="500380" y="1864071"/>
            <a:ext cx="8072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chemeClr val="tx1"/>
                  </a:solidFill>
                </a:ln>
                <a:solidFill>
                  <a:srgbClr val="EEAF18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说说近代史中的重大历史事件</a:t>
            </a:r>
            <a:r>
              <a:rPr lang="zh-CN" altLang="en-US" sz="3200" dirty="0">
                <a:ln>
                  <a:solidFill>
                    <a:schemeClr val="tx1"/>
                  </a:solidFill>
                </a:ln>
                <a:solidFill>
                  <a:srgbClr val="EEAF18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751FF5A-4287-63E4-F503-A9504039615A}"/>
              </a:ext>
            </a:extLst>
          </p:cNvPr>
          <p:cNvSpPr txBox="1"/>
          <p:nvPr/>
        </p:nvSpPr>
        <p:spPr>
          <a:xfrm>
            <a:off x="500380" y="2571461"/>
            <a:ext cx="8072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chemeClr val="tx1"/>
                  </a:solidFill>
                </a:ln>
                <a:solidFill>
                  <a:srgbClr val="EEAF18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说说近代史中我知道的历史人物</a:t>
            </a:r>
            <a:r>
              <a:rPr lang="zh-CN" altLang="en-US" sz="3200" dirty="0">
                <a:ln>
                  <a:solidFill>
                    <a:schemeClr val="tx1"/>
                  </a:solidFill>
                </a:ln>
                <a:solidFill>
                  <a:srgbClr val="EEAF18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A60BD14-6A5F-1D02-3512-500FC14063E6}"/>
              </a:ext>
            </a:extLst>
          </p:cNvPr>
          <p:cNvSpPr txBox="1"/>
          <p:nvPr/>
        </p:nvSpPr>
        <p:spPr>
          <a:xfrm>
            <a:off x="500380" y="3321396"/>
            <a:ext cx="8072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n>
                  <a:solidFill>
                    <a:schemeClr val="tx1"/>
                  </a:solidFill>
                </a:ln>
                <a:solidFill>
                  <a:srgbClr val="EEAF18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说说我眼中的近代史是怎样的</a:t>
            </a:r>
            <a:r>
              <a:rPr lang="zh-CN" altLang="en-US" sz="3200" dirty="0">
                <a:ln>
                  <a:solidFill>
                    <a:schemeClr val="tx1"/>
                  </a:solidFill>
                </a:ln>
                <a:solidFill>
                  <a:srgbClr val="EEAF18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Arial" panose="020B0604020202020204" pitchFamily="34" charset="0"/>
              </a:rPr>
              <a:t>……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7B3583B-20F9-6623-9926-028E2A3234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38" y="4107281"/>
            <a:ext cx="10601863" cy="154242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3223051-D509-FCE3-1FDC-ADF9E9D8B3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943" y="5406670"/>
            <a:ext cx="9925148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6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4.xml><?xml version="1.0" encoding="utf-8"?>
<p:sld xmlns:a14="http://schemas.microsoft.com/office/drawing/2010/main" xmlns:mc="http://schemas.openxmlformats.org/markup-compatibility/2006" xmlns:p159="http://schemas.microsoft.com/office/powerpoint/2015/09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90cf378477ac4338833ab6862d31c6f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图形 4"/>
          <p:cNvGrpSpPr/>
          <p:nvPr/>
        </p:nvGrpSpPr>
        <p:grpSpPr>
          <a:xfrm>
            <a:off x="2196960" y="1889125"/>
            <a:ext cx="8468360" cy="3034665"/>
            <a:chOff x="59831" y="942791"/>
            <a:chExt cx="11936610" cy="4277235"/>
          </a:xfrm>
          <a:blipFill rotWithShape="1">
            <a:blip r:embed="rId4"/>
            <a:stretch>
              <a:fillRect/>
            </a:stretch>
          </a:blipFill>
          <a:effectLst>
            <a:outerShdw blurRad="88900" dist="76200" dir="2700000" algn="tl" rotWithShape="0">
              <a:prstClr val="black">
                <a:alpha val="37000"/>
              </a:prstClr>
            </a:outerShdw>
          </a:effectLst>
        </p:grpSpPr>
        <p:sp>
          <p:nvSpPr>
            <p:cNvPr id="7" name="任意多边形: 形状 6"/>
            <p:cNvSpPr/>
            <p:nvPr/>
          </p:nvSpPr>
          <p:spPr>
            <a:xfrm>
              <a:off x="2187612" y="942791"/>
              <a:ext cx="2049107" cy="3942432"/>
            </a:xfrm>
            <a:custGeom>
              <a:avLst/>
              <a:gdLst>
                <a:gd name="connsiteX0" fmla="*/ 735080 w 2049107"/>
                <a:gd name="connsiteY0" fmla="*/ 17503 h 3942432"/>
                <a:gd name="connsiteX1" fmla="*/ 824350 w 2049107"/>
                <a:gd name="connsiteY1" fmla="*/ 12642 h 3942432"/>
                <a:gd name="connsiteX2" fmla="*/ 929163 w 2049107"/>
                <a:gd name="connsiteY2" fmla="*/ 143456 h 3942432"/>
                <a:gd name="connsiteX3" fmla="*/ 1004624 w 2049107"/>
                <a:gd name="connsiteY3" fmla="*/ 224184 h 3942432"/>
                <a:gd name="connsiteX4" fmla="*/ 1060114 w 2049107"/>
                <a:gd name="connsiteY4" fmla="*/ 319928 h 3942432"/>
                <a:gd name="connsiteX5" fmla="*/ 1047435 w 2049107"/>
                <a:gd name="connsiteY5" fmla="*/ 355605 h 3942432"/>
                <a:gd name="connsiteX6" fmla="*/ 1068971 w 2049107"/>
                <a:gd name="connsiteY6" fmla="*/ 377306 h 3942432"/>
                <a:gd name="connsiteX7" fmla="*/ 1060287 w 2049107"/>
                <a:gd name="connsiteY7" fmla="*/ 449440 h 3942432"/>
                <a:gd name="connsiteX8" fmla="*/ 986302 w 2049107"/>
                <a:gd name="connsiteY8" fmla="*/ 469578 h 3942432"/>
                <a:gd name="connsiteX9" fmla="*/ 898856 w 2049107"/>
                <a:gd name="connsiteY9" fmla="*/ 554733 h 3942432"/>
                <a:gd name="connsiteX10" fmla="*/ 797430 w 2049107"/>
                <a:gd name="connsiteY10" fmla="*/ 742317 h 3942432"/>
                <a:gd name="connsiteX11" fmla="*/ 1066713 w 2049107"/>
                <a:gd name="connsiteY11" fmla="*/ 626954 h 3942432"/>
                <a:gd name="connsiteX12" fmla="*/ 1306472 w 2049107"/>
                <a:gd name="connsiteY12" fmla="*/ 422270 h 3942432"/>
                <a:gd name="connsiteX13" fmla="*/ 1435947 w 2049107"/>
                <a:gd name="connsiteY13" fmla="*/ 286856 h 3942432"/>
                <a:gd name="connsiteX14" fmla="*/ 1534247 w 2049107"/>
                <a:gd name="connsiteY14" fmla="*/ 435030 h 3942432"/>
                <a:gd name="connsiteX15" fmla="*/ 1604759 w 2049107"/>
                <a:gd name="connsiteY15" fmla="*/ 376351 h 3942432"/>
                <a:gd name="connsiteX16" fmla="*/ 1605193 w 2049107"/>
                <a:gd name="connsiteY16" fmla="*/ 428781 h 3942432"/>
                <a:gd name="connsiteX17" fmla="*/ 1705925 w 2049107"/>
                <a:gd name="connsiteY17" fmla="*/ 262377 h 3942432"/>
                <a:gd name="connsiteX18" fmla="*/ 1660943 w 2049107"/>
                <a:gd name="connsiteY18" fmla="*/ 401785 h 3942432"/>
                <a:gd name="connsiteX19" fmla="*/ 1673361 w 2049107"/>
                <a:gd name="connsiteY19" fmla="*/ 494752 h 3942432"/>
                <a:gd name="connsiteX20" fmla="*/ 1713393 w 2049107"/>
                <a:gd name="connsiteY20" fmla="*/ 428954 h 3942432"/>
                <a:gd name="connsiteX21" fmla="*/ 1732324 w 2049107"/>
                <a:gd name="connsiteY21" fmla="*/ 636676 h 3942432"/>
                <a:gd name="connsiteX22" fmla="*/ 1821593 w 2049107"/>
                <a:gd name="connsiteY22" fmla="*/ 792229 h 3942432"/>
                <a:gd name="connsiteX23" fmla="*/ 1656080 w 2049107"/>
                <a:gd name="connsiteY23" fmla="*/ 1087883 h 3942432"/>
                <a:gd name="connsiteX24" fmla="*/ 1440289 w 2049107"/>
                <a:gd name="connsiteY24" fmla="*/ 1740302 h 3942432"/>
                <a:gd name="connsiteX25" fmla="*/ 1415714 w 2049107"/>
                <a:gd name="connsiteY25" fmla="*/ 1887348 h 3942432"/>
                <a:gd name="connsiteX26" fmla="*/ 1442720 w 2049107"/>
                <a:gd name="connsiteY26" fmla="*/ 2095591 h 3942432"/>
                <a:gd name="connsiteX27" fmla="*/ 1558648 w 2049107"/>
                <a:gd name="connsiteY27" fmla="*/ 2056616 h 3942432"/>
                <a:gd name="connsiteX28" fmla="*/ 1735363 w 2049107"/>
                <a:gd name="connsiteY28" fmla="*/ 1967121 h 3942432"/>
                <a:gd name="connsiteX29" fmla="*/ 1795975 w 2049107"/>
                <a:gd name="connsiteY29" fmla="*/ 1903407 h 3942432"/>
                <a:gd name="connsiteX30" fmla="*/ 1782082 w 2049107"/>
                <a:gd name="connsiteY30" fmla="*/ 1992815 h 3942432"/>
                <a:gd name="connsiteX31" fmla="*/ 1825674 w 2049107"/>
                <a:gd name="connsiteY31" fmla="*/ 1981270 h 3942432"/>
                <a:gd name="connsiteX32" fmla="*/ 1833923 w 2049107"/>
                <a:gd name="connsiteY32" fmla="*/ 2028578 h 3942432"/>
                <a:gd name="connsiteX33" fmla="*/ 1876474 w 2049107"/>
                <a:gd name="connsiteY33" fmla="*/ 1974239 h 3942432"/>
                <a:gd name="connsiteX34" fmla="*/ 1945597 w 2049107"/>
                <a:gd name="connsiteY34" fmla="*/ 1849154 h 3942432"/>
                <a:gd name="connsiteX35" fmla="*/ 1960533 w 2049107"/>
                <a:gd name="connsiteY35" fmla="*/ 1862869 h 3942432"/>
                <a:gd name="connsiteX36" fmla="*/ 1899920 w 2049107"/>
                <a:gd name="connsiteY36" fmla="*/ 2087605 h 3942432"/>
                <a:gd name="connsiteX37" fmla="*/ 1911904 w 2049107"/>
                <a:gd name="connsiteY37" fmla="*/ 2106528 h 3942432"/>
                <a:gd name="connsiteX38" fmla="*/ 1958535 w 2049107"/>
                <a:gd name="connsiteY38" fmla="*/ 1999065 h 3942432"/>
                <a:gd name="connsiteX39" fmla="*/ 1981113 w 2049107"/>
                <a:gd name="connsiteY39" fmla="*/ 2011391 h 3942432"/>
                <a:gd name="connsiteX40" fmla="*/ 1969043 w 2049107"/>
                <a:gd name="connsiteY40" fmla="*/ 2256178 h 3942432"/>
                <a:gd name="connsiteX41" fmla="*/ 2049107 w 2049107"/>
                <a:gd name="connsiteY41" fmla="*/ 2335430 h 3942432"/>
                <a:gd name="connsiteX42" fmla="*/ 1996657 w 2049107"/>
                <a:gd name="connsiteY42" fmla="*/ 2569020 h 3942432"/>
                <a:gd name="connsiteX43" fmla="*/ 1849554 w 2049107"/>
                <a:gd name="connsiteY43" fmla="*/ 2616241 h 3942432"/>
                <a:gd name="connsiteX44" fmla="*/ 1747607 w 2049107"/>
                <a:gd name="connsiteY44" fmla="*/ 2721795 h 3942432"/>
                <a:gd name="connsiteX45" fmla="*/ 1636194 w 2049107"/>
                <a:gd name="connsiteY45" fmla="*/ 2942711 h 3942432"/>
                <a:gd name="connsiteX46" fmla="*/ 1519658 w 2049107"/>
                <a:gd name="connsiteY46" fmla="*/ 3509975 h 3942432"/>
                <a:gd name="connsiteX47" fmla="*/ 1544667 w 2049107"/>
                <a:gd name="connsiteY47" fmla="*/ 3770040 h 3942432"/>
                <a:gd name="connsiteX48" fmla="*/ 1490654 w 2049107"/>
                <a:gd name="connsiteY48" fmla="*/ 3887746 h 3942432"/>
                <a:gd name="connsiteX49" fmla="*/ 1425700 w 2049107"/>
                <a:gd name="connsiteY49" fmla="*/ 3915437 h 3942432"/>
                <a:gd name="connsiteX50" fmla="*/ 1392094 w 2049107"/>
                <a:gd name="connsiteY50" fmla="*/ 3942433 h 3942432"/>
                <a:gd name="connsiteX51" fmla="*/ 1276079 w 2049107"/>
                <a:gd name="connsiteY51" fmla="*/ 3904326 h 3942432"/>
                <a:gd name="connsiteX52" fmla="*/ 1124808 w 2049107"/>
                <a:gd name="connsiteY52" fmla="*/ 3689052 h 3942432"/>
                <a:gd name="connsiteX53" fmla="*/ 981265 w 2049107"/>
                <a:gd name="connsiteY53" fmla="*/ 3653115 h 3942432"/>
                <a:gd name="connsiteX54" fmla="*/ 835117 w 2049107"/>
                <a:gd name="connsiteY54" fmla="*/ 3606588 h 3942432"/>
                <a:gd name="connsiteX55" fmla="*/ 956169 w 2049107"/>
                <a:gd name="connsiteY55" fmla="*/ 3597561 h 3942432"/>
                <a:gd name="connsiteX56" fmla="*/ 1103359 w 2049107"/>
                <a:gd name="connsiteY56" fmla="*/ 3580547 h 3942432"/>
                <a:gd name="connsiteX57" fmla="*/ 640601 w 2049107"/>
                <a:gd name="connsiteY57" fmla="*/ 3533412 h 3942432"/>
                <a:gd name="connsiteX58" fmla="*/ 1042920 w 2049107"/>
                <a:gd name="connsiteY58" fmla="*/ 3507024 h 3942432"/>
                <a:gd name="connsiteX59" fmla="*/ 1086252 w 2049107"/>
                <a:gd name="connsiteY59" fmla="*/ 3476729 h 3942432"/>
                <a:gd name="connsiteX60" fmla="*/ 1220416 w 2049107"/>
                <a:gd name="connsiteY60" fmla="*/ 3101649 h 3942432"/>
                <a:gd name="connsiteX61" fmla="*/ 1050735 w 2049107"/>
                <a:gd name="connsiteY61" fmla="*/ 3103125 h 3942432"/>
                <a:gd name="connsiteX62" fmla="*/ 877928 w 2049107"/>
                <a:gd name="connsiteY62" fmla="*/ 3137847 h 3942432"/>
                <a:gd name="connsiteX63" fmla="*/ 739509 w 2049107"/>
                <a:gd name="connsiteY63" fmla="*/ 3162586 h 3942432"/>
                <a:gd name="connsiteX64" fmla="*/ 556803 w 2049107"/>
                <a:gd name="connsiteY64" fmla="*/ 3203731 h 3942432"/>
                <a:gd name="connsiteX65" fmla="*/ 476825 w 2049107"/>
                <a:gd name="connsiteY65" fmla="*/ 3239928 h 3942432"/>
                <a:gd name="connsiteX66" fmla="*/ 389988 w 2049107"/>
                <a:gd name="connsiteY66" fmla="*/ 3328902 h 3942432"/>
                <a:gd name="connsiteX67" fmla="*/ 365586 w 2049107"/>
                <a:gd name="connsiteY67" fmla="*/ 3326038 h 3942432"/>
                <a:gd name="connsiteX68" fmla="*/ 323817 w 2049107"/>
                <a:gd name="connsiteY68" fmla="*/ 3284285 h 3942432"/>
                <a:gd name="connsiteX69" fmla="*/ 238804 w 2049107"/>
                <a:gd name="connsiteY69" fmla="*/ 3188974 h 3942432"/>
                <a:gd name="connsiteX70" fmla="*/ 228122 w 2049107"/>
                <a:gd name="connsiteY70" fmla="*/ 3095486 h 3942432"/>
                <a:gd name="connsiteX71" fmla="*/ 360202 w 2049107"/>
                <a:gd name="connsiteY71" fmla="*/ 2992537 h 3942432"/>
                <a:gd name="connsiteX72" fmla="*/ 381043 w 2049107"/>
                <a:gd name="connsiteY72" fmla="*/ 2970662 h 3942432"/>
                <a:gd name="connsiteX73" fmla="*/ 457634 w 2049107"/>
                <a:gd name="connsiteY73" fmla="*/ 2874917 h 3942432"/>
                <a:gd name="connsiteX74" fmla="*/ 427849 w 2049107"/>
                <a:gd name="connsiteY74" fmla="*/ 3001564 h 3942432"/>
                <a:gd name="connsiteX75" fmla="*/ 486204 w 2049107"/>
                <a:gd name="connsiteY75" fmla="*/ 3004602 h 3942432"/>
                <a:gd name="connsiteX76" fmla="*/ 661529 w 2049107"/>
                <a:gd name="connsiteY76" fmla="*/ 2962502 h 3942432"/>
                <a:gd name="connsiteX77" fmla="*/ 1129757 w 2049107"/>
                <a:gd name="connsiteY77" fmla="*/ 2867365 h 3942432"/>
                <a:gd name="connsiteX78" fmla="*/ 1319063 w 2049107"/>
                <a:gd name="connsiteY78" fmla="*/ 2806082 h 3942432"/>
                <a:gd name="connsiteX79" fmla="*/ 1345896 w 2049107"/>
                <a:gd name="connsiteY79" fmla="*/ 2624835 h 3942432"/>
                <a:gd name="connsiteX80" fmla="*/ 1349543 w 2049107"/>
                <a:gd name="connsiteY80" fmla="*/ 2704781 h 3942432"/>
                <a:gd name="connsiteX81" fmla="*/ 1417277 w 2049107"/>
                <a:gd name="connsiteY81" fmla="*/ 2468501 h 3942432"/>
                <a:gd name="connsiteX82" fmla="*/ 1463127 w 2049107"/>
                <a:gd name="connsiteY82" fmla="*/ 2348625 h 3942432"/>
                <a:gd name="connsiteX83" fmla="*/ 1104227 w 2049107"/>
                <a:gd name="connsiteY83" fmla="*/ 2480393 h 3942432"/>
                <a:gd name="connsiteX84" fmla="*/ 618110 w 2049107"/>
                <a:gd name="connsiteY84" fmla="*/ 2662681 h 3942432"/>
                <a:gd name="connsiteX85" fmla="*/ 502269 w 2049107"/>
                <a:gd name="connsiteY85" fmla="*/ 2772054 h 3942432"/>
                <a:gd name="connsiteX86" fmla="*/ 502269 w 2049107"/>
                <a:gd name="connsiteY86" fmla="*/ 2657386 h 3942432"/>
                <a:gd name="connsiteX87" fmla="*/ 401190 w 2049107"/>
                <a:gd name="connsiteY87" fmla="*/ 2751829 h 3942432"/>
                <a:gd name="connsiteX88" fmla="*/ 273625 w 2049107"/>
                <a:gd name="connsiteY88" fmla="*/ 2511642 h 3942432"/>
                <a:gd name="connsiteX89" fmla="*/ 278141 w 2049107"/>
                <a:gd name="connsiteY89" fmla="*/ 2426054 h 3942432"/>
                <a:gd name="connsiteX90" fmla="*/ 213013 w 2049107"/>
                <a:gd name="connsiteY90" fmla="*/ 2306264 h 3942432"/>
                <a:gd name="connsiteX91" fmla="*/ 302542 w 2049107"/>
                <a:gd name="connsiteY91" fmla="*/ 2218592 h 3942432"/>
                <a:gd name="connsiteX92" fmla="*/ 331807 w 2049107"/>
                <a:gd name="connsiteY92" fmla="*/ 2027102 h 3942432"/>
                <a:gd name="connsiteX93" fmla="*/ 333891 w 2049107"/>
                <a:gd name="connsiteY93" fmla="*/ 1743080 h 3942432"/>
                <a:gd name="connsiteX94" fmla="*/ 326075 w 2049107"/>
                <a:gd name="connsiteY94" fmla="*/ 1746899 h 3942432"/>
                <a:gd name="connsiteX95" fmla="*/ 316957 w 2049107"/>
                <a:gd name="connsiteY95" fmla="*/ 1627370 h 3942432"/>
                <a:gd name="connsiteX96" fmla="*/ 296464 w 2049107"/>
                <a:gd name="connsiteY96" fmla="*/ 1592649 h 3942432"/>
                <a:gd name="connsiteX97" fmla="*/ 246792 w 2049107"/>
                <a:gd name="connsiteY97" fmla="*/ 1597423 h 3942432"/>
                <a:gd name="connsiteX98" fmla="*/ 305668 w 2049107"/>
                <a:gd name="connsiteY98" fmla="*/ 1536400 h 3942432"/>
                <a:gd name="connsiteX99" fmla="*/ 333283 w 2049107"/>
                <a:gd name="connsiteY99" fmla="*/ 1543170 h 3942432"/>
                <a:gd name="connsiteX100" fmla="*/ 381651 w 2049107"/>
                <a:gd name="connsiteY100" fmla="*/ 1512702 h 3942432"/>
                <a:gd name="connsiteX101" fmla="*/ 277794 w 2049107"/>
                <a:gd name="connsiteY101" fmla="*/ 1504456 h 3942432"/>
                <a:gd name="connsiteX102" fmla="*/ 183054 w 2049107"/>
                <a:gd name="connsiteY102" fmla="*/ 1461661 h 3942432"/>
                <a:gd name="connsiteX103" fmla="*/ 99169 w 2049107"/>
                <a:gd name="connsiteY103" fmla="*/ 1452026 h 3942432"/>
                <a:gd name="connsiteX104" fmla="*/ 53058 w 2049107"/>
                <a:gd name="connsiteY104" fmla="*/ 1401767 h 3942432"/>
                <a:gd name="connsiteX105" fmla="*/ 56531 w 2049107"/>
                <a:gd name="connsiteY105" fmla="*/ 1262359 h 3942432"/>
                <a:gd name="connsiteX106" fmla="*/ 0 w 2049107"/>
                <a:gd name="connsiteY106" fmla="*/ 1208801 h 3942432"/>
                <a:gd name="connsiteX107" fmla="*/ 42377 w 2049107"/>
                <a:gd name="connsiteY107" fmla="*/ 1058978 h 3942432"/>
                <a:gd name="connsiteX108" fmla="*/ 143543 w 2049107"/>
                <a:gd name="connsiteY108" fmla="*/ 901949 h 3942432"/>
                <a:gd name="connsiteX109" fmla="*/ 222912 w 2049107"/>
                <a:gd name="connsiteY109" fmla="*/ 796656 h 3942432"/>
                <a:gd name="connsiteX110" fmla="*/ 234375 w 2049107"/>
                <a:gd name="connsiteY110" fmla="*/ 793271 h 3942432"/>
                <a:gd name="connsiteX111" fmla="*/ 226386 w 2049107"/>
                <a:gd name="connsiteY111" fmla="*/ 853860 h 3942432"/>
                <a:gd name="connsiteX112" fmla="*/ 238630 w 2049107"/>
                <a:gd name="connsiteY112" fmla="*/ 927643 h 3942432"/>
                <a:gd name="connsiteX113" fmla="*/ 310705 w 2049107"/>
                <a:gd name="connsiteY113" fmla="*/ 921827 h 3942432"/>
                <a:gd name="connsiteX114" fmla="*/ 397716 w 2049107"/>
                <a:gd name="connsiteY114" fmla="*/ 872089 h 3942432"/>
                <a:gd name="connsiteX115" fmla="*/ 438183 w 2049107"/>
                <a:gd name="connsiteY115" fmla="*/ 680165 h 3942432"/>
                <a:gd name="connsiteX116" fmla="*/ 474394 w 2049107"/>
                <a:gd name="connsiteY116" fmla="*/ 538240 h 3942432"/>
                <a:gd name="connsiteX117" fmla="*/ 536830 w 2049107"/>
                <a:gd name="connsiteY117" fmla="*/ 364112 h 3942432"/>
                <a:gd name="connsiteX118" fmla="*/ 449992 w 2049107"/>
                <a:gd name="connsiteY118" fmla="*/ 244409 h 3942432"/>
                <a:gd name="connsiteX119" fmla="*/ 526670 w 2049107"/>
                <a:gd name="connsiteY119" fmla="*/ 223055 h 3942432"/>
                <a:gd name="connsiteX120" fmla="*/ 594924 w 2049107"/>
                <a:gd name="connsiteY120" fmla="*/ 145539 h 3942432"/>
                <a:gd name="connsiteX121" fmla="*/ 735080 w 2049107"/>
                <a:gd name="connsiteY121" fmla="*/ 17503 h 3942432"/>
                <a:gd name="connsiteX122" fmla="*/ 1032412 w 2049107"/>
                <a:gd name="connsiteY122" fmla="*/ 1016791 h 3942432"/>
                <a:gd name="connsiteX123" fmla="*/ 872631 w 2049107"/>
                <a:gd name="connsiteY123" fmla="*/ 1091269 h 3942432"/>
                <a:gd name="connsiteX124" fmla="*/ 677247 w 2049107"/>
                <a:gd name="connsiteY124" fmla="*/ 1192569 h 3942432"/>
                <a:gd name="connsiteX125" fmla="*/ 545253 w 2049107"/>
                <a:gd name="connsiteY125" fmla="*/ 1256978 h 3942432"/>
                <a:gd name="connsiteX126" fmla="*/ 443306 w 2049107"/>
                <a:gd name="connsiteY126" fmla="*/ 1482581 h 3942432"/>
                <a:gd name="connsiteX127" fmla="*/ 558105 w 2049107"/>
                <a:gd name="connsiteY127" fmla="*/ 1454543 h 3942432"/>
                <a:gd name="connsiteX128" fmla="*/ 658924 w 2049107"/>
                <a:gd name="connsiteY128" fmla="*/ 1482494 h 3942432"/>
                <a:gd name="connsiteX129" fmla="*/ 735341 w 2049107"/>
                <a:gd name="connsiteY129" fmla="*/ 1596902 h 3942432"/>
                <a:gd name="connsiteX130" fmla="*/ 748193 w 2049107"/>
                <a:gd name="connsiteY130" fmla="*/ 1603499 h 3942432"/>
                <a:gd name="connsiteX131" fmla="*/ 701214 w 2049107"/>
                <a:gd name="connsiteY131" fmla="*/ 1466349 h 3942432"/>
                <a:gd name="connsiteX132" fmla="*/ 785012 w 2049107"/>
                <a:gd name="connsiteY132" fmla="*/ 1396124 h 3942432"/>
                <a:gd name="connsiteX133" fmla="*/ 782407 w 2049107"/>
                <a:gd name="connsiteY133" fmla="*/ 1379892 h 3942432"/>
                <a:gd name="connsiteX134" fmla="*/ 817055 w 2049107"/>
                <a:gd name="connsiteY134" fmla="*/ 1341091 h 3942432"/>
                <a:gd name="connsiteX135" fmla="*/ 947485 w 2049107"/>
                <a:gd name="connsiteY135" fmla="*/ 1314789 h 3942432"/>
                <a:gd name="connsiteX136" fmla="*/ 1111174 w 2049107"/>
                <a:gd name="connsiteY136" fmla="*/ 1742299 h 3942432"/>
                <a:gd name="connsiteX137" fmla="*/ 1135575 w 2049107"/>
                <a:gd name="connsiteY137" fmla="*/ 1697421 h 3942432"/>
                <a:gd name="connsiteX138" fmla="*/ 1240215 w 2049107"/>
                <a:gd name="connsiteY138" fmla="*/ 1066356 h 3942432"/>
                <a:gd name="connsiteX139" fmla="*/ 1070100 w 2049107"/>
                <a:gd name="connsiteY139" fmla="*/ 1018180 h 3942432"/>
                <a:gd name="connsiteX140" fmla="*/ 1032412 w 2049107"/>
                <a:gd name="connsiteY140" fmla="*/ 1016791 h 3942432"/>
                <a:gd name="connsiteX141" fmla="*/ 735428 w 2049107"/>
                <a:gd name="connsiteY141" fmla="*/ 1672161 h 3942432"/>
                <a:gd name="connsiteX142" fmla="*/ 674815 w 2049107"/>
                <a:gd name="connsiteY142" fmla="*/ 1908181 h 3942432"/>
                <a:gd name="connsiteX143" fmla="*/ 654495 w 2049107"/>
                <a:gd name="connsiteY143" fmla="*/ 1985089 h 3942432"/>
                <a:gd name="connsiteX144" fmla="*/ 630267 w 2049107"/>
                <a:gd name="connsiteY144" fmla="*/ 2091858 h 3942432"/>
                <a:gd name="connsiteX145" fmla="*/ 913532 w 2049107"/>
                <a:gd name="connsiteY145" fmla="*/ 2040731 h 3942432"/>
                <a:gd name="connsiteX146" fmla="*/ 987257 w 2049107"/>
                <a:gd name="connsiteY146" fmla="*/ 2010697 h 3942432"/>
                <a:gd name="connsiteX147" fmla="*/ 930118 w 2049107"/>
                <a:gd name="connsiteY147" fmla="*/ 1982919 h 3942432"/>
                <a:gd name="connsiteX148" fmla="*/ 857435 w 2049107"/>
                <a:gd name="connsiteY148" fmla="*/ 1973458 h 3942432"/>
                <a:gd name="connsiteX149" fmla="*/ 944880 w 2049107"/>
                <a:gd name="connsiteY149" fmla="*/ 1955403 h 3942432"/>
                <a:gd name="connsiteX150" fmla="*/ 1024858 w 2049107"/>
                <a:gd name="connsiteY150" fmla="*/ 1894379 h 3942432"/>
                <a:gd name="connsiteX151" fmla="*/ 958079 w 2049107"/>
                <a:gd name="connsiteY151" fmla="*/ 1901237 h 3942432"/>
                <a:gd name="connsiteX152" fmla="*/ 899811 w 2049107"/>
                <a:gd name="connsiteY152" fmla="*/ 1864779 h 3942432"/>
                <a:gd name="connsiteX153" fmla="*/ 817663 w 2049107"/>
                <a:gd name="connsiteY153" fmla="*/ 1742820 h 3942432"/>
                <a:gd name="connsiteX154" fmla="*/ 789701 w 2049107"/>
                <a:gd name="connsiteY154" fmla="*/ 1739781 h 3942432"/>
                <a:gd name="connsiteX155" fmla="*/ 787878 w 2049107"/>
                <a:gd name="connsiteY155" fmla="*/ 1678151 h 3942432"/>
                <a:gd name="connsiteX156" fmla="*/ 735428 w 2049107"/>
                <a:gd name="connsiteY156" fmla="*/ 1672161 h 3942432"/>
                <a:gd name="connsiteX157" fmla="*/ 626099 w 2049107"/>
                <a:gd name="connsiteY157" fmla="*/ 2116164 h 3942432"/>
                <a:gd name="connsiteX158" fmla="*/ 599266 w 2049107"/>
                <a:gd name="connsiteY158" fmla="*/ 2205398 h 3942432"/>
                <a:gd name="connsiteX159" fmla="*/ 782494 w 2049107"/>
                <a:gd name="connsiteY159" fmla="*/ 2227012 h 3942432"/>
                <a:gd name="connsiteX160" fmla="*/ 878449 w 2049107"/>
                <a:gd name="connsiteY160" fmla="*/ 2256786 h 3942432"/>
                <a:gd name="connsiteX161" fmla="*/ 1088857 w 2049107"/>
                <a:gd name="connsiteY161" fmla="*/ 2194895 h 3942432"/>
                <a:gd name="connsiteX162" fmla="*/ 1047696 w 2049107"/>
                <a:gd name="connsiteY162" fmla="*/ 2162864 h 3942432"/>
                <a:gd name="connsiteX163" fmla="*/ 912924 w 2049107"/>
                <a:gd name="connsiteY163" fmla="*/ 2149670 h 3942432"/>
                <a:gd name="connsiteX164" fmla="*/ 762174 w 2049107"/>
                <a:gd name="connsiteY164" fmla="*/ 2142118 h 3942432"/>
                <a:gd name="connsiteX165" fmla="*/ 1016868 w 2049107"/>
                <a:gd name="connsiteY165" fmla="*/ 2089341 h 3942432"/>
                <a:gd name="connsiteX166" fmla="*/ 912403 w 2049107"/>
                <a:gd name="connsiteY166" fmla="*/ 2080921 h 3942432"/>
                <a:gd name="connsiteX167" fmla="*/ 626099 w 2049107"/>
                <a:gd name="connsiteY167" fmla="*/ 2116164 h 394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2049107" h="3942432">
                  <a:moveTo>
                    <a:pt x="735080" y="17503"/>
                  </a:moveTo>
                  <a:cubicBezTo>
                    <a:pt x="757832" y="-7062"/>
                    <a:pt x="797517" y="-2982"/>
                    <a:pt x="824350" y="12642"/>
                  </a:cubicBezTo>
                  <a:cubicBezTo>
                    <a:pt x="874368" y="41635"/>
                    <a:pt x="901114" y="95280"/>
                    <a:pt x="929163" y="143456"/>
                  </a:cubicBezTo>
                  <a:cubicBezTo>
                    <a:pt x="955735" y="168803"/>
                    <a:pt x="982828" y="194236"/>
                    <a:pt x="1004624" y="224184"/>
                  </a:cubicBezTo>
                  <a:cubicBezTo>
                    <a:pt x="1022860" y="256214"/>
                    <a:pt x="1040228" y="288766"/>
                    <a:pt x="1060114" y="319928"/>
                  </a:cubicBezTo>
                  <a:cubicBezTo>
                    <a:pt x="1055945" y="331821"/>
                    <a:pt x="1051603" y="343713"/>
                    <a:pt x="1047435" y="355605"/>
                  </a:cubicBezTo>
                  <a:cubicBezTo>
                    <a:pt x="1054556" y="362810"/>
                    <a:pt x="1061764" y="370014"/>
                    <a:pt x="1068971" y="377306"/>
                  </a:cubicBezTo>
                  <a:cubicBezTo>
                    <a:pt x="1066018" y="401351"/>
                    <a:pt x="1063240" y="425395"/>
                    <a:pt x="1060287" y="449440"/>
                  </a:cubicBezTo>
                  <a:cubicBezTo>
                    <a:pt x="1036407" y="458988"/>
                    <a:pt x="1011311" y="464197"/>
                    <a:pt x="986302" y="469578"/>
                  </a:cubicBezTo>
                  <a:cubicBezTo>
                    <a:pt x="945748" y="482946"/>
                    <a:pt x="920913" y="520619"/>
                    <a:pt x="898856" y="554733"/>
                  </a:cubicBezTo>
                  <a:cubicBezTo>
                    <a:pt x="861516" y="615322"/>
                    <a:pt x="832859" y="680599"/>
                    <a:pt x="797430" y="742317"/>
                  </a:cubicBezTo>
                  <a:cubicBezTo>
                    <a:pt x="887133" y="703862"/>
                    <a:pt x="976836" y="665322"/>
                    <a:pt x="1066713" y="626954"/>
                  </a:cubicBezTo>
                  <a:cubicBezTo>
                    <a:pt x="1165448" y="587545"/>
                    <a:pt x="1257669" y="518623"/>
                    <a:pt x="1306472" y="422270"/>
                  </a:cubicBezTo>
                  <a:cubicBezTo>
                    <a:pt x="1361961" y="390760"/>
                    <a:pt x="1398259" y="336508"/>
                    <a:pt x="1435947" y="286856"/>
                  </a:cubicBezTo>
                  <a:cubicBezTo>
                    <a:pt x="1453662" y="344581"/>
                    <a:pt x="1493954" y="391455"/>
                    <a:pt x="1534247" y="435030"/>
                  </a:cubicBezTo>
                  <a:cubicBezTo>
                    <a:pt x="1557780" y="415413"/>
                    <a:pt x="1578274" y="392236"/>
                    <a:pt x="1604759" y="376351"/>
                  </a:cubicBezTo>
                  <a:cubicBezTo>
                    <a:pt x="1605020" y="393885"/>
                    <a:pt x="1605193" y="411333"/>
                    <a:pt x="1605193" y="428781"/>
                  </a:cubicBezTo>
                  <a:cubicBezTo>
                    <a:pt x="1638539" y="373139"/>
                    <a:pt x="1677269" y="320623"/>
                    <a:pt x="1705925" y="262377"/>
                  </a:cubicBezTo>
                  <a:cubicBezTo>
                    <a:pt x="1695765" y="310293"/>
                    <a:pt x="1667629" y="352740"/>
                    <a:pt x="1660943" y="401785"/>
                  </a:cubicBezTo>
                  <a:cubicBezTo>
                    <a:pt x="1657730" y="432687"/>
                    <a:pt x="1645225" y="471749"/>
                    <a:pt x="1673361" y="494752"/>
                  </a:cubicBezTo>
                  <a:cubicBezTo>
                    <a:pt x="1687081" y="473051"/>
                    <a:pt x="1700107" y="450916"/>
                    <a:pt x="1713393" y="428954"/>
                  </a:cubicBezTo>
                  <a:cubicBezTo>
                    <a:pt x="1713827" y="498311"/>
                    <a:pt x="1709138" y="570011"/>
                    <a:pt x="1732324" y="636676"/>
                  </a:cubicBezTo>
                  <a:cubicBezTo>
                    <a:pt x="1751080" y="694401"/>
                    <a:pt x="1797191" y="737195"/>
                    <a:pt x="1821593" y="792229"/>
                  </a:cubicBezTo>
                  <a:cubicBezTo>
                    <a:pt x="1766277" y="890665"/>
                    <a:pt x="1710875" y="989187"/>
                    <a:pt x="1656080" y="1087883"/>
                  </a:cubicBezTo>
                  <a:cubicBezTo>
                    <a:pt x="1544407" y="1289703"/>
                    <a:pt x="1480668" y="1514265"/>
                    <a:pt x="1440289" y="1740302"/>
                  </a:cubicBezTo>
                  <a:cubicBezTo>
                    <a:pt x="1430302" y="1788999"/>
                    <a:pt x="1416495" y="1837262"/>
                    <a:pt x="1415714" y="1887348"/>
                  </a:cubicBezTo>
                  <a:cubicBezTo>
                    <a:pt x="1412066" y="1957920"/>
                    <a:pt x="1431692" y="2026495"/>
                    <a:pt x="1442720" y="2095591"/>
                  </a:cubicBezTo>
                  <a:cubicBezTo>
                    <a:pt x="1480842" y="2081095"/>
                    <a:pt x="1521655" y="2073369"/>
                    <a:pt x="1558648" y="2056616"/>
                  </a:cubicBezTo>
                  <a:cubicBezTo>
                    <a:pt x="1599896" y="2003839"/>
                    <a:pt x="1664330" y="1952972"/>
                    <a:pt x="1735363" y="1967121"/>
                  </a:cubicBezTo>
                  <a:cubicBezTo>
                    <a:pt x="1755683" y="1946028"/>
                    <a:pt x="1774613" y="1923545"/>
                    <a:pt x="1795975" y="1903407"/>
                  </a:cubicBezTo>
                  <a:cubicBezTo>
                    <a:pt x="1790591" y="1933181"/>
                    <a:pt x="1780518" y="1962086"/>
                    <a:pt x="1782082" y="1992815"/>
                  </a:cubicBezTo>
                  <a:cubicBezTo>
                    <a:pt x="1796583" y="1988996"/>
                    <a:pt x="1811085" y="1985176"/>
                    <a:pt x="1825674" y="1981270"/>
                  </a:cubicBezTo>
                  <a:cubicBezTo>
                    <a:pt x="1828279" y="1997068"/>
                    <a:pt x="1830971" y="2012780"/>
                    <a:pt x="1833923" y="2028578"/>
                  </a:cubicBezTo>
                  <a:cubicBezTo>
                    <a:pt x="1861017" y="2024846"/>
                    <a:pt x="1862406" y="1992555"/>
                    <a:pt x="1876474" y="1974239"/>
                  </a:cubicBezTo>
                  <a:cubicBezTo>
                    <a:pt x="1897315" y="1931358"/>
                    <a:pt x="1938650" y="1897851"/>
                    <a:pt x="1945597" y="1849154"/>
                  </a:cubicBezTo>
                  <a:cubicBezTo>
                    <a:pt x="1949331" y="1852627"/>
                    <a:pt x="1956799" y="1859484"/>
                    <a:pt x="1960533" y="1862869"/>
                  </a:cubicBezTo>
                  <a:cubicBezTo>
                    <a:pt x="1917982" y="1929274"/>
                    <a:pt x="1892886" y="2008179"/>
                    <a:pt x="1899920" y="2087605"/>
                  </a:cubicBezTo>
                  <a:cubicBezTo>
                    <a:pt x="1903741" y="2093942"/>
                    <a:pt x="1907735" y="2100279"/>
                    <a:pt x="1911904" y="2106528"/>
                  </a:cubicBezTo>
                  <a:cubicBezTo>
                    <a:pt x="1931616" y="2072761"/>
                    <a:pt x="1952196" y="2038300"/>
                    <a:pt x="1958535" y="1999065"/>
                  </a:cubicBezTo>
                  <a:cubicBezTo>
                    <a:pt x="1966004" y="2003145"/>
                    <a:pt x="1973558" y="2007225"/>
                    <a:pt x="1981113" y="2011391"/>
                  </a:cubicBezTo>
                  <a:cubicBezTo>
                    <a:pt x="1937347" y="2085261"/>
                    <a:pt x="1942036" y="2177447"/>
                    <a:pt x="1969043" y="2256178"/>
                  </a:cubicBezTo>
                  <a:cubicBezTo>
                    <a:pt x="1981808" y="2293417"/>
                    <a:pt x="2011767" y="2323018"/>
                    <a:pt x="2049107" y="2335430"/>
                  </a:cubicBezTo>
                  <a:cubicBezTo>
                    <a:pt x="1989276" y="2398103"/>
                    <a:pt x="2012201" y="2491591"/>
                    <a:pt x="1996657" y="2569020"/>
                  </a:cubicBezTo>
                  <a:cubicBezTo>
                    <a:pt x="1946031" y="2578742"/>
                    <a:pt x="1894189" y="2589245"/>
                    <a:pt x="1849554" y="2616241"/>
                  </a:cubicBezTo>
                  <a:cubicBezTo>
                    <a:pt x="1806570" y="2641241"/>
                    <a:pt x="1775482" y="2681605"/>
                    <a:pt x="1747607" y="2721795"/>
                  </a:cubicBezTo>
                  <a:cubicBezTo>
                    <a:pt x="1701583" y="2790544"/>
                    <a:pt x="1668324" y="2866758"/>
                    <a:pt x="1636194" y="2942711"/>
                  </a:cubicBezTo>
                  <a:cubicBezTo>
                    <a:pt x="1562556" y="3122135"/>
                    <a:pt x="1512103" y="3314753"/>
                    <a:pt x="1519658" y="3509975"/>
                  </a:cubicBezTo>
                  <a:cubicBezTo>
                    <a:pt x="1522090" y="3597213"/>
                    <a:pt x="1540846" y="3682889"/>
                    <a:pt x="1544667" y="3770040"/>
                  </a:cubicBezTo>
                  <a:cubicBezTo>
                    <a:pt x="1503593" y="3794953"/>
                    <a:pt x="1507501" y="3848077"/>
                    <a:pt x="1490654" y="3887746"/>
                  </a:cubicBezTo>
                  <a:cubicBezTo>
                    <a:pt x="1483273" y="3915871"/>
                    <a:pt x="1447757" y="3910142"/>
                    <a:pt x="1425700" y="3915437"/>
                  </a:cubicBezTo>
                  <a:cubicBezTo>
                    <a:pt x="1409722" y="3916392"/>
                    <a:pt x="1401646" y="3931843"/>
                    <a:pt x="1392094" y="3942433"/>
                  </a:cubicBezTo>
                  <a:cubicBezTo>
                    <a:pt x="1358748" y="3916999"/>
                    <a:pt x="1317587" y="3905541"/>
                    <a:pt x="1276079" y="3904326"/>
                  </a:cubicBezTo>
                  <a:cubicBezTo>
                    <a:pt x="1237002" y="3825768"/>
                    <a:pt x="1193930" y="3745388"/>
                    <a:pt x="1124808" y="3689052"/>
                  </a:cubicBezTo>
                  <a:cubicBezTo>
                    <a:pt x="1084428" y="3656934"/>
                    <a:pt x="1030502" y="3655285"/>
                    <a:pt x="981265" y="3653115"/>
                  </a:cubicBezTo>
                  <a:cubicBezTo>
                    <a:pt x="929249" y="3651553"/>
                    <a:pt x="879231" y="3633497"/>
                    <a:pt x="835117" y="3606588"/>
                  </a:cubicBezTo>
                  <a:cubicBezTo>
                    <a:pt x="874629" y="3597561"/>
                    <a:pt x="915703" y="3588620"/>
                    <a:pt x="956169" y="3597561"/>
                  </a:cubicBezTo>
                  <a:cubicBezTo>
                    <a:pt x="1005753" y="3608151"/>
                    <a:pt x="1056727" y="3598863"/>
                    <a:pt x="1103359" y="3580547"/>
                  </a:cubicBezTo>
                  <a:cubicBezTo>
                    <a:pt x="954953" y="3524124"/>
                    <a:pt x="793782" y="3559888"/>
                    <a:pt x="640601" y="3533412"/>
                  </a:cubicBezTo>
                  <a:cubicBezTo>
                    <a:pt x="771986" y="3501035"/>
                    <a:pt x="908582" y="3501642"/>
                    <a:pt x="1042920" y="3507024"/>
                  </a:cubicBezTo>
                  <a:cubicBezTo>
                    <a:pt x="1057335" y="3496868"/>
                    <a:pt x="1071837" y="3486799"/>
                    <a:pt x="1086252" y="3476729"/>
                  </a:cubicBezTo>
                  <a:cubicBezTo>
                    <a:pt x="1130800" y="3351645"/>
                    <a:pt x="1175868" y="3226734"/>
                    <a:pt x="1220416" y="3101649"/>
                  </a:cubicBezTo>
                  <a:cubicBezTo>
                    <a:pt x="1163798" y="3101823"/>
                    <a:pt x="1107266" y="3106163"/>
                    <a:pt x="1050735" y="3103125"/>
                  </a:cubicBezTo>
                  <a:cubicBezTo>
                    <a:pt x="990904" y="3103385"/>
                    <a:pt x="936717" y="3131683"/>
                    <a:pt x="877928" y="3137847"/>
                  </a:cubicBezTo>
                  <a:cubicBezTo>
                    <a:pt x="831296" y="3143315"/>
                    <a:pt x="785967" y="3155989"/>
                    <a:pt x="739509" y="3162586"/>
                  </a:cubicBezTo>
                  <a:cubicBezTo>
                    <a:pt x="677247" y="3170572"/>
                    <a:pt x="619152" y="3196352"/>
                    <a:pt x="556803" y="3203731"/>
                  </a:cubicBezTo>
                  <a:cubicBezTo>
                    <a:pt x="529796" y="3214668"/>
                    <a:pt x="504005" y="3228991"/>
                    <a:pt x="476825" y="3239928"/>
                  </a:cubicBezTo>
                  <a:cubicBezTo>
                    <a:pt x="445130" y="3266664"/>
                    <a:pt x="421857" y="3302080"/>
                    <a:pt x="389988" y="3328902"/>
                  </a:cubicBezTo>
                  <a:cubicBezTo>
                    <a:pt x="383909" y="3328208"/>
                    <a:pt x="371665" y="3326819"/>
                    <a:pt x="365586" y="3326038"/>
                  </a:cubicBezTo>
                  <a:cubicBezTo>
                    <a:pt x="351779" y="3312062"/>
                    <a:pt x="336669" y="3299215"/>
                    <a:pt x="323817" y="3284285"/>
                  </a:cubicBezTo>
                  <a:cubicBezTo>
                    <a:pt x="296724" y="3251473"/>
                    <a:pt x="254521" y="3230553"/>
                    <a:pt x="238804" y="3188974"/>
                  </a:cubicBezTo>
                  <a:cubicBezTo>
                    <a:pt x="228817" y="3159287"/>
                    <a:pt x="222478" y="3126388"/>
                    <a:pt x="228122" y="3095486"/>
                  </a:cubicBezTo>
                  <a:cubicBezTo>
                    <a:pt x="266331" y="3054688"/>
                    <a:pt x="311747" y="3020314"/>
                    <a:pt x="360202" y="2992537"/>
                  </a:cubicBezTo>
                  <a:cubicBezTo>
                    <a:pt x="368886" y="2987155"/>
                    <a:pt x="376441" y="2979863"/>
                    <a:pt x="381043" y="2970662"/>
                  </a:cubicBezTo>
                  <a:cubicBezTo>
                    <a:pt x="401016" y="2934725"/>
                    <a:pt x="429065" y="2904170"/>
                    <a:pt x="457634" y="2874917"/>
                  </a:cubicBezTo>
                  <a:cubicBezTo>
                    <a:pt x="446345" y="2916062"/>
                    <a:pt x="408050" y="2957815"/>
                    <a:pt x="427849" y="3001564"/>
                  </a:cubicBezTo>
                  <a:cubicBezTo>
                    <a:pt x="447127" y="3003387"/>
                    <a:pt x="467360" y="3013717"/>
                    <a:pt x="486204" y="3004602"/>
                  </a:cubicBezTo>
                  <a:cubicBezTo>
                    <a:pt x="542301" y="2981773"/>
                    <a:pt x="603608" y="2978909"/>
                    <a:pt x="661529" y="2962502"/>
                  </a:cubicBezTo>
                  <a:cubicBezTo>
                    <a:pt x="814797" y="2918493"/>
                    <a:pt x="972842" y="2894275"/>
                    <a:pt x="1129757" y="2867365"/>
                  </a:cubicBezTo>
                  <a:cubicBezTo>
                    <a:pt x="1195059" y="2855299"/>
                    <a:pt x="1260795" y="2838720"/>
                    <a:pt x="1319063" y="2806082"/>
                  </a:cubicBezTo>
                  <a:cubicBezTo>
                    <a:pt x="1342423" y="2748010"/>
                    <a:pt x="1333218" y="2684817"/>
                    <a:pt x="1345896" y="2624835"/>
                  </a:cubicBezTo>
                  <a:cubicBezTo>
                    <a:pt x="1355275" y="2650789"/>
                    <a:pt x="1352062" y="2677959"/>
                    <a:pt x="1349543" y="2704781"/>
                  </a:cubicBezTo>
                  <a:cubicBezTo>
                    <a:pt x="1376810" y="2627526"/>
                    <a:pt x="1392441" y="2546538"/>
                    <a:pt x="1417277" y="2468501"/>
                  </a:cubicBezTo>
                  <a:cubicBezTo>
                    <a:pt x="1431865" y="2428311"/>
                    <a:pt x="1448885" y="2388988"/>
                    <a:pt x="1463127" y="2348625"/>
                  </a:cubicBezTo>
                  <a:cubicBezTo>
                    <a:pt x="1340773" y="2384909"/>
                    <a:pt x="1226234" y="2443067"/>
                    <a:pt x="1104227" y="2480393"/>
                  </a:cubicBezTo>
                  <a:cubicBezTo>
                    <a:pt x="939062" y="2532562"/>
                    <a:pt x="777197" y="2594540"/>
                    <a:pt x="618110" y="2662681"/>
                  </a:cubicBezTo>
                  <a:cubicBezTo>
                    <a:pt x="564705" y="2679608"/>
                    <a:pt x="540738" y="2735684"/>
                    <a:pt x="502269" y="2772054"/>
                  </a:cubicBezTo>
                  <a:cubicBezTo>
                    <a:pt x="502269" y="2733774"/>
                    <a:pt x="502355" y="2695580"/>
                    <a:pt x="502269" y="2657386"/>
                  </a:cubicBezTo>
                  <a:cubicBezTo>
                    <a:pt x="467620" y="2687855"/>
                    <a:pt x="435143" y="2720580"/>
                    <a:pt x="401190" y="2751829"/>
                  </a:cubicBezTo>
                  <a:cubicBezTo>
                    <a:pt x="326075" y="2694105"/>
                    <a:pt x="309576" y="2594020"/>
                    <a:pt x="273625" y="2511642"/>
                  </a:cubicBezTo>
                  <a:cubicBezTo>
                    <a:pt x="255303" y="2483778"/>
                    <a:pt x="275449" y="2454786"/>
                    <a:pt x="278141" y="2426054"/>
                  </a:cubicBezTo>
                  <a:cubicBezTo>
                    <a:pt x="269544" y="2380395"/>
                    <a:pt x="239585" y="2342896"/>
                    <a:pt x="213013" y="2306264"/>
                  </a:cubicBezTo>
                  <a:cubicBezTo>
                    <a:pt x="253826" y="2292462"/>
                    <a:pt x="294380" y="2263557"/>
                    <a:pt x="302542" y="2218592"/>
                  </a:cubicBezTo>
                  <a:cubicBezTo>
                    <a:pt x="313744" y="2154965"/>
                    <a:pt x="319302" y="2090470"/>
                    <a:pt x="331807" y="2027102"/>
                  </a:cubicBezTo>
                  <a:cubicBezTo>
                    <a:pt x="342574" y="1932833"/>
                    <a:pt x="336843" y="1837609"/>
                    <a:pt x="333891" y="1743080"/>
                  </a:cubicBezTo>
                  <a:lnTo>
                    <a:pt x="326075" y="1746899"/>
                  </a:lnTo>
                  <a:cubicBezTo>
                    <a:pt x="336669" y="1707317"/>
                    <a:pt x="326162" y="1666172"/>
                    <a:pt x="316957" y="1627370"/>
                  </a:cubicBezTo>
                  <a:cubicBezTo>
                    <a:pt x="311747" y="1615304"/>
                    <a:pt x="309489" y="1598378"/>
                    <a:pt x="296464" y="1592649"/>
                  </a:cubicBezTo>
                  <a:cubicBezTo>
                    <a:pt x="279791" y="1593603"/>
                    <a:pt x="263292" y="1596034"/>
                    <a:pt x="246792" y="1597423"/>
                  </a:cubicBezTo>
                  <a:cubicBezTo>
                    <a:pt x="265984" y="1576677"/>
                    <a:pt x="283091" y="1553587"/>
                    <a:pt x="305668" y="1536400"/>
                  </a:cubicBezTo>
                  <a:cubicBezTo>
                    <a:pt x="312529" y="1538049"/>
                    <a:pt x="326423" y="1541434"/>
                    <a:pt x="333283" y="1543170"/>
                  </a:cubicBezTo>
                  <a:cubicBezTo>
                    <a:pt x="349522" y="1533101"/>
                    <a:pt x="365586" y="1522945"/>
                    <a:pt x="381651" y="1512702"/>
                  </a:cubicBezTo>
                  <a:cubicBezTo>
                    <a:pt x="347003" y="1509664"/>
                    <a:pt x="312181" y="1509317"/>
                    <a:pt x="277794" y="1504456"/>
                  </a:cubicBezTo>
                  <a:cubicBezTo>
                    <a:pt x="245750" y="1491262"/>
                    <a:pt x="217615" y="1468692"/>
                    <a:pt x="183054" y="1461661"/>
                  </a:cubicBezTo>
                  <a:cubicBezTo>
                    <a:pt x="155613" y="1454717"/>
                    <a:pt x="126957" y="1456193"/>
                    <a:pt x="99169" y="1452026"/>
                  </a:cubicBezTo>
                  <a:cubicBezTo>
                    <a:pt x="80846" y="1439266"/>
                    <a:pt x="55837" y="1426419"/>
                    <a:pt x="53058" y="1401767"/>
                  </a:cubicBezTo>
                  <a:cubicBezTo>
                    <a:pt x="54968" y="1355413"/>
                    <a:pt x="67907" y="1308366"/>
                    <a:pt x="56531" y="1262359"/>
                  </a:cubicBezTo>
                  <a:cubicBezTo>
                    <a:pt x="49150" y="1235190"/>
                    <a:pt x="21102" y="1223645"/>
                    <a:pt x="0" y="1208801"/>
                  </a:cubicBezTo>
                  <a:cubicBezTo>
                    <a:pt x="1650" y="1156285"/>
                    <a:pt x="16152" y="1104550"/>
                    <a:pt x="42377" y="1058978"/>
                  </a:cubicBezTo>
                  <a:cubicBezTo>
                    <a:pt x="73986" y="1005333"/>
                    <a:pt x="112021" y="955768"/>
                    <a:pt x="143543" y="901949"/>
                  </a:cubicBezTo>
                  <a:cubicBezTo>
                    <a:pt x="164644" y="862887"/>
                    <a:pt x="199987" y="834589"/>
                    <a:pt x="222912" y="796656"/>
                  </a:cubicBezTo>
                  <a:cubicBezTo>
                    <a:pt x="225778" y="795788"/>
                    <a:pt x="231509" y="794139"/>
                    <a:pt x="234375" y="793271"/>
                  </a:cubicBezTo>
                  <a:cubicBezTo>
                    <a:pt x="243753" y="813930"/>
                    <a:pt x="224996" y="832940"/>
                    <a:pt x="226386" y="853860"/>
                  </a:cubicBezTo>
                  <a:cubicBezTo>
                    <a:pt x="225778" y="878425"/>
                    <a:pt x="222304" y="907071"/>
                    <a:pt x="238630" y="927643"/>
                  </a:cubicBezTo>
                  <a:cubicBezTo>
                    <a:pt x="260513" y="942834"/>
                    <a:pt x="288040" y="928598"/>
                    <a:pt x="310705" y="921827"/>
                  </a:cubicBezTo>
                  <a:cubicBezTo>
                    <a:pt x="340664" y="907331"/>
                    <a:pt x="377136" y="900474"/>
                    <a:pt x="397716" y="872089"/>
                  </a:cubicBezTo>
                  <a:cubicBezTo>
                    <a:pt x="381825" y="804121"/>
                    <a:pt x="428457" y="744921"/>
                    <a:pt x="438183" y="680165"/>
                  </a:cubicBezTo>
                  <a:cubicBezTo>
                    <a:pt x="441569" y="631121"/>
                    <a:pt x="455463" y="583379"/>
                    <a:pt x="474394" y="538240"/>
                  </a:cubicBezTo>
                  <a:cubicBezTo>
                    <a:pt x="499056" y="481644"/>
                    <a:pt x="517205" y="422531"/>
                    <a:pt x="536830" y="364112"/>
                  </a:cubicBezTo>
                  <a:cubicBezTo>
                    <a:pt x="507305" y="324703"/>
                    <a:pt x="472831" y="288419"/>
                    <a:pt x="449992" y="244409"/>
                  </a:cubicBezTo>
                  <a:cubicBezTo>
                    <a:pt x="474654" y="234166"/>
                    <a:pt x="500358" y="227395"/>
                    <a:pt x="526670" y="223055"/>
                  </a:cubicBezTo>
                  <a:cubicBezTo>
                    <a:pt x="551593" y="199358"/>
                    <a:pt x="569828" y="169323"/>
                    <a:pt x="594924" y="145539"/>
                  </a:cubicBezTo>
                  <a:cubicBezTo>
                    <a:pt x="640254" y="101356"/>
                    <a:pt x="688535" y="60384"/>
                    <a:pt x="735080" y="17503"/>
                  </a:cubicBezTo>
                  <a:moveTo>
                    <a:pt x="1032412" y="1016791"/>
                  </a:moveTo>
                  <a:cubicBezTo>
                    <a:pt x="982047" y="1047519"/>
                    <a:pt x="924821" y="1064099"/>
                    <a:pt x="872631" y="1091269"/>
                  </a:cubicBezTo>
                  <a:cubicBezTo>
                    <a:pt x="807156" y="1124341"/>
                    <a:pt x="742809" y="1159670"/>
                    <a:pt x="677247" y="1192569"/>
                  </a:cubicBezTo>
                  <a:cubicBezTo>
                    <a:pt x="630615" y="1207846"/>
                    <a:pt x="586936" y="1231544"/>
                    <a:pt x="545253" y="1256978"/>
                  </a:cubicBezTo>
                  <a:cubicBezTo>
                    <a:pt x="508521" y="1330935"/>
                    <a:pt x="485335" y="1411141"/>
                    <a:pt x="443306" y="1482581"/>
                  </a:cubicBezTo>
                  <a:cubicBezTo>
                    <a:pt x="481601" y="1473467"/>
                    <a:pt x="519463" y="1462095"/>
                    <a:pt x="558105" y="1454543"/>
                  </a:cubicBezTo>
                  <a:cubicBezTo>
                    <a:pt x="592146" y="1461922"/>
                    <a:pt x="625578" y="1472512"/>
                    <a:pt x="658924" y="1482494"/>
                  </a:cubicBezTo>
                  <a:cubicBezTo>
                    <a:pt x="694962" y="1512094"/>
                    <a:pt x="713632" y="1556712"/>
                    <a:pt x="735341" y="1596902"/>
                  </a:cubicBezTo>
                  <a:cubicBezTo>
                    <a:pt x="738554" y="1598551"/>
                    <a:pt x="744980" y="1601850"/>
                    <a:pt x="748193" y="1603499"/>
                  </a:cubicBezTo>
                  <a:cubicBezTo>
                    <a:pt x="744285" y="1554542"/>
                    <a:pt x="718060" y="1511574"/>
                    <a:pt x="701214" y="1466349"/>
                  </a:cubicBezTo>
                  <a:cubicBezTo>
                    <a:pt x="729262" y="1442999"/>
                    <a:pt x="756529" y="1418954"/>
                    <a:pt x="785012" y="1396124"/>
                  </a:cubicBezTo>
                  <a:cubicBezTo>
                    <a:pt x="784317" y="1392045"/>
                    <a:pt x="783015" y="1383972"/>
                    <a:pt x="782407" y="1379892"/>
                  </a:cubicBezTo>
                  <a:cubicBezTo>
                    <a:pt x="794130" y="1367305"/>
                    <a:pt x="802293" y="1350379"/>
                    <a:pt x="817055" y="1341091"/>
                  </a:cubicBezTo>
                  <a:cubicBezTo>
                    <a:pt x="859692" y="1329025"/>
                    <a:pt x="903111" y="1318435"/>
                    <a:pt x="947485" y="1314789"/>
                  </a:cubicBezTo>
                  <a:cubicBezTo>
                    <a:pt x="1027636" y="1445689"/>
                    <a:pt x="1086165" y="1590478"/>
                    <a:pt x="1111174" y="1742299"/>
                  </a:cubicBezTo>
                  <a:cubicBezTo>
                    <a:pt x="1119858" y="1727802"/>
                    <a:pt x="1133318" y="1714955"/>
                    <a:pt x="1135575" y="1697421"/>
                  </a:cubicBezTo>
                  <a:cubicBezTo>
                    <a:pt x="1170571" y="1487095"/>
                    <a:pt x="1205046" y="1276682"/>
                    <a:pt x="1240215" y="1066356"/>
                  </a:cubicBezTo>
                  <a:cubicBezTo>
                    <a:pt x="1183597" y="1049950"/>
                    <a:pt x="1126718" y="1034412"/>
                    <a:pt x="1070100" y="1018180"/>
                  </a:cubicBezTo>
                  <a:cubicBezTo>
                    <a:pt x="1057856" y="1016270"/>
                    <a:pt x="1043875" y="1008805"/>
                    <a:pt x="1032412" y="1016791"/>
                  </a:cubicBezTo>
                  <a:moveTo>
                    <a:pt x="735428" y="1672161"/>
                  </a:moveTo>
                  <a:cubicBezTo>
                    <a:pt x="713371" y="1750371"/>
                    <a:pt x="707640" y="1833269"/>
                    <a:pt x="674815" y="1908181"/>
                  </a:cubicBezTo>
                  <a:cubicBezTo>
                    <a:pt x="667521" y="1933702"/>
                    <a:pt x="665610" y="1960611"/>
                    <a:pt x="654495" y="1985089"/>
                  </a:cubicBezTo>
                  <a:cubicBezTo>
                    <a:pt x="647982" y="2020939"/>
                    <a:pt x="640862" y="2056790"/>
                    <a:pt x="630267" y="2091858"/>
                  </a:cubicBezTo>
                  <a:cubicBezTo>
                    <a:pt x="723444" y="2068682"/>
                    <a:pt x="817750" y="2049151"/>
                    <a:pt x="913532" y="2040731"/>
                  </a:cubicBezTo>
                  <a:cubicBezTo>
                    <a:pt x="941667" y="2041859"/>
                    <a:pt x="964592" y="2025019"/>
                    <a:pt x="987257" y="2010697"/>
                  </a:cubicBezTo>
                  <a:cubicBezTo>
                    <a:pt x="969542" y="1998978"/>
                    <a:pt x="951740" y="1985697"/>
                    <a:pt x="930118" y="1982919"/>
                  </a:cubicBezTo>
                  <a:cubicBezTo>
                    <a:pt x="905803" y="1979708"/>
                    <a:pt x="879926" y="1985437"/>
                    <a:pt x="857435" y="1973458"/>
                  </a:cubicBezTo>
                  <a:cubicBezTo>
                    <a:pt x="886786" y="1968510"/>
                    <a:pt x="919350" y="1973892"/>
                    <a:pt x="944880" y="1955403"/>
                  </a:cubicBezTo>
                  <a:cubicBezTo>
                    <a:pt x="972581" y="1936653"/>
                    <a:pt x="1010182" y="1927278"/>
                    <a:pt x="1024858" y="1894379"/>
                  </a:cubicBezTo>
                  <a:cubicBezTo>
                    <a:pt x="1002627" y="1895855"/>
                    <a:pt x="980223" y="1903494"/>
                    <a:pt x="958079" y="1901237"/>
                  </a:cubicBezTo>
                  <a:cubicBezTo>
                    <a:pt x="937672" y="1891254"/>
                    <a:pt x="912837" y="1884744"/>
                    <a:pt x="899811" y="1864779"/>
                  </a:cubicBezTo>
                  <a:cubicBezTo>
                    <a:pt x="871763" y="1824589"/>
                    <a:pt x="843367" y="1784659"/>
                    <a:pt x="817663" y="1742820"/>
                  </a:cubicBezTo>
                  <a:cubicBezTo>
                    <a:pt x="810716" y="1742038"/>
                    <a:pt x="796735" y="1740563"/>
                    <a:pt x="789701" y="1739781"/>
                  </a:cubicBezTo>
                  <a:cubicBezTo>
                    <a:pt x="808371" y="1722421"/>
                    <a:pt x="790656" y="1698376"/>
                    <a:pt x="787878" y="1678151"/>
                  </a:cubicBezTo>
                  <a:cubicBezTo>
                    <a:pt x="770423" y="1675894"/>
                    <a:pt x="752882" y="1673810"/>
                    <a:pt x="735428" y="1672161"/>
                  </a:cubicBezTo>
                  <a:moveTo>
                    <a:pt x="626099" y="2116164"/>
                  </a:moveTo>
                  <a:cubicBezTo>
                    <a:pt x="613681" y="2144809"/>
                    <a:pt x="608124" y="2175624"/>
                    <a:pt x="599266" y="2205398"/>
                  </a:cubicBezTo>
                  <a:cubicBezTo>
                    <a:pt x="661008" y="2195936"/>
                    <a:pt x="724052" y="2206440"/>
                    <a:pt x="782494" y="2227012"/>
                  </a:cubicBezTo>
                  <a:cubicBezTo>
                    <a:pt x="814363" y="2237168"/>
                    <a:pt x="845190" y="2251665"/>
                    <a:pt x="878449" y="2256786"/>
                  </a:cubicBezTo>
                  <a:cubicBezTo>
                    <a:pt x="949830" y="2240727"/>
                    <a:pt x="1018605" y="2215294"/>
                    <a:pt x="1088857" y="2194895"/>
                  </a:cubicBezTo>
                  <a:cubicBezTo>
                    <a:pt x="1077568" y="2181787"/>
                    <a:pt x="1067668" y="2161996"/>
                    <a:pt x="1047696" y="2162864"/>
                  </a:cubicBezTo>
                  <a:cubicBezTo>
                    <a:pt x="1002540" y="2160694"/>
                    <a:pt x="957906" y="2153403"/>
                    <a:pt x="912924" y="2149670"/>
                  </a:cubicBezTo>
                  <a:cubicBezTo>
                    <a:pt x="862645" y="2147760"/>
                    <a:pt x="812192" y="2148368"/>
                    <a:pt x="762174" y="2142118"/>
                  </a:cubicBezTo>
                  <a:cubicBezTo>
                    <a:pt x="846753" y="2121806"/>
                    <a:pt x="940191" y="2138125"/>
                    <a:pt x="1016868" y="2089341"/>
                  </a:cubicBezTo>
                  <a:cubicBezTo>
                    <a:pt x="982220" y="2084827"/>
                    <a:pt x="947398" y="2081355"/>
                    <a:pt x="912403" y="2080921"/>
                  </a:cubicBezTo>
                  <a:cubicBezTo>
                    <a:pt x="815405" y="2077796"/>
                    <a:pt x="722576" y="2112605"/>
                    <a:pt x="626099" y="2116164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9831" y="1244104"/>
              <a:ext cx="2452988" cy="3793633"/>
            </a:xfrm>
            <a:custGeom>
              <a:avLst/>
              <a:gdLst>
                <a:gd name="connsiteX0" fmla="*/ 1815774 w 2452988"/>
                <a:gd name="connsiteY0" fmla="*/ 18789 h 3793633"/>
                <a:gd name="connsiteX1" fmla="*/ 1921108 w 2452988"/>
                <a:gd name="connsiteY1" fmla="*/ 1167 h 3793633"/>
                <a:gd name="connsiteX2" fmla="*/ 1920761 w 2452988"/>
                <a:gd name="connsiteY2" fmla="*/ 79465 h 3793633"/>
                <a:gd name="connsiteX3" fmla="*/ 1958709 w 2452988"/>
                <a:gd name="connsiteY3" fmla="*/ 135974 h 3793633"/>
                <a:gd name="connsiteX4" fmla="*/ 2157220 w 2452988"/>
                <a:gd name="connsiteY4" fmla="*/ 93353 h 3793633"/>
                <a:gd name="connsiteX5" fmla="*/ 2023143 w 2452988"/>
                <a:gd name="connsiteY5" fmla="*/ 179636 h 3793633"/>
                <a:gd name="connsiteX6" fmla="*/ 1989363 w 2452988"/>
                <a:gd name="connsiteY6" fmla="*/ 244045 h 3793633"/>
                <a:gd name="connsiteX7" fmla="*/ 2029221 w 2452988"/>
                <a:gd name="connsiteY7" fmla="*/ 257326 h 3793633"/>
                <a:gd name="connsiteX8" fmla="*/ 2124656 w 2452988"/>
                <a:gd name="connsiteY8" fmla="*/ 247517 h 3793633"/>
                <a:gd name="connsiteX9" fmla="*/ 2051452 w 2452988"/>
                <a:gd name="connsiteY9" fmla="*/ 432410 h 3793633"/>
                <a:gd name="connsiteX10" fmla="*/ 1989015 w 2452988"/>
                <a:gd name="connsiteY10" fmla="*/ 442566 h 3793633"/>
                <a:gd name="connsiteX11" fmla="*/ 1748128 w 2452988"/>
                <a:gd name="connsiteY11" fmla="*/ 476159 h 3793633"/>
                <a:gd name="connsiteX12" fmla="*/ 2000304 w 2452988"/>
                <a:gd name="connsiteY12" fmla="*/ 1115644 h 3793633"/>
                <a:gd name="connsiteX13" fmla="*/ 2003083 w 2452988"/>
                <a:gd name="connsiteY13" fmla="*/ 1163733 h 3793633"/>
                <a:gd name="connsiteX14" fmla="*/ 1958449 w 2452988"/>
                <a:gd name="connsiteY14" fmla="*/ 1239600 h 3793633"/>
                <a:gd name="connsiteX15" fmla="*/ 1921022 w 2452988"/>
                <a:gd name="connsiteY15" fmla="*/ 1450968 h 3793633"/>
                <a:gd name="connsiteX16" fmla="*/ 2321343 w 2452988"/>
                <a:gd name="connsiteY16" fmla="*/ 1326317 h 3793633"/>
                <a:gd name="connsiteX17" fmla="*/ 2353994 w 2452988"/>
                <a:gd name="connsiteY17" fmla="*/ 1332307 h 3793633"/>
                <a:gd name="connsiteX18" fmla="*/ 2296334 w 2452988"/>
                <a:gd name="connsiteY18" fmla="*/ 1385344 h 3793633"/>
                <a:gd name="connsiteX19" fmla="*/ 2336453 w 2452988"/>
                <a:gd name="connsiteY19" fmla="*/ 1450447 h 3793633"/>
                <a:gd name="connsiteX20" fmla="*/ 2442482 w 2452988"/>
                <a:gd name="connsiteY20" fmla="*/ 1432913 h 3793633"/>
                <a:gd name="connsiteX21" fmla="*/ 2452989 w 2452988"/>
                <a:gd name="connsiteY21" fmla="*/ 1447409 h 3793633"/>
                <a:gd name="connsiteX22" fmla="*/ 2386471 w 2452988"/>
                <a:gd name="connsiteY22" fmla="*/ 1507390 h 3793633"/>
                <a:gd name="connsiteX23" fmla="*/ 2446910 w 2452988"/>
                <a:gd name="connsiteY23" fmla="*/ 1531261 h 3793633"/>
                <a:gd name="connsiteX24" fmla="*/ 2345050 w 2452988"/>
                <a:gd name="connsiteY24" fmla="*/ 1774747 h 3793633"/>
                <a:gd name="connsiteX25" fmla="*/ 2002562 w 2452988"/>
                <a:gd name="connsiteY25" fmla="*/ 1800441 h 3793633"/>
                <a:gd name="connsiteX26" fmla="*/ 1821245 w 2452988"/>
                <a:gd name="connsiteY26" fmla="*/ 1848443 h 3793633"/>
                <a:gd name="connsiteX27" fmla="*/ 1811693 w 2452988"/>
                <a:gd name="connsiteY27" fmla="*/ 2314841 h 3793633"/>
                <a:gd name="connsiteX28" fmla="*/ 1825674 w 2452988"/>
                <a:gd name="connsiteY28" fmla="*/ 2710841 h 3793633"/>
                <a:gd name="connsiteX29" fmla="*/ 1839047 w 2452988"/>
                <a:gd name="connsiteY29" fmla="*/ 3045210 h 3793633"/>
                <a:gd name="connsiteX30" fmla="*/ 1914943 w 2452988"/>
                <a:gd name="connsiteY30" fmla="*/ 3404231 h 3793633"/>
                <a:gd name="connsiteX31" fmla="*/ 1917635 w 2452988"/>
                <a:gd name="connsiteY31" fmla="*/ 3439213 h 3793633"/>
                <a:gd name="connsiteX32" fmla="*/ 1844431 w 2452988"/>
                <a:gd name="connsiteY32" fmla="*/ 3656050 h 3793633"/>
                <a:gd name="connsiteX33" fmla="*/ 1661377 w 2452988"/>
                <a:gd name="connsiteY33" fmla="*/ 3793634 h 3793633"/>
                <a:gd name="connsiteX34" fmla="*/ 1494041 w 2452988"/>
                <a:gd name="connsiteY34" fmla="*/ 3659956 h 3793633"/>
                <a:gd name="connsiteX35" fmla="*/ 1450449 w 2452988"/>
                <a:gd name="connsiteY35" fmla="*/ 3583134 h 3793633"/>
                <a:gd name="connsiteX36" fmla="*/ 1401125 w 2452988"/>
                <a:gd name="connsiteY36" fmla="*/ 3399891 h 3793633"/>
                <a:gd name="connsiteX37" fmla="*/ 1380197 w 2452988"/>
                <a:gd name="connsiteY37" fmla="*/ 3378537 h 3793633"/>
                <a:gd name="connsiteX38" fmla="*/ 1428044 w 2452988"/>
                <a:gd name="connsiteY38" fmla="*/ 3313174 h 3793633"/>
                <a:gd name="connsiteX39" fmla="*/ 1395828 w 2452988"/>
                <a:gd name="connsiteY39" fmla="*/ 3254494 h 3793633"/>
                <a:gd name="connsiteX40" fmla="*/ 1318976 w 2452988"/>
                <a:gd name="connsiteY40" fmla="*/ 3231231 h 3793633"/>
                <a:gd name="connsiteX41" fmla="*/ 1442199 w 2452988"/>
                <a:gd name="connsiteY41" fmla="*/ 3188003 h 3793633"/>
                <a:gd name="connsiteX42" fmla="*/ 1469553 w 2452988"/>
                <a:gd name="connsiteY42" fmla="*/ 3123855 h 3793633"/>
                <a:gd name="connsiteX43" fmla="*/ 1466774 w 2452988"/>
                <a:gd name="connsiteY43" fmla="*/ 3077501 h 3793633"/>
                <a:gd name="connsiteX44" fmla="*/ 1478063 w 2452988"/>
                <a:gd name="connsiteY44" fmla="*/ 2863095 h 3793633"/>
                <a:gd name="connsiteX45" fmla="*/ 1543886 w 2452988"/>
                <a:gd name="connsiteY45" fmla="*/ 2454075 h 3793633"/>
                <a:gd name="connsiteX46" fmla="*/ 1535028 w 2452988"/>
                <a:gd name="connsiteY46" fmla="*/ 2257985 h 3793633"/>
                <a:gd name="connsiteX47" fmla="*/ 1489091 w 2452988"/>
                <a:gd name="connsiteY47" fmla="*/ 2392357 h 3793633"/>
                <a:gd name="connsiteX48" fmla="*/ 1263835 w 2452988"/>
                <a:gd name="connsiteY48" fmla="*/ 2839398 h 3793633"/>
                <a:gd name="connsiteX49" fmla="*/ 1219287 w 2452988"/>
                <a:gd name="connsiteY49" fmla="*/ 2890612 h 3793633"/>
                <a:gd name="connsiteX50" fmla="*/ 1016261 w 2452988"/>
                <a:gd name="connsiteY50" fmla="*/ 3165086 h 3793633"/>
                <a:gd name="connsiteX51" fmla="*/ 884962 w 2452988"/>
                <a:gd name="connsiteY51" fmla="*/ 3329493 h 3793633"/>
                <a:gd name="connsiteX52" fmla="*/ 826607 w 2452988"/>
                <a:gd name="connsiteY52" fmla="*/ 3374371 h 3793633"/>
                <a:gd name="connsiteX53" fmla="*/ 750016 w 2452988"/>
                <a:gd name="connsiteY53" fmla="*/ 3339996 h 3793633"/>
                <a:gd name="connsiteX54" fmla="*/ 701561 w 2452988"/>
                <a:gd name="connsiteY54" fmla="*/ 3273765 h 3793633"/>
                <a:gd name="connsiteX55" fmla="*/ 686885 w 2452988"/>
                <a:gd name="connsiteY55" fmla="*/ 3163177 h 3793633"/>
                <a:gd name="connsiteX56" fmla="*/ 644943 w 2452988"/>
                <a:gd name="connsiteY56" fmla="*/ 3093907 h 3793633"/>
                <a:gd name="connsiteX57" fmla="*/ 621670 w 2452988"/>
                <a:gd name="connsiteY57" fmla="*/ 3000506 h 3793633"/>
                <a:gd name="connsiteX58" fmla="*/ 574344 w 2452988"/>
                <a:gd name="connsiteY58" fmla="*/ 2902417 h 3793633"/>
                <a:gd name="connsiteX59" fmla="*/ 307926 w 2452988"/>
                <a:gd name="connsiteY59" fmla="*/ 2779156 h 3793633"/>
                <a:gd name="connsiteX60" fmla="*/ 297071 w 2452988"/>
                <a:gd name="connsiteY60" fmla="*/ 2758930 h 3793633"/>
                <a:gd name="connsiteX61" fmla="*/ 577383 w 2452988"/>
                <a:gd name="connsiteY61" fmla="*/ 2816915 h 3793633"/>
                <a:gd name="connsiteX62" fmla="*/ 574257 w 2452988"/>
                <a:gd name="connsiteY62" fmla="*/ 2795562 h 3793633"/>
                <a:gd name="connsiteX63" fmla="*/ 185919 w 2452988"/>
                <a:gd name="connsiteY63" fmla="*/ 2673255 h 3793633"/>
                <a:gd name="connsiteX64" fmla="*/ 308447 w 2452988"/>
                <a:gd name="connsiteY64" fmla="*/ 2678029 h 3793633"/>
                <a:gd name="connsiteX65" fmla="*/ 566876 w 2452988"/>
                <a:gd name="connsiteY65" fmla="*/ 2733410 h 3793633"/>
                <a:gd name="connsiteX66" fmla="*/ 602132 w 2452988"/>
                <a:gd name="connsiteY66" fmla="*/ 2726292 h 3793633"/>
                <a:gd name="connsiteX67" fmla="*/ 243579 w 2452988"/>
                <a:gd name="connsiteY67" fmla="*/ 2626641 h 3793633"/>
                <a:gd name="connsiteX68" fmla="*/ 0 w 2452988"/>
                <a:gd name="connsiteY68" fmla="*/ 2533414 h 3793633"/>
                <a:gd name="connsiteX69" fmla="*/ 210668 w 2452988"/>
                <a:gd name="connsiteY69" fmla="*/ 2557024 h 3793633"/>
                <a:gd name="connsiteX70" fmla="*/ 512950 w 2452988"/>
                <a:gd name="connsiteY70" fmla="*/ 2633846 h 3793633"/>
                <a:gd name="connsiteX71" fmla="*/ 703993 w 2452988"/>
                <a:gd name="connsiteY71" fmla="*/ 2592788 h 3793633"/>
                <a:gd name="connsiteX72" fmla="*/ 973623 w 2452988"/>
                <a:gd name="connsiteY72" fmla="*/ 2548691 h 3793633"/>
                <a:gd name="connsiteX73" fmla="*/ 1107614 w 2452988"/>
                <a:gd name="connsiteY73" fmla="*/ 2500775 h 3793633"/>
                <a:gd name="connsiteX74" fmla="*/ 1170571 w 2452988"/>
                <a:gd name="connsiteY74" fmla="*/ 2423954 h 3793633"/>
                <a:gd name="connsiteX75" fmla="*/ 1483968 w 2452988"/>
                <a:gd name="connsiteY75" fmla="*/ 1839850 h 3793633"/>
                <a:gd name="connsiteX76" fmla="*/ 1235178 w 2452988"/>
                <a:gd name="connsiteY76" fmla="*/ 1921706 h 3793633"/>
                <a:gd name="connsiteX77" fmla="*/ 1027723 w 2452988"/>
                <a:gd name="connsiteY77" fmla="*/ 1977781 h 3793633"/>
                <a:gd name="connsiteX78" fmla="*/ 841977 w 2452988"/>
                <a:gd name="connsiteY78" fmla="*/ 2068318 h 3793633"/>
                <a:gd name="connsiteX79" fmla="*/ 643206 w 2452988"/>
                <a:gd name="connsiteY79" fmla="*/ 2175000 h 3793633"/>
                <a:gd name="connsiteX80" fmla="*/ 611163 w 2452988"/>
                <a:gd name="connsiteY80" fmla="*/ 2205034 h 3793633"/>
                <a:gd name="connsiteX81" fmla="*/ 467360 w 2452988"/>
                <a:gd name="connsiteY81" fmla="*/ 2384892 h 3793633"/>
                <a:gd name="connsiteX82" fmla="*/ 303671 w 2452988"/>
                <a:gd name="connsiteY82" fmla="*/ 2282724 h 3793633"/>
                <a:gd name="connsiteX83" fmla="*/ 169333 w 2452988"/>
                <a:gd name="connsiteY83" fmla="*/ 2194705 h 3793633"/>
                <a:gd name="connsiteX84" fmla="*/ 131038 w 2452988"/>
                <a:gd name="connsiteY84" fmla="*/ 2010854 h 3793633"/>
                <a:gd name="connsiteX85" fmla="*/ 178799 w 2452988"/>
                <a:gd name="connsiteY85" fmla="*/ 1850613 h 3793633"/>
                <a:gd name="connsiteX86" fmla="*/ 331199 w 2452988"/>
                <a:gd name="connsiteY86" fmla="*/ 1733341 h 3793633"/>
                <a:gd name="connsiteX87" fmla="*/ 412305 w 2452988"/>
                <a:gd name="connsiteY87" fmla="*/ 1650270 h 3793633"/>
                <a:gd name="connsiteX88" fmla="*/ 575994 w 2452988"/>
                <a:gd name="connsiteY88" fmla="*/ 1554091 h 3793633"/>
                <a:gd name="connsiteX89" fmla="*/ 593188 w 2452988"/>
                <a:gd name="connsiteY89" fmla="*/ 1567632 h 3793633"/>
                <a:gd name="connsiteX90" fmla="*/ 415952 w 2452988"/>
                <a:gd name="connsiteY90" fmla="*/ 1753219 h 3793633"/>
                <a:gd name="connsiteX91" fmla="*/ 437401 w 2452988"/>
                <a:gd name="connsiteY91" fmla="*/ 1783340 h 3793633"/>
                <a:gd name="connsiteX92" fmla="*/ 706163 w 2452988"/>
                <a:gd name="connsiteY92" fmla="*/ 1718064 h 3793633"/>
                <a:gd name="connsiteX93" fmla="*/ 749148 w 2452988"/>
                <a:gd name="connsiteY93" fmla="*/ 1722143 h 3793633"/>
                <a:gd name="connsiteX94" fmla="*/ 821918 w 2452988"/>
                <a:gd name="connsiteY94" fmla="*/ 1524491 h 3793633"/>
                <a:gd name="connsiteX95" fmla="*/ 815839 w 2452988"/>
                <a:gd name="connsiteY95" fmla="*/ 1449318 h 3793633"/>
                <a:gd name="connsiteX96" fmla="*/ 866379 w 2452988"/>
                <a:gd name="connsiteY96" fmla="*/ 1213906 h 3793633"/>
                <a:gd name="connsiteX97" fmla="*/ 920218 w 2452988"/>
                <a:gd name="connsiteY97" fmla="*/ 969292 h 3793633"/>
                <a:gd name="connsiteX98" fmla="*/ 952609 w 2452988"/>
                <a:gd name="connsiteY98" fmla="*/ 900283 h 3793633"/>
                <a:gd name="connsiteX99" fmla="*/ 912924 w 2452988"/>
                <a:gd name="connsiteY99" fmla="*/ 880405 h 3793633"/>
                <a:gd name="connsiteX100" fmla="*/ 721621 w 2452988"/>
                <a:gd name="connsiteY100" fmla="*/ 903408 h 3793633"/>
                <a:gd name="connsiteX101" fmla="*/ 649893 w 2452988"/>
                <a:gd name="connsiteY101" fmla="*/ 867992 h 3793633"/>
                <a:gd name="connsiteX102" fmla="*/ 534833 w 2452988"/>
                <a:gd name="connsiteY102" fmla="*/ 695686 h 3793633"/>
                <a:gd name="connsiteX103" fmla="*/ 522762 w 2452988"/>
                <a:gd name="connsiteY103" fmla="*/ 658968 h 3793633"/>
                <a:gd name="connsiteX104" fmla="*/ 593014 w 2452988"/>
                <a:gd name="connsiteY104" fmla="*/ 726154 h 3793633"/>
                <a:gd name="connsiteX105" fmla="*/ 667781 w 2452988"/>
                <a:gd name="connsiteY105" fmla="*/ 746901 h 3793633"/>
                <a:gd name="connsiteX106" fmla="*/ 549422 w 2452988"/>
                <a:gd name="connsiteY106" fmla="*/ 586053 h 3793633"/>
                <a:gd name="connsiteX107" fmla="*/ 469791 w 2452988"/>
                <a:gd name="connsiteY107" fmla="*/ 531974 h 3793633"/>
                <a:gd name="connsiteX108" fmla="*/ 522241 w 2452988"/>
                <a:gd name="connsiteY108" fmla="*/ 544040 h 3793633"/>
                <a:gd name="connsiteX109" fmla="*/ 668650 w 2452988"/>
                <a:gd name="connsiteY109" fmla="*/ 610792 h 3793633"/>
                <a:gd name="connsiteX110" fmla="*/ 692183 w 2452988"/>
                <a:gd name="connsiteY110" fmla="*/ 580150 h 3793633"/>
                <a:gd name="connsiteX111" fmla="*/ 609079 w 2452988"/>
                <a:gd name="connsiteY111" fmla="*/ 515742 h 3793633"/>
                <a:gd name="connsiteX112" fmla="*/ 601177 w 2452988"/>
                <a:gd name="connsiteY112" fmla="*/ 484666 h 3793633"/>
                <a:gd name="connsiteX113" fmla="*/ 684107 w 2452988"/>
                <a:gd name="connsiteY113" fmla="*/ 508190 h 3793633"/>
                <a:gd name="connsiteX114" fmla="*/ 809413 w 2452988"/>
                <a:gd name="connsiteY114" fmla="*/ 352376 h 3793633"/>
                <a:gd name="connsiteX115" fmla="*/ 847275 w 2452988"/>
                <a:gd name="connsiteY115" fmla="*/ 336144 h 3793633"/>
                <a:gd name="connsiteX116" fmla="*/ 947138 w 2452988"/>
                <a:gd name="connsiteY116" fmla="*/ 354633 h 3793633"/>
                <a:gd name="connsiteX117" fmla="*/ 1181165 w 2452988"/>
                <a:gd name="connsiteY117" fmla="*/ 277117 h 3793633"/>
                <a:gd name="connsiteX118" fmla="*/ 1247596 w 2452988"/>
                <a:gd name="connsiteY118" fmla="*/ 228073 h 3793633"/>
                <a:gd name="connsiteX119" fmla="*/ 1354927 w 2452988"/>
                <a:gd name="connsiteY119" fmla="*/ 190053 h 3793633"/>
                <a:gd name="connsiteX120" fmla="*/ 1414672 w 2452988"/>
                <a:gd name="connsiteY120" fmla="*/ 140488 h 3793633"/>
                <a:gd name="connsiteX121" fmla="*/ 1440810 w 2452988"/>
                <a:gd name="connsiteY121" fmla="*/ 153682 h 3793633"/>
                <a:gd name="connsiteX122" fmla="*/ 1815774 w 2452988"/>
                <a:gd name="connsiteY122" fmla="*/ 18789 h 3793633"/>
                <a:gd name="connsiteX123" fmla="*/ 1372816 w 2452988"/>
                <a:gd name="connsiteY123" fmla="*/ 601330 h 3793633"/>
                <a:gd name="connsiteX124" fmla="*/ 1320800 w 2452988"/>
                <a:gd name="connsiteY124" fmla="*/ 649506 h 3793633"/>
                <a:gd name="connsiteX125" fmla="*/ 1163103 w 2452988"/>
                <a:gd name="connsiteY125" fmla="*/ 759140 h 3793633"/>
                <a:gd name="connsiteX126" fmla="*/ 1072271 w 2452988"/>
                <a:gd name="connsiteY126" fmla="*/ 839781 h 3793633"/>
                <a:gd name="connsiteX127" fmla="*/ 1055772 w 2452988"/>
                <a:gd name="connsiteY127" fmla="*/ 1056964 h 3793633"/>
                <a:gd name="connsiteX128" fmla="*/ 1108395 w 2452988"/>
                <a:gd name="connsiteY128" fmla="*/ 1508519 h 3793633"/>
                <a:gd name="connsiteX129" fmla="*/ 1135315 w 2452988"/>
                <a:gd name="connsiteY129" fmla="*/ 1601399 h 3793633"/>
                <a:gd name="connsiteX130" fmla="*/ 1520440 w 2452988"/>
                <a:gd name="connsiteY130" fmla="*/ 1528657 h 3793633"/>
                <a:gd name="connsiteX131" fmla="*/ 1539718 w 2452988"/>
                <a:gd name="connsiteY131" fmla="*/ 1482912 h 3793633"/>
                <a:gd name="connsiteX132" fmla="*/ 1528255 w 2452988"/>
                <a:gd name="connsiteY132" fmla="*/ 1411819 h 3793633"/>
                <a:gd name="connsiteX133" fmla="*/ 1528516 w 2452988"/>
                <a:gd name="connsiteY133" fmla="*/ 1368244 h 3793633"/>
                <a:gd name="connsiteX134" fmla="*/ 1406248 w 2452988"/>
                <a:gd name="connsiteY134" fmla="*/ 633535 h 3793633"/>
                <a:gd name="connsiteX135" fmla="*/ 1388186 w 2452988"/>
                <a:gd name="connsiteY135" fmla="*/ 619472 h 3793633"/>
                <a:gd name="connsiteX136" fmla="*/ 1384886 w 2452988"/>
                <a:gd name="connsiteY136" fmla="*/ 602459 h 3793633"/>
                <a:gd name="connsiteX137" fmla="*/ 1372816 w 2452988"/>
                <a:gd name="connsiteY137" fmla="*/ 601330 h 379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2452988" h="3793633">
                  <a:moveTo>
                    <a:pt x="1815774" y="18789"/>
                  </a:moveTo>
                  <a:cubicBezTo>
                    <a:pt x="1851899" y="19309"/>
                    <a:pt x="1884637" y="-5603"/>
                    <a:pt x="1921108" y="1167"/>
                  </a:cubicBezTo>
                  <a:cubicBezTo>
                    <a:pt x="1920848" y="27209"/>
                    <a:pt x="1920935" y="53337"/>
                    <a:pt x="1920761" y="79465"/>
                  </a:cubicBezTo>
                  <a:cubicBezTo>
                    <a:pt x="1933526" y="98214"/>
                    <a:pt x="1946465" y="116877"/>
                    <a:pt x="1958709" y="135974"/>
                  </a:cubicBezTo>
                  <a:cubicBezTo>
                    <a:pt x="2026616" y="130332"/>
                    <a:pt x="2089573" y="100298"/>
                    <a:pt x="2157220" y="93353"/>
                  </a:cubicBezTo>
                  <a:cubicBezTo>
                    <a:pt x="2111456" y="120176"/>
                    <a:pt x="2057791" y="137450"/>
                    <a:pt x="2023143" y="179636"/>
                  </a:cubicBezTo>
                  <a:cubicBezTo>
                    <a:pt x="2006730" y="197952"/>
                    <a:pt x="1997699" y="221216"/>
                    <a:pt x="1989363" y="244045"/>
                  </a:cubicBezTo>
                  <a:cubicBezTo>
                    <a:pt x="2002562" y="248472"/>
                    <a:pt x="2015848" y="252899"/>
                    <a:pt x="2029221" y="257326"/>
                  </a:cubicBezTo>
                  <a:cubicBezTo>
                    <a:pt x="2058312" y="242483"/>
                    <a:pt x="2096173" y="217917"/>
                    <a:pt x="2124656" y="247517"/>
                  </a:cubicBezTo>
                  <a:cubicBezTo>
                    <a:pt x="2100254" y="309148"/>
                    <a:pt x="2076027" y="370779"/>
                    <a:pt x="2051452" y="432410"/>
                  </a:cubicBezTo>
                  <a:cubicBezTo>
                    <a:pt x="2030437" y="433799"/>
                    <a:pt x="2007338" y="429892"/>
                    <a:pt x="1989015" y="442566"/>
                  </a:cubicBezTo>
                  <a:cubicBezTo>
                    <a:pt x="1908083" y="447253"/>
                    <a:pt x="1826369" y="453416"/>
                    <a:pt x="1748128" y="476159"/>
                  </a:cubicBezTo>
                  <a:cubicBezTo>
                    <a:pt x="1830450" y="689957"/>
                    <a:pt x="1917027" y="902193"/>
                    <a:pt x="2000304" y="1115644"/>
                  </a:cubicBezTo>
                  <a:cubicBezTo>
                    <a:pt x="2005254" y="1131095"/>
                    <a:pt x="2002475" y="1147675"/>
                    <a:pt x="2003083" y="1163733"/>
                  </a:cubicBezTo>
                  <a:cubicBezTo>
                    <a:pt x="1980766" y="1183959"/>
                    <a:pt x="1968348" y="1211823"/>
                    <a:pt x="1958449" y="1239600"/>
                  </a:cubicBezTo>
                  <a:cubicBezTo>
                    <a:pt x="1935176" y="1307568"/>
                    <a:pt x="1915030" y="1378313"/>
                    <a:pt x="1921022" y="1450968"/>
                  </a:cubicBezTo>
                  <a:cubicBezTo>
                    <a:pt x="2060135" y="1431003"/>
                    <a:pt x="2190045" y="1373886"/>
                    <a:pt x="2321343" y="1326317"/>
                  </a:cubicBezTo>
                  <a:cubicBezTo>
                    <a:pt x="2332893" y="1321022"/>
                    <a:pt x="2343834" y="1323019"/>
                    <a:pt x="2353994" y="1332307"/>
                  </a:cubicBezTo>
                  <a:cubicBezTo>
                    <a:pt x="2330895" y="1345501"/>
                    <a:pt x="2300589" y="1354789"/>
                    <a:pt x="2296334" y="1385344"/>
                  </a:cubicBezTo>
                  <a:cubicBezTo>
                    <a:pt x="2300849" y="1411993"/>
                    <a:pt x="2319693" y="1430829"/>
                    <a:pt x="2336453" y="1450447"/>
                  </a:cubicBezTo>
                  <a:cubicBezTo>
                    <a:pt x="2371796" y="1444805"/>
                    <a:pt x="2407312" y="1440031"/>
                    <a:pt x="2442482" y="1432913"/>
                  </a:cubicBezTo>
                  <a:cubicBezTo>
                    <a:pt x="2445955" y="1437774"/>
                    <a:pt x="2449428" y="1442548"/>
                    <a:pt x="2452989" y="1447409"/>
                  </a:cubicBezTo>
                  <a:cubicBezTo>
                    <a:pt x="2421293" y="1451055"/>
                    <a:pt x="2395329" y="1477443"/>
                    <a:pt x="2386471" y="1507390"/>
                  </a:cubicBezTo>
                  <a:cubicBezTo>
                    <a:pt x="2406878" y="1516071"/>
                    <a:pt x="2422075" y="1534560"/>
                    <a:pt x="2446910" y="1531261"/>
                  </a:cubicBezTo>
                  <a:cubicBezTo>
                    <a:pt x="2401147" y="1606694"/>
                    <a:pt x="2373793" y="1691762"/>
                    <a:pt x="2345050" y="1774747"/>
                  </a:cubicBezTo>
                  <a:cubicBezTo>
                    <a:pt x="2230598" y="1767368"/>
                    <a:pt x="2113280" y="1766587"/>
                    <a:pt x="2002562" y="1800441"/>
                  </a:cubicBezTo>
                  <a:cubicBezTo>
                    <a:pt x="1942818" y="1818930"/>
                    <a:pt x="1882205" y="1834555"/>
                    <a:pt x="1821245" y="1848443"/>
                  </a:cubicBezTo>
                  <a:cubicBezTo>
                    <a:pt x="1809348" y="2003562"/>
                    <a:pt x="1816643" y="2159375"/>
                    <a:pt x="1811693" y="2314841"/>
                  </a:cubicBezTo>
                  <a:cubicBezTo>
                    <a:pt x="1798494" y="2446523"/>
                    <a:pt x="1802315" y="2580461"/>
                    <a:pt x="1825674" y="2710841"/>
                  </a:cubicBezTo>
                  <a:cubicBezTo>
                    <a:pt x="1831145" y="2822211"/>
                    <a:pt x="1830537" y="2933927"/>
                    <a:pt x="1839047" y="3045210"/>
                  </a:cubicBezTo>
                  <a:cubicBezTo>
                    <a:pt x="1851291" y="3167170"/>
                    <a:pt x="1880989" y="3286699"/>
                    <a:pt x="1914943" y="3404231"/>
                  </a:cubicBezTo>
                  <a:cubicBezTo>
                    <a:pt x="1917982" y="3415603"/>
                    <a:pt x="1921803" y="3427408"/>
                    <a:pt x="1917635" y="3439213"/>
                  </a:cubicBezTo>
                  <a:cubicBezTo>
                    <a:pt x="1899052" y="3513084"/>
                    <a:pt x="1881337" y="3588690"/>
                    <a:pt x="1844431" y="3656050"/>
                  </a:cubicBezTo>
                  <a:cubicBezTo>
                    <a:pt x="1800404" y="3720545"/>
                    <a:pt x="1728416" y="3757437"/>
                    <a:pt x="1661377" y="3793634"/>
                  </a:cubicBezTo>
                  <a:cubicBezTo>
                    <a:pt x="1619956" y="3733913"/>
                    <a:pt x="1561601" y="3686952"/>
                    <a:pt x="1494041" y="3659956"/>
                  </a:cubicBezTo>
                  <a:cubicBezTo>
                    <a:pt x="1489265" y="3629314"/>
                    <a:pt x="1461998" y="3610564"/>
                    <a:pt x="1450449" y="3583134"/>
                  </a:cubicBezTo>
                  <a:cubicBezTo>
                    <a:pt x="1423008" y="3525930"/>
                    <a:pt x="1397565" y="3464560"/>
                    <a:pt x="1401125" y="3399891"/>
                  </a:cubicBezTo>
                  <a:cubicBezTo>
                    <a:pt x="1394178" y="3392687"/>
                    <a:pt x="1387144" y="3385569"/>
                    <a:pt x="1380197" y="3378537"/>
                  </a:cubicBezTo>
                  <a:cubicBezTo>
                    <a:pt x="1393570" y="3354927"/>
                    <a:pt x="1409722" y="3333139"/>
                    <a:pt x="1428044" y="3313174"/>
                  </a:cubicBezTo>
                  <a:cubicBezTo>
                    <a:pt x="1420055" y="3292515"/>
                    <a:pt x="1414585" y="3268383"/>
                    <a:pt x="1395828" y="3254494"/>
                  </a:cubicBezTo>
                  <a:cubicBezTo>
                    <a:pt x="1371166" y="3243991"/>
                    <a:pt x="1344246" y="3239825"/>
                    <a:pt x="1318976" y="3231231"/>
                  </a:cubicBezTo>
                  <a:cubicBezTo>
                    <a:pt x="1348675" y="3191214"/>
                    <a:pt x="1400951" y="3203193"/>
                    <a:pt x="1442199" y="3188003"/>
                  </a:cubicBezTo>
                  <a:cubicBezTo>
                    <a:pt x="1468858" y="3179062"/>
                    <a:pt x="1462866" y="3145295"/>
                    <a:pt x="1469553" y="3123855"/>
                  </a:cubicBezTo>
                  <a:cubicBezTo>
                    <a:pt x="1475892" y="3108317"/>
                    <a:pt x="1468164" y="3092865"/>
                    <a:pt x="1466774" y="3077501"/>
                  </a:cubicBezTo>
                  <a:cubicBezTo>
                    <a:pt x="1458959" y="3006061"/>
                    <a:pt x="1459132" y="2932886"/>
                    <a:pt x="1478063" y="2863095"/>
                  </a:cubicBezTo>
                  <a:cubicBezTo>
                    <a:pt x="1501509" y="2727073"/>
                    <a:pt x="1526605" y="2591052"/>
                    <a:pt x="1543886" y="2454075"/>
                  </a:cubicBezTo>
                  <a:cubicBezTo>
                    <a:pt x="1542410" y="2388711"/>
                    <a:pt x="1539197" y="2323261"/>
                    <a:pt x="1535028" y="2257985"/>
                  </a:cubicBezTo>
                  <a:cubicBezTo>
                    <a:pt x="1513493" y="2300432"/>
                    <a:pt x="1503420" y="2347306"/>
                    <a:pt x="1489091" y="2392357"/>
                  </a:cubicBezTo>
                  <a:cubicBezTo>
                    <a:pt x="1445151" y="2555115"/>
                    <a:pt x="1352669" y="2698255"/>
                    <a:pt x="1263835" y="2839398"/>
                  </a:cubicBezTo>
                  <a:cubicBezTo>
                    <a:pt x="1252459" y="2859276"/>
                    <a:pt x="1235352" y="2874640"/>
                    <a:pt x="1219287" y="2890612"/>
                  </a:cubicBezTo>
                  <a:cubicBezTo>
                    <a:pt x="1141046" y="2973683"/>
                    <a:pt x="1073487" y="3066390"/>
                    <a:pt x="1016261" y="3165086"/>
                  </a:cubicBezTo>
                  <a:cubicBezTo>
                    <a:pt x="967284" y="3215433"/>
                    <a:pt x="924126" y="3271161"/>
                    <a:pt x="884962" y="3329493"/>
                  </a:cubicBezTo>
                  <a:cubicBezTo>
                    <a:pt x="871502" y="3351020"/>
                    <a:pt x="846754" y="3360482"/>
                    <a:pt x="826607" y="3374371"/>
                  </a:cubicBezTo>
                  <a:cubicBezTo>
                    <a:pt x="801077" y="3362913"/>
                    <a:pt x="775373" y="3351889"/>
                    <a:pt x="750016" y="3339996"/>
                  </a:cubicBezTo>
                  <a:cubicBezTo>
                    <a:pt x="738207" y="3314823"/>
                    <a:pt x="718060" y="3295553"/>
                    <a:pt x="701561" y="3273765"/>
                  </a:cubicBezTo>
                  <a:cubicBezTo>
                    <a:pt x="682978" y="3240345"/>
                    <a:pt x="681849" y="3200155"/>
                    <a:pt x="686885" y="3163177"/>
                  </a:cubicBezTo>
                  <a:cubicBezTo>
                    <a:pt x="667781" y="3143385"/>
                    <a:pt x="658229" y="3117431"/>
                    <a:pt x="644943" y="3093907"/>
                  </a:cubicBezTo>
                  <a:cubicBezTo>
                    <a:pt x="644509" y="3061789"/>
                    <a:pt x="627662" y="3032016"/>
                    <a:pt x="621670" y="3000506"/>
                  </a:cubicBezTo>
                  <a:cubicBezTo>
                    <a:pt x="615852" y="2962833"/>
                    <a:pt x="570697" y="2943389"/>
                    <a:pt x="574344" y="2902417"/>
                  </a:cubicBezTo>
                  <a:cubicBezTo>
                    <a:pt x="490893" y="2850682"/>
                    <a:pt x="396414" y="2820735"/>
                    <a:pt x="307926" y="2779156"/>
                  </a:cubicBezTo>
                  <a:cubicBezTo>
                    <a:pt x="300371" y="2775076"/>
                    <a:pt x="296724" y="2768305"/>
                    <a:pt x="297071" y="2758930"/>
                  </a:cubicBezTo>
                  <a:cubicBezTo>
                    <a:pt x="389119" y="2783409"/>
                    <a:pt x="482122" y="2809364"/>
                    <a:pt x="577383" y="2816915"/>
                  </a:cubicBezTo>
                  <a:cubicBezTo>
                    <a:pt x="576602" y="2811534"/>
                    <a:pt x="575039" y="2800944"/>
                    <a:pt x="574257" y="2795562"/>
                  </a:cubicBezTo>
                  <a:cubicBezTo>
                    <a:pt x="456418" y="2721518"/>
                    <a:pt x="307318" y="2736969"/>
                    <a:pt x="185919" y="2673255"/>
                  </a:cubicBezTo>
                  <a:cubicBezTo>
                    <a:pt x="226299" y="2658325"/>
                    <a:pt x="267894" y="2672213"/>
                    <a:pt x="308447" y="2678029"/>
                  </a:cubicBezTo>
                  <a:cubicBezTo>
                    <a:pt x="395024" y="2694261"/>
                    <a:pt x="481688" y="2710667"/>
                    <a:pt x="566876" y="2733410"/>
                  </a:cubicBezTo>
                  <a:cubicBezTo>
                    <a:pt x="578686" y="2731500"/>
                    <a:pt x="590496" y="2729157"/>
                    <a:pt x="602132" y="2726292"/>
                  </a:cubicBezTo>
                  <a:cubicBezTo>
                    <a:pt x="485422" y="2683585"/>
                    <a:pt x="361592" y="2665182"/>
                    <a:pt x="243579" y="2626641"/>
                  </a:cubicBezTo>
                  <a:cubicBezTo>
                    <a:pt x="160910" y="2599992"/>
                    <a:pt x="77285" y="2573691"/>
                    <a:pt x="0" y="2533414"/>
                  </a:cubicBezTo>
                  <a:cubicBezTo>
                    <a:pt x="71033" y="2526469"/>
                    <a:pt x="141806" y="2540879"/>
                    <a:pt x="210668" y="2557024"/>
                  </a:cubicBezTo>
                  <a:cubicBezTo>
                    <a:pt x="311313" y="2583066"/>
                    <a:pt x="411263" y="2612232"/>
                    <a:pt x="512950" y="2633846"/>
                  </a:cubicBezTo>
                  <a:cubicBezTo>
                    <a:pt x="578860" y="2636537"/>
                    <a:pt x="643293" y="2616832"/>
                    <a:pt x="703993" y="2592788"/>
                  </a:cubicBezTo>
                  <a:cubicBezTo>
                    <a:pt x="791091" y="2564576"/>
                    <a:pt x="883920" y="2564055"/>
                    <a:pt x="973623" y="2548691"/>
                  </a:cubicBezTo>
                  <a:cubicBezTo>
                    <a:pt x="1020168" y="2539664"/>
                    <a:pt x="1068711" y="2529594"/>
                    <a:pt x="1107614" y="2500775"/>
                  </a:cubicBezTo>
                  <a:cubicBezTo>
                    <a:pt x="1134794" y="2481071"/>
                    <a:pt x="1154767" y="2453207"/>
                    <a:pt x="1170571" y="2423954"/>
                  </a:cubicBezTo>
                  <a:cubicBezTo>
                    <a:pt x="1275037" y="2229252"/>
                    <a:pt x="1379589" y="2034551"/>
                    <a:pt x="1483968" y="1839850"/>
                  </a:cubicBezTo>
                  <a:cubicBezTo>
                    <a:pt x="1401212" y="1867540"/>
                    <a:pt x="1322103" y="1908251"/>
                    <a:pt x="1235178" y="1921706"/>
                  </a:cubicBezTo>
                  <a:cubicBezTo>
                    <a:pt x="1165013" y="1936115"/>
                    <a:pt x="1094935" y="1952608"/>
                    <a:pt x="1027723" y="1977781"/>
                  </a:cubicBezTo>
                  <a:cubicBezTo>
                    <a:pt x="962595" y="2000871"/>
                    <a:pt x="902851" y="2036113"/>
                    <a:pt x="841977" y="2068318"/>
                  </a:cubicBezTo>
                  <a:cubicBezTo>
                    <a:pt x="776241" y="2104862"/>
                    <a:pt x="705642" y="2132640"/>
                    <a:pt x="643206" y="2175000"/>
                  </a:cubicBezTo>
                  <a:cubicBezTo>
                    <a:pt x="630962" y="2183159"/>
                    <a:pt x="620194" y="2193316"/>
                    <a:pt x="611163" y="2205034"/>
                  </a:cubicBezTo>
                  <a:cubicBezTo>
                    <a:pt x="563402" y="2265102"/>
                    <a:pt x="515381" y="2324997"/>
                    <a:pt x="467360" y="2384892"/>
                  </a:cubicBezTo>
                  <a:cubicBezTo>
                    <a:pt x="410395" y="2354771"/>
                    <a:pt x="358466" y="2316404"/>
                    <a:pt x="303671" y="2282724"/>
                  </a:cubicBezTo>
                  <a:cubicBezTo>
                    <a:pt x="258255" y="2254426"/>
                    <a:pt x="209973" y="2230034"/>
                    <a:pt x="169333" y="2194705"/>
                  </a:cubicBezTo>
                  <a:cubicBezTo>
                    <a:pt x="156742" y="2133421"/>
                    <a:pt x="143977" y="2072137"/>
                    <a:pt x="131038" y="2010854"/>
                  </a:cubicBezTo>
                  <a:cubicBezTo>
                    <a:pt x="116102" y="1953389"/>
                    <a:pt x="143022" y="1894623"/>
                    <a:pt x="178799" y="1850613"/>
                  </a:cubicBezTo>
                  <a:cubicBezTo>
                    <a:pt x="218397" y="1798357"/>
                    <a:pt x="281180" y="1773271"/>
                    <a:pt x="331199" y="1733341"/>
                  </a:cubicBezTo>
                  <a:cubicBezTo>
                    <a:pt x="358900" y="1706345"/>
                    <a:pt x="382954" y="1675616"/>
                    <a:pt x="412305" y="1650270"/>
                  </a:cubicBezTo>
                  <a:cubicBezTo>
                    <a:pt x="460587" y="1608604"/>
                    <a:pt x="518507" y="1580653"/>
                    <a:pt x="575994" y="1554091"/>
                  </a:cubicBezTo>
                  <a:cubicBezTo>
                    <a:pt x="580249" y="1557476"/>
                    <a:pt x="588846" y="1564247"/>
                    <a:pt x="593188" y="1567632"/>
                  </a:cubicBezTo>
                  <a:cubicBezTo>
                    <a:pt x="532749" y="1628222"/>
                    <a:pt x="473612" y="1690026"/>
                    <a:pt x="415952" y="1753219"/>
                  </a:cubicBezTo>
                  <a:cubicBezTo>
                    <a:pt x="423073" y="1763202"/>
                    <a:pt x="430194" y="1773271"/>
                    <a:pt x="437401" y="1783340"/>
                  </a:cubicBezTo>
                  <a:cubicBezTo>
                    <a:pt x="528494" y="1768410"/>
                    <a:pt x="618197" y="1745841"/>
                    <a:pt x="706163" y="1718064"/>
                  </a:cubicBezTo>
                  <a:cubicBezTo>
                    <a:pt x="720492" y="1712074"/>
                    <a:pt x="734994" y="1719626"/>
                    <a:pt x="749148" y="1722143"/>
                  </a:cubicBezTo>
                  <a:cubicBezTo>
                    <a:pt x="774505" y="1656693"/>
                    <a:pt x="798993" y="1590809"/>
                    <a:pt x="821918" y="1524491"/>
                  </a:cubicBezTo>
                  <a:cubicBezTo>
                    <a:pt x="832338" y="1499578"/>
                    <a:pt x="812800" y="1474318"/>
                    <a:pt x="815839" y="1449318"/>
                  </a:cubicBezTo>
                  <a:cubicBezTo>
                    <a:pt x="845017" y="1373973"/>
                    <a:pt x="852137" y="1292811"/>
                    <a:pt x="866379" y="1213906"/>
                  </a:cubicBezTo>
                  <a:cubicBezTo>
                    <a:pt x="882096" y="1131876"/>
                    <a:pt x="897554" y="1049760"/>
                    <a:pt x="920218" y="969292"/>
                  </a:cubicBezTo>
                  <a:cubicBezTo>
                    <a:pt x="926818" y="944553"/>
                    <a:pt x="937151" y="920856"/>
                    <a:pt x="952609" y="900283"/>
                  </a:cubicBezTo>
                  <a:cubicBezTo>
                    <a:pt x="941146" y="890735"/>
                    <a:pt x="929249" y="878843"/>
                    <a:pt x="912924" y="880405"/>
                  </a:cubicBezTo>
                  <a:cubicBezTo>
                    <a:pt x="848751" y="883790"/>
                    <a:pt x="786662" y="913477"/>
                    <a:pt x="721621" y="903408"/>
                  </a:cubicBezTo>
                  <a:cubicBezTo>
                    <a:pt x="694354" y="899762"/>
                    <a:pt x="670473" y="885353"/>
                    <a:pt x="649893" y="867992"/>
                  </a:cubicBezTo>
                  <a:cubicBezTo>
                    <a:pt x="637996" y="796726"/>
                    <a:pt x="586241" y="742474"/>
                    <a:pt x="534833" y="695686"/>
                  </a:cubicBezTo>
                  <a:cubicBezTo>
                    <a:pt x="521634" y="687874"/>
                    <a:pt x="524586" y="671902"/>
                    <a:pt x="522762" y="658968"/>
                  </a:cubicBezTo>
                  <a:cubicBezTo>
                    <a:pt x="546990" y="680582"/>
                    <a:pt x="567744" y="705842"/>
                    <a:pt x="593014" y="726154"/>
                  </a:cubicBezTo>
                  <a:cubicBezTo>
                    <a:pt x="614202" y="742994"/>
                    <a:pt x="641817" y="745772"/>
                    <a:pt x="667781" y="746901"/>
                  </a:cubicBezTo>
                  <a:cubicBezTo>
                    <a:pt x="659271" y="676155"/>
                    <a:pt x="603869" y="625635"/>
                    <a:pt x="549422" y="586053"/>
                  </a:cubicBezTo>
                  <a:cubicBezTo>
                    <a:pt x="523804" y="566695"/>
                    <a:pt x="493498" y="554022"/>
                    <a:pt x="469791" y="531974"/>
                  </a:cubicBezTo>
                  <a:cubicBezTo>
                    <a:pt x="488462" y="521731"/>
                    <a:pt x="505742" y="536574"/>
                    <a:pt x="522241" y="544040"/>
                  </a:cubicBezTo>
                  <a:cubicBezTo>
                    <a:pt x="569394" y="569820"/>
                    <a:pt x="619413" y="589438"/>
                    <a:pt x="668650" y="610792"/>
                  </a:cubicBezTo>
                  <a:cubicBezTo>
                    <a:pt x="676118" y="600289"/>
                    <a:pt x="684107" y="590133"/>
                    <a:pt x="692183" y="580150"/>
                  </a:cubicBezTo>
                  <a:cubicBezTo>
                    <a:pt x="670039" y="552373"/>
                    <a:pt x="642251" y="529109"/>
                    <a:pt x="609079" y="515742"/>
                  </a:cubicBezTo>
                  <a:cubicBezTo>
                    <a:pt x="607082" y="508016"/>
                    <a:pt x="603174" y="492478"/>
                    <a:pt x="601177" y="484666"/>
                  </a:cubicBezTo>
                  <a:cubicBezTo>
                    <a:pt x="629052" y="491610"/>
                    <a:pt x="656579" y="500030"/>
                    <a:pt x="684107" y="508190"/>
                  </a:cubicBezTo>
                  <a:cubicBezTo>
                    <a:pt x="735167" y="464614"/>
                    <a:pt x="777804" y="411577"/>
                    <a:pt x="809413" y="352376"/>
                  </a:cubicBezTo>
                  <a:cubicBezTo>
                    <a:pt x="822005" y="346908"/>
                    <a:pt x="834596" y="341439"/>
                    <a:pt x="847275" y="336144"/>
                  </a:cubicBezTo>
                  <a:cubicBezTo>
                    <a:pt x="879405" y="346734"/>
                    <a:pt x="914140" y="350640"/>
                    <a:pt x="947138" y="354633"/>
                  </a:cubicBezTo>
                  <a:cubicBezTo>
                    <a:pt x="1023729" y="324599"/>
                    <a:pt x="1102143" y="299860"/>
                    <a:pt x="1181165" y="277117"/>
                  </a:cubicBezTo>
                  <a:cubicBezTo>
                    <a:pt x="1210777" y="272690"/>
                    <a:pt x="1223889" y="242656"/>
                    <a:pt x="1247596" y="228073"/>
                  </a:cubicBezTo>
                  <a:cubicBezTo>
                    <a:pt x="1278771" y="203855"/>
                    <a:pt x="1321842" y="209844"/>
                    <a:pt x="1354927" y="190053"/>
                  </a:cubicBezTo>
                  <a:cubicBezTo>
                    <a:pt x="1375334" y="174168"/>
                    <a:pt x="1393830" y="155939"/>
                    <a:pt x="1414672" y="140488"/>
                  </a:cubicBezTo>
                  <a:cubicBezTo>
                    <a:pt x="1421271" y="143786"/>
                    <a:pt x="1434297" y="150384"/>
                    <a:pt x="1440810" y="153682"/>
                  </a:cubicBezTo>
                  <a:cubicBezTo>
                    <a:pt x="1561774" y="100124"/>
                    <a:pt x="1678137" y="16619"/>
                    <a:pt x="1815774" y="18789"/>
                  </a:cubicBezTo>
                  <a:moveTo>
                    <a:pt x="1372816" y="601330"/>
                  </a:moveTo>
                  <a:cubicBezTo>
                    <a:pt x="1362829" y="624160"/>
                    <a:pt x="1339210" y="634663"/>
                    <a:pt x="1320800" y="649506"/>
                  </a:cubicBezTo>
                  <a:cubicBezTo>
                    <a:pt x="1268524" y="686398"/>
                    <a:pt x="1219547" y="728411"/>
                    <a:pt x="1163103" y="759140"/>
                  </a:cubicBezTo>
                  <a:cubicBezTo>
                    <a:pt x="1128194" y="779712"/>
                    <a:pt x="1086165" y="798115"/>
                    <a:pt x="1072271" y="839781"/>
                  </a:cubicBezTo>
                  <a:cubicBezTo>
                    <a:pt x="1048825" y="909398"/>
                    <a:pt x="1056206" y="984657"/>
                    <a:pt x="1055772" y="1056964"/>
                  </a:cubicBezTo>
                  <a:cubicBezTo>
                    <a:pt x="1089899" y="1204792"/>
                    <a:pt x="1089204" y="1358348"/>
                    <a:pt x="1108395" y="1508519"/>
                  </a:cubicBezTo>
                  <a:cubicBezTo>
                    <a:pt x="1114995" y="1540029"/>
                    <a:pt x="1123158" y="1571625"/>
                    <a:pt x="1135315" y="1601399"/>
                  </a:cubicBezTo>
                  <a:cubicBezTo>
                    <a:pt x="1263227" y="1574663"/>
                    <a:pt x="1392007" y="1552528"/>
                    <a:pt x="1520440" y="1528657"/>
                  </a:cubicBezTo>
                  <a:cubicBezTo>
                    <a:pt x="1522871" y="1511817"/>
                    <a:pt x="1532337" y="1497755"/>
                    <a:pt x="1539718" y="1482912"/>
                  </a:cubicBezTo>
                  <a:cubicBezTo>
                    <a:pt x="1540239" y="1458693"/>
                    <a:pt x="1524868" y="1436385"/>
                    <a:pt x="1528255" y="1411819"/>
                  </a:cubicBezTo>
                  <a:cubicBezTo>
                    <a:pt x="1530252" y="1397323"/>
                    <a:pt x="1531902" y="1382653"/>
                    <a:pt x="1528516" y="1368244"/>
                  </a:cubicBezTo>
                  <a:cubicBezTo>
                    <a:pt x="1488831" y="1123196"/>
                    <a:pt x="1445151" y="878756"/>
                    <a:pt x="1406248" y="633535"/>
                  </a:cubicBezTo>
                  <a:cubicBezTo>
                    <a:pt x="1401733" y="630062"/>
                    <a:pt x="1392702" y="623031"/>
                    <a:pt x="1388186" y="619472"/>
                  </a:cubicBezTo>
                  <a:cubicBezTo>
                    <a:pt x="1387318" y="615219"/>
                    <a:pt x="1385755" y="606712"/>
                    <a:pt x="1384886" y="602459"/>
                  </a:cubicBezTo>
                  <a:cubicBezTo>
                    <a:pt x="1381934" y="602198"/>
                    <a:pt x="1375855" y="601591"/>
                    <a:pt x="1372816" y="60133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" name="任意多边形: 形状 8"/>
            <p:cNvSpPr/>
            <p:nvPr/>
          </p:nvSpPr>
          <p:spPr>
            <a:xfrm>
              <a:off x="4190261" y="1251498"/>
              <a:ext cx="6034605" cy="3968528"/>
            </a:xfrm>
            <a:custGeom>
              <a:avLst/>
              <a:gdLst>
                <a:gd name="connsiteX0" fmla="*/ 2826130 w 6034605"/>
                <a:gd name="connsiteY0" fmla="*/ 31620 h 3968528"/>
                <a:gd name="connsiteX1" fmla="*/ 2982785 w 6034605"/>
                <a:gd name="connsiteY1" fmla="*/ 8009 h 3968528"/>
                <a:gd name="connsiteX2" fmla="*/ 3128412 w 6034605"/>
                <a:gd name="connsiteY2" fmla="*/ 192468 h 3968528"/>
                <a:gd name="connsiteX3" fmla="*/ 3230880 w 6034605"/>
                <a:gd name="connsiteY3" fmla="*/ 457307 h 3968528"/>
                <a:gd name="connsiteX4" fmla="*/ 3216899 w 6034605"/>
                <a:gd name="connsiteY4" fmla="*/ 641592 h 3968528"/>
                <a:gd name="connsiteX5" fmla="*/ 3194843 w 6034605"/>
                <a:gd name="connsiteY5" fmla="*/ 665463 h 3968528"/>
                <a:gd name="connsiteX6" fmla="*/ 3179472 w 6034605"/>
                <a:gd name="connsiteY6" fmla="*/ 740895 h 3968528"/>
                <a:gd name="connsiteX7" fmla="*/ 3171657 w 6034605"/>
                <a:gd name="connsiteY7" fmla="*/ 804523 h 3968528"/>
                <a:gd name="connsiteX8" fmla="*/ 3156808 w 6034605"/>
                <a:gd name="connsiteY8" fmla="*/ 962593 h 3968528"/>
                <a:gd name="connsiteX9" fmla="*/ 3147777 w 6034605"/>
                <a:gd name="connsiteY9" fmla="*/ 1022488 h 3968528"/>
                <a:gd name="connsiteX10" fmla="*/ 3122854 w 6034605"/>
                <a:gd name="connsiteY10" fmla="*/ 1245921 h 3968528"/>
                <a:gd name="connsiteX11" fmla="*/ 3657600 w 6034605"/>
                <a:gd name="connsiteY11" fmla="*/ 1073094 h 3968528"/>
                <a:gd name="connsiteX12" fmla="*/ 3764497 w 6034605"/>
                <a:gd name="connsiteY12" fmla="*/ 1026220 h 3968528"/>
                <a:gd name="connsiteX13" fmla="*/ 3747737 w 6034605"/>
                <a:gd name="connsiteY13" fmla="*/ 1057990 h 3968528"/>
                <a:gd name="connsiteX14" fmla="*/ 3955453 w 6034605"/>
                <a:gd name="connsiteY14" fmla="*/ 982211 h 3968528"/>
                <a:gd name="connsiteX15" fmla="*/ 3825544 w 6034605"/>
                <a:gd name="connsiteY15" fmla="*/ 1070317 h 3968528"/>
                <a:gd name="connsiteX16" fmla="*/ 3937825 w 6034605"/>
                <a:gd name="connsiteY16" fmla="*/ 1047661 h 3968528"/>
                <a:gd name="connsiteX17" fmla="*/ 3879557 w 6034605"/>
                <a:gd name="connsiteY17" fmla="*/ 1100177 h 3968528"/>
                <a:gd name="connsiteX18" fmla="*/ 3903090 w 6034605"/>
                <a:gd name="connsiteY18" fmla="*/ 1118319 h 3968528"/>
                <a:gd name="connsiteX19" fmla="*/ 3965439 w 6034605"/>
                <a:gd name="connsiteY19" fmla="*/ 1092972 h 3968528"/>
                <a:gd name="connsiteX20" fmla="*/ 3912729 w 6034605"/>
                <a:gd name="connsiteY20" fmla="*/ 1147225 h 3968528"/>
                <a:gd name="connsiteX21" fmla="*/ 3915508 w 6034605"/>
                <a:gd name="connsiteY21" fmla="*/ 1196009 h 3968528"/>
                <a:gd name="connsiteX22" fmla="*/ 3890585 w 6034605"/>
                <a:gd name="connsiteY22" fmla="*/ 1247570 h 3968528"/>
                <a:gd name="connsiteX23" fmla="*/ 3920023 w 6034605"/>
                <a:gd name="connsiteY23" fmla="*/ 1252518 h 3968528"/>
                <a:gd name="connsiteX24" fmla="*/ 3862450 w 6034605"/>
                <a:gd name="connsiteY24" fmla="*/ 1270053 h 3968528"/>
                <a:gd name="connsiteX25" fmla="*/ 3823720 w 6034605"/>
                <a:gd name="connsiteY25" fmla="*/ 1320659 h 3968528"/>
                <a:gd name="connsiteX26" fmla="*/ 3269610 w 6034605"/>
                <a:gd name="connsiteY26" fmla="*/ 1477514 h 3968528"/>
                <a:gd name="connsiteX27" fmla="*/ 3103923 w 6034605"/>
                <a:gd name="connsiteY27" fmla="*/ 1528815 h 3968528"/>
                <a:gd name="connsiteX28" fmla="*/ 3081433 w 6034605"/>
                <a:gd name="connsiteY28" fmla="*/ 2014484 h 3968528"/>
                <a:gd name="connsiteX29" fmla="*/ 3444327 w 6034605"/>
                <a:gd name="connsiteY29" fmla="*/ 1922732 h 3968528"/>
                <a:gd name="connsiteX30" fmla="*/ 3444501 w 6034605"/>
                <a:gd name="connsiteY30" fmla="*/ 1901465 h 3968528"/>
                <a:gd name="connsiteX31" fmla="*/ 3604542 w 6034605"/>
                <a:gd name="connsiteY31" fmla="*/ 1862750 h 3968528"/>
                <a:gd name="connsiteX32" fmla="*/ 3665589 w 6034605"/>
                <a:gd name="connsiteY32" fmla="*/ 1896864 h 3968528"/>
                <a:gd name="connsiteX33" fmla="*/ 3748519 w 6034605"/>
                <a:gd name="connsiteY33" fmla="*/ 1814053 h 3968528"/>
                <a:gd name="connsiteX34" fmla="*/ 3779260 w 6034605"/>
                <a:gd name="connsiteY34" fmla="*/ 1813966 h 3968528"/>
                <a:gd name="connsiteX35" fmla="*/ 3742267 w 6034605"/>
                <a:gd name="connsiteY35" fmla="*/ 1859886 h 3968528"/>
                <a:gd name="connsiteX36" fmla="*/ 3741572 w 6034605"/>
                <a:gd name="connsiteY36" fmla="*/ 1914572 h 3968528"/>
                <a:gd name="connsiteX37" fmla="*/ 3928794 w 6034605"/>
                <a:gd name="connsiteY37" fmla="*/ 1736798 h 3968528"/>
                <a:gd name="connsiteX38" fmla="*/ 3830667 w 6034605"/>
                <a:gd name="connsiteY38" fmla="*/ 1921603 h 3968528"/>
                <a:gd name="connsiteX39" fmla="*/ 3827802 w 6034605"/>
                <a:gd name="connsiteY39" fmla="*/ 1979068 h 3968528"/>
                <a:gd name="connsiteX40" fmla="*/ 3936783 w 6034605"/>
                <a:gd name="connsiteY40" fmla="*/ 1857976 h 3968528"/>
                <a:gd name="connsiteX41" fmla="*/ 3932962 w 6034605"/>
                <a:gd name="connsiteY41" fmla="*/ 2020994 h 3968528"/>
                <a:gd name="connsiteX42" fmla="*/ 3971431 w 6034605"/>
                <a:gd name="connsiteY42" fmla="*/ 1954589 h 3968528"/>
                <a:gd name="connsiteX43" fmla="*/ 3988452 w 6034605"/>
                <a:gd name="connsiteY43" fmla="*/ 1837751 h 3968528"/>
                <a:gd name="connsiteX44" fmla="*/ 4129302 w 6034605"/>
                <a:gd name="connsiteY44" fmla="*/ 1709281 h 3968528"/>
                <a:gd name="connsiteX45" fmla="*/ 4171418 w 6034605"/>
                <a:gd name="connsiteY45" fmla="*/ 1679681 h 3968528"/>
                <a:gd name="connsiteX46" fmla="*/ 4148667 w 6034605"/>
                <a:gd name="connsiteY46" fmla="*/ 1739315 h 3968528"/>
                <a:gd name="connsiteX47" fmla="*/ 4179841 w 6034605"/>
                <a:gd name="connsiteY47" fmla="*/ 1751815 h 3968528"/>
                <a:gd name="connsiteX48" fmla="*/ 4574432 w 6034605"/>
                <a:gd name="connsiteY48" fmla="*/ 1622650 h 3968528"/>
                <a:gd name="connsiteX49" fmla="*/ 4435839 w 6034605"/>
                <a:gd name="connsiteY49" fmla="*/ 1040630 h 3968528"/>
                <a:gd name="connsiteX50" fmla="*/ 4361072 w 6034605"/>
                <a:gd name="connsiteY50" fmla="*/ 746451 h 3968528"/>
                <a:gd name="connsiteX51" fmla="*/ 4191912 w 6034605"/>
                <a:gd name="connsiteY51" fmla="*/ 650706 h 3968528"/>
                <a:gd name="connsiteX52" fmla="*/ 4221610 w 6034605"/>
                <a:gd name="connsiteY52" fmla="*/ 485171 h 3968528"/>
                <a:gd name="connsiteX53" fmla="*/ 4234636 w 6034605"/>
                <a:gd name="connsiteY53" fmla="*/ 434564 h 3968528"/>
                <a:gd name="connsiteX54" fmla="*/ 4384605 w 6034605"/>
                <a:gd name="connsiteY54" fmla="*/ 193336 h 3968528"/>
                <a:gd name="connsiteX55" fmla="*/ 4461717 w 6034605"/>
                <a:gd name="connsiteY55" fmla="*/ 116341 h 3968528"/>
                <a:gd name="connsiteX56" fmla="*/ 4573216 w 6034605"/>
                <a:gd name="connsiteY56" fmla="*/ 93945 h 3968528"/>
                <a:gd name="connsiteX57" fmla="*/ 4656146 w 6034605"/>
                <a:gd name="connsiteY57" fmla="*/ 143337 h 3968528"/>
                <a:gd name="connsiteX58" fmla="*/ 4766777 w 6034605"/>
                <a:gd name="connsiteY58" fmla="*/ 254359 h 3968528"/>
                <a:gd name="connsiteX59" fmla="*/ 4849533 w 6034605"/>
                <a:gd name="connsiteY59" fmla="*/ 432134 h 3968528"/>
                <a:gd name="connsiteX60" fmla="*/ 4896859 w 6034605"/>
                <a:gd name="connsiteY60" fmla="*/ 633345 h 3968528"/>
                <a:gd name="connsiteX61" fmla="*/ 4878624 w 6034605"/>
                <a:gd name="connsiteY61" fmla="*/ 789853 h 3968528"/>
                <a:gd name="connsiteX62" fmla="*/ 4821572 w 6034605"/>
                <a:gd name="connsiteY62" fmla="*/ 1258160 h 3968528"/>
                <a:gd name="connsiteX63" fmla="*/ 4830689 w 6034605"/>
                <a:gd name="connsiteY63" fmla="*/ 1365450 h 3968528"/>
                <a:gd name="connsiteX64" fmla="*/ 4838071 w 6034605"/>
                <a:gd name="connsiteY64" fmla="*/ 1519788 h 3968528"/>
                <a:gd name="connsiteX65" fmla="*/ 5221719 w 6034605"/>
                <a:gd name="connsiteY65" fmla="*/ 1360763 h 3968528"/>
                <a:gd name="connsiteX66" fmla="*/ 5251505 w 6034605"/>
                <a:gd name="connsiteY66" fmla="*/ 1368401 h 3968528"/>
                <a:gd name="connsiteX67" fmla="*/ 5343552 w 6034605"/>
                <a:gd name="connsiteY67" fmla="*/ 1324566 h 3968528"/>
                <a:gd name="connsiteX68" fmla="*/ 5548489 w 6034605"/>
                <a:gd name="connsiteY68" fmla="*/ 1236459 h 3968528"/>
                <a:gd name="connsiteX69" fmla="*/ 5728329 w 6034605"/>
                <a:gd name="connsiteY69" fmla="*/ 1144881 h 3968528"/>
                <a:gd name="connsiteX70" fmla="*/ 5660423 w 6034605"/>
                <a:gd name="connsiteY70" fmla="*/ 1223526 h 3968528"/>
                <a:gd name="connsiteX71" fmla="*/ 5679614 w 6034605"/>
                <a:gd name="connsiteY71" fmla="*/ 1261546 h 3968528"/>
                <a:gd name="connsiteX72" fmla="*/ 5783906 w 6034605"/>
                <a:gd name="connsiteY72" fmla="*/ 1213890 h 3968528"/>
                <a:gd name="connsiteX73" fmla="*/ 5739879 w 6034605"/>
                <a:gd name="connsiteY73" fmla="*/ 1269966 h 3968528"/>
                <a:gd name="connsiteX74" fmla="*/ 5753079 w 6034605"/>
                <a:gd name="connsiteY74" fmla="*/ 1321180 h 3968528"/>
                <a:gd name="connsiteX75" fmla="*/ 5807179 w 6034605"/>
                <a:gd name="connsiteY75" fmla="*/ 1298785 h 3968528"/>
                <a:gd name="connsiteX76" fmla="*/ 5756638 w 6034605"/>
                <a:gd name="connsiteY76" fmla="*/ 1503469 h 3968528"/>
                <a:gd name="connsiteX77" fmla="*/ 5675967 w 6034605"/>
                <a:gd name="connsiteY77" fmla="*/ 1589752 h 3968528"/>
                <a:gd name="connsiteX78" fmla="*/ 5122724 w 6034605"/>
                <a:gd name="connsiteY78" fmla="*/ 1791050 h 3968528"/>
                <a:gd name="connsiteX79" fmla="*/ 4909712 w 6034605"/>
                <a:gd name="connsiteY79" fmla="*/ 1882194 h 3968528"/>
                <a:gd name="connsiteX80" fmla="*/ 5006796 w 6034605"/>
                <a:gd name="connsiteY80" fmla="*/ 2254236 h 3968528"/>
                <a:gd name="connsiteX81" fmla="*/ 5060636 w 6034605"/>
                <a:gd name="connsiteY81" fmla="*/ 2365693 h 3968528"/>
                <a:gd name="connsiteX82" fmla="*/ 5078698 w 6034605"/>
                <a:gd name="connsiteY82" fmla="*/ 2350415 h 3968528"/>
                <a:gd name="connsiteX83" fmla="*/ 5057509 w 6034605"/>
                <a:gd name="connsiteY83" fmla="*/ 2346249 h 3968528"/>
                <a:gd name="connsiteX84" fmla="*/ 5084516 w 6034605"/>
                <a:gd name="connsiteY84" fmla="*/ 2230105 h 3968528"/>
                <a:gd name="connsiteX85" fmla="*/ 5166838 w 6034605"/>
                <a:gd name="connsiteY85" fmla="*/ 2156061 h 3968528"/>
                <a:gd name="connsiteX86" fmla="*/ 5378635 w 6034605"/>
                <a:gd name="connsiteY86" fmla="*/ 2067087 h 3968528"/>
                <a:gd name="connsiteX87" fmla="*/ 5490568 w 6034605"/>
                <a:gd name="connsiteY87" fmla="*/ 2082451 h 3968528"/>
                <a:gd name="connsiteX88" fmla="*/ 5520267 w 6034605"/>
                <a:gd name="connsiteY88" fmla="*/ 2069604 h 3968528"/>
                <a:gd name="connsiteX89" fmla="*/ 5520528 w 6034605"/>
                <a:gd name="connsiteY89" fmla="*/ 2130020 h 3968528"/>
                <a:gd name="connsiteX90" fmla="*/ 5536592 w 6034605"/>
                <a:gd name="connsiteY90" fmla="*/ 2147468 h 3968528"/>
                <a:gd name="connsiteX91" fmla="*/ 5576104 w 6034605"/>
                <a:gd name="connsiteY91" fmla="*/ 2111270 h 3968528"/>
                <a:gd name="connsiteX92" fmla="*/ 5605715 w 6034605"/>
                <a:gd name="connsiteY92" fmla="*/ 2241823 h 3968528"/>
                <a:gd name="connsiteX93" fmla="*/ 5563338 w 6034605"/>
                <a:gd name="connsiteY93" fmla="*/ 2319252 h 3968528"/>
                <a:gd name="connsiteX94" fmla="*/ 5540847 w 6034605"/>
                <a:gd name="connsiteY94" fmla="*/ 2364130 h 3968528"/>
                <a:gd name="connsiteX95" fmla="*/ 5439074 w 6034605"/>
                <a:gd name="connsiteY95" fmla="*/ 2406491 h 3968528"/>
                <a:gd name="connsiteX96" fmla="*/ 5433777 w 6034605"/>
                <a:gd name="connsiteY96" fmla="*/ 2418470 h 3968528"/>
                <a:gd name="connsiteX97" fmla="*/ 5342250 w 6034605"/>
                <a:gd name="connsiteY97" fmla="*/ 2461611 h 3968528"/>
                <a:gd name="connsiteX98" fmla="*/ 5160412 w 6034605"/>
                <a:gd name="connsiteY98" fmla="*/ 2621938 h 3968528"/>
                <a:gd name="connsiteX99" fmla="*/ 5332698 w 6034605"/>
                <a:gd name="connsiteY99" fmla="*/ 2918287 h 3968528"/>
                <a:gd name="connsiteX100" fmla="*/ 5482145 w 6034605"/>
                <a:gd name="connsiteY100" fmla="*/ 3125401 h 3968528"/>
                <a:gd name="connsiteX101" fmla="*/ 5616310 w 6034605"/>
                <a:gd name="connsiteY101" fmla="*/ 3241719 h 3968528"/>
                <a:gd name="connsiteX102" fmla="*/ 5681003 w 6034605"/>
                <a:gd name="connsiteY102" fmla="*/ 3069760 h 3968528"/>
                <a:gd name="connsiteX103" fmla="*/ 5701758 w 6034605"/>
                <a:gd name="connsiteY103" fmla="*/ 3066635 h 3968528"/>
                <a:gd name="connsiteX104" fmla="*/ 5719646 w 6034605"/>
                <a:gd name="connsiteY104" fmla="*/ 3263420 h 3968528"/>
                <a:gd name="connsiteX105" fmla="*/ 5740313 w 6034605"/>
                <a:gd name="connsiteY105" fmla="*/ 3124012 h 3968528"/>
                <a:gd name="connsiteX106" fmla="*/ 5730848 w 6034605"/>
                <a:gd name="connsiteY106" fmla="*/ 2881656 h 3968528"/>
                <a:gd name="connsiteX107" fmla="*/ 5739966 w 6034605"/>
                <a:gd name="connsiteY107" fmla="*/ 2615688 h 3968528"/>
                <a:gd name="connsiteX108" fmla="*/ 5795282 w 6034605"/>
                <a:gd name="connsiteY108" fmla="*/ 3253524 h 3968528"/>
                <a:gd name="connsiteX109" fmla="*/ 5800666 w 6034605"/>
                <a:gd name="connsiteY109" fmla="*/ 3356300 h 3968528"/>
                <a:gd name="connsiteX110" fmla="*/ 5812389 w 6034605"/>
                <a:gd name="connsiteY110" fmla="*/ 3271405 h 3968528"/>
                <a:gd name="connsiteX111" fmla="*/ 5826456 w 6034605"/>
                <a:gd name="connsiteY111" fmla="*/ 2922193 h 3968528"/>
                <a:gd name="connsiteX112" fmla="*/ 5887677 w 6034605"/>
                <a:gd name="connsiteY112" fmla="*/ 3383469 h 3968528"/>
                <a:gd name="connsiteX113" fmla="*/ 5906868 w 6034605"/>
                <a:gd name="connsiteY113" fmla="*/ 3354477 h 3968528"/>
                <a:gd name="connsiteX114" fmla="*/ 5925538 w 6034605"/>
                <a:gd name="connsiteY114" fmla="*/ 3428260 h 3968528"/>
                <a:gd name="connsiteX115" fmla="*/ 6008641 w 6034605"/>
                <a:gd name="connsiteY115" fmla="*/ 3595618 h 3968528"/>
                <a:gd name="connsiteX116" fmla="*/ 6034606 w 6034605"/>
                <a:gd name="connsiteY116" fmla="*/ 3690148 h 3968528"/>
                <a:gd name="connsiteX117" fmla="*/ 6022275 w 6034605"/>
                <a:gd name="connsiteY117" fmla="*/ 3725564 h 3968528"/>
                <a:gd name="connsiteX118" fmla="*/ 6034432 w 6034605"/>
                <a:gd name="connsiteY118" fmla="*/ 3771744 h 3968528"/>
                <a:gd name="connsiteX119" fmla="*/ 5969999 w 6034605"/>
                <a:gd name="connsiteY119" fmla="*/ 3871134 h 3968528"/>
                <a:gd name="connsiteX120" fmla="*/ 5856762 w 6034605"/>
                <a:gd name="connsiteY120" fmla="*/ 3968529 h 3968528"/>
                <a:gd name="connsiteX121" fmla="*/ 5802750 w 6034605"/>
                <a:gd name="connsiteY121" fmla="*/ 3942661 h 3968528"/>
                <a:gd name="connsiteX122" fmla="*/ 5741268 w 6034605"/>
                <a:gd name="connsiteY122" fmla="*/ 3950039 h 3968528"/>
                <a:gd name="connsiteX123" fmla="*/ 5388361 w 6034605"/>
                <a:gd name="connsiteY123" fmla="*/ 3627476 h 3968528"/>
                <a:gd name="connsiteX124" fmla="*/ 5127674 w 6034605"/>
                <a:gd name="connsiteY124" fmla="*/ 3217500 h 3968528"/>
                <a:gd name="connsiteX125" fmla="*/ 4928122 w 6034605"/>
                <a:gd name="connsiteY125" fmla="*/ 2856049 h 3968528"/>
                <a:gd name="connsiteX126" fmla="*/ 4736384 w 6034605"/>
                <a:gd name="connsiteY126" fmla="*/ 3095975 h 3968528"/>
                <a:gd name="connsiteX127" fmla="*/ 4676032 w 6034605"/>
                <a:gd name="connsiteY127" fmla="*/ 3255260 h 3968528"/>
                <a:gd name="connsiteX128" fmla="*/ 4529016 w 6034605"/>
                <a:gd name="connsiteY128" fmla="*/ 3301266 h 3968528"/>
                <a:gd name="connsiteX129" fmla="*/ 4307666 w 6034605"/>
                <a:gd name="connsiteY129" fmla="*/ 3187727 h 3968528"/>
                <a:gd name="connsiteX130" fmla="*/ 4281789 w 6034605"/>
                <a:gd name="connsiteY130" fmla="*/ 3127224 h 3968528"/>
                <a:gd name="connsiteX131" fmla="*/ 4118100 w 6034605"/>
                <a:gd name="connsiteY131" fmla="*/ 3078267 h 3968528"/>
                <a:gd name="connsiteX132" fmla="*/ 4240802 w 6034605"/>
                <a:gd name="connsiteY132" fmla="*/ 3077485 h 3968528"/>
                <a:gd name="connsiteX133" fmla="*/ 4262858 w 6034605"/>
                <a:gd name="connsiteY133" fmla="*/ 3067069 h 3968528"/>
                <a:gd name="connsiteX134" fmla="*/ 4015197 w 6034605"/>
                <a:gd name="connsiteY134" fmla="*/ 3007434 h 3968528"/>
                <a:gd name="connsiteX135" fmla="*/ 4347091 w 6034605"/>
                <a:gd name="connsiteY135" fmla="*/ 2976880 h 3968528"/>
                <a:gd name="connsiteX136" fmla="*/ 4576169 w 6034605"/>
                <a:gd name="connsiteY136" fmla="*/ 2807351 h 3968528"/>
                <a:gd name="connsiteX137" fmla="*/ 4832166 w 6034605"/>
                <a:gd name="connsiteY137" fmla="*/ 2588432 h 3968528"/>
                <a:gd name="connsiteX138" fmla="*/ 4751147 w 6034605"/>
                <a:gd name="connsiteY138" fmla="*/ 2328975 h 3968528"/>
                <a:gd name="connsiteX139" fmla="*/ 4654322 w 6034605"/>
                <a:gd name="connsiteY139" fmla="*/ 2001550 h 3968528"/>
                <a:gd name="connsiteX140" fmla="*/ 4524066 w 6034605"/>
                <a:gd name="connsiteY140" fmla="*/ 2071080 h 3968528"/>
                <a:gd name="connsiteX141" fmla="*/ 4395720 w 6034605"/>
                <a:gd name="connsiteY141" fmla="*/ 2192866 h 3968528"/>
                <a:gd name="connsiteX142" fmla="*/ 4276579 w 6034605"/>
                <a:gd name="connsiteY142" fmla="*/ 2229497 h 3968528"/>
                <a:gd name="connsiteX143" fmla="*/ 4059919 w 6034605"/>
                <a:gd name="connsiteY143" fmla="*/ 2152502 h 3968528"/>
                <a:gd name="connsiteX144" fmla="*/ 4005645 w 6034605"/>
                <a:gd name="connsiteY144" fmla="*/ 2140002 h 3968528"/>
                <a:gd name="connsiteX145" fmla="*/ 4067300 w 6034605"/>
                <a:gd name="connsiteY145" fmla="*/ 2203716 h 3968528"/>
                <a:gd name="connsiteX146" fmla="*/ 4008163 w 6034605"/>
                <a:gd name="connsiteY146" fmla="*/ 2333228 h 3968528"/>
                <a:gd name="connsiteX147" fmla="*/ 4010942 w 6034605"/>
                <a:gd name="connsiteY147" fmla="*/ 2479666 h 3968528"/>
                <a:gd name="connsiteX148" fmla="*/ 3911253 w 6034605"/>
                <a:gd name="connsiteY148" fmla="*/ 2652840 h 3968528"/>
                <a:gd name="connsiteX149" fmla="*/ 3828409 w 6034605"/>
                <a:gd name="connsiteY149" fmla="*/ 2710912 h 3968528"/>
                <a:gd name="connsiteX150" fmla="*/ 3730544 w 6034605"/>
                <a:gd name="connsiteY150" fmla="*/ 2889642 h 3968528"/>
                <a:gd name="connsiteX151" fmla="*/ 3531512 w 6034605"/>
                <a:gd name="connsiteY151" fmla="*/ 3315589 h 3968528"/>
                <a:gd name="connsiteX152" fmla="*/ 3423052 w 6034605"/>
                <a:gd name="connsiteY152" fmla="*/ 3681381 h 3968528"/>
                <a:gd name="connsiteX153" fmla="*/ 3385017 w 6034605"/>
                <a:gd name="connsiteY153" fmla="*/ 3703082 h 3968528"/>
                <a:gd name="connsiteX154" fmla="*/ 3353929 w 6034605"/>
                <a:gd name="connsiteY154" fmla="*/ 3764192 h 3968528"/>
                <a:gd name="connsiteX155" fmla="*/ 3293490 w 6034605"/>
                <a:gd name="connsiteY155" fmla="*/ 3712283 h 3968528"/>
                <a:gd name="connsiteX156" fmla="*/ 3235482 w 6034605"/>
                <a:gd name="connsiteY156" fmla="*/ 3725477 h 3968528"/>
                <a:gd name="connsiteX157" fmla="*/ 3098626 w 6034605"/>
                <a:gd name="connsiteY157" fmla="*/ 3614455 h 3968528"/>
                <a:gd name="connsiteX158" fmla="*/ 3001629 w 6034605"/>
                <a:gd name="connsiteY158" fmla="*/ 3349789 h 3968528"/>
                <a:gd name="connsiteX159" fmla="*/ 2743547 w 6034605"/>
                <a:gd name="connsiteY159" fmla="*/ 3372098 h 3968528"/>
                <a:gd name="connsiteX160" fmla="*/ 2510215 w 6034605"/>
                <a:gd name="connsiteY160" fmla="*/ 3511679 h 3968528"/>
                <a:gd name="connsiteX161" fmla="*/ 2471919 w 6034605"/>
                <a:gd name="connsiteY161" fmla="*/ 3503867 h 3968528"/>
                <a:gd name="connsiteX162" fmla="*/ 2268024 w 6034605"/>
                <a:gd name="connsiteY162" fmla="*/ 3333036 h 3968528"/>
                <a:gd name="connsiteX163" fmla="*/ 2175022 w 6034605"/>
                <a:gd name="connsiteY163" fmla="*/ 3277482 h 3968528"/>
                <a:gd name="connsiteX164" fmla="*/ 2212362 w 6034605"/>
                <a:gd name="connsiteY164" fmla="*/ 3180348 h 3968528"/>
                <a:gd name="connsiteX165" fmla="*/ 2117448 w 6034605"/>
                <a:gd name="connsiteY165" fmla="*/ 2920283 h 3968528"/>
                <a:gd name="connsiteX166" fmla="*/ 2043636 w 6034605"/>
                <a:gd name="connsiteY166" fmla="*/ 2829052 h 3968528"/>
                <a:gd name="connsiteX167" fmla="*/ 1835660 w 6034605"/>
                <a:gd name="connsiteY167" fmla="*/ 2514909 h 3968528"/>
                <a:gd name="connsiteX168" fmla="*/ 1909646 w 6034605"/>
                <a:gd name="connsiteY168" fmla="*/ 2399199 h 3968528"/>
                <a:gd name="connsiteX169" fmla="*/ 1954020 w 6034605"/>
                <a:gd name="connsiteY169" fmla="*/ 2296076 h 3968528"/>
                <a:gd name="connsiteX170" fmla="*/ 1906085 w 6034605"/>
                <a:gd name="connsiteY170" fmla="*/ 2302413 h 3968528"/>
                <a:gd name="connsiteX171" fmla="*/ 1706359 w 6034605"/>
                <a:gd name="connsiteY171" fmla="*/ 2287396 h 3968528"/>
                <a:gd name="connsiteX172" fmla="*/ 1486139 w 6034605"/>
                <a:gd name="connsiteY172" fmla="*/ 2314044 h 3968528"/>
                <a:gd name="connsiteX173" fmla="*/ 1366998 w 6034605"/>
                <a:gd name="connsiteY173" fmla="*/ 2331058 h 3968528"/>
                <a:gd name="connsiteX174" fmla="*/ 1318455 w 6034605"/>
                <a:gd name="connsiteY174" fmla="*/ 2532877 h 3968528"/>
                <a:gd name="connsiteX175" fmla="*/ 1318716 w 6034605"/>
                <a:gd name="connsiteY175" fmla="*/ 2862819 h 3968528"/>
                <a:gd name="connsiteX176" fmla="*/ 1362569 w 6034605"/>
                <a:gd name="connsiteY176" fmla="*/ 3097103 h 3968528"/>
                <a:gd name="connsiteX177" fmla="*/ 1276600 w 6034605"/>
                <a:gd name="connsiteY177" fmla="*/ 3258645 h 3968528"/>
                <a:gd name="connsiteX178" fmla="*/ 1142088 w 6034605"/>
                <a:gd name="connsiteY178" fmla="*/ 3365762 h 3968528"/>
                <a:gd name="connsiteX179" fmla="*/ 967458 w 6034605"/>
                <a:gd name="connsiteY179" fmla="*/ 3236337 h 3968528"/>
                <a:gd name="connsiteX180" fmla="*/ 649198 w 6034605"/>
                <a:gd name="connsiteY180" fmla="*/ 3127485 h 3968528"/>
                <a:gd name="connsiteX181" fmla="*/ 913358 w 6034605"/>
                <a:gd name="connsiteY181" fmla="*/ 3123665 h 3968528"/>
                <a:gd name="connsiteX182" fmla="*/ 919957 w 6034605"/>
                <a:gd name="connsiteY182" fmla="*/ 3106912 h 3968528"/>
                <a:gd name="connsiteX183" fmla="*/ 489503 w 6034605"/>
                <a:gd name="connsiteY183" fmla="*/ 3076444 h 3968528"/>
                <a:gd name="connsiteX184" fmla="*/ 628964 w 6034605"/>
                <a:gd name="connsiteY184" fmla="*/ 3067503 h 3968528"/>
                <a:gd name="connsiteX185" fmla="*/ 930812 w 6034605"/>
                <a:gd name="connsiteY185" fmla="*/ 3049448 h 3968528"/>
                <a:gd name="connsiteX186" fmla="*/ 917439 w 6034605"/>
                <a:gd name="connsiteY186" fmla="*/ 3029917 h 3968528"/>
                <a:gd name="connsiteX187" fmla="*/ 724747 w 6034605"/>
                <a:gd name="connsiteY187" fmla="*/ 3037208 h 3968528"/>
                <a:gd name="connsiteX188" fmla="*/ 977531 w 6034605"/>
                <a:gd name="connsiteY188" fmla="*/ 2920717 h 3968528"/>
                <a:gd name="connsiteX189" fmla="*/ 990817 w 6034605"/>
                <a:gd name="connsiteY189" fmla="*/ 2776883 h 3968528"/>
                <a:gd name="connsiteX190" fmla="*/ 995419 w 6034605"/>
                <a:gd name="connsiteY190" fmla="*/ 2517166 h 3968528"/>
                <a:gd name="connsiteX191" fmla="*/ 972929 w 6034605"/>
                <a:gd name="connsiteY191" fmla="*/ 2400848 h 3968528"/>
                <a:gd name="connsiteX192" fmla="*/ 952087 w 6034605"/>
                <a:gd name="connsiteY192" fmla="*/ 2415258 h 3968528"/>
                <a:gd name="connsiteX193" fmla="*/ 777891 w 6034605"/>
                <a:gd name="connsiteY193" fmla="*/ 2475586 h 3968528"/>
                <a:gd name="connsiteX194" fmla="*/ 752622 w 6034605"/>
                <a:gd name="connsiteY194" fmla="*/ 2469857 h 3968528"/>
                <a:gd name="connsiteX195" fmla="*/ 643554 w 6034605"/>
                <a:gd name="connsiteY195" fmla="*/ 2532356 h 3968528"/>
                <a:gd name="connsiteX196" fmla="*/ 515207 w 6034605"/>
                <a:gd name="connsiteY196" fmla="*/ 2549370 h 3968528"/>
                <a:gd name="connsiteX197" fmla="*/ 518247 w 6034605"/>
                <a:gd name="connsiteY197" fmla="*/ 2654576 h 3968528"/>
                <a:gd name="connsiteX198" fmla="*/ 533878 w 6034605"/>
                <a:gd name="connsiteY198" fmla="*/ 2815511 h 3968528"/>
                <a:gd name="connsiteX199" fmla="*/ 476044 w 6034605"/>
                <a:gd name="connsiteY199" fmla="*/ 2927835 h 3968528"/>
                <a:gd name="connsiteX200" fmla="*/ 429412 w 6034605"/>
                <a:gd name="connsiteY200" fmla="*/ 2943894 h 3968528"/>
                <a:gd name="connsiteX201" fmla="*/ 330851 w 6034605"/>
                <a:gd name="connsiteY201" fmla="*/ 2918113 h 3968528"/>
                <a:gd name="connsiteX202" fmla="*/ 246445 w 6034605"/>
                <a:gd name="connsiteY202" fmla="*/ 2943807 h 3968528"/>
                <a:gd name="connsiteX203" fmla="*/ 281701 w 6034605"/>
                <a:gd name="connsiteY203" fmla="*/ 2905266 h 3968528"/>
                <a:gd name="connsiteX204" fmla="*/ 268762 w 6034605"/>
                <a:gd name="connsiteY204" fmla="*/ 2879572 h 3968528"/>
                <a:gd name="connsiteX205" fmla="*/ 112802 w 6034605"/>
                <a:gd name="connsiteY205" fmla="*/ 2981480 h 3968528"/>
                <a:gd name="connsiteX206" fmla="*/ 90832 w 6034605"/>
                <a:gd name="connsiteY206" fmla="*/ 2993980 h 3968528"/>
                <a:gd name="connsiteX207" fmla="*/ 220741 w 6034605"/>
                <a:gd name="connsiteY207" fmla="*/ 2820719 h 3968528"/>
                <a:gd name="connsiteX208" fmla="*/ 119749 w 6034605"/>
                <a:gd name="connsiteY208" fmla="*/ 2873670 h 3968528"/>
                <a:gd name="connsiteX209" fmla="*/ 194082 w 6034605"/>
                <a:gd name="connsiteY209" fmla="*/ 2749019 h 3968528"/>
                <a:gd name="connsiteX210" fmla="*/ 218310 w 6034605"/>
                <a:gd name="connsiteY210" fmla="*/ 2515256 h 3968528"/>
                <a:gd name="connsiteX211" fmla="*/ 149274 w 6034605"/>
                <a:gd name="connsiteY211" fmla="*/ 1894955 h 3968528"/>
                <a:gd name="connsiteX212" fmla="*/ 94132 w 6034605"/>
                <a:gd name="connsiteY212" fmla="*/ 1666486 h 3968528"/>
                <a:gd name="connsiteX213" fmla="*/ 0 w 6034605"/>
                <a:gd name="connsiteY213" fmla="*/ 1515795 h 3968528"/>
                <a:gd name="connsiteX214" fmla="*/ 4168 w 6034605"/>
                <a:gd name="connsiteY214" fmla="*/ 1378037 h 3968528"/>
                <a:gd name="connsiteX215" fmla="*/ 68689 w 6034605"/>
                <a:gd name="connsiteY215" fmla="*/ 1261112 h 3968528"/>
                <a:gd name="connsiteX216" fmla="*/ 149187 w 6034605"/>
                <a:gd name="connsiteY216" fmla="*/ 1177780 h 3968528"/>
                <a:gd name="connsiteX217" fmla="*/ 110631 w 6034605"/>
                <a:gd name="connsiteY217" fmla="*/ 1070056 h 3968528"/>
                <a:gd name="connsiteX218" fmla="*/ 195819 w 6034605"/>
                <a:gd name="connsiteY218" fmla="*/ 1161287 h 3968528"/>
                <a:gd name="connsiteX219" fmla="*/ 221870 w 6034605"/>
                <a:gd name="connsiteY219" fmla="*/ 1141669 h 3968528"/>
                <a:gd name="connsiteX220" fmla="*/ 127130 w 6034605"/>
                <a:gd name="connsiteY220" fmla="*/ 954780 h 3968528"/>
                <a:gd name="connsiteX221" fmla="*/ 266157 w 6034605"/>
                <a:gd name="connsiteY221" fmla="*/ 1077261 h 3968528"/>
                <a:gd name="connsiteX222" fmla="*/ 281007 w 6034605"/>
                <a:gd name="connsiteY222" fmla="*/ 1026394 h 3968528"/>
                <a:gd name="connsiteX223" fmla="*/ 148232 w 6034605"/>
                <a:gd name="connsiteY223" fmla="*/ 792717 h 3968528"/>
                <a:gd name="connsiteX224" fmla="*/ 373488 w 6034605"/>
                <a:gd name="connsiteY224" fmla="*/ 1021272 h 3968528"/>
                <a:gd name="connsiteX225" fmla="*/ 414041 w 6034605"/>
                <a:gd name="connsiteY225" fmla="*/ 1016151 h 3968528"/>
                <a:gd name="connsiteX226" fmla="*/ 404924 w 6034605"/>
                <a:gd name="connsiteY226" fmla="*/ 1084986 h 3968528"/>
                <a:gd name="connsiteX227" fmla="*/ 567050 w 6034605"/>
                <a:gd name="connsiteY227" fmla="*/ 1282986 h 3968528"/>
                <a:gd name="connsiteX228" fmla="*/ 543169 w 6034605"/>
                <a:gd name="connsiteY228" fmla="*/ 1529423 h 3968528"/>
                <a:gd name="connsiteX229" fmla="*/ 645464 w 6034605"/>
                <a:gd name="connsiteY229" fmla="*/ 1497392 h 3968528"/>
                <a:gd name="connsiteX230" fmla="*/ 724052 w 6034605"/>
                <a:gd name="connsiteY230" fmla="*/ 1502687 h 3968528"/>
                <a:gd name="connsiteX231" fmla="*/ 973797 w 6034605"/>
                <a:gd name="connsiteY231" fmla="*/ 1445049 h 3968528"/>
                <a:gd name="connsiteX232" fmla="*/ 969368 w 6034605"/>
                <a:gd name="connsiteY232" fmla="*/ 1334461 h 3968528"/>
                <a:gd name="connsiteX233" fmla="*/ 924560 w 6034605"/>
                <a:gd name="connsiteY233" fmla="*/ 1118232 h 3968528"/>
                <a:gd name="connsiteX234" fmla="*/ 905977 w 6034605"/>
                <a:gd name="connsiteY234" fmla="*/ 1058077 h 3968528"/>
                <a:gd name="connsiteX235" fmla="*/ 832599 w 6034605"/>
                <a:gd name="connsiteY235" fmla="*/ 976481 h 3968528"/>
                <a:gd name="connsiteX236" fmla="*/ 798646 w 6034605"/>
                <a:gd name="connsiteY236" fmla="*/ 832474 h 3968528"/>
                <a:gd name="connsiteX237" fmla="*/ 845451 w 6034605"/>
                <a:gd name="connsiteY237" fmla="*/ 741243 h 3968528"/>
                <a:gd name="connsiteX238" fmla="*/ 764518 w 6034605"/>
                <a:gd name="connsiteY238" fmla="*/ 664247 h 3968528"/>
                <a:gd name="connsiteX239" fmla="*/ 891735 w 6034605"/>
                <a:gd name="connsiteY239" fmla="*/ 706347 h 3968528"/>
                <a:gd name="connsiteX240" fmla="*/ 952000 w 6034605"/>
                <a:gd name="connsiteY240" fmla="*/ 667199 h 3968528"/>
                <a:gd name="connsiteX241" fmla="*/ 901375 w 6034605"/>
                <a:gd name="connsiteY241" fmla="*/ 624318 h 3968528"/>
                <a:gd name="connsiteX242" fmla="*/ 1027636 w 6034605"/>
                <a:gd name="connsiteY242" fmla="*/ 561906 h 3968528"/>
                <a:gd name="connsiteX243" fmla="*/ 1114127 w 6034605"/>
                <a:gd name="connsiteY243" fmla="*/ 563642 h 3968528"/>
                <a:gd name="connsiteX244" fmla="*/ 1261577 w 6034605"/>
                <a:gd name="connsiteY244" fmla="*/ 635515 h 3968528"/>
                <a:gd name="connsiteX245" fmla="*/ 1357358 w 6034605"/>
                <a:gd name="connsiteY245" fmla="*/ 856084 h 3968528"/>
                <a:gd name="connsiteX246" fmla="*/ 1253501 w 6034605"/>
                <a:gd name="connsiteY246" fmla="*/ 1014588 h 3968528"/>
                <a:gd name="connsiteX247" fmla="*/ 1188807 w 6034605"/>
                <a:gd name="connsiteY247" fmla="*/ 1409286 h 3968528"/>
                <a:gd name="connsiteX248" fmla="*/ 1575842 w 6034605"/>
                <a:gd name="connsiteY248" fmla="*/ 1317534 h 3968528"/>
                <a:gd name="connsiteX249" fmla="*/ 1774440 w 6034605"/>
                <a:gd name="connsiteY249" fmla="*/ 1261112 h 3968528"/>
                <a:gd name="connsiteX250" fmla="*/ 2006991 w 6034605"/>
                <a:gd name="connsiteY250" fmla="*/ 1230557 h 3968528"/>
                <a:gd name="connsiteX251" fmla="*/ 1958362 w 6034605"/>
                <a:gd name="connsiteY251" fmla="*/ 1289844 h 3968528"/>
                <a:gd name="connsiteX252" fmla="*/ 2168943 w 6034605"/>
                <a:gd name="connsiteY252" fmla="*/ 1259636 h 3968528"/>
                <a:gd name="connsiteX253" fmla="*/ 2074377 w 6034605"/>
                <a:gd name="connsiteY253" fmla="*/ 1303125 h 3968528"/>
                <a:gd name="connsiteX254" fmla="*/ 2050323 w 6034605"/>
                <a:gd name="connsiteY254" fmla="*/ 1367794 h 3968528"/>
                <a:gd name="connsiteX255" fmla="*/ 2133687 w 6034605"/>
                <a:gd name="connsiteY255" fmla="*/ 1349912 h 3968528"/>
                <a:gd name="connsiteX256" fmla="*/ 2038079 w 6034605"/>
                <a:gd name="connsiteY256" fmla="*/ 1478816 h 3968528"/>
                <a:gd name="connsiteX257" fmla="*/ 1898444 w 6034605"/>
                <a:gd name="connsiteY257" fmla="*/ 1529423 h 3968528"/>
                <a:gd name="connsiteX258" fmla="*/ 1758635 w 6034605"/>
                <a:gd name="connsiteY258" fmla="*/ 1523607 h 3968528"/>
                <a:gd name="connsiteX259" fmla="*/ 1093546 w 6034605"/>
                <a:gd name="connsiteY259" fmla="*/ 1641226 h 3968528"/>
                <a:gd name="connsiteX260" fmla="*/ 880620 w 6034605"/>
                <a:gd name="connsiteY260" fmla="*/ 1687580 h 3968528"/>
                <a:gd name="connsiteX261" fmla="*/ 576168 w 6034605"/>
                <a:gd name="connsiteY261" fmla="*/ 1811883 h 3968528"/>
                <a:gd name="connsiteX262" fmla="*/ 501835 w 6034605"/>
                <a:gd name="connsiteY262" fmla="*/ 1811796 h 3968528"/>
                <a:gd name="connsiteX263" fmla="*/ 509824 w 6034605"/>
                <a:gd name="connsiteY263" fmla="*/ 2168648 h 3968528"/>
                <a:gd name="connsiteX264" fmla="*/ 501140 w 6034605"/>
                <a:gd name="connsiteY264" fmla="*/ 2235226 h 3968528"/>
                <a:gd name="connsiteX265" fmla="*/ 596227 w 6034605"/>
                <a:gd name="connsiteY265" fmla="*/ 2238351 h 3968528"/>
                <a:gd name="connsiteX266" fmla="*/ 610903 w 6034605"/>
                <a:gd name="connsiteY266" fmla="*/ 2223161 h 3968528"/>
                <a:gd name="connsiteX267" fmla="*/ 733517 w 6034605"/>
                <a:gd name="connsiteY267" fmla="*/ 2212397 h 3968528"/>
                <a:gd name="connsiteX268" fmla="*/ 830255 w 6034605"/>
                <a:gd name="connsiteY268" fmla="*/ 2185488 h 3968528"/>
                <a:gd name="connsiteX269" fmla="*/ 872978 w 6034605"/>
                <a:gd name="connsiteY269" fmla="*/ 2193300 h 3968528"/>
                <a:gd name="connsiteX270" fmla="*/ 1002627 w 6034605"/>
                <a:gd name="connsiteY270" fmla="*/ 2161530 h 3968528"/>
                <a:gd name="connsiteX271" fmla="*/ 1120900 w 6034605"/>
                <a:gd name="connsiteY271" fmla="*/ 2139481 h 3968528"/>
                <a:gd name="connsiteX272" fmla="*/ 1155027 w 6034605"/>
                <a:gd name="connsiteY272" fmla="*/ 2140697 h 3968528"/>
                <a:gd name="connsiteX273" fmla="*/ 1556825 w 6034605"/>
                <a:gd name="connsiteY273" fmla="*/ 2068910 h 3968528"/>
                <a:gd name="connsiteX274" fmla="*/ 1641057 w 6034605"/>
                <a:gd name="connsiteY274" fmla="*/ 2033754 h 3968528"/>
                <a:gd name="connsiteX275" fmla="*/ 1848773 w 6034605"/>
                <a:gd name="connsiteY275" fmla="*/ 1986272 h 3968528"/>
                <a:gd name="connsiteX276" fmla="*/ 1857543 w 6034605"/>
                <a:gd name="connsiteY276" fmla="*/ 2003286 h 3968528"/>
                <a:gd name="connsiteX277" fmla="*/ 2057357 w 6034605"/>
                <a:gd name="connsiteY277" fmla="*/ 1965873 h 3968528"/>
                <a:gd name="connsiteX278" fmla="*/ 1990926 w 6034605"/>
                <a:gd name="connsiteY278" fmla="*/ 2037226 h 3968528"/>
                <a:gd name="connsiteX279" fmla="*/ 2104162 w 6034605"/>
                <a:gd name="connsiteY279" fmla="*/ 2069691 h 3968528"/>
                <a:gd name="connsiteX280" fmla="*/ 2150012 w 6034605"/>
                <a:gd name="connsiteY280" fmla="*/ 2013182 h 3968528"/>
                <a:gd name="connsiteX281" fmla="*/ 2180840 w 6034605"/>
                <a:gd name="connsiteY281" fmla="*/ 1891482 h 3968528"/>
                <a:gd name="connsiteX282" fmla="*/ 2220003 w 6034605"/>
                <a:gd name="connsiteY282" fmla="*/ 2012140 h 3968528"/>
                <a:gd name="connsiteX283" fmla="*/ 2397673 w 6034605"/>
                <a:gd name="connsiteY283" fmla="*/ 2084448 h 3968528"/>
                <a:gd name="connsiteX284" fmla="*/ 2480082 w 6034605"/>
                <a:gd name="connsiteY284" fmla="*/ 2181929 h 3968528"/>
                <a:gd name="connsiteX285" fmla="*/ 2734690 w 6034605"/>
                <a:gd name="connsiteY285" fmla="*/ 2091566 h 3968528"/>
                <a:gd name="connsiteX286" fmla="*/ 2722359 w 6034605"/>
                <a:gd name="connsiteY286" fmla="*/ 1953460 h 3968528"/>
                <a:gd name="connsiteX287" fmla="*/ 2709420 w 6034605"/>
                <a:gd name="connsiteY287" fmla="*/ 1939138 h 3968528"/>
                <a:gd name="connsiteX288" fmla="*/ 2713849 w 6034605"/>
                <a:gd name="connsiteY288" fmla="*/ 1784540 h 3968528"/>
                <a:gd name="connsiteX289" fmla="*/ 2726267 w 6034605"/>
                <a:gd name="connsiteY289" fmla="*/ 1771172 h 3968528"/>
                <a:gd name="connsiteX290" fmla="*/ 2716194 w 6034605"/>
                <a:gd name="connsiteY290" fmla="*/ 1656244 h 3968528"/>
                <a:gd name="connsiteX291" fmla="*/ 2715152 w 6034605"/>
                <a:gd name="connsiteY291" fmla="*/ 1551645 h 3968528"/>
                <a:gd name="connsiteX292" fmla="*/ 2708031 w 6034605"/>
                <a:gd name="connsiteY292" fmla="*/ 1473521 h 3968528"/>
                <a:gd name="connsiteX293" fmla="*/ 2730522 w 6034605"/>
                <a:gd name="connsiteY293" fmla="*/ 1461629 h 3968528"/>
                <a:gd name="connsiteX294" fmla="*/ 2705947 w 6034605"/>
                <a:gd name="connsiteY294" fmla="*/ 1378124 h 3968528"/>
                <a:gd name="connsiteX295" fmla="*/ 2717583 w 6034605"/>
                <a:gd name="connsiteY295" fmla="*/ 1318750 h 3968528"/>
                <a:gd name="connsiteX296" fmla="*/ 2729653 w 6034605"/>
                <a:gd name="connsiteY296" fmla="*/ 1307986 h 3968528"/>
                <a:gd name="connsiteX297" fmla="*/ 2711591 w 6034605"/>
                <a:gd name="connsiteY297" fmla="*/ 1214411 h 3968528"/>
                <a:gd name="connsiteX298" fmla="*/ 2725746 w 6034605"/>
                <a:gd name="connsiteY298" fmla="*/ 1201043 h 3968528"/>
                <a:gd name="connsiteX299" fmla="*/ 2713415 w 6034605"/>
                <a:gd name="connsiteY299" fmla="*/ 1092104 h 3968528"/>
                <a:gd name="connsiteX300" fmla="*/ 2696394 w 6034605"/>
                <a:gd name="connsiteY300" fmla="*/ 1054345 h 3968528"/>
                <a:gd name="connsiteX301" fmla="*/ 2696829 w 6034605"/>
                <a:gd name="connsiteY301" fmla="*/ 946100 h 3968528"/>
                <a:gd name="connsiteX302" fmla="*/ 2703776 w 6034605"/>
                <a:gd name="connsiteY302" fmla="*/ 901309 h 3968528"/>
                <a:gd name="connsiteX303" fmla="*/ 2659228 w 6034605"/>
                <a:gd name="connsiteY303" fmla="*/ 571020 h 3968528"/>
                <a:gd name="connsiteX304" fmla="*/ 2658273 w 6034605"/>
                <a:gd name="connsiteY304" fmla="*/ 517983 h 3968528"/>
                <a:gd name="connsiteX305" fmla="*/ 2636650 w 6034605"/>
                <a:gd name="connsiteY305" fmla="*/ 512427 h 3968528"/>
                <a:gd name="connsiteX306" fmla="*/ 2558409 w 6034605"/>
                <a:gd name="connsiteY306" fmla="*/ 293942 h 3968528"/>
                <a:gd name="connsiteX307" fmla="*/ 2673730 w 6034605"/>
                <a:gd name="connsiteY307" fmla="*/ 97157 h 3968528"/>
                <a:gd name="connsiteX308" fmla="*/ 2826130 w 6034605"/>
                <a:gd name="connsiteY308" fmla="*/ 31620 h 3968528"/>
                <a:gd name="connsiteX309" fmla="*/ 2746239 w 6034605"/>
                <a:gd name="connsiteY309" fmla="*/ 2323766 h 3968528"/>
                <a:gd name="connsiteX310" fmla="*/ 2583853 w 6034605"/>
                <a:gd name="connsiteY310" fmla="*/ 2414476 h 3968528"/>
                <a:gd name="connsiteX311" fmla="*/ 2580466 w 6034605"/>
                <a:gd name="connsiteY311" fmla="*/ 2542165 h 3968528"/>
                <a:gd name="connsiteX312" fmla="*/ 2596965 w 6034605"/>
                <a:gd name="connsiteY312" fmla="*/ 3246406 h 3968528"/>
                <a:gd name="connsiteX313" fmla="*/ 2756313 w 6034605"/>
                <a:gd name="connsiteY313" fmla="*/ 3228958 h 3968528"/>
                <a:gd name="connsiteX314" fmla="*/ 3029417 w 6034605"/>
                <a:gd name="connsiteY314" fmla="*/ 3189202 h 3968528"/>
                <a:gd name="connsiteX315" fmla="*/ 3117991 w 6034605"/>
                <a:gd name="connsiteY315" fmla="*/ 2855180 h 3968528"/>
                <a:gd name="connsiteX316" fmla="*/ 3211862 w 6034605"/>
                <a:gd name="connsiteY316" fmla="*/ 2558484 h 3968528"/>
                <a:gd name="connsiteX317" fmla="*/ 3155592 w 6034605"/>
                <a:gd name="connsiteY317" fmla="*/ 2560220 h 3968528"/>
                <a:gd name="connsiteX318" fmla="*/ 3228102 w 6034605"/>
                <a:gd name="connsiteY318" fmla="*/ 2467427 h 3968528"/>
                <a:gd name="connsiteX319" fmla="*/ 3435730 w 6034605"/>
                <a:gd name="connsiteY319" fmla="*/ 2138874 h 3968528"/>
                <a:gd name="connsiteX320" fmla="*/ 2746239 w 6034605"/>
                <a:gd name="connsiteY320" fmla="*/ 2323766 h 396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</a:cxnLst>
              <a:rect l="l" t="t" r="r" b="b"/>
              <a:pathLst>
                <a:path w="6034605" h="3968528">
                  <a:moveTo>
                    <a:pt x="2826130" y="31620"/>
                  </a:moveTo>
                  <a:cubicBezTo>
                    <a:pt x="2868854" y="-5098"/>
                    <a:pt x="2930596" y="-5185"/>
                    <a:pt x="2982785" y="8009"/>
                  </a:cubicBezTo>
                  <a:cubicBezTo>
                    <a:pt x="3045221" y="56967"/>
                    <a:pt x="3092114" y="122504"/>
                    <a:pt x="3128412" y="192468"/>
                  </a:cubicBezTo>
                  <a:cubicBezTo>
                    <a:pt x="3172438" y="276234"/>
                    <a:pt x="3212210" y="363992"/>
                    <a:pt x="3230880" y="457307"/>
                  </a:cubicBezTo>
                  <a:cubicBezTo>
                    <a:pt x="3245729" y="518938"/>
                    <a:pt x="3224454" y="580482"/>
                    <a:pt x="3216899" y="641592"/>
                  </a:cubicBezTo>
                  <a:cubicBezTo>
                    <a:pt x="3217073" y="654352"/>
                    <a:pt x="3202310" y="657911"/>
                    <a:pt x="3194843" y="665463"/>
                  </a:cubicBezTo>
                  <a:cubicBezTo>
                    <a:pt x="3202224" y="692372"/>
                    <a:pt x="3189719" y="716938"/>
                    <a:pt x="3179472" y="740895"/>
                  </a:cubicBezTo>
                  <a:cubicBezTo>
                    <a:pt x="3169399" y="760860"/>
                    <a:pt x="3178430" y="783690"/>
                    <a:pt x="3171657" y="804523"/>
                  </a:cubicBezTo>
                  <a:cubicBezTo>
                    <a:pt x="3158544" y="855997"/>
                    <a:pt x="3151597" y="909469"/>
                    <a:pt x="3156808" y="962593"/>
                  </a:cubicBezTo>
                  <a:cubicBezTo>
                    <a:pt x="3160889" y="983339"/>
                    <a:pt x="3150903" y="1002523"/>
                    <a:pt x="3147777" y="1022488"/>
                  </a:cubicBezTo>
                  <a:cubicBezTo>
                    <a:pt x="3134924" y="1096445"/>
                    <a:pt x="3129801" y="1171270"/>
                    <a:pt x="3122854" y="1245921"/>
                  </a:cubicBezTo>
                  <a:cubicBezTo>
                    <a:pt x="3302261" y="1192103"/>
                    <a:pt x="3481407" y="1136982"/>
                    <a:pt x="3657600" y="1073094"/>
                  </a:cubicBezTo>
                  <a:cubicBezTo>
                    <a:pt x="3694419" y="1060247"/>
                    <a:pt x="3727939" y="1039762"/>
                    <a:pt x="3764497" y="1026220"/>
                  </a:cubicBezTo>
                  <a:cubicBezTo>
                    <a:pt x="3760329" y="1034206"/>
                    <a:pt x="3751905" y="1050004"/>
                    <a:pt x="3747737" y="1057990"/>
                  </a:cubicBezTo>
                  <a:cubicBezTo>
                    <a:pt x="3817121" y="1033512"/>
                    <a:pt x="3883812" y="999571"/>
                    <a:pt x="3955453" y="982211"/>
                  </a:cubicBezTo>
                  <a:cubicBezTo>
                    <a:pt x="3911774" y="1011029"/>
                    <a:pt x="3854635" y="1022922"/>
                    <a:pt x="3825544" y="1070317"/>
                  </a:cubicBezTo>
                  <a:cubicBezTo>
                    <a:pt x="3863926" y="1096184"/>
                    <a:pt x="3898748" y="1048616"/>
                    <a:pt x="3937825" y="1047661"/>
                  </a:cubicBezTo>
                  <a:cubicBezTo>
                    <a:pt x="3916116" y="1062504"/>
                    <a:pt x="3891714" y="1075612"/>
                    <a:pt x="3879557" y="1100177"/>
                  </a:cubicBezTo>
                  <a:cubicBezTo>
                    <a:pt x="3887286" y="1106167"/>
                    <a:pt x="3895101" y="1112243"/>
                    <a:pt x="3903090" y="1118319"/>
                  </a:cubicBezTo>
                  <a:cubicBezTo>
                    <a:pt x="3923410" y="1108944"/>
                    <a:pt x="3943817" y="1099396"/>
                    <a:pt x="3965439" y="1092972"/>
                  </a:cubicBezTo>
                  <a:cubicBezTo>
                    <a:pt x="3947551" y="1110767"/>
                    <a:pt x="3925841" y="1125264"/>
                    <a:pt x="3912729" y="1147225"/>
                  </a:cubicBezTo>
                  <a:cubicBezTo>
                    <a:pt x="3911861" y="1163544"/>
                    <a:pt x="3914379" y="1179776"/>
                    <a:pt x="3915508" y="1196009"/>
                  </a:cubicBezTo>
                  <a:cubicBezTo>
                    <a:pt x="3906737" y="1213022"/>
                    <a:pt x="3898487" y="1230210"/>
                    <a:pt x="3890585" y="1247570"/>
                  </a:cubicBezTo>
                  <a:cubicBezTo>
                    <a:pt x="3900311" y="1249220"/>
                    <a:pt x="3910124" y="1250782"/>
                    <a:pt x="3920023" y="1252518"/>
                  </a:cubicBezTo>
                  <a:cubicBezTo>
                    <a:pt x="3900485" y="1257292"/>
                    <a:pt x="3879991" y="1259723"/>
                    <a:pt x="3862450" y="1270053"/>
                  </a:cubicBezTo>
                  <a:cubicBezTo>
                    <a:pt x="3846472" y="1285417"/>
                    <a:pt x="3853072" y="1321267"/>
                    <a:pt x="3823720" y="1320659"/>
                  </a:cubicBezTo>
                  <a:cubicBezTo>
                    <a:pt x="3635630" y="1359548"/>
                    <a:pt x="3448669" y="1407377"/>
                    <a:pt x="3269610" y="1477514"/>
                  </a:cubicBezTo>
                  <a:cubicBezTo>
                    <a:pt x="3215944" y="1499389"/>
                    <a:pt x="3159326" y="1512409"/>
                    <a:pt x="3103923" y="1528815"/>
                  </a:cubicBezTo>
                  <a:cubicBezTo>
                    <a:pt x="3093850" y="1690531"/>
                    <a:pt x="3080738" y="1852334"/>
                    <a:pt x="3081433" y="2014484"/>
                  </a:cubicBezTo>
                  <a:cubicBezTo>
                    <a:pt x="3203700" y="1990005"/>
                    <a:pt x="3324578" y="1957801"/>
                    <a:pt x="3444327" y="1922732"/>
                  </a:cubicBezTo>
                  <a:cubicBezTo>
                    <a:pt x="3444327" y="1917437"/>
                    <a:pt x="3444414" y="1906847"/>
                    <a:pt x="3444501" y="1901465"/>
                  </a:cubicBezTo>
                  <a:cubicBezTo>
                    <a:pt x="3497471" y="1886969"/>
                    <a:pt x="3551485" y="1876465"/>
                    <a:pt x="3604542" y="1862750"/>
                  </a:cubicBezTo>
                  <a:cubicBezTo>
                    <a:pt x="3625123" y="1873601"/>
                    <a:pt x="3645269" y="1885406"/>
                    <a:pt x="3665589" y="1896864"/>
                  </a:cubicBezTo>
                  <a:cubicBezTo>
                    <a:pt x="3697372" y="1873514"/>
                    <a:pt x="3722902" y="1843653"/>
                    <a:pt x="3748519" y="1814053"/>
                  </a:cubicBezTo>
                  <a:cubicBezTo>
                    <a:pt x="3755726" y="1800078"/>
                    <a:pt x="3769708" y="1805894"/>
                    <a:pt x="3779260" y="1813966"/>
                  </a:cubicBezTo>
                  <a:cubicBezTo>
                    <a:pt x="3766234" y="1828636"/>
                    <a:pt x="3749127" y="1840876"/>
                    <a:pt x="3742267" y="1859886"/>
                  </a:cubicBezTo>
                  <a:cubicBezTo>
                    <a:pt x="3736102" y="1877507"/>
                    <a:pt x="3740356" y="1896430"/>
                    <a:pt x="3741572" y="1914572"/>
                  </a:cubicBezTo>
                  <a:cubicBezTo>
                    <a:pt x="3802272" y="1853549"/>
                    <a:pt x="3865055" y="1794696"/>
                    <a:pt x="3928794" y="1736798"/>
                  </a:cubicBezTo>
                  <a:cubicBezTo>
                    <a:pt x="3894059" y="1797300"/>
                    <a:pt x="3856545" y="1856674"/>
                    <a:pt x="3830667" y="1921603"/>
                  </a:cubicBezTo>
                  <a:cubicBezTo>
                    <a:pt x="3822504" y="1939832"/>
                    <a:pt x="3826238" y="1959884"/>
                    <a:pt x="3827802" y="1979068"/>
                  </a:cubicBezTo>
                  <a:cubicBezTo>
                    <a:pt x="3864881" y="1939398"/>
                    <a:pt x="3899529" y="1897472"/>
                    <a:pt x="3936783" y="1857976"/>
                  </a:cubicBezTo>
                  <a:cubicBezTo>
                    <a:pt x="3907866" y="1905284"/>
                    <a:pt x="3889456" y="1977592"/>
                    <a:pt x="3932962" y="2020994"/>
                  </a:cubicBezTo>
                  <a:cubicBezTo>
                    <a:pt x="3942341" y="1996862"/>
                    <a:pt x="3958492" y="1976550"/>
                    <a:pt x="3971431" y="1954589"/>
                  </a:cubicBezTo>
                  <a:cubicBezTo>
                    <a:pt x="3969521" y="1915788"/>
                    <a:pt x="3957885" y="1868827"/>
                    <a:pt x="3988452" y="1837751"/>
                  </a:cubicBezTo>
                  <a:cubicBezTo>
                    <a:pt x="4034388" y="1793915"/>
                    <a:pt x="4083017" y="1752770"/>
                    <a:pt x="4129302" y="1709281"/>
                  </a:cubicBezTo>
                  <a:cubicBezTo>
                    <a:pt x="4141546" y="1697041"/>
                    <a:pt x="4156221" y="1687840"/>
                    <a:pt x="4171418" y="1679681"/>
                  </a:cubicBezTo>
                  <a:cubicBezTo>
                    <a:pt x="4164992" y="1699993"/>
                    <a:pt x="4157003" y="1719697"/>
                    <a:pt x="4148667" y="1739315"/>
                  </a:cubicBezTo>
                  <a:cubicBezTo>
                    <a:pt x="4158392" y="1744784"/>
                    <a:pt x="4166729" y="1758499"/>
                    <a:pt x="4179841" y="1751815"/>
                  </a:cubicBezTo>
                  <a:cubicBezTo>
                    <a:pt x="4317306" y="1731242"/>
                    <a:pt x="4450080" y="1684108"/>
                    <a:pt x="4574432" y="1622650"/>
                  </a:cubicBezTo>
                  <a:cubicBezTo>
                    <a:pt x="4545602" y="1424824"/>
                    <a:pt x="4479171" y="1235244"/>
                    <a:pt x="4435839" y="1040630"/>
                  </a:cubicBezTo>
                  <a:cubicBezTo>
                    <a:pt x="4457635" y="937680"/>
                    <a:pt x="4422292" y="829522"/>
                    <a:pt x="4361072" y="746451"/>
                  </a:cubicBezTo>
                  <a:cubicBezTo>
                    <a:pt x="4322429" y="691678"/>
                    <a:pt x="4261295" y="648623"/>
                    <a:pt x="4191912" y="650706"/>
                  </a:cubicBezTo>
                  <a:cubicBezTo>
                    <a:pt x="4189741" y="593502"/>
                    <a:pt x="4221003" y="542027"/>
                    <a:pt x="4221610" y="485171"/>
                  </a:cubicBezTo>
                  <a:cubicBezTo>
                    <a:pt x="4221871" y="467376"/>
                    <a:pt x="4222305" y="448713"/>
                    <a:pt x="4234636" y="434564"/>
                  </a:cubicBezTo>
                  <a:cubicBezTo>
                    <a:pt x="4288389" y="356527"/>
                    <a:pt x="4337278" y="275366"/>
                    <a:pt x="4384605" y="193336"/>
                  </a:cubicBezTo>
                  <a:cubicBezTo>
                    <a:pt x="4401364" y="160177"/>
                    <a:pt x="4433234" y="138736"/>
                    <a:pt x="4461717" y="116341"/>
                  </a:cubicBezTo>
                  <a:cubicBezTo>
                    <a:pt x="4498362" y="106792"/>
                    <a:pt x="4536136" y="101931"/>
                    <a:pt x="4573216" y="93945"/>
                  </a:cubicBezTo>
                  <a:cubicBezTo>
                    <a:pt x="4598833" y="113476"/>
                    <a:pt x="4618806" y="150715"/>
                    <a:pt x="4656146" y="143337"/>
                  </a:cubicBezTo>
                  <a:cubicBezTo>
                    <a:pt x="4676292" y="194204"/>
                    <a:pt x="4721100" y="227797"/>
                    <a:pt x="4766777" y="254359"/>
                  </a:cubicBezTo>
                  <a:cubicBezTo>
                    <a:pt x="4798560" y="311476"/>
                    <a:pt x="4824437" y="371892"/>
                    <a:pt x="4849533" y="432134"/>
                  </a:cubicBezTo>
                  <a:cubicBezTo>
                    <a:pt x="4863688" y="499494"/>
                    <a:pt x="4883834" y="565812"/>
                    <a:pt x="4896859" y="633345"/>
                  </a:cubicBezTo>
                  <a:cubicBezTo>
                    <a:pt x="4884616" y="684646"/>
                    <a:pt x="4885310" y="737684"/>
                    <a:pt x="4878624" y="789853"/>
                  </a:cubicBezTo>
                  <a:cubicBezTo>
                    <a:pt x="4857001" y="945579"/>
                    <a:pt x="4839807" y="1102000"/>
                    <a:pt x="4821572" y="1258160"/>
                  </a:cubicBezTo>
                  <a:cubicBezTo>
                    <a:pt x="4823569" y="1293924"/>
                    <a:pt x="4823221" y="1330295"/>
                    <a:pt x="4830689" y="1365450"/>
                  </a:cubicBezTo>
                  <a:cubicBezTo>
                    <a:pt x="4851617" y="1414408"/>
                    <a:pt x="4831818" y="1468400"/>
                    <a:pt x="4838071" y="1519788"/>
                  </a:cubicBezTo>
                  <a:cubicBezTo>
                    <a:pt x="4966157" y="1467011"/>
                    <a:pt x="5098149" y="1423956"/>
                    <a:pt x="5221719" y="1360763"/>
                  </a:cubicBezTo>
                  <a:cubicBezTo>
                    <a:pt x="5231532" y="1363280"/>
                    <a:pt x="5241518" y="1365884"/>
                    <a:pt x="5251505" y="1368401"/>
                  </a:cubicBezTo>
                  <a:cubicBezTo>
                    <a:pt x="5278685" y="1347048"/>
                    <a:pt x="5310728" y="1334461"/>
                    <a:pt x="5343552" y="1324566"/>
                  </a:cubicBezTo>
                  <a:cubicBezTo>
                    <a:pt x="5404513" y="1280122"/>
                    <a:pt x="5480929" y="1267796"/>
                    <a:pt x="5548489" y="1236459"/>
                  </a:cubicBezTo>
                  <a:cubicBezTo>
                    <a:pt x="5611185" y="1211286"/>
                    <a:pt x="5664852" y="1168231"/>
                    <a:pt x="5728329" y="1144881"/>
                  </a:cubicBezTo>
                  <a:cubicBezTo>
                    <a:pt x="5711570" y="1175957"/>
                    <a:pt x="5669020" y="1186200"/>
                    <a:pt x="5660423" y="1223526"/>
                  </a:cubicBezTo>
                  <a:cubicBezTo>
                    <a:pt x="5653042" y="1239237"/>
                    <a:pt x="5672493" y="1249654"/>
                    <a:pt x="5679614" y="1261546"/>
                  </a:cubicBezTo>
                  <a:cubicBezTo>
                    <a:pt x="5715825" y="1249046"/>
                    <a:pt x="5750213" y="1232032"/>
                    <a:pt x="5783906" y="1213890"/>
                  </a:cubicBezTo>
                  <a:cubicBezTo>
                    <a:pt x="5768622" y="1232032"/>
                    <a:pt x="5750908" y="1248786"/>
                    <a:pt x="5739879" y="1269966"/>
                  </a:cubicBezTo>
                  <a:cubicBezTo>
                    <a:pt x="5731977" y="1287847"/>
                    <a:pt x="5738316" y="1308941"/>
                    <a:pt x="5753079" y="1321180"/>
                  </a:cubicBezTo>
                  <a:cubicBezTo>
                    <a:pt x="5771054" y="1313628"/>
                    <a:pt x="5787987" y="1303472"/>
                    <a:pt x="5807179" y="1298785"/>
                  </a:cubicBezTo>
                  <a:cubicBezTo>
                    <a:pt x="5772357" y="1360155"/>
                    <a:pt x="5730848" y="1430553"/>
                    <a:pt x="5756638" y="1503469"/>
                  </a:cubicBezTo>
                  <a:cubicBezTo>
                    <a:pt x="5720948" y="1522739"/>
                    <a:pt x="5695245" y="1554943"/>
                    <a:pt x="5675967" y="1589752"/>
                  </a:cubicBezTo>
                  <a:cubicBezTo>
                    <a:pt x="5485619" y="1639317"/>
                    <a:pt x="5304823" y="1718048"/>
                    <a:pt x="5122724" y="1791050"/>
                  </a:cubicBezTo>
                  <a:cubicBezTo>
                    <a:pt x="5051431" y="1820911"/>
                    <a:pt x="4980745" y="1851900"/>
                    <a:pt x="4909712" y="1882194"/>
                  </a:cubicBezTo>
                  <a:cubicBezTo>
                    <a:pt x="4937674" y="2007192"/>
                    <a:pt x="4962596" y="2133666"/>
                    <a:pt x="5006796" y="2254236"/>
                  </a:cubicBezTo>
                  <a:cubicBezTo>
                    <a:pt x="5020256" y="2293559"/>
                    <a:pt x="5049086" y="2325589"/>
                    <a:pt x="5060636" y="2365693"/>
                  </a:cubicBezTo>
                  <a:cubicBezTo>
                    <a:pt x="5066540" y="2360571"/>
                    <a:pt x="5072533" y="2355450"/>
                    <a:pt x="5078698" y="2350415"/>
                  </a:cubicBezTo>
                  <a:cubicBezTo>
                    <a:pt x="5073401" y="2349373"/>
                    <a:pt x="5062807" y="2347290"/>
                    <a:pt x="5057509" y="2346249"/>
                  </a:cubicBezTo>
                  <a:cubicBezTo>
                    <a:pt x="5067322" y="2307708"/>
                    <a:pt x="5072966" y="2268125"/>
                    <a:pt x="5084516" y="2230105"/>
                  </a:cubicBezTo>
                  <a:cubicBezTo>
                    <a:pt x="5103881" y="2197987"/>
                    <a:pt x="5137052" y="2177502"/>
                    <a:pt x="5166838" y="2156061"/>
                  </a:cubicBezTo>
                  <a:cubicBezTo>
                    <a:pt x="5231792" y="2115350"/>
                    <a:pt x="5299960" y="2072208"/>
                    <a:pt x="5378635" y="2067087"/>
                  </a:cubicBezTo>
                  <a:cubicBezTo>
                    <a:pt x="5416756" y="2061184"/>
                    <a:pt x="5454183" y="2072208"/>
                    <a:pt x="5490568" y="2082451"/>
                  </a:cubicBezTo>
                  <a:cubicBezTo>
                    <a:pt x="5500381" y="2078111"/>
                    <a:pt x="5510280" y="2073858"/>
                    <a:pt x="5520267" y="2069604"/>
                  </a:cubicBezTo>
                  <a:cubicBezTo>
                    <a:pt x="5520267" y="2089656"/>
                    <a:pt x="5520267" y="2109795"/>
                    <a:pt x="5520528" y="2130020"/>
                  </a:cubicBezTo>
                  <a:cubicBezTo>
                    <a:pt x="5524522" y="2134360"/>
                    <a:pt x="5532598" y="2143127"/>
                    <a:pt x="5536592" y="2147468"/>
                  </a:cubicBezTo>
                  <a:cubicBezTo>
                    <a:pt x="5548228" y="2133926"/>
                    <a:pt x="5560299" y="2120298"/>
                    <a:pt x="5576104" y="2111270"/>
                  </a:cubicBezTo>
                  <a:cubicBezTo>
                    <a:pt x="5579317" y="2155367"/>
                    <a:pt x="5570633" y="2207710"/>
                    <a:pt x="5605715" y="2241823"/>
                  </a:cubicBezTo>
                  <a:cubicBezTo>
                    <a:pt x="5595902" y="2269774"/>
                    <a:pt x="5583572" y="2297204"/>
                    <a:pt x="5563338" y="2319252"/>
                  </a:cubicBezTo>
                  <a:cubicBezTo>
                    <a:pt x="5551268" y="2331579"/>
                    <a:pt x="5545189" y="2347724"/>
                    <a:pt x="5540847" y="2364130"/>
                  </a:cubicBezTo>
                  <a:cubicBezTo>
                    <a:pt x="5505157" y="2373765"/>
                    <a:pt x="5471116" y="2388262"/>
                    <a:pt x="5439074" y="2406491"/>
                  </a:cubicBezTo>
                  <a:cubicBezTo>
                    <a:pt x="5437771" y="2409442"/>
                    <a:pt x="5435080" y="2415431"/>
                    <a:pt x="5433777" y="2418470"/>
                  </a:cubicBezTo>
                  <a:cubicBezTo>
                    <a:pt x="5398259" y="2419077"/>
                    <a:pt x="5370037" y="2442601"/>
                    <a:pt x="5342250" y="2461611"/>
                  </a:cubicBezTo>
                  <a:cubicBezTo>
                    <a:pt x="5277469" y="2510135"/>
                    <a:pt x="5218680" y="2565949"/>
                    <a:pt x="5160412" y="2621938"/>
                  </a:cubicBezTo>
                  <a:cubicBezTo>
                    <a:pt x="5213383" y="2723238"/>
                    <a:pt x="5274169" y="2820112"/>
                    <a:pt x="5332698" y="2918287"/>
                  </a:cubicBezTo>
                  <a:cubicBezTo>
                    <a:pt x="5374727" y="2992591"/>
                    <a:pt x="5425787" y="3061427"/>
                    <a:pt x="5482145" y="3125401"/>
                  </a:cubicBezTo>
                  <a:cubicBezTo>
                    <a:pt x="5520614" y="3170713"/>
                    <a:pt x="5565162" y="3211163"/>
                    <a:pt x="5616310" y="3241719"/>
                  </a:cubicBezTo>
                  <a:cubicBezTo>
                    <a:pt x="5661639" y="3195712"/>
                    <a:pt x="5661812" y="3127658"/>
                    <a:pt x="5681003" y="3069760"/>
                  </a:cubicBezTo>
                  <a:cubicBezTo>
                    <a:pt x="5686213" y="3068979"/>
                    <a:pt x="5696548" y="3067416"/>
                    <a:pt x="5701758" y="3066635"/>
                  </a:cubicBezTo>
                  <a:cubicBezTo>
                    <a:pt x="5694550" y="3132346"/>
                    <a:pt x="5693855" y="3201355"/>
                    <a:pt x="5719646" y="3263420"/>
                  </a:cubicBezTo>
                  <a:cubicBezTo>
                    <a:pt x="5740313" y="3220018"/>
                    <a:pt x="5742137" y="3171147"/>
                    <a:pt x="5740313" y="3124012"/>
                  </a:cubicBezTo>
                  <a:cubicBezTo>
                    <a:pt x="5737708" y="3043198"/>
                    <a:pt x="5739358" y="2962123"/>
                    <a:pt x="5730848" y="2881656"/>
                  </a:cubicBezTo>
                  <a:cubicBezTo>
                    <a:pt x="5721644" y="2792942"/>
                    <a:pt x="5720167" y="2703100"/>
                    <a:pt x="5739966" y="2615688"/>
                  </a:cubicBezTo>
                  <a:cubicBezTo>
                    <a:pt x="5756292" y="2828445"/>
                    <a:pt x="5787379" y="3040160"/>
                    <a:pt x="5795282" y="3253524"/>
                  </a:cubicBezTo>
                  <a:cubicBezTo>
                    <a:pt x="5797279" y="3287725"/>
                    <a:pt x="5793718" y="3322446"/>
                    <a:pt x="5800666" y="3356300"/>
                  </a:cubicBezTo>
                  <a:cubicBezTo>
                    <a:pt x="5817512" y="3331387"/>
                    <a:pt x="5809089" y="3299530"/>
                    <a:pt x="5812389" y="3271405"/>
                  </a:cubicBezTo>
                  <a:cubicBezTo>
                    <a:pt x="5817772" y="3155088"/>
                    <a:pt x="5815167" y="3038163"/>
                    <a:pt x="5826456" y="2922193"/>
                  </a:cubicBezTo>
                  <a:cubicBezTo>
                    <a:pt x="5834011" y="3076791"/>
                    <a:pt x="5835921" y="3235729"/>
                    <a:pt x="5887677" y="3383469"/>
                  </a:cubicBezTo>
                  <a:cubicBezTo>
                    <a:pt x="5893842" y="3373661"/>
                    <a:pt x="5900268" y="3364025"/>
                    <a:pt x="5906868" y="3354477"/>
                  </a:cubicBezTo>
                  <a:cubicBezTo>
                    <a:pt x="5922325" y="3376004"/>
                    <a:pt x="5919807" y="3403435"/>
                    <a:pt x="5925538" y="3428260"/>
                  </a:cubicBezTo>
                  <a:cubicBezTo>
                    <a:pt x="5937000" y="3490499"/>
                    <a:pt x="5967133" y="3548137"/>
                    <a:pt x="6008641" y="3595618"/>
                  </a:cubicBezTo>
                  <a:cubicBezTo>
                    <a:pt x="6009944" y="3628691"/>
                    <a:pt x="6017934" y="3661329"/>
                    <a:pt x="6034606" y="3690148"/>
                  </a:cubicBezTo>
                  <a:cubicBezTo>
                    <a:pt x="6030351" y="3701866"/>
                    <a:pt x="6026270" y="3713672"/>
                    <a:pt x="6022275" y="3725564"/>
                  </a:cubicBezTo>
                  <a:cubicBezTo>
                    <a:pt x="6026270" y="3740928"/>
                    <a:pt x="6030351" y="3756206"/>
                    <a:pt x="6034432" y="3771744"/>
                  </a:cubicBezTo>
                  <a:cubicBezTo>
                    <a:pt x="6012896" y="3804816"/>
                    <a:pt x="6003344" y="3846655"/>
                    <a:pt x="5969999" y="3871134"/>
                  </a:cubicBezTo>
                  <a:cubicBezTo>
                    <a:pt x="5929706" y="3900561"/>
                    <a:pt x="5890977" y="3932158"/>
                    <a:pt x="5856762" y="3968529"/>
                  </a:cubicBezTo>
                  <a:cubicBezTo>
                    <a:pt x="5837746" y="3961671"/>
                    <a:pt x="5820204" y="3952122"/>
                    <a:pt x="5802750" y="3942661"/>
                  </a:cubicBezTo>
                  <a:cubicBezTo>
                    <a:pt x="5782864" y="3930248"/>
                    <a:pt x="5761154" y="3946480"/>
                    <a:pt x="5741268" y="3950039"/>
                  </a:cubicBezTo>
                  <a:cubicBezTo>
                    <a:pt x="5599550" y="3872870"/>
                    <a:pt x="5484664" y="3755251"/>
                    <a:pt x="5388361" y="3627476"/>
                  </a:cubicBezTo>
                  <a:cubicBezTo>
                    <a:pt x="5291537" y="3497443"/>
                    <a:pt x="5207912" y="3358296"/>
                    <a:pt x="5127674" y="3217500"/>
                  </a:cubicBezTo>
                  <a:cubicBezTo>
                    <a:pt x="5058812" y="3098405"/>
                    <a:pt x="4992121" y="2977835"/>
                    <a:pt x="4928122" y="2856049"/>
                  </a:cubicBezTo>
                  <a:cubicBezTo>
                    <a:pt x="4857869" y="2930700"/>
                    <a:pt x="4794825" y="3011862"/>
                    <a:pt x="4736384" y="3095975"/>
                  </a:cubicBezTo>
                  <a:cubicBezTo>
                    <a:pt x="4706338" y="3144064"/>
                    <a:pt x="4671863" y="3195973"/>
                    <a:pt x="4676032" y="3255260"/>
                  </a:cubicBezTo>
                  <a:cubicBezTo>
                    <a:pt x="4632439" y="3283037"/>
                    <a:pt x="4581813" y="3306127"/>
                    <a:pt x="4529016" y="3301266"/>
                  </a:cubicBezTo>
                  <a:cubicBezTo>
                    <a:pt x="4444175" y="3295711"/>
                    <a:pt x="4361419" y="3253698"/>
                    <a:pt x="4307666" y="3187727"/>
                  </a:cubicBezTo>
                  <a:cubicBezTo>
                    <a:pt x="4292209" y="3170713"/>
                    <a:pt x="4292817" y="3146060"/>
                    <a:pt x="4281789" y="3127224"/>
                  </a:cubicBezTo>
                  <a:cubicBezTo>
                    <a:pt x="4234202" y="3092589"/>
                    <a:pt x="4171592" y="3097364"/>
                    <a:pt x="4118100" y="3078267"/>
                  </a:cubicBezTo>
                  <a:cubicBezTo>
                    <a:pt x="4158913" y="3070975"/>
                    <a:pt x="4199988" y="3074621"/>
                    <a:pt x="4240802" y="3077485"/>
                  </a:cubicBezTo>
                  <a:cubicBezTo>
                    <a:pt x="4246359" y="3074881"/>
                    <a:pt x="4257388" y="3069673"/>
                    <a:pt x="4262858" y="3067069"/>
                  </a:cubicBezTo>
                  <a:cubicBezTo>
                    <a:pt x="4180189" y="3048059"/>
                    <a:pt x="4095870" y="3034604"/>
                    <a:pt x="4015197" y="3007434"/>
                  </a:cubicBezTo>
                  <a:cubicBezTo>
                    <a:pt x="4125915" y="3010212"/>
                    <a:pt x="4242886" y="3024101"/>
                    <a:pt x="4347091" y="2976880"/>
                  </a:cubicBezTo>
                  <a:cubicBezTo>
                    <a:pt x="4432973" y="2934519"/>
                    <a:pt x="4502704" y="2867333"/>
                    <a:pt x="4576169" y="2807351"/>
                  </a:cubicBezTo>
                  <a:cubicBezTo>
                    <a:pt x="4662137" y="2735044"/>
                    <a:pt x="4743331" y="2657181"/>
                    <a:pt x="4832166" y="2588432"/>
                  </a:cubicBezTo>
                  <a:cubicBezTo>
                    <a:pt x="4790137" y="2507357"/>
                    <a:pt x="4773376" y="2416820"/>
                    <a:pt x="4751147" y="2328975"/>
                  </a:cubicBezTo>
                  <a:cubicBezTo>
                    <a:pt x="4723358" y="2218560"/>
                    <a:pt x="4693833" y="2108406"/>
                    <a:pt x="4654322" y="2001550"/>
                  </a:cubicBezTo>
                  <a:cubicBezTo>
                    <a:pt x="4609514" y="2022036"/>
                    <a:pt x="4567137" y="2047296"/>
                    <a:pt x="4524066" y="2071080"/>
                  </a:cubicBezTo>
                  <a:cubicBezTo>
                    <a:pt x="4476392" y="2106236"/>
                    <a:pt x="4445304" y="2159794"/>
                    <a:pt x="4395720" y="2192866"/>
                  </a:cubicBezTo>
                  <a:cubicBezTo>
                    <a:pt x="4360724" y="2216650"/>
                    <a:pt x="4318087" y="2226459"/>
                    <a:pt x="4276579" y="2229497"/>
                  </a:cubicBezTo>
                  <a:cubicBezTo>
                    <a:pt x="4196080" y="2231060"/>
                    <a:pt x="4138594" y="2157537"/>
                    <a:pt x="4059919" y="2152502"/>
                  </a:cubicBezTo>
                  <a:cubicBezTo>
                    <a:pt x="4041422" y="2149985"/>
                    <a:pt x="4023534" y="2144603"/>
                    <a:pt x="4005645" y="2140002"/>
                  </a:cubicBezTo>
                  <a:cubicBezTo>
                    <a:pt x="4023794" y="2163439"/>
                    <a:pt x="4045417" y="2183752"/>
                    <a:pt x="4067300" y="2203716"/>
                  </a:cubicBezTo>
                  <a:cubicBezTo>
                    <a:pt x="4038991" y="2242257"/>
                    <a:pt x="4015805" y="2285486"/>
                    <a:pt x="4008163" y="2333228"/>
                  </a:cubicBezTo>
                  <a:cubicBezTo>
                    <a:pt x="3997830" y="2381665"/>
                    <a:pt x="4004429" y="2431230"/>
                    <a:pt x="4010942" y="2479666"/>
                  </a:cubicBezTo>
                  <a:cubicBezTo>
                    <a:pt x="3953282" y="2519162"/>
                    <a:pt x="3925668" y="2586956"/>
                    <a:pt x="3911253" y="2652840"/>
                  </a:cubicBezTo>
                  <a:cubicBezTo>
                    <a:pt x="3880339" y="2666729"/>
                    <a:pt x="3849077" y="2683135"/>
                    <a:pt x="3828409" y="2710912"/>
                  </a:cubicBezTo>
                  <a:cubicBezTo>
                    <a:pt x="3787422" y="2765512"/>
                    <a:pt x="3761197" y="2829052"/>
                    <a:pt x="3730544" y="2889642"/>
                  </a:cubicBezTo>
                  <a:cubicBezTo>
                    <a:pt x="3660553" y="3029830"/>
                    <a:pt x="3591256" y="3170626"/>
                    <a:pt x="3531512" y="3315589"/>
                  </a:cubicBezTo>
                  <a:cubicBezTo>
                    <a:pt x="3483925" y="3433469"/>
                    <a:pt x="3436338" y="3553953"/>
                    <a:pt x="3423052" y="3681381"/>
                  </a:cubicBezTo>
                  <a:cubicBezTo>
                    <a:pt x="3405337" y="3682683"/>
                    <a:pt x="3377202" y="3675565"/>
                    <a:pt x="3385017" y="3703082"/>
                  </a:cubicBezTo>
                  <a:cubicBezTo>
                    <a:pt x="3354450" y="3705165"/>
                    <a:pt x="3362786" y="3743359"/>
                    <a:pt x="3353929" y="3764192"/>
                  </a:cubicBezTo>
                  <a:cubicBezTo>
                    <a:pt x="3334478" y="3745963"/>
                    <a:pt x="3314418" y="3728602"/>
                    <a:pt x="3293490" y="3712283"/>
                  </a:cubicBezTo>
                  <a:cubicBezTo>
                    <a:pt x="3274125" y="3716797"/>
                    <a:pt x="3254674" y="3721050"/>
                    <a:pt x="3235482" y="3725477"/>
                  </a:cubicBezTo>
                  <a:cubicBezTo>
                    <a:pt x="3184075" y="3696658"/>
                    <a:pt x="3136487" y="3659593"/>
                    <a:pt x="3098626" y="3614455"/>
                  </a:cubicBezTo>
                  <a:cubicBezTo>
                    <a:pt x="3052342" y="3531991"/>
                    <a:pt x="3033759" y="3437462"/>
                    <a:pt x="3001629" y="3349789"/>
                  </a:cubicBezTo>
                  <a:cubicBezTo>
                    <a:pt x="2915399" y="3349616"/>
                    <a:pt x="2826217" y="3342845"/>
                    <a:pt x="2743547" y="3372098"/>
                  </a:cubicBezTo>
                  <a:cubicBezTo>
                    <a:pt x="2657925" y="3404216"/>
                    <a:pt x="2584721" y="3460204"/>
                    <a:pt x="2510215" y="3511679"/>
                  </a:cubicBezTo>
                  <a:cubicBezTo>
                    <a:pt x="2497623" y="3524613"/>
                    <a:pt x="2483642" y="3509683"/>
                    <a:pt x="2471919" y="3503867"/>
                  </a:cubicBezTo>
                  <a:cubicBezTo>
                    <a:pt x="2397847" y="3454649"/>
                    <a:pt x="2334803" y="3391282"/>
                    <a:pt x="2268024" y="3333036"/>
                  </a:cubicBezTo>
                  <a:cubicBezTo>
                    <a:pt x="2240150" y="3309860"/>
                    <a:pt x="2210886" y="3286162"/>
                    <a:pt x="2175022" y="3277482"/>
                  </a:cubicBezTo>
                  <a:cubicBezTo>
                    <a:pt x="2200725" y="3253263"/>
                    <a:pt x="2223737" y="3216806"/>
                    <a:pt x="2212362" y="3180348"/>
                  </a:cubicBezTo>
                  <a:cubicBezTo>
                    <a:pt x="2185789" y="3091895"/>
                    <a:pt x="2158001" y="3003355"/>
                    <a:pt x="2117448" y="2920283"/>
                  </a:cubicBezTo>
                  <a:cubicBezTo>
                    <a:pt x="2101210" y="2883652"/>
                    <a:pt x="2069080" y="2858653"/>
                    <a:pt x="2043636" y="2829052"/>
                  </a:cubicBezTo>
                  <a:cubicBezTo>
                    <a:pt x="1957059" y="2736606"/>
                    <a:pt x="1902959" y="2620896"/>
                    <a:pt x="1835660" y="2514909"/>
                  </a:cubicBezTo>
                  <a:cubicBezTo>
                    <a:pt x="1860322" y="2476368"/>
                    <a:pt x="1884724" y="2437566"/>
                    <a:pt x="1909646" y="2399199"/>
                  </a:cubicBezTo>
                  <a:cubicBezTo>
                    <a:pt x="1932223" y="2368470"/>
                    <a:pt x="1936305" y="2329322"/>
                    <a:pt x="1954020" y="2296076"/>
                  </a:cubicBezTo>
                  <a:cubicBezTo>
                    <a:pt x="1938215" y="2299635"/>
                    <a:pt x="1922411" y="2305451"/>
                    <a:pt x="1906085" y="2302413"/>
                  </a:cubicBezTo>
                  <a:cubicBezTo>
                    <a:pt x="1839568" y="2296510"/>
                    <a:pt x="1773311" y="2282535"/>
                    <a:pt x="1706359" y="2287396"/>
                  </a:cubicBezTo>
                  <a:cubicBezTo>
                    <a:pt x="1632547" y="2292517"/>
                    <a:pt x="1558648" y="2299201"/>
                    <a:pt x="1486139" y="2314044"/>
                  </a:cubicBezTo>
                  <a:cubicBezTo>
                    <a:pt x="1445760" y="2313697"/>
                    <a:pt x="1406509" y="2324374"/>
                    <a:pt x="1366998" y="2331058"/>
                  </a:cubicBezTo>
                  <a:cubicBezTo>
                    <a:pt x="1363785" y="2401109"/>
                    <a:pt x="1318368" y="2462219"/>
                    <a:pt x="1318455" y="2532877"/>
                  </a:cubicBezTo>
                  <a:cubicBezTo>
                    <a:pt x="1318629" y="2642858"/>
                    <a:pt x="1318195" y="2752838"/>
                    <a:pt x="1318716" y="2862819"/>
                  </a:cubicBezTo>
                  <a:cubicBezTo>
                    <a:pt x="1323492" y="2942505"/>
                    <a:pt x="1360571" y="3017157"/>
                    <a:pt x="1362569" y="3097103"/>
                  </a:cubicBezTo>
                  <a:cubicBezTo>
                    <a:pt x="1350846" y="3157953"/>
                    <a:pt x="1313071" y="3209948"/>
                    <a:pt x="1276600" y="3258645"/>
                  </a:cubicBezTo>
                  <a:cubicBezTo>
                    <a:pt x="1239433" y="3301874"/>
                    <a:pt x="1200096" y="3351352"/>
                    <a:pt x="1142088" y="3365762"/>
                  </a:cubicBezTo>
                  <a:cubicBezTo>
                    <a:pt x="1084081" y="3322446"/>
                    <a:pt x="1025899" y="3279218"/>
                    <a:pt x="967458" y="3236337"/>
                  </a:cubicBezTo>
                  <a:cubicBezTo>
                    <a:pt x="874802" y="3169845"/>
                    <a:pt x="762347" y="3134950"/>
                    <a:pt x="649198" y="3127485"/>
                  </a:cubicBezTo>
                  <a:cubicBezTo>
                    <a:pt x="737077" y="3120801"/>
                    <a:pt x="825392" y="3126877"/>
                    <a:pt x="913358" y="3123665"/>
                  </a:cubicBezTo>
                  <a:cubicBezTo>
                    <a:pt x="915008" y="3119498"/>
                    <a:pt x="918307" y="3111078"/>
                    <a:pt x="919957" y="3106912"/>
                  </a:cubicBezTo>
                  <a:cubicBezTo>
                    <a:pt x="776502" y="3096582"/>
                    <a:pt x="633220" y="3081826"/>
                    <a:pt x="489503" y="3076444"/>
                  </a:cubicBezTo>
                  <a:cubicBezTo>
                    <a:pt x="535701" y="3070367"/>
                    <a:pt x="582420" y="3069413"/>
                    <a:pt x="628964" y="3067503"/>
                  </a:cubicBezTo>
                  <a:cubicBezTo>
                    <a:pt x="729696" y="3064031"/>
                    <a:pt x="830168" y="3055524"/>
                    <a:pt x="930812" y="3049448"/>
                  </a:cubicBezTo>
                  <a:cubicBezTo>
                    <a:pt x="926297" y="3042938"/>
                    <a:pt x="921781" y="3036340"/>
                    <a:pt x="917439" y="3029917"/>
                  </a:cubicBezTo>
                  <a:cubicBezTo>
                    <a:pt x="852919" y="3024188"/>
                    <a:pt x="789180" y="3040681"/>
                    <a:pt x="724747" y="3037208"/>
                  </a:cubicBezTo>
                  <a:cubicBezTo>
                    <a:pt x="809934" y="3000490"/>
                    <a:pt x="894080" y="2961428"/>
                    <a:pt x="977531" y="2920717"/>
                  </a:cubicBezTo>
                  <a:cubicBezTo>
                    <a:pt x="972495" y="2872281"/>
                    <a:pt x="984478" y="2824625"/>
                    <a:pt x="990817" y="2776883"/>
                  </a:cubicBezTo>
                  <a:cubicBezTo>
                    <a:pt x="1002540" y="2690426"/>
                    <a:pt x="971366" y="2602494"/>
                    <a:pt x="995419" y="2517166"/>
                  </a:cubicBezTo>
                  <a:cubicBezTo>
                    <a:pt x="992554" y="2477670"/>
                    <a:pt x="980570" y="2439563"/>
                    <a:pt x="972929" y="2400848"/>
                  </a:cubicBezTo>
                  <a:cubicBezTo>
                    <a:pt x="965982" y="2405623"/>
                    <a:pt x="959034" y="2410397"/>
                    <a:pt x="952087" y="2415258"/>
                  </a:cubicBezTo>
                  <a:cubicBezTo>
                    <a:pt x="888435" y="2411872"/>
                    <a:pt x="828257" y="2438868"/>
                    <a:pt x="777891" y="2475586"/>
                  </a:cubicBezTo>
                  <a:cubicBezTo>
                    <a:pt x="771552" y="2474111"/>
                    <a:pt x="758961" y="2471246"/>
                    <a:pt x="752622" y="2469857"/>
                  </a:cubicBezTo>
                  <a:cubicBezTo>
                    <a:pt x="716931" y="2491211"/>
                    <a:pt x="664134" y="2492166"/>
                    <a:pt x="643554" y="2532356"/>
                  </a:cubicBezTo>
                  <a:cubicBezTo>
                    <a:pt x="600656" y="2537478"/>
                    <a:pt x="558887" y="2552495"/>
                    <a:pt x="515207" y="2549370"/>
                  </a:cubicBezTo>
                  <a:cubicBezTo>
                    <a:pt x="505395" y="2584005"/>
                    <a:pt x="522154" y="2619334"/>
                    <a:pt x="518247" y="2654576"/>
                  </a:cubicBezTo>
                  <a:cubicBezTo>
                    <a:pt x="514252" y="2708568"/>
                    <a:pt x="506263" y="2765772"/>
                    <a:pt x="533878" y="2815511"/>
                  </a:cubicBezTo>
                  <a:cubicBezTo>
                    <a:pt x="511994" y="2851621"/>
                    <a:pt x="493932" y="2889642"/>
                    <a:pt x="476044" y="2927835"/>
                  </a:cubicBezTo>
                  <a:cubicBezTo>
                    <a:pt x="470226" y="2948147"/>
                    <a:pt x="445563" y="2943113"/>
                    <a:pt x="429412" y="2943894"/>
                  </a:cubicBezTo>
                  <a:cubicBezTo>
                    <a:pt x="395893" y="2940422"/>
                    <a:pt x="358639" y="2939554"/>
                    <a:pt x="330851" y="2918113"/>
                  </a:cubicBezTo>
                  <a:cubicBezTo>
                    <a:pt x="302629" y="2926446"/>
                    <a:pt x="274667" y="2935387"/>
                    <a:pt x="246445" y="2943807"/>
                  </a:cubicBezTo>
                  <a:cubicBezTo>
                    <a:pt x="257994" y="2930787"/>
                    <a:pt x="269804" y="2918026"/>
                    <a:pt x="281701" y="2905266"/>
                  </a:cubicBezTo>
                  <a:cubicBezTo>
                    <a:pt x="278401" y="2898843"/>
                    <a:pt x="271975" y="2885996"/>
                    <a:pt x="268762" y="2879572"/>
                  </a:cubicBezTo>
                  <a:cubicBezTo>
                    <a:pt x="209626" y="2900492"/>
                    <a:pt x="159173" y="2940248"/>
                    <a:pt x="112802" y="2981480"/>
                  </a:cubicBezTo>
                  <a:cubicBezTo>
                    <a:pt x="106029" y="2986688"/>
                    <a:pt x="98734" y="2990855"/>
                    <a:pt x="90832" y="2993980"/>
                  </a:cubicBezTo>
                  <a:cubicBezTo>
                    <a:pt x="120617" y="2926273"/>
                    <a:pt x="199987" y="2893201"/>
                    <a:pt x="220741" y="2820719"/>
                  </a:cubicBezTo>
                  <a:cubicBezTo>
                    <a:pt x="182619" y="2828271"/>
                    <a:pt x="148753" y="2848323"/>
                    <a:pt x="119749" y="2873670"/>
                  </a:cubicBezTo>
                  <a:cubicBezTo>
                    <a:pt x="143282" y="2831309"/>
                    <a:pt x="179754" y="2796240"/>
                    <a:pt x="194082" y="2749019"/>
                  </a:cubicBezTo>
                  <a:cubicBezTo>
                    <a:pt x="217615" y="2673586"/>
                    <a:pt x="217528" y="2593553"/>
                    <a:pt x="218310" y="2515256"/>
                  </a:cubicBezTo>
                  <a:cubicBezTo>
                    <a:pt x="215097" y="2306840"/>
                    <a:pt x="183661" y="2100159"/>
                    <a:pt x="149274" y="1894955"/>
                  </a:cubicBezTo>
                  <a:cubicBezTo>
                    <a:pt x="139114" y="1816918"/>
                    <a:pt x="108287" y="1743655"/>
                    <a:pt x="94132" y="1666486"/>
                  </a:cubicBezTo>
                  <a:cubicBezTo>
                    <a:pt x="83538" y="1607720"/>
                    <a:pt x="62610" y="1537496"/>
                    <a:pt x="0" y="1515795"/>
                  </a:cubicBezTo>
                  <a:cubicBezTo>
                    <a:pt x="8770" y="1470223"/>
                    <a:pt x="2692" y="1423869"/>
                    <a:pt x="4168" y="1378037"/>
                  </a:cubicBezTo>
                  <a:cubicBezTo>
                    <a:pt x="19365" y="1336284"/>
                    <a:pt x="35343" y="1292274"/>
                    <a:pt x="68689" y="1261112"/>
                  </a:cubicBezTo>
                  <a:cubicBezTo>
                    <a:pt x="96824" y="1234897"/>
                    <a:pt x="133296" y="1214672"/>
                    <a:pt x="149187" y="1177780"/>
                  </a:cubicBezTo>
                  <a:cubicBezTo>
                    <a:pt x="138853" y="1141062"/>
                    <a:pt x="122962" y="1106167"/>
                    <a:pt x="110631" y="1070056"/>
                  </a:cubicBezTo>
                  <a:cubicBezTo>
                    <a:pt x="139114" y="1100438"/>
                    <a:pt x="167510" y="1130819"/>
                    <a:pt x="195819" y="1161287"/>
                  </a:cubicBezTo>
                  <a:cubicBezTo>
                    <a:pt x="204329" y="1154603"/>
                    <a:pt x="213013" y="1148006"/>
                    <a:pt x="221870" y="1141669"/>
                  </a:cubicBezTo>
                  <a:cubicBezTo>
                    <a:pt x="199466" y="1074917"/>
                    <a:pt x="149361" y="1021099"/>
                    <a:pt x="127130" y="954780"/>
                  </a:cubicBezTo>
                  <a:cubicBezTo>
                    <a:pt x="178191" y="989676"/>
                    <a:pt x="218744" y="1037591"/>
                    <a:pt x="266157" y="1077261"/>
                  </a:cubicBezTo>
                  <a:cubicBezTo>
                    <a:pt x="277186" y="1063980"/>
                    <a:pt x="295335" y="1043234"/>
                    <a:pt x="281007" y="1026394"/>
                  </a:cubicBezTo>
                  <a:cubicBezTo>
                    <a:pt x="231249" y="951742"/>
                    <a:pt x="189479" y="872317"/>
                    <a:pt x="148232" y="792717"/>
                  </a:cubicBezTo>
                  <a:cubicBezTo>
                    <a:pt x="220828" y="871362"/>
                    <a:pt x="297853" y="945579"/>
                    <a:pt x="373488" y="1021272"/>
                  </a:cubicBezTo>
                  <a:cubicBezTo>
                    <a:pt x="386948" y="1019710"/>
                    <a:pt x="400408" y="1017887"/>
                    <a:pt x="414041" y="1016151"/>
                  </a:cubicBezTo>
                  <a:cubicBezTo>
                    <a:pt x="410915" y="1039067"/>
                    <a:pt x="407963" y="1061983"/>
                    <a:pt x="404924" y="1084986"/>
                  </a:cubicBezTo>
                  <a:cubicBezTo>
                    <a:pt x="457808" y="1151912"/>
                    <a:pt x="512515" y="1217449"/>
                    <a:pt x="567050" y="1282986"/>
                  </a:cubicBezTo>
                  <a:cubicBezTo>
                    <a:pt x="534486" y="1360676"/>
                    <a:pt x="533096" y="1446959"/>
                    <a:pt x="543169" y="1529423"/>
                  </a:cubicBezTo>
                  <a:cubicBezTo>
                    <a:pt x="577383" y="1519006"/>
                    <a:pt x="610816" y="1506073"/>
                    <a:pt x="645464" y="1497392"/>
                  </a:cubicBezTo>
                  <a:cubicBezTo>
                    <a:pt x="671689" y="1498607"/>
                    <a:pt x="697740" y="1508503"/>
                    <a:pt x="724052" y="1502687"/>
                  </a:cubicBezTo>
                  <a:cubicBezTo>
                    <a:pt x="808024" y="1487063"/>
                    <a:pt x="890520" y="1464146"/>
                    <a:pt x="973797" y="1445049"/>
                  </a:cubicBezTo>
                  <a:cubicBezTo>
                    <a:pt x="986128" y="1408505"/>
                    <a:pt x="980918" y="1370398"/>
                    <a:pt x="969368" y="1334461"/>
                  </a:cubicBezTo>
                  <a:cubicBezTo>
                    <a:pt x="958426" y="1261633"/>
                    <a:pt x="944272" y="1189238"/>
                    <a:pt x="924560" y="1118232"/>
                  </a:cubicBezTo>
                  <a:cubicBezTo>
                    <a:pt x="918568" y="1098181"/>
                    <a:pt x="915355" y="1076914"/>
                    <a:pt x="905977" y="1058077"/>
                  </a:cubicBezTo>
                  <a:cubicBezTo>
                    <a:pt x="887741" y="1025613"/>
                    <a:pt x="850053" y="1009554"/>
                    <a:pt x="832599" y="976481"/>
                  </a:cubicBezTo>
                  <a:cubicBezTo>
                    <a:pt x="824871" y="927698"/>
                    <a:pt x="811497" y="880129"/>
                    <a:pt x="798646" y="832474"/>
                  </a:cubicBezTo>
                  <a:cubicBezTo>
                    <a:pt x="815405" y="802787"/>
                    <a:pt x="839285" y="775704"/>
                    <a:pt x="845451" y="741243"/>
                  </a:cubicBezTo>
                  <a:cubicBezTo>
                    <a:pt x="818531" y="715549"/>
                    <a:pt x="789614" y="691764"/>
                    <a:pt x="764518" y="664247"/>
                  </a:cubicBezTo>
                  <a:cubicBezTo>
                    <a:pt x="808458" y="672667"/>
                    <a:pt x="848143" y="695844"/>
                    <a:pt x="891735" y="706347"/>
                  </a:cubicBezTo>
                  <a:cubicBezTo>
                    <a:pt x="911795" y="693327"/>
                    <a:pt x="931854" y="680306"/>
                    <a:pt x="952000" y="667199"/>
                  </a:cubicBezTo>
                  <a:cubicBezTo>
                    <a:pt x="937152" y="650619"/>
                    <a:pt x="921868" y="633779"/>
                    <a:pt x="901375" y="624318"/>
                  </a:cubicBezTo>
                  <a:cubicBezTo>
                    <a:pt x="944880" y="606523"/>
                    <a:pt x="985607" y="582912"/>
                    <a:pt x="1027636" y="561906"/>
                  </a:cubicBezTo>
                  <a:cubicBezTo>
                    <a:pt x="1054035" y="548364"/>
                    <a:pt x="1089638" y="543503"/>
                    <a:pt x="1114127" y="563642"/>
                  </a:cubicBezTo>
                  <a:cubicBezTo>
                    <a:pt x="1158674" y="595325"/>
                    <a:pt x="1206261" y="627356"/>
                    <a:pt x="1261577" y="635515"/>
                  </a:cubicBezTo>
                  <a:cubicBezTo>
                    <a:pt x="1284241" y="712684"/>
                    <a:pt x="1324881" y="782822"/>
                    <a:pt x="1357358" y="856084"/>
                  </a:cubicBezTo>
                  <a:cubicBezTo>
                    <a:pt x="1307253" y="896709"/>
                    <a:pt x="1275905" y="955215"/>
                    <a:pt x="1253501" y="1014588"/>
                  </a:cubicBezTo>
                  <a:cubicBezTo>
                    <a:pt x="1207390" y="1140281"/>
                    <a:pt x="1179081" y="1274914"/>
                    <a:pt x="1188807" y="1409286"/>
                  </a:cubicBezTo>
                  <a:cubicBezTo>
                    <a:pt x="1317153" y="1375867"/>
                    <a:pt x="1446628" y="1347308"/>
                    <a:pt x="1575842" y="1317534"/>
                  </a:cubicBezTo>
                  <a:cubicBezTo>
                    <a:pt x="1640710" y="1294531"/>
                    <a:pt x="1707401" y="1276997"/>
                    <a:pt x="1774440" y="1261112"/>
                  </a:cubicBezTo>
                  <a:cubicBezTo>
                    <a:pt x="1851812" y="1253299"/>
                    <a:pt x="1932397" y="1253907"/>
                    <a:pt x="2006991" y="1230557"/>
                  </a:cubicBezTo>
                  <a:cubicBezTo>
                    <a:pt x="1995702" y="1253647"/>
                    <a:pt x="1973645" y="1269532"/>
                    <a:pt x="1958362" y="1289844"/>
                  </a:cubicBezTo>
                  <a:cubicBezTo>
                    <a:pt x="2030090" y="1291840"/>
                    <a:pt x="2097563" y="1260678"/>
                    <a:pt x="2168943" y="1259636"/>
                  </a:cubicBezTo>
                  <a:cubicBezTo>
                    <a:pt x="2144455" y="1285851"/>
                    <a:pt x="2101644" y="1279775"/>
                    <a:pt x="2074377" y="1303125"/>
                  </a:cubicBezTo>
                  <a:cubicBezTo>
                    <a:pt x="2055533" y="1318142"/>
                    <a:pt x="2028353" y="1343662"/>
                    <a:pt x="2050323" y="1367794"/>
                  </a:cubicBezTo>
                  <a:cubicBezTo>
                    <a:pt x="2078284" y="1362846"/>
                    <a:pt x="2105986" y="1356423"/>
                    <a:pt x="2133687" y="1349912"/>
                  </a:cubicBezTo>
                  <a:cubicBezTo>
                    <a:pt x="2086360" y="1379339"/>
                    <a:pt x="2058920" y="1428904"/>
                    <a:pt x="2038079" y="1478816"/>
                  </a:cubicBezTo>
                  <a:cubicBezTo>
                    <a:pt x="1985716" y="1464233"/>
                    <a:pt x="1943252" y="1509718"/>
                    <a:pt x="1898444" y="1529423"/>
                  </a:cubicBezTo>
                  <a:cubicBezTo>
                    <a:pt x="1851986" y="1525604"/>
                    <a:pt x="1805267" y="1515882"/>
                    <a:pt x="1758635" y="1523607"/>
                  </a:cubicBezTo>
                  <a:cubicBezTo>
                    <a:pt x="1535376" y="1553294"/>
                    <a:pt x="1314461" y="1598172"/>
                    <a:pt x="1093546" y="1641226"/>
                  </a:cubicBezTo>
                  <a:cubicBezTo>
                    <a:pt x="1022252" y="1655115"/>
                    <a:pt x="950872" y="1669264"/>
                    <a:pt x="880620" y="1687580"/>
                  </a:cubicBezTo>
                  <a:cubicBezTo>
                    <a:pt x="775025" y="1717874"/>
                    <a:pt x="672123" y="1758325"/>
                    <a:pt x="576168" y="1811883"/>
                  </a:cubicBezTo>
                  <a:cubicBezTo>
                    <a:pt x="551766" y="1811275"/>
                    <a:pt x="520852" y="1788880"/>
                    <a:pt x="501835" y="1811796"/>
                  </a:cubicBezTo>
                  <a:cubicBezTo>
                    <a:pt x="502964" y="1930718"/>
                    <a:pt x="507826" y="2049726"/>
                    <a:pt x="509824" y="2168648"/>
                  </a:cubicBezTo>
                  <a:cubicBezTo>
                    <a:pt x="509563" y="2191130"/>
                    <a:pt x="504527" y="2213091"/>
                    <a:pt x="501140" y="2235226"/>
                  </a:cubicBezTo>
                  <a:cubicBezTo>
                    <a:pt x="532836" y="2235140"/>
                    <a:pt x="564531" y="2236615"/>
                    <a:pt x="596227" y="2238351"/>
                  </a:cubicBezTo>
                  <a:cubicBezTo>
                    <a:pt x="601090" y="2233230"/>
                    <a:pt x="605953" y="2228195"/>
                    <a:pt x="610903" y="2223161"/>
                  </a:cubicBezTo>
                  <a:cubicBezTo>
                    <a:pt x="651803" y="2218820"/>
                    <a:pt x="694874" y="2230365"/>
                    <a:pt x="733517" y="2212397"/>
                  </a:cubicBezTo>
                  <a:cubicBezTo>
                    <a:pt x="765039" y="2200244"/>
                    <a:pt x="801077" y="2203282"/>
                    <a:pt x="830255" y="2185488"/>
                  </a:cubicBezTo>
                  <a:cubicBezTo>
                    <a:pt x="845016" y="2180887"/>
                    <a:pt x="859258" y="2188786"/>
                    <a:pt x="872978" y="2193300"/>
                  </a:cubicBezTo>
                  <a:cubicBezTo>
                    <a:pt x="910840" y="2164394"/>
                    <a:pt x="960858" y="2178456"/>
                    <a:pt x="1002627" y="2161530"/>
                  </a:cubicBezTo>
                  <a:cubicBezTo>
                    <a:pt x="1040575" y="2146339"/>
                    <a:pt x="1082605" y="2153804"/>
                    <a:pt x="1120900" y="2139481"/>
                  </a:cubicBezTo>
                  <a:cubicBezTo>
                    <a:pt x="1132189" y="2142433"/>
                    <a:pt x="1143564" y="2142867"/>
                    <a:pt x="1155027" y="2140697"/>
                  </a:cubicBezTo>
                  <a:cubicBezTo>
                    <a:pt x="1288930" y="2116565"/>
                    <a:pt x="1422834" y="2092607"/>
                    <a:pt x="1556825" y="2068910"/>
                  </a:cubicBezTo>
                  <a:cubicBezTo>
                    <a:pt x="1588347" y="2066479"/>
                    <a:pt x="1611358" y="2042087"/>
                    <a:pt x="1641057" y="2033754"/>
                  </a:cubicBezTo>
                  <a:cubicBezTo>
                    <a:pt x="1708704" y="2011966"/>
                    <a:pt x="1779650" y="2002505"/>
                    <a:pt x="1848773" y="1986272"/>
                  </a:cubicBezTo>
                  <a:cubicBezTo>
                    <a:pt x="1850944" y="1990526"/>
                    <a:pt x="1855372" y="1999033"/>
                    <a:pt x="1857543" y="2003286"/>
                  </a:cubicBezTo>
                  <a:cubicBezTo>
                    <a:pt x="1925363" y="1997817"/>
                    <a:pt x="1990318" y="1976290"/>
                    <a:pt x="2057357" y="1965873"/>
                  </a:cubicBezTo>
                  <a:cubicBezTo>
                    <a:pt x="2033042" y="1987487"/>
                    <a:pt x="2007685" y="2008668"/>
                    <a:pt x="1990926" y="2037226"/>
                  </a:cubicBezTo>
                  <a:cubicBezTo>
                    <a:pt x="2023056" y="2060490"/>
                    <a:pt x="2063349" y="2080976"/>
                    <a:pt x="2104162" y="2069691"/>
                  </a:cubicBezTo>
                  <a:cubicBezTo>
                    <a:pt x="2122745" y="2053979"/>
                    <a:pt x="2136726" y="2033407"/>
                    <a:pt x="2150012" y="2013182"/>
                  </a:cubicBezTo>
                  <a:cubicBezTo>
                    <a:pt x="2160259" y="1973078"/>
                    <a:pt x="2148276" y="1922906"/>
                    <a:pt x="2180840" y="1891482"/>
                  </a:cubicBezTo>
                  <a:cubicBezTo>
                    <a:pt x="2194734" y="1931412"/>
                    <a:pt x="2207325" y="1971776"/>
                    <a:pt x="2220003" y="2012140"/>
                  </a:cubicBezTo>
                  <a:cubicBezTo>
                    <a:pt x="2288432" y="1995907"/>
                    <a:pt x="2353994" y="2034622"/>
                    <a:pt x="2397673" y="2084448"/>
                  </a:cubicBezTo>
                  <a:cubicBezTo>
                    <a:pt x="2425027" y="2116999"/>
                    <a:pt x="2452554" y="2149464"/>
                    <a:pt x="2480082" y="2181929"/>
                  </a:cubicBezTo>
                  <a:cubicBezTo>
                    <a:pt x="2561883" y="2143474"/>
                    <a:pt x="2648808" y="2119082"/>
                    <a:pt x="2734690" y="2091566"/>
                  </a:cubicBezTo>
                  <a:cubicBezTo>
                    <a:pt x="2731998" y="2045386"/>
                    <a:pt x="2729219" y="1999206"/>
                    <a:pt x="2722359" y="1953460"/>
                  </a:cubicBezTo>
                  <a:cubicBezTo>
                    <a:pt x="2719059" y="1949901"/>
                    <a:pt x="2712633" y="1942697"/>
                    <a:pt x="2709420" y="1939138"/>
                  </a:cubicBezTo>
                  <a:cubicBezTo>
                    <a:pt x="2725225" y="1888010"/>
                    <a:pt x="2704123" y="1836449"/>
                    <a:pt x="2713849" y="1784540"/>
                  </a:cubicBezTo>
                  <a:cubicBezTo>
                    <a:pt x="2716975" y="1781154"/>
                    <a:pt x="2723228" y="1774557"/>
                    <a:pt x="2726267" y="1771172"/>
                  </a:cubicBezTo>
                  <a:cubicBezTo>
                    <a:pt x="2709941" y="1734628"/>
                    <a:pt x="2718886" y="1694785"/>
                    <a:pt x="2716194" y="1656244"/>
                  </a:cubicBezTo>
                  <a:cubicBezTo>
                    <a:pt x="2712981" y="1621435"/>
                    <a:pt x="2717323" y="1586540"/>
                    <a:pt x="2715152" y="1551645"/>
                  </a:cubicBezTo>
                  <a:cubicBezTo>
                    <a:pt x="2721404" y="1525170"/>
                    <a:pt x="2727309" y="1496437"/>
                    <a:pt x="2708031" y="1473521"/>
                  </a:cubicBezTo>
                  <a:cubicBezTo>
                    <a:pt x="2713675" y="1470570"/>
                    <a:pt x="2724877" y="1464667"/>
                    <a:pt x="2730522" y="1461629"/>
                  </a:cubicBezTo>
                  <a:cubicBezTo>
                    <a:pt x="2721925" y="1433939"/>
                    <a:pt x="2712286" y="1406422"/>
                    <a:pt x="2705947" y="1378124"/>
                  </a:cubicBezTo>
                  <a:cubicBezTo>
                    <a:pt x="2708031" y="1357985"/>
                    <a:pt x="2713502" y="1338541"/>
                    <a:pt x="2717583" y="1318750"/>
                  </a:cubicBezTo>
                  <a:cubicBezTo>
                    <a:pt x="2721578" y="1315191"/>
                    <a:pt x="2725572" y="1311545"/>
                    <a:pt x="2729653" y="1307986"/>
                  </a:cubicBezTo>
                  <a:cubicBezTo>
                    <a:pt x="2708291" y="1281945"/>
                    <a:pt x="2712633" y="1245748"/>
                    <a:pt x="2711591" y="1214411"/>
                  </a:cubicBezTo>
                  <a:cubicBezTo>
                    <a:pt x="2715152" y="1211026"/>
                    <a:pt x="2722186" y="1204429"/>
                    <a:pt x="2725746" y="1201043"/>
                  </a:cubicBezTo>
                  <a:cubicBezTo>
                    <a:pt x="2716888" y="1165280"/>
                    <a:pt x="2697002" y="1128823"/>
                    <a:pt x="2713415" y="1092104"/>
                  </a:cubicBezTo>
                  <a:cubicBezTo>
                    <a:pt x="2707770" y="1079431"/>
                    <a:pt x="2702039" y="1066844"/>
                    <a:pt x="2696394" y="1054345"/>
                  </a:cubicBezTo>
                  <a:cubicBezTo>
                    <a:pt x="2706468" y="1018408"/>
                    <a:pt x="2712373" y="981516"/>
                    <a:pt x="2696829" y="946100"/>
                  </a:cubicBezTo>
                  <a:cubicBezTo>
                    <a:pt x="2701257" y="931604"/>
                    <a:pt x="2705947" y="916674"/>
                    <a:pt x="2703776" y="901309"/>
                  </a:cubicBezTo>
                  <a:cubicBezTo>
                    <a:pt x="2695960" y="790374"/>
                    <a:pt x="2676943" y="680653"/>
                    <a:pt x="2659228" y="571020"/>
                  </a:cubicBezTo>
                  <a:cubicBezTo>
                    <a:pt x="2653150" y="553399"/>
                    <a:pt x="2675640" y="531003"/>
                    <a:pt x="2658273" y="517983"/>
                  </a:cubicBezTo>
                  <a:cubicBezTo>
                    <a:pt x="2652889" y="516594"/>
                    <a:pt x="2642034" y="513816"/>
                    <a:pt x="2636650" y="512427"/>
                  </a:cubicBezTo>
                  <a:cubicBezTo>
                    <a:pt x="2633524" y="431786"/>
                    <a:pt x="2565965" y="372846"/>
                    <a:pt x="2558409" y="293942"/>
                  </a:cubicBezTo>
                  <a:cubicBezTo>
                    <a:pt x="2555370" y="212172"/>
                    <a:pt x="2614160" y="145594"/>
                    <a:pt x="2673730" y="97157"/>
                  </a:cubicBezTo>
                  <a:cubicBezTo>
                    <a:pt x="2716281" y="59918"/>
                    <a:pt x="2770033" y="37523"/>
                    <a:pt x="2826130" y="31620"/>
                  </a:cubicBezTo>
                  <a:moveTo>
                    <a:pt x="2746239" y="2323766"/>
                  </a:moveTo>
                  <a:cubicBezTo>
                    <a:pt x="2688840" y="2347203"/>
                    <a:pt x="2630311" y="2372203"/>
                    <a:pt x="2583853" y="2414476"/>
                  </a:cubicBezTo>
                  <a:cubicBezTo>
                    <a:pt x="2581161" y="2456924"/>
                    <a:pt x="2580727" y="2499544"/>
                    <a:pt x="2580466" y="2542165"/>
                  </a:cubicBezTo>
                  <a:cubicBezTo>
                    <a:pt x="2579338" y="2776970"/>
                    <a:pt x="2577688" y="3012209"/>
                    <a:pt x="2596965" y="3246406"/>
                  </a:cubicBezTo>
                  <a:cubicBezTo>
                    <a:pt x="2650023" y="3237031"/>
                    <a:pt x="2704210" y="3243715"/>
                    <a:pt x="2756313" y="3228958"/>
                  </a:cubicBezTo>
                  <a:cubicBezTo>
                    <a:pt x="2846450" y="3210382"/>
                    <a:pt x="2937890" y="3199358"/>
                    <a:pt x="3029417" y="3189202"/>
                  </a:cubicBezTo>
                  <a:cubicBezTo>
                    <a:pt x="3065975" y="3079829"/>
                    <a:pt x="3089161" y="2966724"/>
                    <a:pt x="3117991" y="2855180"/>
                  </a:cubicBezTo>
                  <a:cubicBezTo>
                    <a:pt x="3142479" y="2754314"/>
                    <a:pt x="3166360" y="2652320"/>
                    <a:pt x="3211862" y="2558484"/>
                  </a:cubicBezTo>
                  <a:cubicBezTo>
                    <a:pt x="3193193" y="2552321"/>
                    <a:pt x="3174088" y="2555880"/>
                    <a:pt x="3155592" y="2560220"/>
                  </a:cubicBezTo>
                  <a:cubicBezTo>
                    <a:pt x="3181730" y="2530881"/>
                    <a:pt x="3206826" y="2500499"/>
                    <a:pt x="3228102" y="2467427"/>
                  </a:cubicBezTo>
                  <a:cubicBezTo>
                    <a:pt x="3301566" y="2360658"/>
                    <a:pt x="3370602" y="2250938"/>
                    <a:pt x="3435730" y="2138874"/>
                  </a:cubicBezTo>
                  <a:cubicBezTo>
                    <a:pt x="3202571" y="2186963"/>
                    <a:pt x="2970107" y="2241910"/>
                    <a:pt x="2746239" y="2323766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" name="任意多边形: 形状 9"/>
            <p:cNvSpPr/>
            <p:nvPr/>
          </p:nvSpPr>
          <p:spPr>
            <a:xfrm>
              <a:off x="9646683" y="1370964"/>
              <a:ext cx="62117" cy="87237"/>
            </a:xfrm>
            <a:custGeom>
              <a:avLst/>
              <a:gdLst>
                <a:gd name="connsiteX0" fmla="*/ 27981 w 62117"/>
                <a:gd name="connsiteY0" fmla="*/ 0 h 87237"/>
                <a:gd name="connsiteX1" fmla="*/ 61067 w 62117"/>
                <a:gd name="connsiteY1" fmla="*/ 9288 h 87237"/>
                <a:gd name="connsiteX2" fmla="*/ 6880 w 62117"/>
                <a:gd name="connsiteY2" fmla="*/ 87238 h 87237"/>
                <a:gd name="connsiteX3" fmla="*/ 27981 w 62117"/>
                <a:gd name="connsiteY3" fmla="*/ 0 h 8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17" h="87237">
                  <a:moveTo>
                    <a:pt x="27981" y="0"/>
                  </a:moveTo>
                  <a:cubicBezTo>
                    <a:pt x="38836" y="3125"/>
                    <a:pt x="49951" y="6250"/>
                    <a:pt x="61067" y="9288"/>
                  </a:cubicBezTo>
                  <a:cubicBezTo>
                    <a:pt x="69490" y="45659"/>
                    <a:pt x="25029" y="62152"/>
                    <a:pt x="6880" y="87238"/>
                  </a:cubicBezTo>
                  <a:cubicBezTo>
                    <a:pt x="-7014" y="56075"/>
                    <a:pt x="194" y="20659"/>
                    <a:pt x="27981" y="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9247944" y="1441101"/>
              <a:ext cx="647287" cy="837137"/>
            </a:xfrm>
            <a:custGeom>
              <a:avLst/>
              <a:gdLst>
                <a:gd name="connsiteX0" fmla="*/ 224475 w 647287"/>
                <a:gd name="connsiteY0" fmla="*/ 0 h 837137"/>
                <a:gd name="connsiteX1" fmla="*/ 302543 w 647287"/>
                <a:gd name="connsiteY1" fmla="*/ 129164 h 837137"/>
                <a:gd name="connsiteX2" fmla="*/ 368452 w 647287"/>
                <a:gd name="connsiteY2" fmla="*/ 56943 h 837137"/>
                <a:gd name="connsiteX3" fmla="*/ 342227 w 647287"/>
                <a:gd name="connsiteY3" fmla="*/ 164580 h 837137"/>
                <a:gd name="connsiteX4" fmla="*/ 367063 w 647287"/>
                <a:gd name="connsiteY4" fmla="*/ 246003 h 837137"/>
                <a:gd name="connsiteX5" fmla="*/ 544819 w 647287"/>
                <a:gd name="connsiteY5" fmla="*/ 124824 h 837137"/>
                <a:gd name="connsiteX6" fmla="*/ 545080 w 647287"/>
                <a:gd name="connsiteY6" fmla="*/ 146178 h 837137"/>
                <a:gd name="connsiteX7" fmla="*/ 423333 w 647287"/>
                <a:gd name="connsiteY7" fmla="*/ 285151 h 837137"/>
                <a:gd name="connsiteX8" fmla="*/ 480212 w 647287"/>
                <a:gd name="connsiteY8" fmla="*/ 483585 h 837137"/>
                <a:gd name="connsiteX9" fmla="*/ 630007 w 647287"/>
                <a:gd name="connsiteY9" fmla="*/ 463013 h 837137"/>
                <a:gd name="connsiteX10" fmla="*/ 647288 w 647287"/>
                <a:gd name="connsiteY10" fmla="*/ 473082 h 837137"/>
                <a:gd name="connsiteX11" fmla="*/ 540999 w 647287"/>
                <a:gd name="connsiteY11" fmla="*/ 497387 h 837137"/>
                <a:gd name="connsiteX12" fmla="*/ 456245 w 647287"/>
                <a:gd name="connsiteY12" fmla="*/ 625857 h 837137"/>
                <a:gd name="connsiteX13" fmla="*/ 392420 w 647287"/>
                <a:gd name="connsiteY13" fmla="*/ 829759 h 837137"/>
                <a:gd name="connsiteX14" fmla="*/ 279531 w 647287"/>
                <a:gd name="connsiteY14" fmla="*/ 837138 h 837137"/>
                <a:gd name="connsiteX15" fmla="*/ 181578 w 647287"/>
                <a:gd name="connsiteY15" fmla="*/ 768997 h 837137"/>
                <a:gd name="connsiteX16" fmla="*/ 134772 w 647287"/>
                <a:gd name="connsiteY16" fmla="*/ 828371 h 837137"/>
                <a:gd name="connsiteX17" fmla="*/ 153876 w 647287"/>
                <a:gd name="connsiteY17" fmla="*/ 732018 h 837137"/>
                <a:gd name="connsiteX18" fmla="*/ 32131 w 647287"/>
                <a:gd name="connsiteY18" fmla="*/ 450947 h 837137"/>
                <a:gd name="connsiteX19" fmla="*/ 29090 w 647287"/>
                <a:gd name="connsiteY19" fmla="*/ 270481 h 837137"/>
                <a:gd name="connsiteX20" fmla="*/ 0 w 647287"/>
                <a:gd name="connsiteY20" fmla="*/ 98696 h 837137"/>
                <a:gd name="connsiteX21" fmla="*/ 21449 w 647287"/>
                <a:gd name="connsiteY21" fmla="*/ 99217 h 837137"/>
                <a:gd name="connsiteX22" fmla="*/ 60699 w 647287"/>
                <a:gd name="connsiteY22" fmla="*/ 164320 h 837137"/>
                <a:gd name="connsiteX23" fmla="*/ 117752 w 647287"/>
                <a:gd name="connsiteY23" fmla="*/ 74738 h 837137"/>
                <a:gd name="connsiteX24" fmla="*/ 171244 w 647287"/>
                <a:gd name="connsiteY24" fmla="*/ 76474 h 837137"/>
                <a:gd name="connsiteX25" fmla="*/ 224475 w 647287"/>
                <a:gd name="connsiteY25" fmla="*/ 0 h 83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7287" h="837137">
                  <a:moveTo>
                    <a:pt x="224475" y="0"/>
                  </a:moveTo>
                  <a:cubicBezTo>
                    <a:pt x="236112" y="50260"/>
                    <a:pt x="268676" y="91665"/>
                    <a:pt x="302543" y="129164"/>
                  </a:cubicBezTo>
                  <a:cubicBezTo>
                    <a:pt x="323992" y="105033"/>
                    <a:pt x="335715" y="68141"/>
                    <a:pt x="368452" y="56943"/>
                  </a:cubicBezTo>
                  <a:cubicBezTo>
                    <a:pt x="372707" y="95918"/>
                    <a:pt x="336583" y="125953"/>
                    <a:pt x="342227" y="164580"/>
                  </a:cubicBezTo>
                  <a:cubicBezTo>
                    <a:pt x="344398" y="193139"/>
                    <a:pt x="355773" y="219961"/>
                    <a:pt x="367063" y="246003"/>
                  </a:cubicBezTo>
                  <a:cubicBezTo>
                    <a:pt x="425330" y="204163"/>
                    <a:pt x="484554" y="163712"/>
                    <a:pt x="544819" y="124824"/>
                  </a:cubicBezTo>
                  <a:cubicBezTo>
                    <a:pt x="544906" y="130119"/>
                    <a:pt x="544993" y="140796"/>
                    <a:pt x="545080" y="146178"/>
                  </a:cubicBezTo>
                  <a:cubicBezTo>
                    <a:pt x="496451" y="184632"/>
                    <a:pt x="454422" y="231333"/>
                    <a:pt x="423333" y="285151"/>
                  </a:cubicBezTo>
                  <a:cubicBezTo>
                    <a:pt x="424549" y="354942"/>
                    <a:pt x="446519" y="422909"/>
                    <a:pt x="480212" y="483585"/>
                  </a:cubicBezTo>
                  <a:cubicBezTo>
                    <a:pt x="530144" y="476814"/>
                    <a:pt x="579989" y="469176"/>
                    <a:pt x="630007" y="463013"/>
                  </a:cubicBezTo>
                  <a:cubicBezTo>
                    <a:pt x="634349" y="465530"/>
                    <a:pt x="642946" y="470564"/>
                    <a:pt x="647288" y="473082"/>
                  </a:cubicBezTo>
                  <a:cubicBezTo>
                    <a:pt x="612292" y="483498"/>
                    <a:pt x="575995" y="487578"/>
                    <a:pt x="540999" y="497387"/>
                  </a:cubicBezTo>
                  <a:cubicBezTo>
                    <a:pt x="492196" y="521258"/>
                    <a:pt x="462497" y="572993"/>
                    <a:pt x="456245" y="625857"/>
                  </a:cubicBezTo>
                  <a:cubicBezTo>
                    <a:pt x="447127" y="697817"/>
                    <a:pt x="396153" y="756497"/>
                    <a:pt x="392420" y="829759"/>
                  </a:cubicBezTo>
                  <a:cubicBezTo>
                    <a:pt x="354731" y="824291"/>
                    <a:pt x="313311" y="812833"/>
                    <a:pt x="279531" y="837138"/>
                  </a:cubicBezTo>
                  <a:cubicBezTo>
                    <a:pt x="246880" y="814395"/>
                    <a:pt x="214229" y="791652"/>
                    <a:pt x="181578" y="768997"/>
                  </a:cubicBezTo>
                  <a:cubicBezTo>
                    <a:pt x="166468" y="789135"/>
                    <a:pt x="154311" y="811965"/>
                    <a:pt x="134772" y="828371"/>
                  </a:cubicBezTo>
                  <a:cubicBezTo>
                    <a:pt x="129910" y="794517"/>
                    <a:pt x="150837" y="764483"/>
                    <a:pt x="153876" y="732018"/>
                  </a:cubicBezTo>
                  <a:cubicBezTo>
                    <a:pt x="107418" y="641134"/>
                    <a:pt x="60179" y="549556"/>
                    <a:pt x="32131" y="450947"/>
                  </a:cubicBezTo>
                  <a:cubicBezTo>
                    <a:pt x="17889" y="392094"/>
                    <a:pt x="10681" y="329334"/>
                    <a:pt x="29090" y="270481"/>
                  </a:cubicBezTo>
                  <a:cubicBezTo>
                    <a:pt x="27267" y="212236"/>
                    <a:pt x="9552" y="155900"/>
                    <a:pt x="0" y="98696"/>
                  </a:cubicBezTo>
                  <a:cubicBezTo>
                    <a:pt x="5384" y="98870"/>
                    <a:pt x="16065" y="99043"/>
                    <a:pt x="21449" y="99217"/>
                  </a:cubicBezTo>
                  <a:cubicBezTo>
                    <a:pt x="32477" y="122046"/>
                    <a:pt x="45851" y="143661"/>
                    <a:pt x="60699" y="164320"/>
                  </a:cubicBezTo>
                  <a:cubicBezTo>
                    <a:pt x="93177" y="145484"/>
                    <a:pt x="115842" y="112758"/>
                    <a:pt x="117752" y="74738"/>
                  </a:cubicBezTo>
                  <a:cubicBezTo>
                    <a:pt x="134946" y="78037"/>
                    <a:pt x="154484" y="86630"/>
                    <a:pt x="171244" y="76474"/>
                  </a:cubicBezTo>
                  <a:cubicBezTo>
                    <a:pt x="199466" y="60242"/>
                    <a:pt x="212406" y="28559"/>
                    <a:pt x="224475" y="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9754355" y="2035456"/>
              <a:ext cx="2242086" cy="2424763"/>
            </a:xfrm>
            <a:custGeom>
              <a:avLst/>
              <a:gdLst>
                <a:gd name="connsiteX0" fmla="*/ 815345 w 2242086"/>
                <a:gd name="connsiteY0" fmla="*/ 89140 h 2424763"/>
                <a:gd name="connsiteX1" fmla="*/ 1119103 w 2242086"/>
                <a:gd name="connsiteY1" fmla="*/ 19697 h 2424763"/>
                <a:gd name="connsiteX2" fmla="*/ 1238591 w 2242086"/>
                <a:gd name="connsiteY2" fmla="*/ 92699 h 2424763"/>
                <a:gd name="connsiteX3" fmla="*/ 1363984 w 2242086"/>
                <a:gd name="connsiteY3" fmla="*/ 283581 h 2424763"/>
                <a:gd name="connsiteX4" fmla="*/ 1346269 w 2242086"/>
                <a:gd name="connsiteY4" fmla="*/ 355889 h 2424763"/>
                <a:gd name="connsiteX5" fmla="*/ 1231992 w 2242086"/>
                <a:gd name="connsiteY5" fmla="*/ 393909 h 2424763"/>
                <a:gd name="connsiteX6" fmla="*/ 1159222 w 2242086"/>
                <a:gd name="connsiteY6" fmla="*/ 437918 h 2424763"/>
                <a:gd name="connsiteX7" fmla="*/ 1322216 w 2242086"/>
                <a:gd name="connsiteY7" fmla="*/ 407624 h 2424763"/>
                <a:gd name="connsiteX8" fmla="*/ 1361032 w 2242086"/>
                <a:gd name="connsiteY8" fmla="*/ 426026 h 2424763"/>
                <a:gd name="connsiteX9" fmla="*/ 1448217 w 2242086"/>
                <a:gd name="connsiteY9" fmla="*/ 423075 h 2424763"/>
                <a:gd name="connsiteX10" fmla="*/ 1410790 w 2242086"/>
                <a:gd name="connsiteY10" fmla="*/ 437137 h 2424763"/>
                <a:gd name="connsiteX11" fmla="*/ 1455077 w 2242086"/>
                <a:gd name="connsiteY11" fmla="*/ 450071 h 2424763"/>
                <a:gd name="connsiteX12" fmla="*/ 1434496 w 2242086"/>
                <a:gd name="connsiteY12" fmla="*/ 466303 h 2424763"/>
                <a:gd name="connsiteX13" fmla="*/ 1451343 w 2242086"/>
                <a:gd name="connsiteY13" fmla="*/ 468821 h 2424763"/>
                <a:gd name="connsiteX14" fmla="*/ 1453080 w 2242086"/>
                <a:gd name="connsiteY14" fmla="*/ 559184 h 2424763"/>
                <a:gd name="connsiteX15" fmla="*/ 1301375 w 2242086"/>
                <a:gd name="connsiteY15" fmla="*/ 750847 h 2424763"/>
                <a:gd name="connsiteX16" fmla="*/ 1391512 w 2242086"/>
                <a:gd name="connsiteY16" fmla="*/ 754927 h 2424763"/>
                <a:gd name="connsiteX17" fmla="*/ 1506659 w 2242086"/>
                <a:gd name="connsiteY17" fmla="*/ 709441 h 2424763"/>
                <a:gd name="connsiteX18" fmla="*/ 1562148 w 2242086"/>
                <a:gd name="connsiteY18" fmla="*/ 694337 h 2424763"/>
                <a:gd name="connsiteX19" fmla="*/ 1656541 w 2242086"/>
                <a:gd name="connsiteY19" fmla="*/ 733920 h 2424763"/>
                <a:gd name="connsiteX20" fmla="*/ 1702303 w 2242086"/>
                <a:gd name="connsiteY20" fmla="*/ 794596 h 2424763"/>
                <a:gd name="connsiteX21" fmla="*/ 1795220 w 2242086"/>
                <a:gd name="connsiteY21" fmla="*/ 750326 h 2424763"/>
                <a:gd name="connsiteX22" fmla="*/ 1768301 w 2242086"/>
                <a:gd name="connsiteY22" fmla="*/ 774978 h 2424763"/>
                <a:gd name="connsiteX23" fmla="*/ 1705516 w 2242086"/>
                <a:gd name="connsiteY23" fmla="*/ 832703 h 2424763"/>
                <a:gd name="connsiteX24" fmla="*/ 1722103 w 2242086"/>
                <a:gd name="connsiteY24" fmla="*/ 844248 h 2424763"/>
                <a:gd name="connsiteX25" fmla="*/ 1766303 w 2242086"/>
                <a:gd name="connsiteY25" fmla="*/ 817165 h 2424763"/>
                <a:gd name="connsiteX26" fmla="*/ 1752583 w 2242086"/>
                <a:gd name="connsiteY26" fmla="*/ 886608 h 2424763"/>
                <a:gd name="connsiteX27" fmla="*/ 1752496 w 2242086"/>
                <a:gd name="connsiteY27" fmla="*/ 983829 h 2424763"/>
                <a:gd name="connsiteX28" fmla="*/ 1725489 w 2242086"/>
                <a:gd name="connsiteY28" fmla="*/ 992943 h 2424763"/>
                <a:gd name="connsiteX29" fmla="*/ 1711074 w 2242086"/>
                <a:gd name="connsiteY29" fmla="*/ 1099365 h 2424763"/>
                <a:gd name="connsiteX30" fmla="*/ 2172183 w 2242086"/>
                <a:gd name="connsiteY30" fmla="*/ 1077056 h 2424763"/>
                <a:gd name="connsiteX31" fmla="*/ 2163672 w 2242086"/>
                <a:gd name="connsiteY31" fmla="*/ 1117073 h 2424763"/>
                <a:gd name="connsiteX32" fmla="*/ 2240870 w 2242086"/>
                <a:gd name="connsiteY32" fmla="*/ 1117333 h 2424763"/>
                <a:gd name="connsiteX33" fmla="*/ 2216470 w 2242086"/>
                <a:gd name="connsiteY33" fmla="*/ 1156482 h 2424763"/>
                <a:gd name="connsiteX34" fmla="*/ 2242086 w 2242086"/>
                <a:gd name="connsiteY34" fmla="*/ 1161343 h 2424763"/>
                <a:gd name="connsiteX35" fmla="*/ 2208047 w 2242086"/>
                <a:gd name="connsiteY35" fmla="*/ 1201881 h 2424763"/>
                <a:gd name="connsiteX36" fmla="*/ 2213170 w 2242086"/>
                <a:gd name="connsiteY36" fmla="*/ 1248234 h 2424763"/>
                <a:gd name="connsiteX37" fmla="*/ 2159677 w 2242086"/>
                <a:gd name="connsiteY37" fmla="*/ 1287469 h 2424763"/>
                <a:gd name="connsiteX38" fmla="*/ 2072232 w 2242086"/>
                <a:gd name="connsiteY38" fmla="*/ 1255005 h 2424763"/>
                <a:gd name="connsiteX39" fmla="*/ 1573176 w 2242086"/>
                <a:gd name="connsiteY39" fmla="*/ 1251532 h 2424763"/>
                <a:gd name="connsiteX40" fmla="*/ 1513085 w 2242086"/>
                <a:gd name="connsiteY40" fmla="*/ 1347017 h 2424763"/>
                <a:gd name="connsiteX41" fmla="*/ 1384652 w 2242086"/>
                <a:gd name="connsiteY41" fmla="*/ 1662636 h 2424763"/>
                <a:gd name="connsiteX42" fmla="*/ 1263253 w 2242086"/>
                <a:gd name="connsiteY42" fmla="*/ 1587290 h 2424763"/>
                <a:gd name="connsiteX43" fmla="*/ 1144199 w 2242086"/>
                <a:gd name="connsiteY43" fmla="*/ 1612811 h 2424763"/>
                <a:gd name="connsiteX44" fmla="*/ 1139422 w 2242086"/>
                <a:gd name="connsiteY44" fmla="*/ 1645015 h 2424763"/>
                <a:gd name="connsiteX45" fmla="*/ 1141159 w 2242086"/>
                <a:gd name="connsiteY45" fmla="*/ 2016970 h 2424763"/>
                <a:gd name="connsiteX46" fmla="*/ 1177544 w 2242086"/>
                <a:gd name="connsiteY46" fmla="*/ 2265837 h 2424763"/>
                <a:gd name="connsiteX47" fmla="*/ 1124920 w 2242086"/>
                <a:gd name="connsiteY47" fmla="*/ 2416182 h 2424763"/>
                <a:gd name="connsiteX48" fmla="*/ 1032004 w 2242086"/>
                <a:gd name="connsiteY48" fmla="*/ 2381373 h 2424763"/>
                <a:gd name="connsiteX49" fmla="*/ 951679 w 2242086"/>
                <a:gd name="connsiteY49" fmla="*/ 2299257 h 2424763"/>
                <a:gd name="connsiteX50" fmla="*/ 999006 w 2242086"/>
                <a:gd name="connsiteY50" fmla="*/ 2317052 h 2424763"/>
                <a:gd name="connsiteX51" fmla="*/ 975821 w 2242086"/>
                <a:gd name="connsiteY51" fmla="*/ 2248390 h 2424763"/>
                <a:gd name="connsiteX52" fmla="*/ 854335 w 2242086"/>
                <a:gd name="connsiteY52" fmla="*/ 2148652 h 2424763"/>
                <a:gd name="connsiteX53" fmla="*/ 955414 w 2242086"/>
                <a:gd name="connsiteY53" fmla="*/ 2186064 h 2424763"/>
                <a:gd name="connsiteX54" fmla="*/ 935961 w 2242086"/>
                <a:gd name="connsiteY54" fmla="*/ 2139103 h 2424763"/>
                <a:gd name="connsiteX55" fmla="*/ 769321 w 2242086"/>
                <a:gd name="connsiteY55" fmla="*/ 2063931 h 2424763"/>
                <a:gd name="connsiteX56" fmla="*/ 948032 w 2242086"/>
                <a:gd name="connsiteY56" fmla="*/ 2106725 h 2424763"/>
                <a:gd name="connsiteX57" fmla="*/ 960102 w 2242086"/>
                <a:gd name="connsiteY57" fmla="*/ 2103079 h 2424763"/>
                <a:gd name="connsiteX58" fmla="*/ 757858 w 2242086"/>
                <a:gd name="connsiteY58" fmla="*/ 2037542 h 2424763"/>
                <a:gd name="connsiteX59" fmla="*/ 710357 w 2242086"/>
                <a:gd name="connsiteY59" fmla="*/ 2014366 h 2424763"/>
                <a:gd name="connsiteX60" fmla="*/ 943603 w 2242086"/>
                <a:gd name="connsiteY60" fmla="*/ 2061153 h 2424763"/>
                <a:gd name="connsiteX61" fmla="*/ 980596 w 2242086"/>
                <a:gd name="connsiteY61" fmla="*/ 2055251 h 2424763"/>
                <a:gd name="connsiteX62" fmla="*/ 1001872 w 2242086"/>
                <a:gd name="connsiteY62" fmla="*/ 1646577 h 2424763"/>
                <a:gd name="connsiteX63" fmla="*/ 708969 w 2242086"/>
                <a:gd name="connsiteY63" fmla="*/ 1759075 h 2424763"/>
                <a:gd name="connsiteX64" fmla="*/ 611623 w 2242086"/>
                <a:gd name="connsiteY64" fmla="*/ 1727913 h 2424763"/>
                <a:gd name="connsiteX65" fmla="*/ 598771 w 2242086"/>
                <a:gd name="connsiteY65" fmla="*/ 1575659 h 2424763"/>
                <a:gd name="connsiteX66" fmla="*/ 721299 w 2242086"/>
                <a:gd name="connsiteY66" fmla="*/ 1508819 h 2424763"/>
                <a:gd name="connsiteX67" fmla="*/ 830020 w 2242086"/>
                <a:gd name="connsiteY67" fmla="*/ 1484948 h 2424763"/>
                <a:gd name="connsiteX68" fmla="*/ 1005866 w 2242086"/>
                <a:gd name="connsiteY68" fmla="*/ 1460469 h 2424763"/>
                <a:gd name="connsiteX69" fmla="*/ 1001350 w 2242086"/>
                <a:gd name="connsiteY69" fmla="*/ 1288771 h 2424763"/>
                <a:gd name="connsiteX70" fmla="*/ 696811 w 2242086"/>
                <a:gd name="connsiteY70" fmla="*/ 1330177 h 2424763"/>
                <a:gd name="connsiteX71" fmla="*/ 514105 w 2242086"/>
                <a:gd name="connsiteY71" fmla="*/ 1373145 h 2424763"/>
                <a:gd name="connsiteX72" fmla="*/ 423273 w 2242086"/>
                <a:gd name="connsiteY72" fmla="*/ 1398144 h 2424763"/>
                <a:gd name="connsiteX73" fmla="*/ 236137 w 2242086"/>
                <a:gd name="connsiteY73" fmla="*/ 1500139 h 2424763"/>
                <a:gd name="connsiteX74" fmla="*/ 168751 w 2242086"/>
                <a:gd name="connsiteY74" fmla="*/ 1500052 h 2424763"/>
                <a:gd name="connsiteX75" fmla="*/ 56818 w 2242086"/>
                <a:gd name="connsiteY75" fmla="*/ 1436946 h 2424763"/>
                <a:gd name="connsiteX76" fmla="*/ 39885 w 2242086"/>
                <a:gd name="connsiteY76" fmla="*/ 1366808 h 2424763"/>
                <a:gd name="connsiteX77" fmla="*/ 2718 w 2242086"/>
                <a:gd name="connsiteY77" fmla="*/ 1272365 h 2424763"/>
                <a:gd name="connsiteX78" fmla="*/ 102320 w 2242086"/>
                <a:gd name="connsiteY78" fmla="*/ 1184867 h 2424763"/>
                <a:gd name="connsiteX79" fmla="*/ 241175 w 2242086"/>
                <a:gd name="connsiteY79" fmla="*/ 1136951 h 2424763"/>
                <a:gd name="connsiteX80" fmla="*/ 430828 w 2242086"/>
                <a:gd name="connsiteY80" fmla="*/ 1057439 h 2424763"/>
                <a:gd name="connsiteX81" fmla="*/ 337043 w 2242086"/>
                <a:gd name="connsiteY81" fmla="*/ 1117681 h 2424763"/>
                <a:gd name="connsiteX82" fmla="*/ 316723 w 2242086"/>
                <a:gd name="connsiteY82" fmla="*/ 1151534 h 2424763"/>
                <a:gd name="connsiteX83" fmla="*/ 381417 w 2242086"/>
                <a:gd name="connsiteY83" fmla="*/ 1127923 h 2424763"/>
                <a:gd name="connsiteX84" fmla="*/ 361271 w 2242086"/>
                <a:gd name="connsiteY84" fmla="*/ 1151361 h 2424763"/>
                <a:gd name="connsiteX85" fmla="*/ 527217 w 2242086"/>
                <a:gd name="connsiteY85" fmla="*/ 1168461 h 2424763"/>
                <a:gd name="connsiteX86" fmla="*/ 996662 w 2242086"/>
                <a:gd name="connsiteY86" fmla="*/ 1146673 h 2424763"/>
                <a:gd name="connsiteX87" fmla="*/ 995966 w 2242086"/>
                <a:gd name="connsiteY87" fmla="*/ 992509 h 2424763"/>
                <a:gd name="connsiteX88" fmla="*/ 870139 w 2242086"/>
                <a:gd name="connsiteY88" fmla="*/ 1032352 h 2424763"/>
                <a:gd name="connsiteX89" fmla="*/ 768713 w 2242086"/>
                <a:gd name="connsiteY89" fmla="*/ 1062560 h 2424763"/>
                <a:gd name="connsiteX90" fmla="*/ 691514 w 2242086"/>
                <a:gd name="connsiteY90" fmla="*/ 994419 h 2424763"/>
                <a:gd name="connsiteX91" fmla="*/ 696898 w 2242086"/>
                <a:gd name="connsiteY91" fmla="*/ 881227 h 2424763"/>
                <a:gd name="connsiteX92" fmla="*/ 720257 w 2242086"/>
                <a:gd name="connsiteY92" fmla="*/ 810134 h 2424763"/>
                <a:gd name="connsiteX93" fmla="*/ 839051 w 2242086"/>
                <a:gd name="connsiteY93" fmla="*/ 806488 h 2424763"/>
                <a:gd name="connsiteX94" fmla="*/ 1030962 w 2242086"/>
                <a:gd name="connsiteY94" fmla="*/ 787131 h 2424763"/>
                <a:gd name="connsiteX95" fmla="*/ 1098956 w 2242086"/>
                <a:gd name="connsiteY95" fmla="*/ 697983 h 2424763"/>
                <a:gd name="connsiteX96" fmla="*/ 1156877 w 2242086"/>
                <a:gd name="connsiteY96" fmla="*/ 585572 h 2424763"/>
                <a:gd name="connsiteX97" fmla="*/ 859545 w 2242086"/>
                <a:gd name="connsiteY97" fmla="*/ 648505 h 2424763"/>
                <a:gd name="connsiteX98" fmla="*/ 776007 w 2242086"/>
                <a:gd name="connsiteY98" fmla="*/ 730622 h 2424763"/>
                <a:gd name="connsiteX99" fmla="*/ 598337 w 2242086"/>
                <a:gd name="connsiteY99" fmla="*/ 914559 h 2424763"/>
                <a:gd name="connsiteX100" fmla="*/ 560823 w 2242086"/>
                <a:gd name="connsiteY100" fmla="*/ 812217 h 2424763"/>
                <a:gd name="connsiteX101" fmla="*/ 542501 w 2242086"/>
                <a:gd name="connsiteY101" fmla="*/ 731142 h 2424763"/>
                <a:gd name="connsiteX102" fmla="*/ 543021 w 2242086"/>
                <a:gd name="connsiteY102" fmla="*/ 648331 h 2424763"/>
                <a:gd name="connsiteX103" fmla="*/ 555526 w 2242086"/>
                <a:gd name="connsiteY103" fmla="*/ 553628 h 2424763"/>
                <a:gd name="connsiteX104" fmla="*/ 604850 w 2242086"/>
                <a:gd name="connsiteY104" fmla="*/ 525590 h 2424763"/>
                <a:gd name="connsiteX105" fmla="*/ 670586 w 2242086"/>
                <a:gd name="connsiteY105" fmla="*/ 452936 h 2424763"/>
                <a:gd name="connsiteX106" fmla="*/ 713831 w 2242086"/>
                <a:gd name="connsiteY106" fmla="*/ 408926 h 2424763"/>
                <a:gd name="connsiteX107" fmla="*/ 851642 w 2242086"/>
                <a:gd name="connsiteY107" fmla="*/ 241828 h 2424763"/>
                <a:gd name="connsiteX108" fmla="*/ 885075 w 2242086"/>
                <a:gd name="connsiteY108" fmla="*/ 203982 h 2424763"/>
                <a:gd name="connsiteX109" fmla="*/ 873352 w 2242086"/>
                <a:gd name="connsiteY109" fmla="*/ 162750 h 2424763"/>
                <a:gd name="connsiteX110" fmla="*/ 795024 w 2242086"/>
                <a:gd name="connsiteY110" fmla="*/ 194694 h 2424763"/>
                <a:gd name="connsiteX111" fmla="*/ 777397 w 2242086"/>
                <a:gd name="connsiteY111" fmla="*/ 194433 h 2424763"/>
                <a:gd name="connsiteX112" fmla="*/ 836446 w 2242086"/>
                <a:gd name="connsiteY112" fmla="*/ 110667 h 2424763"/>
                <a:gd name="connsiteX113" fmla="*/ 815345 w 2242086"/>
                <a:gd name="connsiteY113" fmla="*/ 89140 h 2424763"/>
                <a:gd name="connsiteX114" fmla="*/ 1214363 w 2242086"/>
                <a:gd name="connsiteY114" fmla="*/ 578107 h 2424763"/>
                <a:gd name="connsiteX115" fmla="*/ 1205245 w 2242086"/>
                <a:gd name="connsiteY115" fmla="*/ 622290 h 2424763"/>
                <a:gd name="connsiteX116" fmla="*/ 1218705 w 2242086"/>
                <a:gd name="connsiteY116" fmla="*/ 629929 h 2424763"/>
                <a:gd name="connsiteX117" fmla="*/ 1266553 w 2242086"/>
                <a:gd name="connsiteY117" fmla="*/ 569947 h 2424763"/>
                <a:gd name="connsiteX118" fmla="*/ 1214363 w 2242086"/>
                <a:gd name="connsiteY118" fmla="*/ 578107 h 2424763"/>
                <a:gd name="connsiteX119" fmla="*/ 1176415 w 2242086"/>
                <a:gd name="connsiteY119" fmla="*/ 577065 h 2424763"/>
                <a:gd name="connsiteX120" fmla="*/ 1143330 w 2242086"/>
                <a:gd name="connsiteY120" fmla="*/ 655015 h 2424763"/>
                <a:gd name="connsiteX121" fmla="*/ 1176415 w 2242086"/>
                <a:gd name="connsiteY121" fmla="*/ 577065 h 2424763"/>
                <a:gd name="connsiteX122" fmla="*/ 1214189 w 2242086"/>
                <a:gd name="connsiteY122" fmla="*/ 933569 h 2424763"/>
                <a:gd name="connsiteX123" fmla="*/ 1211150 w 2242086"/>
                <a:gd name="connsiteY123" fmla="*/ 964472 h 2424763"/>
                <a:gd name="connsiteX124" fmla="*/ 1163129 w 2242086"/>
                <a:gd name="connsiteY124" fmla="*/ 1134000 h 2424763"/>
                <a:gd name="connsiteX125" fmla="*/ 1392641 w 2242086"/>
                <a:gd name="connsiteY125" fmla="*/ 1114642 h 2424763"/>
                <a:gd name="connsiteX126" fmla="*/ 1451343 w 2242086"/>
                <a:gd name="connsiteY126" fmla="*/ 938343 h 2424763"/>
                <a:gd name="connsiteX127" fmla="*/ 1404625 w 2242086"/>
                <a:gd name="connsiteY127" fmla="*/ 924281 h 2424763"/>
                <a:gd name="connsiteX128" fmla="*/ 1214189 w 2242086"/>
                <a:gd name="connsiteY128" fmla="*/ 933569 h 2424763"/>
                <a:gd name="connsiteX129" fmla="*/ 1152796 w 2242086"/>
                <a:gd name="connsiteY129" fmla="*/ 1270629 h 2424763"/>
                <a:gd name="connsiteX130" fmla="*/ 1142635 w 2242086"/>
                <a:gd name="connsiteY130" fmla="*/ 1439723 h 2424763"/>
                <a:gd name="connsiteX131" fmla="*/ 1203335 w 2242086"/>
                <a:gd name="connsiteY131" fmla="*/ 1409863 h 2424763"/>
                <a:gd name="connsiteX132" fmla="*/ 1273934 w 2242086"/>
                <a:gd name="connsiteY132" fmla="*/ 1403005 h 2424763"/>
                <a:gd name="connsiteX133" fmla="*/ 1354780 w 2242086"/>
                <a:gd name="connsiteY133" fmla="*/ 1247192 h 2424763"/>
                <a:gd name="connsiteX134" fmla="*/ 1152796 w 2242086"/>
                <a:gd name="connsiteY134" fmla="*/ 1270629 h 242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2242086" h="2424763">
                  <a:moveTo>
                    <a:pt x="815345" y="89140"/>
                  </a:moveTo>
                  <a:cubicBezTo>
                    <a:pt x="889243" y="6503"/>
                    <a:pt x="1016634" y="-23532"/>
                    <a:pt x="1119103" y="19697"/>
                  </a:cubicBezTo>
                  <a:cubicBezTo>
                    <a:pt x="1166776" y="27683"/>
                    <a:pt x="1207764" y="56502"/>
                    <a:pt x="1238591" y="92699"/>
                  </a:cubicBezTo>
                  <a:cubicBezTo>
                    <a:pt x="1294167" y="146344"/>
                    <a:pt x="1327078" y="217002"/>
                    <a:pt x="1363984" y="283581"/>
                  </a:cubicBezTo>
                  <a:cubicBezTo>
                    <a:pt x="1353130" y="306324"/>
                    <a:pt x="1353824" y="332278"/>
                    <a:pt x="1346269" y="355889"/>
                  </a:cubicBezTo>
                  <a:cubicBezTo>
                    <a:pt x="1314140" y="382711"/>
                    <a:pt x="1269244" y="379499"/>
                    <a:pt x="1231992" y="393909"/>
                  </a:cubicBezTo>
                  <a:cubicBezTo>
                    <a:pt x="1206027" y="405627"/>
                    <a:pt x="1182928" y="422554"/>
                    <a:pt x="1159222" y="437918"/>
                  </a:cubicBezTo>
                  <a:cubicBezTo>
                    <a:pt x="1213756" y="428891"/>
                    <a:pt x="1267856" y="417867"/>
                    <a:pt x="1322216" y="407624"/>
                  </a:cubicBezTo>
                  <a:cubicBezTo>
                    <a:pt x="1327687" y="424551"/>
                    <a:pt x="1346704" y="424377"/>
                    <a:pt x="1361032" y="426026"/>
                  </a:cubicBezTo>
                  <a:cubicBezTo>
                    <a:pt x="1390036" y="427762"/>
                    <a:pt x="1419126" y="424464"/>
                    <a:pt x="1448217" y="423075"/>
                  </a:cubicBezTo>
                  <a:cubicBezTo>
                    <a:pt x="1435451" y="427415"/>
                    <a:pt x="1423034" y="432103"/>
                    <a:pt x="1410790" y="437137"/>
                  </a:cubicBezTo>
                  <a:cubicBezTo>
                    <a:pt x="1423555" y="447033"/>
                    <a:pt x="1438838" y="451460"/>
                    <a:pt x="1455077" y="450071"/>
                  </a:cubicBezTo>
                  <a:cubicBezTo>
                    <a:pt x="1447783" y="455019"/>
                    <a:pt x="1440922" y="460487"/>
                    <a:pt x="1434496" y="466303"/>
                  </a:cubicBezTo>
                  <a:cubicBezTo>
                    <a:pt x="1438751" y="466911"/>
                    <a:pt x="1447174" y="468213"/>
                    <a:pt x="1451343" y="468821"/>
                  </a:cubicBezTo>
                  <a:cubicBezTo>
                    <a:pt x="1455945" y="498334"/>
                    <a:pt x="1472792" y="531493"/>
                    <a:pt x="1453080" y="559184"/>
                  </a:cubicBezTo>
                  <a:cubicBezTo>
                    <a:pt x="1405580" y="625328"/>
                    <a:pt x="1342623" y="680102"/>
                    <a:pt x="1301375" y="750847"/>
                  </a:cubicBezTo>
                  <a:cubicBezTo>
                    <a:pt x="1330639" y="758312"/>
                    <a:pt x="1361726" y="763433"/>
                    <a:pt x="1391512" y="754927"/>
                  </a:cubicBezTo>
                  <a:cubicBezTo>
                    <a:pt x="1432412" y="745639"/>
                    <a:pt x="1462545" y="707532"/>
                    <a:pt x="1506659" y="709441"/>
                  </a:cubicBezTo>
                  <a:cubicBezTo>
                    <a:pt x="1520727" y="692081"/>
                    <a:pt x="1541914" y="693817"/>
                    <a:pt x="1562148" y="694337"/>
                  </a:cubicBezTo>
                  <a:cubicBezTo>
                    <a:pt x="1587678" y="720031"/>
                    <a:pt x="1627971" y="713695"/>
                    <a:pt x="1656541" y="733920"/>
                  </a:cubicBezTo>
                  <a:cubicBezTo>
                    <a:pt x="1679031" y="747548"/>
                    <a:pt x="1691536" y="771506"/>
                    <a:pt x="1702303" y="794596"/>
                  </a:cubicBezTo>
                  <a:cubicBezTo>
                    <a:pt x="1734434" y="782270"/>
                    <a:pt x="1763959" y="764649"/>
                    <a:pt x="1795220" y="750326"/>
                  </a:cubicBezTo>
                  <a:cubicBezTo>
                    <a:pt x="1795481" y="766298"/>
                    <a:pt x="1778895" y="768381"/>
                    <a:pt x="1768301" y="774978"/>
                  </a:cubicBezTo>
                  <a:cubicBezTo>
                    <a:pt x="1742596" y="788259"/>
                    <a:pt x="1724273" y="811436"/>
                    <a:pt x="1705516" y="832703"/>
                  </a:cubicBezTo>
                  <a:cubicBezTo>
                    <a:pt x="1709685" y="835654"/>
                    <a:pt x="1718021" y="841384"/>
                    <a:pt x="1722103" y="844248"/>
                  </a:cubicBezTo>
                  <a:cubicBezTo>
                    <a:pt x="1736692" y="835047"/>
                    <a:pt x="1751280" y="826019"/>
                    <a:pt x="1766303" y="817165"/>
                  </a:cubicBezTo>
                  <a:cubicBezTo>
                    <a:pt x="1751280" y="837304"/>
                    <a:pt x="1721495" y="865081"/>
                    <a:pt x="1752583" y="886608"/>
                  </a:cubicBezTo>
                  <a:cubicBezTo>
                    <a:pt x="1744507" y="918639"/>
                    <a:pt x="1741380" y="951972"/>
                    <a:pt x="1752496" y="983829"/>
                  </a:cubicBezTo>
                  <a:cubicBezTo>
                    <a:pt x="1743378" y="986780"/>
                    <a:pt x="1734434" y="989818"/>
                    <a:pt x="1725489" y="992943"/>
                  </a:cubicBezTo>
                  <a:cubicBezTo>
                    <a:pt x="1720105" y="1028273"/>
                    <a:pt x="1715677" y="1063862"/>
                    <a:pt x="1711074" y="1099365"/>
                  </a:cubicBezTo>
                  <a:cubicBezTo>
                    <a:pt x="1864864" y="1096761"/>
                    <a:pt x="2019001" y="1092941"/>
                    <a:pt x="2172183" y="1077056"/>
                  </a:cubicBezTo>
                  <a:cubicBezTo>
                    <a:pt x="2168100" y="1090164"/>
                    <a:pt x="2165235" y="1103531"/>
                    <a:pt x="2163672" y="1117073"/>
                  </a:cubicBezTo>
                  <a:cubicBezTo>
                    <a:pt x="2189289" y="1117333"/>
                    <a:pt x="2214993" y="1117160"/>
                    <a:pt x="2240870" y="1117333"/>
                  </a:cubicBezTo>
                  <a:cubicBezTo>
                    <a:pt x="2231405" y="1129573"/>
                    <a:pt x="2221593" y="1141725"/>
                    <a:pt x="2216470" y="1156482"/>
                  </a:cubicBezTo>
                  <a:cubicBezTo>
                    <a:pt x="2224806" y="1158131"/>
                    <a:pt x="2233316" y="1159781"/>
                    <a:pt x="2242086" y="1161343"/>
                  </a:cubicBezTo>
                  <a:cubicBezTo>
                    <a:pt x="2228192" y="1172627"/>
                    <a:pt x="2217425" y="1186776"/>
                    <a:pt x="2208047" y="1201881"/>
                  </a:cubicBezTo>
                  <a:cubicBezTo>
                    <a:pt x="2209522" y="1217332"/>
                    <a:pt x="2211086" y="1232783"/>
                    <a:pt x="2213170" y="1248234"/>
                  </a:cubicBezTo>
                  <a:cubicBezTo>
                    <a:pt x="2190071" y="1253181"/>
                    <a:pt x="2171922" y="1267678"/>
                    <a:pt x="2159677" y="1287469"/>
                  </a:cubicBezTo>
                  <a:cubicBezTo>
                    <a:pt x="2128242" y="1282435"/>
                    <a:pt x="2103407" y="1260647"/>
                    <a:pt x="2072232" y="1255005"/>
                  </a:cubicBezTo>
                  <a:cubicBezTo>
                    <a:pt x="1909325" y="1206307"/>
                    <a:pt x="1738776" y="1242505"/>
                    <a:pt x="1573176" y="1251532"/>
                  </a:cubicBezTo>
                  <a:cubicBezTo>
                    <a:pt x="1544694" y="1276185"/>
                    <a:pt x="1530713" y="1314292"/>
                    <a:pt x="1513085" y="1347017"/>
                  </a:cubicBezTo>
                  <a:cubicBezTo>
                    <a:pt x="1464890" y="1450053"/>
                    <a:pt x="1435973" y="1560902"/>
                    <a:pt x="1384652" y="1662636"/>
                  </a:cubicBezTo>
                  <a:cubicBezTo>
                    <a:pt x="1333591" y="1660987"/>
                    <a:pt x="1297901" y="1619408"/>
                    <a:pt x="1263253" y="1587290"/>
                  </a:cubicBezTo>
                  <a:cubicBezTo>
                    <a:pt x="1223568" y="1596144"/>
                    <a:pt x="1183363" y="1602394"/>
                    <a:pt x="1144199" y="1612811"/>
                  </a:cubicBezTo>
                  <a:cubicBezTo>
                    <a:pt x="1135775" y="1621144"/>
                    <a:pt x="1140638" y="1634512"/>
                    <a:pt x="1139422" y="1645015"/>
                  </a:cubicBezTo>
                  <a:cubicBezTo>
                    <a:pt x="1144546" y="1768971"/>
                    <a:pt x="1128828" y="1893187"/>
                    <a:pt x="1141159" y="2016970"/>
                  </a:cubicBezTo>
                  <a:cubicBezTo>
                    <a:pt x="1150277" y="2100389"/>
                    <a:pt x="1183015" y="2180943"/>
                    <a:pt x="1177544" y="2265837"/>
                  </a:cubicBezTo>
                  <a:cubicBezTo>
                    <a:pt x="1157397" y="2314881"/>
                    <a:pt x="1130652" y="2362624"/>
                    <a:pt x="1124920" y="2416182"/>
                  </a:cubicBezTo>
                  <a:cubicBezTo>
                    <a:pt x="1089317" y="2441181"/>
                    <a:pt x="1055711" y="2406026"/>
                    <a:pt x="1032004" y="2381373"/>
                  </a:cubicBezTo>
                  <a:cubicBezTo>
                    <a:pt x="1006560" y="2352728"/>
                    <a:pt x="975908" y="2329030"/>
                    <a:pt x="951679" y="2299257"/>
                  </a:cubicBezTo>
                  <a:cubicBezTo>
                    <a:pt x="967224" y="2305593"/>
                    <a:pt x="982593" y="2312364"/>
                    <a:pt x="999006" y="2317052"/>
                  </a:cubicBezTo>
                  <a:cubicBezTo>
                    <a:pt x="989193" y="2294743"/>
                    <a:pt x="983375" y="2271132"/>
                    <a:pt x="975821" y="2248390"/>
                  </a:cubicBezTo>
                  <a:cubicBezTo>
                    <a:pt x="942474" y="2207071"/>
                    <a:pt x="894106" y="2182679"/>
                    <a:pt x="854335" y="2148652"/>
                  </a:cubicBezTo>
                  <a:cubicBezTo>
                    <a:pt x="887854" y="2161499"/>
                    <a:pt x="919463" y="2180161"/>
                    <a:pt x="955414" y="2186064"/>
                  </a:cubicBezTo>
                  <a:cubicBezTo>
                    <a:pt x="956803" y="2167922"/>
                    <a:pt x="951332" y="2149780"/>
                    <a:pt x="935961" y="2139103"/>
                  </a:cubicBezTo>
                  <a:cubicBezTo>
                    <a:pt x="887159" y="2100736"/>
                    <a:pt x="822465" y="2094225"/>
                    <a:pt x="769321" y="2063931"/>
                  </a:cubicBezTo>
                  <a:cubicBezTo>
                    <a:pt x="830455" y="2069313"/>
                    <a:pt x="888983" y="2090840"/>
                    <a:pt x="948032" y="2106725"/>
                  </a:cubicBezTo>
                  <a:cubicBezTo>
                    <a:pt x="951072" y="2105857"/>
                    <a:pt x="957063" y="2104034"/>
                    <a:pt x="960102" y="2103079"/>
                  </a:cubicBezTo>
                  <a:cubicBezTo>
                    <a:pt x="896364" y="2071136"/>
                    <a:pt x="826894" y="2053688"/>
                    <a:pt x="757858" y="2037542"/>
                  </a:cubicBezTo>
                  <a:cubicBezTo>
                    <a:pt x="741446" y="2031466"/>
                    <a:pt x="719563" y="2031553"/>
                    <a:pt x="710357" y="2014366"/>
                  </a:cubicBezTo>
                  <a:cubicBezTo>
                    <a:pt x="788078" y="2029730"/>
                    <a:pt x="864148" y="2054816"/>
                    <a:pt x="943603" y="2061153"/>
                  </a:cubicBezTo>
                  <a:cubicBezTo>
                    <a:pt x="956195" y="2063323"/>
                    <a:pt x="968525" y="2059157"/>
                    <a:pt x="980596" y="2055251"/>
                  </a:cubicBezTo>
                  <a:cubicBezTo>
                    <a:pt x="994491" y="1919402"/>
                    <a:pt x="999701" y="1783033"/>
                    <a:pt x="1001872" y="1646577"/>
                  </a:cubicBezTo>
                  <a:cubicBezTo>
                    <a:pt x="898448" y="1666542"/>
                    <a:pt x="801537" y="1710031"/>
                    <a:pt x="708969" y="1759075"/>
                  </a:cubicBezTo>
                  <a:cubicBezTo>
                    <a:pt x="675883" y="1750134"/>
                    <a:pt x="642190" y="1743884"/>
                    <a:pt x="611623" y="1727913"/>
                  </a:cubicBezTo>
                  <a:cubicBezTo>
                    <a:pt x="601377" y="1677740"/>
                    <a:pt x="609278" y="1625918"/>
                    <a:pt x="598771" y="1575659"/>
                  </a:cubicBezTo>
                  <a:cubicBezTo>
                    <a:pt x="604850" y="1522708"/>
                    <a:pt x="671802" y="1476876"/>
                    <a:pt x="721299" y="1508819"/>
                  </a:cubicBezTo>
                  <a:cubicBezTo>
                    <a:pt x="756382" y="1496840"/>
                    <a:pt x="792766" y="1487639"/>
                    <a:pt x="830020" y="1484948"/>
                  </a:cubicBezTo>
                  <a:cubicBezTo>
                    <a:pt x="889243" y="1482170"/>
                    <a:pt x="947164" y="1468369"/>
                    <a:pt x="1005866" y="1460469"/>
                  </a:cubicBezTo>
                  <a:cubicBezTo>
                    <a:pt x="1018110" y="1403353"/>
                    <a:pt x="1001090" y="1346062"/>
                    <a:pt x="1001350" y="1288771"/>
                  </a:cubicBezTo>
                  <a:cubicBezTo>
                    <a:pt x="899751" y="1302052"/>
                    <a:pt x="797890" y="1313510"/>
                    <a:pt x="696811" y="1330177"/>
                  </a:cubicBezTo>
                  <a:cubicBezTo>
                    <a:pt x="635677" y="1343284"/>
                    <a:pt x="571330" y="1345975"/>
                    <a:pt x="514105" y="1373145"/>
                  </a:cubicBezTo>
                  <a:cubicBezTo>
                    <a:pt x="485188" y="1385992"/>
                    <a:pt x="454534" y="1394064"/>
                    <a:pt x="423273" y="1398144"/>
                  </a:cubicBezTo>
                  <a:cubicBezTo>
                    <a:pt x="354410" y="1420279"/>
                    <a:pt x="310904" y="1492674"/>
                    <a:pt x="236137" y="1500139"/>
                  </a:cubicBezTo>
                  <a:cubicBezTo>
                    <a:pt x="213908" y="1501962"/>
                    <a:pt x="189332" y="1512639"/>
                    <a:pt x="168751" y="1500052"/>
                  </a:cubicBezTo>
                  <a:cubicBezTo>
                    <a:pt x="130109" y="1481389"/>
                    <a:pt x="93029" y="1459775"/>
                    <a:pt x="56818" y="1436946"/>
                  </a:cubicBezTo>
                  <a:cubicBezTo>
                    <a:pt x="30940" y="1424272"/>
                    <a:pt x="44053" y="1389464"/>
                    <a:pt x="39885" y="1366808"/>
                  </a:cubicBezTo>
                  <a:cubicBezTo>
                    <a:pt x="43532" y="1328875"/>
                    <a:pt x="-12825" y="1311514"/>
                    <a:pt x="2718" y="1272365"/>
                  </a:cubicBezTo>
                  <a:cubicBezTo>
                    <a:pt x="12097" y="1224363"/>
                    <a:pt x="60117" y="1199276"/>
                    <a:pt x="102320" y="1184867"/>
                  </a:cubicBezTo>
                  <a:cubicBezTo>
                    <a:pt x="149995" y="1173322"/>
                    <a:pt x="198102" y="1161256"/>
                    <a:pt x="241175" y="1136951"/>
                  </a:cubicBezTo>
                  <a:cubicBezTo>
                    <a:pt x="301092" y="1103098"/>
                    <a:pt x="366046" y="1079921"/>
                    <a:pt x="430828" y="1057439"/>
                  </a:cubicBezTo>
                  <a:cubicBezTo>
                    <a:pt x="397222" y="1073584"/>
                    <a:pt x="366741" y="1095372"/>
                    <a:pt x="337043" y="1117681"/>
                  </a:cubicBezTo>
                  <a:cubicBezTo>
                    <a:pt x="325494" y="1125493"/>
                    <a:pt x="321239" y="1139208"/>
                    <a:pt x="316723" y="1151534"/>
                  </a:cubicBezTo>
                  <a:cubicBezTo>
                    <a:pt x="338867" y="1145631"/>
                    <a:pt x="360403" y="1137472"/>
                    <a:pt x="381417" y="1127923"/>
                  </a:cubicBezTo>
                  <a:cubicBezTo>
                    <a:pt x="374557" y="1135736"/>
                    <a:pt x="367870" y="1143548"/>
                    <a:pt x="361271" y="1151361"/>
                  </a:cubicBezTo>
                  <a:cubicBezTo>
                    <a:pt x="409292" y="1190162"/>
                    <a:pt x="471728" y="1169416"/>
                    <a:pt x="527217" y="1168461"/>
                  </a:cubicBezTo>
                  <a:cubicBezTo>
                    <a:pt x="683699" y="1160735"/>
                    <a:pt x="840527" y="1161864"/>
                    <a:pt x="996662" y="1146673"/>
                  </a:cubicBezTo>
                  <a:cubicBezTo>
                    <a:pt x="996662" y="1095285"/>
                    <a:pt x="996053" y="1043897"/>
                    <a:pt x="995966" y="992509"/>
                  </a:cubicBezTo>
                  <a:cubicBezTo>
                    <a:pt x="953677" y="1004835"/>
                    <a:pt x="910779" y="1015252"/>
                    <a:pt x="870139" y="1032352"/>
                  </a:cubicBezTo>
                  <a:cubicBezTo>
                    <a:pt x="834275" y="1032526"/>
                    <a:pt x="794677" y="1034001"/>
                    <a:pt x="768713" y="1062560"/>
                  </a:cubicBezTo>
                  <a:cubicBezTo>
                    <a:pt x="734325" y="1054140"/>
                    <a:pt x="699677" y="1030703"/>
                    <a:pt x="691514" y="994419"/>
                  </a:cubicBezTo>
                  <a:cubicBezTo>
                    <a:pt x="692209" y="956659"/>
                    <a:pt x="696203" y="918986"/>
                    <a:pt x="696898" y="881227"/>
                  </a:cubicBezTo>
                  <a:cubicBezTo>
                    <a:pt x="695161" y="855185"/>
                    <a:pt x="709924" y="832877"/>
                    <a:pt x="720257" y="810134"/>
                  </a:cubicBezTo>
                  <a:cubicBezTo>
                    <a:pt x="758900" y="805447"/>
                    <a:pt x="805619" y="775065"/>
                    <a:pt x="839051" y="806488"/>
                  </a:cubicBezTo>
                  <a:cubicBezTo>
                    <a:pt x="901835" y="791037"/>
                    <a:pt x="968353" y="803537"/>
                    <a:pt x="1030962" y="787131"/>
                  </a:cubicBezTo>
                  <a:cubicBezTo>
                    <a:pt x="1068129" y="770465"/>
                    <a:pt x="1077507" y="728625"/>
                    <a:pt x="1098956" y="697983"/>
                  </a:cubicBezTo>
                  <a:cubicBezTo>
                    <a:pt x="1122662" y="662914"/>
                    <a:pt x="1132823" y="620641"/>
                    <a:pt x="1156877" y="585572"/>
                  </a:cubicBezTo>
                  <a:cubicBezTo>
                    <a:pt x="1056666" y="599634"/>
                    <a:pt x="955066" y="613870"/>
                    <a:pt x="859545" y="648505"/>
                  </a:cubicBezTo>
                  <a:cubicBezTo>
                    <a:pt x="828023" y="671855"/>
                    <a:pt x="804229" y="703712"/>
                    <a:pt x="776007" y="730622"/>
                  </a:cubicBezTo>
                  <a:cubicBezTo>
                    <a:pt x="716783" y="791992"/>
                    <a:pt x="657387" y="853102"/>
                    <a:pt x="598337" y="914559"/>
                  </a:cubicBezTo>
                  <a:cubicBezTo>
                    <a:pt x="586875" y="880011"/>
                    <a:pt x="581056" y="843033"/>
                    <a:pt x="560823" y="812217"/>
                  </a:cubicBezTo>
                  <a:cubicBezTo>
                    <a:pt x="545540" y="787912"/>
                    <a:pt x="542153" y="759093"/>
                    <a:pt x="542501" y="731142"/>
                  </a:cubicBezTo>
                  <a:cubicBezTo>
                    <a:pt x="528259" y="704580"/>
                    <a:pt x="543890" y="676195"/>
                    <a:pt x="543021" y="648331"/>
                  </a:cubicBezTo>
                  <a:cubicBezTo>
                    <a:pt x="545888" y="616735"/>
                    <a:pt x="542762" y="583402"/>
                    <a:pt x="555526" y="553628"/>
                  </a:cubicBezTo>
                  <a:cubicBezTo>
                    <a:pt x="563776" y="534010"/>
                    <a:pt x="585659" y="528281"/>
                    <a:pt x="604850" y="525590"/>
                  </a:cubicBezTo>
                  <a:cubicBezTo>
                    <a:pt x="622391" y="497813"/>
                    <a:pt x="644013" y="472466"/>
                    <a:pt x="670586" y="452936"/>
                  </a:cubicBezTo>
                  <a:cubicBezTo>
                    <a:pt x="686390" y="439655"/>
                    <a:pt x="708360" y="430974"/>
                    <a:pt x="713831" y="408926"/>
                  </a:cubicBezTo>
                  <a:cubicBezTo>
                    <a:pt x="757772" y="351896"/>
                    <a:pt x="812305" y="302591"/>
                    <a:pt x="851642" y="241828"/>
                  </a:cubicBezTo>
                  <a:cubicBezTo>
                    <a:pt x="861716" y="228287"/>
                    <a:pt x="876391" y="218651"/>
                    <a:pt x="885075" y="203982"/>
                  </a:cubicBezTo>
                  <a:cubicBezTo>
                    <a:pt x="886899" y="189138"/>
                    <a:pt x="878649" y="175857"/>
                    <a:pt x="873352" y="162750"/>
                  </a:cubicBezTo>
                  <a:cubicBezTo>
                    <a:pt x="842177" y="157368"/>
                    <a:pt x="817342" y="176204"/>
                    <a:pt x="795024" y="194694"/>
                  </a:cubicBezTo>
                  <a:cubicBezTo>
                    <a:pt x="790682" y="194607"/>
                    <a:pt x="781825" y="194520"/>
                    <a:pt x="777397" y="194433"/>
                  </a:cubicBezTo>
                  <a:cubicBezTo>
                    <a:pt x="798932" y="167958"/>
                    <a:pt x="820902" y="141396"/>
                    <a:pt x="836446" y="110667"/>
                  </a:cubicBezTo>
                  <a:cubicBezTo>
                    <a:pt x="831149" y="105285"/>
                    <a:pt x="820642" y="94522"/>
                    <a:pt x="815345" y="89140"/>
                  </a:cubicBezTo>
                  <a:moveTo>
                    <a:pt x="1214363" y="578107"/>
                  </a:moveTo>
                  <a:cubicBezTo>
                    <a:pt x="1211063" y="592777"/>
                    <a:pt x="1207937" y="607447"/>
                    <a:pt x="1205245" y="622290"/>
                  </a:cubicBezTo>
                  <a:cubicBezTo>
                    <a:pt x="1208632" y="624200"/>
                    <a:pt x="1215318" y="628019"/>
                    <a:pt x="1218705" y="629929"/>
                  </a:cubicBezTo>
                  <a:cubicBezTo>
                    <a:pt x="1234770" y="610051"/>
                    <a:pt x="1250575" y="589999"/>
                    <a:pt x="1266553" y="569947"/>
                  </a:cubicBezTo>
                  <a:cubicBezTo>
                    <a:pt x="1249011" y="572638"/>
                    <a:pt x="1231731" y="575242"/>
                    <a:pt x="1214363" y="578107"/>
                  </a:cubicBezTo>
                  <a:moveTo>
                    <a:pt x="1176415" y="577065"/>
                  </a:moveTo>
                  <a:cubicBezTo>
                    <a:pt x="1159309" y="599982"/>
                    <a:pt x="1146630" y="626370"/>
                    <a:pt x="1143330" y="655015"/>
                  </a:cubicBezTo>
                  <a:cubicBezTo>
                    <a:pt x="1164866" y="634616"/>
                    <a:pt x="1175286" y="606318"/>
                    <a:pt x="1176415" y="577065"/>
                  </a:cubicBezTo>
                  <a:moveTo>
                    <a:pt x="1214189" y="933569"/>
                  </a:moveTo>
                  <a:cubicBezTo>
                    <a:pt x="1213061" y="943812"/>
                    <a:pt x="1212019" y="954142"/>
                    <a:pt x="1211150" y="964472"/>
                  </a:cubicBezTo>
                  <a:cubicBezTo>
                    <a:pt x="1154271" y="999887"/>
                    <a:pt x="1172855" y="1077577"/>
                    <a:pt x="1163129" y="1134000"/>
                  </a:cubicBezTo>
                  <a:cubicBezTo>
                    <a:pt x="1239807" y="1130354"/>
                    <a:pt x="1315963" y="1119503"/>
                    <a:pt x="1392641" y="1114642"/>
                  </a:cubicBezTo>
                  <a:cubicBezTo>
                    <a:pt x="1409487" y="1055008"/>
                    <a:pt x="1431631" y="997023"/>
                    <a:pt x="1451343" y="938343"/>
                  </a:cubicBezTo>
                  <a:cubicBezTo>
                    <a:pt x="1437015" y="930097"/>
                    <a:pt x="1421558" y="921938"/>
                    <a:pt x="1404625" y="924281"/>
                  </a:cubicBezTo>
                  <a:cubicBezTo>
                    <a:pt x="1341059" y="926799"/>
                    <a:pt x="1277581" y="930618"/>
                    <a:pt x="1214189" y="933569"/>
                  </a:cubicBezTo>
                  <a:moveTo>
                    <a:pt x="1152796" y="1270629"/>
                  </a:moveTo>
                  <a:cubicBezTo>
                    <a:pt x="1149409" y="1326965"/>
                    <a:pt x="1145414" y="1383301"/>
                    <a:pt x="1142635" y="1439723"/>
                  </a:cubicBezTo>
                  <a:cubicBezTo>
                    <a:pt x="1164606" y="1433734"/>
                    <a:pt x="1183883" y="1421408"/>
                    <a:pt x="1203335" y="1409863"/>
                  </a:cubicBezTo>
                  <a:cubicBezTo>
                    <a:pt x="1226782" y="1411773"/>
                    <a:pt x="1254221" y="1421495"/>
                    <a:pt x="1273934" y="1403005"/>
                  </a:cubicBezTo>
                  <a:cubicBezTo>
                    <a:pt x="1320652" y="1365072"/>
                    <a:pt x="1340798" y="1303788"/>
                    <a:pt x="1354780" y="1247192"/>
                  </a:cubicBezTo>
                  <a:cubicBezTo>
                    <a:pt x="1287394" y="1254570"/>
                    <a:pt x="1219921" y="1261688"/>
                    <a:pt x="1152796" y="1270629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6218614" y="2407777"/>
              <a:ext cx="63989" cy="61257"/>
            </a:xfrm>
            <a:custGeom>
              <a:avLst/>
              <a:gdLst>
                <a:gd name="connsiteX0" fmla="*/ 0 w 63989"/>
                <a:gd name="connsiteY0" fmla="*/ 61257 h 61257"/>
                <a:gd name="connsiteX1" fmla="*/ 63912 w 63989"/>
                <a:gd name="connsiteY1" fmla="*/ 581 h 61257"/>
                <a:gd name="connsiteX2" fmla="*/ 0 w 63989"/>
                <a:gd name="connsiteY2" fmla="*/ 61257 h 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89" h="61257">
                  <a:moveTo>
                    <a:pt x="0" y="61257"/>
                  </a:moveTo>
                  <a:cubicBezTo>
                    <a:pt x="3908" y="29227"/>
                    <a:pt x="27788" y="-4887"/>
                    <a:pt x="63912" y="581"/>
                  </a:cubicBezTo>
                  <a:cubicBezTo>
                    <a:pt x="66083" y="35910"/>
                    <a:pt x="21970" y="42768"/>
                    <a:pt x="0" y="61257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50663" y="3887151"/>
              <a:ext cx="61133" cy="43922"/>
            </a:xfrm>
            <a:custGeom>
              <a:avLst/>
              <a:gdLst>
                <a:gd name="connsiteX0" fmla="*/ 0 w 61133"/>
                <a:gd name="connsiteY0" fmla="*/ 22829 h 43922"/>
                <a:gd name="connsiteX1" fmla="*/ 4255 w 61133"/>
                <a:gd name="connsiteY1" fmla="*/ 0 h 43922"/>
                <a:gd name="connsiteX2" fmla="*/ 30654 w 61133"/>
                <a:gd name="connsiteY2" fmla="*/ 4687 h 43922"/>
                <a:gd name="connsiteX3" fmla="*/ 61134 w 61133"/>
                <a:gd name="connsiteY3" fmla="*/ 39583 h 43922"/>
                <a:gd name="connsiteX4" fmla="*/ 17975 w 61133"/>
                <a:gd name="connsiteY4" fmla="*/ 43923 h 43922"/>
                <a:gd name="connsiteX5" fmla="*/ 0 w 61133"/>
                <a:gd name="connsiteY5" fmla="*/ 22829 h 4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133" h="43922">
                  <a:moveTo>
                    <a:pt x="0" y="22829"/>
                  </a:moveTo>
                  <a:cubicBezTo>
                    <a:pt x="1389" y="15191"/>
                    <a:pt x="2866" y="7552"/>
                    <a:pt x="4255" y="0"/>
                  </a:cubicBezTo>
                  <a:cubicBezTo>
                    <a:pt x="10855" y="1128"/>
                    <a:pt x="24054" y="3472"/>
                    <a:pt x="30654" y="4687"/>
                  </a:cubicBezTo>
                  <a:cubicBezTo>
                    <a:pt x="40901" y="16232"/>
                    <a:pt x="50974" y="27864"/>
                    <a:pt x="61134" y="39583"/>
                  </a:cubicBezTo>
                  <a:cubicBezTo>
                    <a:pt x="46719" y="40971"/>
                    <a:pt x="32304" y="42447"/>
                    <a:pt x="17975" y="43923"/>
                  </a:cubicBezTo>
                  <a:cubicBezTo>
                    <a:pt x="11984" y="36892"/>
                    <a:pt x="5992" y="29861"/>
                    <a:pt x="0" y="22829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996081" y="3976993"/>
              <a:ext cx="45529" cy="117793"/>
            </a:xfrm>
            <a:custGeom>
              <a:avLst/>
              <a:gdLst>
                <a:gd name="connsiteX0" fmla="*/ 3530 w 45529"/>
                <a:gd name="connsiteY0" fmla="*/ 21788 h 117793"/>
                <a:gd name="connsiteX1" fmla="*/ 44256 w 45529"/>
                <a:gd name="connsiteY1" fmla="*/ 0 h 117793"/>
                <a:gd name="connsiteX2" fmla="*/ 25934 w 45529"/>
                <a:gd name="connsiteY2" fmla="*/ 117793 h 117793"/>
                <a:gd name="connsiteX3" fmla="*/ 3704 w 45529"/>
                <a:gd name="connsiteY3" fmla="*/ 104859 h 117793"/>
                <a:gd name="connsiteX4" fmla="*/ 3530 w 45529"/>
                <a:gd name="connsiteY4" fmla="*/ 21788 h 11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9" h="117793">
                  <a:moveTo>
                    <a:pt x="3530" y="21788"/>
                  </a:moveTo>
                  <a:cubicBezTo>
                    <a:pt x="16642" y="13889"/>
                    <a:pt x="30275" y="6684"/>
                    <a:pt x="44256" y="0"/>
                  </a:cubicBezTo>
                  <a:cubicBezTo>
                    <a:pt x="50422" y="40277"/>
                    <a:pt x="32533" y="78731"/>
                    <a:pt x="25934" y="117793"/>
                  </a:cubicBezTo>
                  <a:cubicBezTo>
                    <a:pt x="20376" y="114581"/>
                    <a:pt x="9260" y="108071"/>
                    <a:pt x="3704" y="104859"/>
                  </a:cubicBezTo>
                  <a:cubicBezTo>
                    <a:pt x="-1073" y="77342"/>
                    <a:pt x="-1334" y="49305"/>
                    <a:pt x="3530" y="21788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10" name="图片 9" descr="图片包含 黑暗, 穿着, 游戏机, 笔记本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225" y="300873"/>
            <a:ext cx="11912600" cy="6701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5001" y="144663"/>
            <a:ext cx="8525510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八年级历史上册</a:t>
            </a:r>
          </a:p>
          <a:p>
            <a:pPr fontAlgn="auto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第一单元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中国开始论为半殖民地半封建社会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684385" y="10795"/>
            <a:ext cx="2038350" cy="2080260"/>
            <a:chOff x="15251" y="17"/>
            <a:chExt cx="3210" cy="3276"/>
          </a:xfrm>
          <a:gradFill>
            <a:gsLst>
              <a:gs pos="0">
                <a:srgbClr val="E0C676"/>
              </a:gs>
              <a:gs pos="47000">
                <a:schemeClr val="tx1">
                  <a:lumMod val="75000"/>
                  <a:lumOff val="25000"/>
                </a:schemeClr>
              </a:gs>
            </a:gsLst>
            <a:lin ang="17940000" scaled="0"/>
          </a:gradFill>
        </p:grpSpPr>
        <p:sp>
          <p:nvSpPr>
            <p:cNvPr id="925" name="Freeform 53755"/>
            <p:cNvSpPr>
              <a:spLocks noEditPoints="1"/>
            </p:cNvSpPr>
            <p:nvPr/>
          </p:nvSpPr>
          <p:spPr bwMode="auto">
            <a:xfrm>
              <a:off x="15251" y="17"/>
              <a:ext cx="3211" cy="2941"/>
            </a:xfrm>
            <a:custGeom>
              <a:avLst/>
              <a:gdLst>
                <a:gd name="T0" fmla="*/ 174 w 186"/>
                <a:gd name="T1" fmla="*/ 159 h 169"/>
                <a:gd name="T2" fmla="*/ 172 w 186"/>
                <a:gd name="T3" fmla="*/ 158 h 169"/>
                <a:gd name="T4" fmla="*/ 167 w 186"/>
                <a:gd name="T5" fmla="*/ 156 h 169"/>
                <a:gd name="T6" fmla="*/ 159 w 186"/>
                <a:gd name="T7" fmla="*/ 154 h 169"/>
                <a:gd name="T8" fmla="*/ 146 w 186"/>
                <a:gd name="T9" fmla="*/ 150 h 169"/>
                <a:gd name="T10" fmla="*/ 133 w 186"/>
                <a:gd name="T11" fmla="*/ 146 h 169"/>
                <a:gd name="T12" fmla="*/ 114 w 186"/>
                <a:gd name="T13" fmla="*/ 140 h 169"/>
                <a:gd name="T14" fmla="*/ 101 w 186"/>
                <a:gd name="T15" fmla="*/ 132 h 169"/>
                <a:gd name="T16" fmla="*/ 91 w 186"/>
                <a:gd name="T17" fmla="*/ 128 h 169"/>
                <a:gd name="T18" fmla="*/ 86 w 186"/>
                <a:gd name="T19" fmla="*/ 122 h 169"/>
                <a:gd name="T20" fmla="*/ 79 w 186"/>
                <a:gd name="T21" fmla="*/ 117 h 169"/>
                <a:gd name="T22" fmla="*/ 77 w 186"/>
                <a:gd name="T23" fmla="*/ 109 h 169"/>
                <a:gd name="T24" fmla="*/ 97 w 186"/>
                <a:gd name="T25" fmla="*/ 106 h 169"/>
                <a:gd name="T26" fmla="*/ 85 w 186"/>
                <a:gd name="T27" fmla="*/ 104 h 169"/>
                <a:gd name="T28" fmla="*/ 78 w 186"/>
                <a:gd name="T29" fmla="*/ 93 h 169"/>
                <a:gd name="T30" fmla="*/ 107 w 186"/>
                <a:gd name="T31" fmla="*/ 79 h 169"/>
                <a:gd name="T32" fmla="*/ 132 w 186"/>
                <a:gd name="T33" fmla="*/ 72 h 169"/>
                <a:gd name="T34" fmla="*/ 139 w 186"/>
                <a:gd name="T35" fmla="*/ 74 h 169"/>
                <a:gd name="T36" fmla="*/ 154 w 186"/>
                <a:gd name="T37" fmla="*/ 69 h 169"/>
                <a:gd name="T38" fmla="*/ 152 w 186"/>
                <a:gd name="T39" fmla="*/ 57 h 169"/>
                <a:gd name="T40" fmla="*/ 141 w 186"/>
                <a:gd name="T41" fmla="*/ 59 h 169"/>
                <a:gd name="T42" fmla="*/ 130 w 186"/>
                <a:gd name="T43" fmla="*/ 65 h 169"/>
                <a:gd name="T44" fmla="*/ 102 w 186"/>
                <a:gd name="T45" fmla="*/ 76 h 169"/>
                <a:gd name="T46" fmla="*/ 86 w 186"/>
                <a:gd name="T47" fmla="*/ 73 h 169"/>
                <a:gd name="T48" fmla="*/ 113 w 186"/>
                <a:gd name="T49" fmla="*/ 57 h 169"/>
                <a:gd name="T50" fmla="*/ 130 w 186"/>
                <a:gd name="T51" fmla="*/ 46 h 169"/>
                <a:gd name="T52" fmla="*/ 113 w 186"/>
                <a:gd name="T53" fmla="*/ 52 h 169"/>
                <a:gd name="T54" fmla="*/ 92 w 186"/>
                <a:gd name="T55" fmla="*/ 64 h 169"/>
                <a:gd name="T56" fmla="*/ 70 w 186"/>
                <a:gd name="T57" fmla="*/ 72 h 169"/>
                <a:gd name="T58" fmla="*/ 48 w 186"/>
                <a:gd name="T59" fmla="*/ 72 h 169"/>
                <a:gd name="T60" fmla="*/ 45 w 186"/>
                <a:gd name="T61" fmla="*/ 67 h 169"/>
                <a:gd name="T62" fmla="*/ 39 w 186"/>
                <a:gd name="T63" fmla="*/ 68 h 169"/>
                <a:gd name="T64" fmla="*/ 33 w 186"/>
                <a:gd name="T65" fmla="*/ 56 h 169"/>
                <a:gd name="T66" fmla="*/ 22 w 186"/>
                <a:gd name="T67" fmla="*/ 35 h 169"/>
                <a:gd name="T68" fmla="*/ 9 w 186"/>
                <a:gd name="T69" fmla="*/ 4 h 169"/>
                <a:gd name="T70" fmla="*/ 11 w 186"/>
                <a:gd name="T71" fmla="*/ 16 h 169"/>
                <a:gd name="T72" fmla="*/ 24 w 186"/>
                <a:gd name="T73" fmla="*/ 47 h 169"/>
                <a:gd name="T74" fmla="*/ 28 w 186"/>
                <a:gd name="T75" fmla="*/ 66 h 169"/>
                <a:gd name="T76" fmla="*/ 24 w 186"/>
                <a:gd name="T77" fmla="*/ 82 h 169"/>
                <a:gd name="T78" fmla="*/ 14 w 186"/>
                <a:gd name="T79" fmla="*/ 110 h 169"/>
                <a:gd name="T80" fmla="*/ 2 w 186"/>
                <a:gd name="T81" fmla="*/ 128 h 169"/>
                <a:gd name="T82" fmla="*/ 15 w 186"/>
                <a:gd name="T83" fmla="*/ 143 h 169"/>
                <a:gd name="T84" fmla="*/ 23 w 186"/>
                <a:gd name="T85" fmla="*/ 157 h 169"/>
                <a:gd name="T86" fmla="*/ 52 w 186"/>
                <a:gd name="T87" fmla="*/ 147 h 169"/>
                <a:gd name="T88" fmla="*/ 59 w 186"/>
                <a:gd name="T89" fmla="*/ 143 h 169"/>
                <a:gd name="T90" fmla="*/ 72 w 186"/>
                <a:gd name="T91" fmla="*/ 141 h 169"/>
                <a:gd name="T92" fmla="*/ 85 w 186"/>
                <a:gd name="T93" fmla="*/ 147 h 169"/>
                <a:gd name="T94" fmla="*/ 90 w 186"/>
                <a:gd name="T95" fmla="*/ 151 h 169"/>
                <a:gd name="T96" fmla="*/ 95 w 186"/>
                <a:gd name="T97" fmla="*/ 147 h 169"/>
                <a:gd name="T98" fmla="*/ 91 w 186"/>
                <a:gd name="T99" fmla="*/ 138 h 169"/>
                <a:gd name="T100" fmla="*/ 105 w 186"/>
                <a:gd name="T101" fmla="*/ 142 h 169"/>
                <a:gd name="T102" fmla="*/ 117 w 186"/>
                <a:gd name="T103" fmla="*/ 146 h 169"/>
                <a:gd name="T104" fmla="*/ 127 w 186"/>
                <a:gd name="T105" fmla="*/ 148 h 169"/>
                <a:gd name="T106" fmla="*/ 142 w 186"/>
                <a:gd name="T107" fmla="*/ 153 h 169"/>
                <a:gd name="T108" fmla="*/ 153 w 186"/>
                <a:gd name="T109" fmla="*/ 156 h 169"/>
                <a:gd name="T110" fmla="*/ 166 w 186"/>
                <a:gd name="T111" fmla="*/ 163 h 169"/>
                <a:gd name="T112" fmla="*/ 173 w 186"/>
                <a:gd name="T113" fmla="*/ 167 h 169"/>
                <a:gd name="T114" fmla="*/ 176 w 186"/>
                <a:gd name="T115" fmla="*/ 165 h 169"/>
                <a:gd name="T116" fmla="*/ 186 w 186"/>
                <a:gd name="T117" fmla="*/ 164 h 169"/>
                <a:gd name="T118" fmla="*/ 140 w 186"/>
                <a:gd name="T119" fmla="*/ 67 h 169"/>
                <a:gd name="T120" fmla="*/ 49 w 186"/>
                <a:gd name="T121" fmla="*/ 75 h 169"/>
                <a:gd name="T122" fmla="*/ 166 w 186"/>
                <a:gd name="T123" fmla="*/ 160 h 169"/>
                <a:gd name="T124" fmla="*/ 175 w 186"/>
                <a:gd name="T12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69">
                  <a:moveTo>
                    <a:pt x="186" y="163"/>
                  </a:moveTo>
                  <a:cubicBezTo>
                    <a:pt x="185" y="163"/>
                    <a:pt x="185" y="163"/>
                    <a:pt x="185" y="163"/>
                  </a:cubicBezTo>
                  <a:cubicBezTo>
                    <a:pt x="185" y="163"/>
                    <a:pt x="185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2"/>
                    <a:pt x="184" y="162"/>
                    <a:pt x="185" y="162"/>
                  </a:cubicBezTo>
                  <a:cubicBezTo>
                    <a:pt x="185" y="162"/>
                    <a:pt x="185" y="162"/>
                    <a:pt x="185" y="162"/>
                  </a:cubicBezTo>
                  <a:cubicBezTo>
                    <a:pt x="184" y="162"/>
                    <a:pt x="184" y="162"/>
                    <a:pt x="183" y="162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3" y="161"/>
                    <a:pt x="183" y="161"/>
                    <a:pt x="183" y="161"/>
                  </a:cubicBezTo>
                  <a:cubicBezTo>
                    <a:pt x="183" y="161"/>
                    <a:pt x="183" y="161"/>
                    <a:pt x="183" y="160"/>
                  </a:cubicBezTo>
                  <a:cubicBezTo>
                    <a:pt x="183" y="161"/>
                    <a:pt x="183" y="161"/>
                    <a:pt x="182" y="161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81" y="161"/>
                    <a:pt x="181" y="160"/>
                    <a:pt x="181" y="160"/>
                  </a:cubicBezTo>
                  <a:cubicBezTo>
                    <a:pt x="181" y="160"/>
                    <a:pt x="180" y="161"/>
                    <a:pt x="180" y="161"/>
                  </a:cubicBezTo>
                  <a:cubicBezTo>
                    <a:pt x="180" y="161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8" y="160"/>
                    <a:pt x="178" y="160"/>
                    <a:pt x="178" y="160"/>
                  </a:cubicBezTo>
                  <a:cubicBezTo>
                    <a:pt x="178" y="160"/>
                    <a:pt x="178" y="160"/>
                    <a:pt x="178" y="161"/>
                  </a:cubicBezTo>
                  <a:cubicBezTo>
                    <a:pt x="178" y="160"/>
                    <a:pt x="178" y="160"/>
                    <a:pt x="178" y="159"/>
                  </a:cubicBezTo>
                  <a:cubicBezTo>
                    <a:pt x="178" y="159"/>
                    <a:pt x="177" y="160"/>
                    <a:pt x="176" y="160"/>
                  </a:cubicBezTo>
                  <a:cubicBezTo>
                    <a:pt x="177" y="160"/>
                    <a:pt x="177" y="160"/>
                    <a:pt x="177" y="159"/>
                  </a:cubicBezTo>
                  <a:cubicBezTo>
                    <a:pt x="176" y="159"/>
                    <a:pt x="176" y="159"/>
                    <a:pt x="175" y="159"/>
                  </a:cubicBezTo>
                  <a:cubicBezTo>
                    <a:pt x="175" y="159"/>
                    <a:pt x="175" y="159"/>
                    <a:pt x="175" y="158"/>
                  </a:cubicBezTo>
                  <a:cubicBezTo>
                    <a:pt x="175" y="158"/>
                    <a:pt x="174" y="159"/>
                    <a:pt x="174" y="159"/>
                  </a:cubicBezTo>
                  <a:cubicBezTo>
                    <a:pt x="174" y="159"/>
                    <a:pt x="174" y="159"/>
                    <a:pt x="174" y="159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2" y="158"/>
                    <a:pt x="172" y="158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9"/>
                    <a:pt x="172" y="159"/>
                  </a:cubicBezTo>
                  <a:cubicBezTo>
                    <a:pt x="172" y="159"/>
                    <a:pt x="172" y="159"/>
                    <a:pt x="171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1" y="159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7"/>
                    <a:pt x="170" y="158"/>
                  </a:cubicBezTo>
                  <a:cubicBezTo>
                    <a:pt x="170" y="157"/>
                    <a:pt x="170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7"/>
                  </a:cubicBezTo>
                  <a:cubicBezTo>
                    <a:pt x="167" y="156"/>
                    <a:pt x="166" y="156"/>
                    <a:pt x="166" y="155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4" y="156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3" y="156"/>
                    <a:pt x="163" y="156"/>
                    <a:pt x="162" y="156"/>
                  </a:cubicBezTo>
                  <a:cubicBezTo>
                    <a:pt x="162" y="155"/>
                    <a:pt x="161" y="155"/>
                    <a:pt x="161" y="155"/>
                  </a:cubicBezTo>
                  <a:cubicBezTo>
                    <a:pt x="160" y="155"/>
                    <a:pt x="160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56" y="153"/>
                    <a:pt x="156" y="153"/>
                    <a:pt x="156" y="154"/>
                  </a:cubicBezTo>
                  <a:cubicBezTo>
                    <a:pt x="155" y="153"/>
                    <a:pt x="155" y="153"/>
                    <a:pt x="154" y="153"/>
                  </a:cubicBezTo>
                  <a:cubicBezTo>
                    <a:pt x="155" y="153"/>
                    <a:pt x="155" y="153"/>
                    <a:pt x="155" y="153"/>
                  </a:cubicBezTo>
                  <a:cubicBezTo>
                    <a:pt x="154" y="153"/>
                    <a:pt x="153" y="153"/>
                    <a:pt x="153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1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49" y="151"/>
                    <a:pt x="149" y="150"/>
                    <a:pt x="148" y="150"/>
                  </a:cubicBezTo>
                  <a:cubicBezTo>
                    <a:pt x="148" y="150"/>
                    <a:pt x="148" y="150"/>
                    <a:pt x="148" y="150"/>
                  </a:cubicBezTo>
                  <a:cubicBezTo>
                    <a:pt x="148" y="150"/>
                    <a:pt x="148" y="150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7" y="151"/>
                    <a:pt x="147" y="150"/>
                    <a:pt x="146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6" y="151"/>
                    <a:pt x="146" y="151"/>
                    <a:pt x="146" y="150"/>
                  </a:cubicBezTo>
                  <a:cubicBezTo>
                    <a:pt x="146" y="150"/>
                    <a:pt x="146" y="150"/>
                    <a:pt x="146" y="151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5" y="150"/>
                    <a:pt x="145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49"/>
                  </a:cubicBezTo>
                  <a:cubicBezTo>
                    <a:pt x="143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9"/>
                    <a:pt x="141" y="148"/>
                    <a:pt x="140" y="148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40" y="148"/>
                    <a:pt x="140" y="148"/>
                    <a:pt x="139" y="148"/>
                  </a:cubicBezTo>
                  <a:cubicBezTo>
                    <a:pt x="139" y="148"/>
                    <a:pt x="139" y="147"/>
                    <a:pt x="139" y="147"/>
                  </a:cubicBezTo>
                  <a:cubicBezTo>
                    <a:pt x="139" y="147"/>
                    <a:pt x="139" y="147"/>
                    <a:pt x="138" y="148"/>
                  </a:cubicBezTo>
                  <a:cubicBezTo>
                    <a:pt x="138" y="148"/>
                    <a:pt x="138" y="147"/>
                    <a:pt x="137" y="147"/>
                  </a:cubicBezTo>
                  <a:cubicBezTo>
                    <a:pt x="137" y="148"/>
                    <a:pt x="137" y="148"/>
                    <a:pt x="136" y="147"/>
                  </a:cubicBezTo>
                  <a:cubicBezTo>
                    <a:pt x="136" y="147"/>
                    <a:pt x="136" y="147"/>
                    <a:pt x="136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3" y="147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6"/>
                    <a:pt x="130" y="145"/>
                    <a:pt x="130" y="145"/>
                  </a:cubicBezTo>
                  <a:cubicBezTo>
                    <a:pt x="130" y="145"/>
                    <a:pt x="129" y="144"/>
                    <a:pt x="129" y="145"/>
                  </a:cubicBezTo>
                  <a:cubicBezTo>
                    <a:pt x="128" y="145"/>
                    <a:pt x="128" y="145"/>
                    <a:pt x="128" y="14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4"/>
                    <a:pt x="126" y="144"/>
                    <a:pt x="126" y="144"/>
                  </a:cubicBezTo>
                  <a:cubicBezTo>
                    <a:pt x="125" y="144"/>
                    <a:pt x="124" y="143"/>
                    <a:pt x="123" y="143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21" y="143"/>
                    <a:pt x="121" y="142"/>
                    <a:pt x="121" y="142"/>
                  </a:cubicBezTo>
                  <a:cubicBezTo>
                    <a:pt x="121" y="142"/>
                    <a:pt x="121" y="142"/>
                    <a:pt x="121" y="142"/>
                  </a:cubicBezTo>
                  <a:cubicBezTo>
                    <a:pt x="121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1"/>
                  </a:cubicBezTo>
                  <a:cubicBezTo>
                    <a:pt x="120" y="141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8" y="141"/>
                    <a:pt x="118" y="141"/>
                  </a:cubicBezTo>
                  <a:cubicBezTo>
                    <a:pt x="118" y="141"/>
                    <a:pt x="118" y="141"/>
                    <a:pt x="118" y="142"/>
                  </a:cubicBezTo>
                  <a:cubicBezTo>
                    <a:pt x="118" y="141"/>
                    <a:pt x="117" y="141"/>
                    <a:pt x="117" y="141"/>
                  </a:cubicBezTo>
                  <a:cubicBezTo>
                    <a:pt x="117" y="141"/>
                    <a:pt x="116" y="141"/>
                    <a:pt x="116" y="141"/>
                  </a:cubicBezTo>
                  <a:cubicBezTo>
                    <a:pt x="116" y="141"/>
                    <a:pt x="115" y="141"/>
                    <a:pt x="114" y="141"/>
                  </a:cubicBezTo>
                  <a:cubicBezTo>
                    <a:pt x="114" y="141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3" y="140"/>
                  </a:cubicBezTo>
                  <a:cubicBezTo>
                    <a:pt x="113" y="139"/>
                    <a:pt x="113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8"/>
                    <a:pt x="112" y="138"/>
                  </a:cubicBezTo>
                  <a:cubicBezTo>
                    <a:pt x="112" y="139"/>
                    <a:pt x="111" y="139"/>
                    <a:pt x="111" y="139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09" y="138"/>
                    <a:pt x="109" y="138"/>
                    <a:pt x="109" y="137"/>
                  </a:cubicBezTo>
                  <a:cubicBezTo>
                    <a:pt x="109" y="137"/>
                    <a:pt x="108" y="137"/>
                    <a:pt x="108" y="137"/>
                  </a:cubicBezTo>
                  <a:cubicBezTo>
                    <a:pt x="108" y="137"/>
                    <a:pt x="107" y="136"/>
                    <a:pt x="107" y="136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06" y="136"/>
                    <a:pt x="106" y="136"/>
                    <a:pt x="105" y="136"/>
                  </a:cubicBezTo>
                  <a:cubicBezTo>
                    <a:pt x="105" y="136"/>
                    <a:pt x="105" y="135"/>
                    <a:pt x="106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6" y="135"/>
                    <a:pt x="106" y="135"/>
                    <a:pt x="106" y="134"/>
                  </a:cubicBezTo>
                  <a:cubicBezTo>
                    <a:pt x="105" y="134"/>
                    <a:pt x="105" y="135"/>
                    <a:pt x="105" y="135"/>
                  </a:cubicBezTo>
                  <a:cubicBezTo>
                    <a:pt x="104" y="135"/>
                    <a:pt x="104" y="134"/>
                    <a:pt x="103" y="134"/>
                  </a:cubicBezTo>
                  <a:cubicBezTo>
                    <a:pt x="103" y="134"/>
                    <a:pt x="103" y="134"/>
                    <a:pt x="102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2" y="133"/>
                    <a:pt x="102" y="133"/>
                    <a:pt x="101" y="133"/>
                  </a:cubicBezTo>
                  <a:cubicBezTo>
                    <a:pt x="101" y="133"/>
                    <a:pt x="102" y="133"/>
                    <a:pt x="101" y="133"/>
                  </a:cubicBezTo>
                  <a:cubicBezTo>
                    <a:pt x="101" y="133"/>
                    <a:pt x="101" y="132"/>
                    <a:pt x="101" y="132"/>
                  </a:cubicBezTo>
                  <a:cubicBezTo>
                    <a:pt x="101" y="132"/>
                    <a:pt x="101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1" y="132"/>
                    <a:pt x="101" y="132"/>
                    <a:pt x="101" y="131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0"/>
                  </a:cubicBezTo>
                  <a:cubicBezTo>
                    <a:pt x="100" y="130"/>
                    <a:pt x="99" y="130"/>
                    <a:pt x="99" y="13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7" y="130"/>
                    <a:pt x="97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5" y="129"/>
                    <a:pt x="94" y="130"/>
                    <a:pt x="94" y="129"/>
                  </a:cubicBezTo>
                  <a:cubicBezTo>
                    <a:pt x="94" y="128"/>
                    <a:pt x="95" y="128"/>
                    <a:pt x="95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3" y="129"/>
                    <a:pt x="93" y="129"/>
                    <a:pt x="92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2" y="128"/>
                    <a:pt x="92" y="128"/>
                    <a:pt x="92" y="129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0" y="128"/>
                  </a:cubicBezTo>
                  <a:cubicBezTo>
                    <a:pt x="90" y="127"/>
                    <a:pt x="90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6"/>
                    <a:pt x="88" y="126"/>
                    <a:pt x="88" y="126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7" y="125"/>
                  </a:cubicBezTo>
                  <a:cubicBezTo>
                    <a:pt x="87" y="125"/>
                    <a:pt x="87" y="125"/>
                    <a:pt x="87" y="124"/>
                  </a:cubicBezTo>
                  <a:cubicBezTo>
                    <a:pt x="87" y="125"/>
                    <a:pt x="87" y="125"/>
                    <a:pt x="86" y="125"/>
                  </a:cubicBezTo>
                  <a:cubicBezTo>
                    <a:pt x="86" y="125"/>
                    <a:pt x="86" y="125"/>
                    <a:pt x="85" y="125"/>
                  </a:cubicBezTo>
                  <a:cubicBezTo>
                    <a:pt x="86" y="125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7" y="124"/>
                    <a:pt x="87" y="123"/>
                    <a:pt x="87" y="123"/>
                  </a:cubicBezTo>
                  <a:cubicBezTo>
                    <a:pt x="87" y="123"/>
                    <a:pt x="88" y="123"/>
                    <a:pt x="88" y="123"/>
                  </a:cubicBezTo>
                  <a:cubicBezTo>
                    <a:pt x="89" y="123"/>
                    <a:pt x="90" y="122"/>
                    <a:pt x="91" y="122"/>
                  </a:cubicBezTo>
                  <a:cubicBezTo>
                    <a:pt x="92" y="121"/>
                    <a:pt x="92" y="121"/>
                    <a:pt x="93" y="122"/>
                  </a:cubicBezTo>
                  <a:cubicBezTo>
                    <a:pt x="93" y="122"/>
                    <a:pt x="94" y="122"/>
                    <a:pt x="94" y="121"/>
                  </a:cubicBezTo>
                  <a:cubicBezTo>
                    <a:pt x="94" y="121"/>
                    <a:pt x="94" y="121"/>
                    <a:pt x="94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3" y="120"/>
                    <a:pt x="93" y="121"/>
                    <a:pt x="92" y="120"/>
                  </a:cubicBezTo>
                  <a:cubicBezTo>
                    <a:pt x="92" y="120"/>
                    <a:pt x="91" y="121"/>
                    <a:pt x="91" y="121"/>
                  </a:cubicBezTo>
                  <a:cubicBezTo>
                    <a:pt x="90" y="121"/>
                    <a:pt x="90" y="121"/>
                    <a:pt x="90" y="121"/>
                  </a:cubicBezTo>
                  <a:cubicBezTo>
                    <a:pt x="89" y="121"/>
                    <a:pt x="88" y="121"/>
                    <a:pt x="88" y="122"/>
                  </a:cubicBezTo>
                  <a:cubicBezTo>
                    <a:pt x="87" y="122"/>
                    <a:pt x="87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22"/>
                    <a:pt x="85" y="123"/>
                    <a:pt x="85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23"/>
                    <a:pt x="85" y="124"/>
                    <a:pt x="85" y="124"/>
                  </a:cubicBezTo>
                  <a:cubicBezTo>
                    <a:pt x="85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3" y="123"/>
                    <a:pt x="83" y="122"/>
                    <a:pt x="83" y="122"/>
                  </a:cubicBezTo>
                  <a:cubicBezTo>
                    <a:pt x="83" y="122"/>
                    <a:pt x="83" y="122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4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2" y="120"/>
                    <a:pt x="82" y="121"/>
                    <a:pt x="81" y="120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20"/>
                    <a:pt x="81" y="120"/>
                    <a:pt x="81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9"/>
                    <a:pt x="80" y="118"/>
                  </a:cubicBezTo>
                  <a:cubicBezTo>
                    <a:pt x="80" y="118"/>
                    <a:pt x="80" y="118"/>
                    <a:pt x="80" y="119"/>
                  </a:cubicBezTo>
                  <a:cubicBezTo>
                    <a:pt x="80" y="119"/>
                    <a:pt x="79" y="119"/>
                    <a:pt x="79" y="118"/>
                  </a:cubicBezTo>
                  <a:cubicBezTo>
                    <a:pt x="79" y="118"/>
                    <a:pt x="79" y="118"/>
                    <a:pt x="79" y="118"/>
                  </a:cubicBezTo>
                  <a:cubicBezTo>
                    <a:pt x="79" y="118"/>
                    <a:pt x="78" y="117"/>
                    <a:pt x="78" y="117"/>
                  </a:cubicBezTo>
                  <a:cubicBezTo>
                    <a:pt x="78" y="117"/>
                    <a:pt x="79" y="117"/>
                    <a:pt x="79" y="117"/>
                  </a:cubicBezTo>
                  <a:cubicBezTo>
                    <a:pt x="79" y="116"/>
                    <a:pt x="79" y="116"/>
                    <a:pt x="78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78" y="115"/>
                    <a:pt x="78" y="114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6" y="115"/>
                    <a:pt x="76" y="116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5" y="114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3"/>
                    <a:pt x="75" y="113"/>
                  </a:cubicBezTo>
                  <a:cubicBezTo>
                    <a:pt x="75" y="113"/>
                    <a:pt x="75" y="113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1"/>
                  </a:cubicBezTo>
                  <a:cubicBezTo>
                    <a:pt x="75" y="111"/>
                    <a:pt x="75" y="111"/>
                    <a:pt x="75" y="110"/>
                  </a:cubicBezTo>
                  <a:cubicBezTo>
                    <a:pt x="75" y="110"/>
                    <a:pt x="76" y="110"/>
                    <a:pt x="76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7" y="109"/>
                  </a:cubicBezTo>
                  <a:cubicBezTo>
                    <a:pt x="76" y="109"/>
                    <a:pt x="76" y="110"/>
                    <a:pt x="76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10"/>
                    <a:pt x="77" y="110"/>
                    <a:pt x="78" y="110"/>
                  </a:cubicBezTo>
                  <a:cubicBezTo>
                    <a:pt x="77" y="110"/>
                    <a:pt x="77" y="109"/>
                    <a:pt x="77" y="109"/>
                  </a:cubicBezTo>
                  <a:cubicBezTo>
                    <a:pt x="77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09"/>
                    <a:pt x="79" y="109"/>
                    <a:pt x="80" y="108"/>
                  </a:cubicBezTo>
                  <a:cubicBezTo>
                    <a:pt x="80" y="108"/>
                    <a:pt x="80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2" y="108"/>
                    <a:pt x="82" y="108"/>
                    <a:pt x="83" y="108"/>
                  </a:cubicBezTo>
                  <a:cubicBezTo>
                    <a:pt x="83" y="107"/>
                    <a:pt x="83" y="107"/>
                    <a:pt x="84" y="107"/>
                  </a:cubicBezTo>
                  <a:cubicBezTo>
                    <a:pt x="84" y="107"/>
                    <a:pt x="85" y="107"/>
                    <a:pt x="85" y="107"/>
                  </a:cubicBezTo>
                  <a:cubicBezTo>
                    <a:pt x="85" y="107"/>
                    <a:pt x="86" y="106"/>
                    <a:pt x="86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5" y="107"/>
                    <a:pt x="85" y="108"/>
                    <a:pt x="84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5" y="109"/>
                    <a:pt x="84" y="109"/>
                    <a:pt x="84" y="109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4" y="111"/>
                    <a:pt x="84" y="111"/>
                  </a:cubicBezTo>
                  <a:cubicBezTo>
                    <a:pt x="84" y="110"/>
                    <a:pt x="85" y="110"/>
                    <a:pt x="85" y="110"/>
                  </a:cubicBezTo>
                  <a:cubicBezTo>
                    <a:pt x="85" y="110"/>
                    <a:pt x="86" y="110"/>
                    <a:pt x="86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7"/>
                    <a:pt x="90" y="107"/>
                    <a:pt x="91" y="10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3" y="107"/>
                  </a:cubicBezTo>
                  <a:cubicBezTo>
                    <a:pt x="93" y="107"/>
                    <a:pt x="92" y="107"/>
                    <a:pt x="92" y="107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3" y="107"/>
                    <a:pt x="94" y="107"/>
                    <a:pt x="94" y="106"/>
                  </a:cubicBezTo>
                  <a:cubicBezTo>
                    <a:pt x="94" y="106"/>
                    <a:pt x="95" y="106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6" y="106"/>
                    <a:pt x="96" y="106"/>
                    <a:pt x="97" y="106"/>
                  </a:cubicBezTo>
                  <a:cubicBezTo>
                    <a:pt x="97" y="105"/>
                    <a:pt x="97" y="106"/>
                    <a:pt x="97" y="106"/>
                  </a:cubicBezTo>
                  <a:cubicBezTo>
                    <a:pt x="98" y="106"/>
                    <a:pt x="98" y="106"/>
                    <a:pt x="99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06"/>
                    <a:pt x="100" y="106"/>
                    <a:pt x="100" y="106"/>
                  </a:cubicBezTo>
                  <a:cubicBezTo>
                    <a:pt x="100" y="106"/>
                    <a:pt x="101" y="106"/>
                    <a:pt x="101" y="106"/>
                  </a:cubicBezTo>
                  <a:cubicBezTo>
                    <a:pt x="101" y="106"/>
                    <a:pt x="102" y="106"/>
                    <a:pt x="102" y="105"/>
                  </a:cubicBezTo>
                  <a:cubicBezTo>
                    <a:pt x="102" y="105"/>
                    <a:pt x="102" y="105"/>
                    <a:pt x="103" y="105"/>
                  </a:cubicBezTo>
                  <a:cubicBezTo>
                    <a:pt x="103" y="104"/>
                    <a:pt x="104" y="104"/>
                    <a:pt x="103" y="103"/>
                  </a:cubicBezTo>
                  <a:cubicBezTo>
                    <a:pt x="103" y="103"/>
                    <a:pt x="103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2"/>
                    <a:pt x="102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98" y="103"/>
                    <a:pt x="97" y="103"/>
                    <a:pt x="96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5" y="103"/>
                    <a:pt x="95" y="103"/>
                    <a:pt x="95" y="102"/>
                  </a:cubicBezTo>
                  <a:cubicBezTo>
                    <a:pt x="95" y="102"/>
                    <a:pt x="95" y="102"/>
                    <a:pt x="94" y="102"/>
                  </a:cubicBezTo>
                  <a:cubicBezTo>
                    <a:pt x="94" y="102"/>
                    <a:pt x="94" y="102"/>
                    <a:pt x="93" y="102"/>
                  </a:cubicBezTo>
                  <a:cubicBezTo>
                    <a:pt x="93" y="102"/>
                    <a:pt x="92" y="102"/>
                    <a:pt x="92" y="102"/>
                  </a:cubicBezTo>
                  <a:cubicBezTo>
                    <a:pt x="92" y="103"/>
                    <a:pt x="91" y="102"/>
                    <a:pt x="91" y="102"/>
                  </a:cubicBezTo>
                  <a:cubicBezTo>
                    <a:pt x="91" y="102"/>
                    <a:pt x="91" y="101"/>
                    <a:pt x="92" y="101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2" y="101"/>
                    <a:pt x="91" y="101"/>
                    <a:pt x="91" y="101"/>
                  </a:cubicBezTo>
                  <a:cubicBezTo>
                    <a:pt x="91" y="101"/>
                    <a:pt x="90" y="101"/>
                    <a:pt x="90" y="102"/>
                  </a:cubicBezTo>
                  <a:cubicBezTo>
                    <a:pt x="90" y="102"/>
                    <a:pt x="90" y="102"/>
                    <a:pt x="91" y="102"/>
                  </a:cubicBezTo>
                  <a:cubicBezTo>
                    <a:pt x="90" y="102"/>
                    <a:pt x="90" y="102"/>
                    <a:pt x="89" y="103"/>
                  </a:cubicBezTo>
                  <a:cubicBezTo>
                    <a:pt x="89" y="103"/>
                    <a:pt x="89" y="104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4"/>
                    <a:pt x="86" y="105"/>
                    <a:pt x="85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5" y="104"/>
                    <a:pt x="85" y="103"/>
                    <a:pt x="85" y="103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3" y="104"/>
                    <a:pt x="83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1" y="104"/>
                    <a:pt x="81" y="104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4"/>
                    <a:pt x="79" y="104"/>
                  </a:cubicBezTo>
                  <a:cubicBezTo>
                    <a:pt x="79" y="104"/>
                    <a:pt x="78" y="104"/>
                    <a:pt x="78" y="104"/>
                  </a:cubicBezTo>
                  <a:cubicBezTo>
                    <a:pt x="77" y="104"/>
                    <a:pt x="76" y="104"/>
                    <a:pt x="76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5" y="103"/>
                    <a:pt x="75" y="103"/>
                    <a:pt x="74" y="103"/>
                  </a:cubicBezTo>
                  <a:cubicBezTo>
                    <a:pt x="74" y="103"/>
                    <a:pt x="74" y="103"/>
                    <a:pt x="73" y="103"/>
                  </a:cubicBezTo>
                  <a:cubicBezTo>
                    <a:pt x="73" y="103"/>
                    <a:pt x="73" y="102"/>
                    <a:pt x="72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2"/>
                    <a:pt x="71" y="102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1" y="101"/>
                    <a:pt x="71" y="100"/>
                  </a:cubicBezTo>
                  <a:cubicBezTo>
                    <a:pt x="71" y="100"/>
                    <a:pt x="72" y="100"/>
                    <a:pt x="72" y="100"/>
                  </a:cubicBezTo>
                  <a:cubicBezTo>
                    <a:pt x="71" y="100"/>
                    <a:pt x="72" y="100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8"/>
                    <a:pt x="72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74" y="98"/>
                    <a:pt x="74" y="97"/>
                    <a:pt x="74" y="97"/>
                  </a:cubicBezTo>
                  <a:cubicBezTo>
                    <a:pt x="74" y="97"/>
                    <a:pt x="75" y="96"/>
                    <a:pt x="75" y="96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6" y="95"/>
                    <a:pt x="77" y="96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8" y="93"/>
                    <a:pt x="78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9" y="92"/>
                    <a:pt x="79" y="92"/>
                  </a:cubicBezTo>
                  <a:cubicBezTo>
                    <a:pt x="79" y="92"/>
                    <a:pt x="80" y="92"/>
                    <a:pt x="80" y="92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1" y="91"/>
                    <a:pt x="81" y="91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2" y="89"/>
                  </a:cubicBezTo>
                  <a:cubicBezTo>
                    <a:pt x="82" y="89"/>
                    <a:pt x="82" y="89"/>
                    <a:pt x="82" y="89"/>
                  </a:cubicBezTo>
                  <a:cubicBezTo>
                    <a:pt x="82" y="89"/>
                    <a:pt x="81" y="89"/>
                    <a:pt x="81" y="89"/>
                  </a:cubicBezTo>
                  <a:cubicBezTo>
                    <a:pt x="82" y="88"/>
                    <a:pt x="82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87"/>
                    <a:pt x="84" y="87"/>
                    <a:pt x="84" y="87"/>
                  </a:cubicBezTo>
                  <a:cubicBezTo>
                    <a:pt x="85" y="87"/>
                    <a:pt x="85" y="87"/>
                    <a:pt x="85" y="86"/>
                  </a:cubicBezTo>
                  <a:cubicBezTo>
                    <a:pt x="86" y="86"/>
                    <a:pt x="87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9" y="85"/>
                    <a:pt x="89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2" y="83"/>
                    <a:pt x="92" y="83"/>
                  </a:cubicBezTo>
                  <a:cubicBezTo>
                    <a:pt x="93" y="83"/>
                    <a:pt x="94" y="83"/>
                    <a:pt x="95" y="83"/>
                  </a:cubicBezTo>
                  <a:cubicBezTo>
                    <a:pt x="95" y="83"/>
                    <a:pt x="95" y="83"/>
                    <a:pt x="95" y="82"/>
                  </a:cubicBezTo>
                  <a:cubicBezTo>
                    <a:pt x="95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1"/>
                    <a:pt x="98" y="81"/>
                  </a:cubicBezTo>
                  <a:cubicBezTo>
                    <a:pt x="99" y="81"/>
                    <a:pt x="99" y="81"/>
                    <a:pt x="100" y="81"/>
                  </a:cubicBezTo>
                  <a:cubicBezTo>
                    <a:pt x="100" y="80"/>
                    <a:pt x="100" y="80"/>
                    <a:pt x="101" y="81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2" y="81"/>
                    <a:pt x="102" y="81"/>
                    <a:pt x="102" y="80"/>
                  </a:cubicBezTo>
                  <a:cubicBezTo>
                    <a:pt x="103" y="79"/>
                    <a:pt x="103" y="80"/>
                    <a:pt x="104" y="80"/>
                  </a:cubicBezTo>
                  <a:cubicBezTo>
                    <a:pt x="105" y="80"/>
                    <a:pt x="105" y="80"/>
                    <a:pt x="105" y="79"/>
                  </a:cubicBezTo>
                  <a:cubicBezTo>
                    <a:pt x="106" y="79"/>
                    <a:pt x="106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8" y="79"/>
                    <a:pt x="108" y="79"/>
                    <a:pt x="109" y="78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10" y="78"/>
                    <a:pt x="110" y="78"/>
                    <a:pt x="111" y="77"/>
                  </a:cubicBezTo>
                  <a:cubicBezTo>
                    <a:pt x="111" y="77"/>
                    <a:pt x="112" y="77"/>
                    <a:pt x="112" y="77"/>
                  </a:cubicBezTo>
                  <a:cubicBezTo>
                    <a:pt x="113" y="77"/>
                    <a:pt x="113" y="76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76"/>
                    <a:pt x="116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8" y="75"/>
                    <a:pt x="118" y="74"/>
                    <a:pt x="118" y="74"/>
                  </a:cubicBezTo>
                  <a:cubicBezTo>
                    <a:pt x="119" y="74"/>
                    <a:pt x="119" y="73"/>
                    <a:pt x="120" y="73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2" y="73"/>
                    <a:pt x="122" y="73"/>
                  </a:cubicBezTo>
                  <a:cubicBezTo>
                    <a:pt x="123" y="73"/>
                    <a:pt x="123" y="73"/>
                    <a:pt x="124" y="72"/>
                  </a:cubicBezTo>
                  <a:cubicBezTo>
                    <a:pt x="124" y="72"/>
                    <a:pt x="124" y="72"/>
                    <a:pt x="124" y="71"/>
                  </a:cubicBezTo>
                  <a:cubicBezTo>
                    <a:pt x="125" y="71"/>
                    <a:pt x="125" y="71"/>
                    <a:pt x="126" y="71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7" y="71"/>
                    <a:pt x="127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1"/>
                  </a:cubicBezTo>
                  <a:cubicBezTo>
                    <a:pt x="128" y="70"/>
                    <a:pt x="129" y="70"/>
                    <a:pt x="129" y="70"/>
                  </a:cubicBezTo>
                  <a:cubicBezTo>
                    <a:pt x="129" y="70"/>
                    <a:pt x="129" y="70"/>
                    <a:pt x="128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30" y="69"/>
                    <a:pt x="130" y="69"/>
                  </a:cubicBezTo>
                  <a:cubicBezTo>
                    <a:pt x="130" y="69"/>
                    <a:pt x="130" y="69"/>
                    <a:pt x="131" y="70"/>
                  </a:cubicBezTo>
                  <a:cubicBezTo>
                    <a:pt x="130" y="70"/>
                    <a:pt x="130" y="70"/>
                    <a:pt x="130" y="71"/>
                  </a:cubicBezTo>
                  <a:cubicBezTo>
                    <a:pt x="130" y="71"/>
                    <a:pt x="131" y="71"/>
                    <a:pt x="132" y="71"/>
                  </a:cubicBezTo>
                  <a:cubicBezTo>
                    <a:pt x="132" y="71"/>
                    <a:pt x="131" y="71"/>
                    <a:pt x="131" y="71"/>
                  </a:cubicBezTo>
                  <a:cubicBezTo>
                    <a:pt x="132" y="71"/>
                    <a:pt x="132" y="72"/>
                    <a:pt x="132" y="72"/>
                  </a:cubicBezTo>
                  <a:cubicBezTo>
                    <a:pt x="132" y="71"/>
                    <a:pt x="133" y="71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69"/>
                    <a:pt x="133" y="69"/>
                  </a:cubicBezTo>
                  <a:cubicBezTo>
                    <a:pt x="133" y="69"/>
                    <a:pt x="132" y="69"/>
                    <a:pt x="132" y="69"/>
                  </a:cubicBezTo>
                  <a:cubicBezTo>
                    <a:pt x="132" y="69"/>
                    <a:pt x="133" y="69"/>
                    <a:pt x="133" y="68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34" y="68"/>
                    <a:pt x="134" y="68"/>
                    <a:pt x="135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6" y="68"/>
                    <a:pt x="136" y="68"/>
                    <a:pt x="137" y="68"/>
                  </a:cubicBezTo>
                  <a:cubicBezTo>
                    <a:pt x="137" y="68"/>
                    <a:pt x="138" y="68"/>
                    <a:pt x="138" y="68"/>
                  </a:cubicBezTo>
                  <a:cubicBezTo>
                    <a:pt x="138" y="68"/>
                    <a:pt x="138" y="68"/>
                    <a:pt x="139" y="68"/>
                  </a:cubicBezTo>
                  <a:cubicBezTo>
                    <a:pt x="138" y="68"/>
                    <a:pt x="138" y="68"/>
                    <a:pt x="138" y="67"/>
                  </a:cubicBezTo>
                  <a:cubicBezTo>
                    <a:pt x="138" y="67"/>
                    <a:pt x="138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40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9"/>
                    <a:pt x="139" y="69"/>
                    <a:pt x="138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8" y="70"/>
                    <a:pt x="139" y="70"/>
                    <a:pt x="138" y="7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8" y="71"/>
                    <a:pt x="138" y="72"/>
                    <a:pt x="138" y="72"/>
                  </a:cubicBezTo>
                  <a:cubicBezTo>
                    <a:pt x="138" y="72"/>
                    <a:pt x="138" y="72"/>
                    <a:pt x="137" y="72"/>
                  </a:cubicBezTo>
                  <a:cubicBezTo>
                    <a:pt x="138" y="72"/>
                    <a:pt x="138" y="72"/>
                    <a:pt x="138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38" y="73"/>
                    <a:pt x="138" y="73"/>
                    <a:pt x="138" y="74"/>
                  </a:cubicBezTo>
                  <a:cubicBezTo>
                    <a:pt x="138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5"/>
                    <a:pt x="139" y="75"/>
                    <a:pt x="140" y="76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7"/>
                    <a:pt x="139" y="76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1" y="77"/>
                  </a:cubicBezTo>
                  <a:cubicBezTo>
                    <a:pt x="141" y="77"/>
                    <a:pt x="141" y="78"/>
                    <a:pt x="141" y="78"/>
                  </a:cubicBezTo>
                  <a:cubicBezTo>
                    <a:pt x="141" y="78"/>
                    <a:pt x="141" y="78"/>
                    <a:pt x="141" y="78"/>
                  </a:cubicBezTo>
                  <a:cubicBezTo>
                    <a:pt x="142" y="78"/>
                    <a:pt x="143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6" y="79"/>
                    <a:pt x="146" y="79"/>
                    <a:pt x="147" y="79"/>
                  </a:cubicBezTo>
                  <a:cubicBezTo>
                    <a:pt x="147" y="79"/>
                    <a:pt x="147" y="78"/>
                    <a:pt x="148" y="78"/>
                  </a:cubicBezTo>
                  <a:cubicBezTo>
                    <a:pt x="149" y="79"/>
                    <a:pt x="149" y="78"/>
                    <a:pt x="150" y="78"/>
                  </a:cubicBezTo>
                  <a:cubicBezTo>
                    <a:pt x="150" y="77"/>
                    <a:pt x="150" y="77"/>
                    <a:pt x="151" y="77"/>
                  </a:cubicBezTo>
                  <a:cubicBezTo>
                    <a:pt x="151" y="77"/>
                    <a:pt x="151" y="76"/>
                    <a:pt x="152" y="76"/>
                  </a:cubicBezTo>
                  <a:cubicBezTo>
                    <a:pt x="152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2" y="75"/>
                    <a:pt x="152" y="75"/>
                    <a:pt x="152" y="74"/>
                  </a:cubicBezTo>
                  <a:cubicBezTo>
                    <a:pt x="152" y="74"/>
                    <a:pt x="153" y="74"/>
                    <a:pt x="153" y="74"/>
                  </a:cubicBezTo>
                  <a:cubicBezTo>
                    <a:pt x="153" y="74"/>
                    <a:pt x="153" y="74"/>
                    <a:pt x="152" y="74"/>
                  </a:cubicBezTo>
                  <a:cubicBezTo>
                    <a:pt x="153" y="74"/>
                    <a:pt x="153" y="74"/>
                    <a:pt x="153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4" y="72"/>
                    <a:pt x="154" y="73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1"/>
                    <a:pt x="153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3" y="70"/>
                    <a:pt x="153" y="70"/>
                    <a:pt x="154" y="70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3" y="69"/>
                    <a:pt x="153" y="69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53" y="68"/>
                    <a:pt x="153" y="67"/>
                    <a:pt x="153" y="67"/>
                  </a:cubicBezTo>
                  <a:cubicBezTo>
                    <a:pt x="153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3" y="67"/>
                    <a:pt x="153" y="67"/>
                  </a:cubicBezTo>
                  <a:cubicBezTo>
                    <a:pt x="153" y="67"/>
                    <a:pt x="153" y="67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2" y="66"/>
                    <a:pt x="152" y="66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1" y="65"/>
                    <a:pt x="150" y="65"/>
                    <a:pt x="151" y="64"/>
                  </a:cubicBezTo>
                  <a:cubicBezTo>
                    <a:pt x="151" y="64"/>
                    <a:pt x="151" y="64"/>
                    <a:pt x="152" y="64"/>
                  </a:cubicBezTo>
                  <a:cubicBezTo>
                    <a:pt x="153" y="64"/>
                    <a:pt x="153" y="63"/>
                    <a:pt x="153" y="63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2" y="62"/>
                    <a:pt x="152" y="62"/>
                    <a:pt x="153" y="62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52" y="61"/>
                    <a:pt x="152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2" y="60"/>
                    <a:pt x="152" y="60"/>
                    <a:pt x="152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2" y="59"/>
                    <a:pt x="152" y="59"/>
                  </a:cubicBezTo>
                  <a:cubicBezTo>
                    <a:pt x="152" y="58"/>
                    <a:pt x="152" y="58"/>
                    <a:pt x="151" y="58"/>
                  </a:cubicBezTo>
                  <a:cubicBezTo>
                    <a:pt x="151" y="58"/>
                    <a:pt x="151" y="58"/>
                    <a:pt x="150" y="57"/>
                  </a:cubicBezTo>
                  <a:cubicBezTo>
                    <a:pt x="150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2" y="57"/>
                    <a:pt x="152" y="57"/>
                    <a:pt x="152" y="57"/>
                  </a:cubicBezTo>
                  <a:cubicBezTo>
                    <a:pt x="152" y="57"/>
                    <a:pt x="152" y="57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3" y="56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1" y="56"/>
                    <a:pt x="151" y="56"/>
                    <a:pt x="151" y="55"/>
                  </a:cubicBezTo>
                  <a:cubicBezTo>
                    <a:pt x="151" y="55"/>
                    <a:pt x="151" y="55"/>
                    <a:pt x="151" y="55"/>
                  </a:cubicBezTo>
                  <a:cubicBezTo>
                    <a:pt x="151" y="55"/>
                    <a:pt x="150" y="55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7"/>
                    <a:pt x="150" y="57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0" y="57"/>
                    <a:pt x="149" y="57"/>
                    <a:pt x="149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7"/>
                    <a:pt x="148" y="56"/>
                    <a:pt x="148" y="56"/>
                  </a:cubicBezTo>
                  <a:cubicBezTo>
                    <a:pt x="148" y="56"/>
                    <a:pt x="147" y="56"/>
                    <a:pt x="147" y="56"/>
                  </a:cubicBezTo>
                  <a:cubicBezTo>
                    <a:pt x="147" y="56"/>
                    <a:pt x="146" y="56"/>
                    <a:pt x="146" y="56"/>
                  </a:cubicBezTo>
                  <a:cubicBezTo>
                    <a:pt x="146" y="56"/>
                    <a:pt x="147" y="56"/>
                    <a:pt x="147" y="55"/>
                  </a:cubicBezTo>
                  <a:cubicBezTo>
                    <a:pt x="146" y="56"/>
                    <a:pt x="146" y="55"/>
                    <a:pt x="145" y="55"/>
                  </a:cubicBezTo>
                  <a:cubicBezTo>
                    <a:pt x="145" y="56"/>
                    <a:pt x="145" y="56"/>
                    <a:pt x="146" y="56"/>
                  </a:cubicBezTo>
                  <a:cubicBezTo>
                    <a:pt x="145" y="56"/>
                    <a:pt x="145" y="56"/>
                    <a:pt x="144" y="57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57"/>
                    <a:pt x="144" y="57"/>
                    <a:pt x="144" y="57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3" y="58"/>
                    <a:pt x="143" y="59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2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1" y="58"/>
                    <a:pt x="141" y="58"/>
                    <a:pt x="140" y="58"/>
                  </a:cubicBezTo>
                  <a:cubicBezTo>
                    <a:pt x="140" y="58"/>
                    <a:pt x="141" y="59"/>
                    <a:pt x="141" y="59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0"/>
                    <a:pt x="141" y="60"/>
                    <a:pt x="142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1" y="60"/>
                    <a:pt x="141" y="60"/>
                  </a:cubicBezTo>
                  <a:cubicBezTo>
                    <a:pt x="141" y="61"/>
                    <a:pt x="140" y="61"/>
                    <a:pt x="140" y="61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38" y="61"/>
                    <a:pt x="138" y="61"/>
                    <a:pt x="137" y="61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7" y="61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6" y="61"/>
                    <a:pt x="136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1"/>
                  </a:cubicBezTo>
                  <a:cubicBezTo>
                    <a:pt x="135" y="61"/>
                    <a:pt x="136" y="61"/>
                    <a:pt x="136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2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3" y="62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2" y="63"/>
                    <a:pt x="132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0" y="64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8" y="66"/>
                    <a:pt x="129" y="65"/>
                    <a:pt x="129" y="66"/>
                  </a:cubicBezTo>
                  <a:cubicBezTo>
                    <a:pt x="129" y="66"/>
                    <a:pt x="128" y="66"/>
                    <a:pt x="128" y="66"/>
                  </a:cubicBezTo>
                  <a:cubicBezTo>
                    <a:pt x="127" y="66"/>
                    <a:pt x="127" y="67"/>
                    <a:pt x="126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4" y="66"/>
                    <a:pt x="124" y="66"/>
                    <a:pt x="123" y="67"/>
                  </a:cubicBezTo>
                  <a:cubicBezTo>
                    <a:pt x="123" y="67"/>
                    <a:pt x="124" y="67"/>
                    <a:pt x="124" y="68"/>
                  </a:cubicBezTo>
                  <a:cubicBezTo>
                    <a:pt x="123" y="68"/>
                    <a:pt x="122" y="68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1" y="69"/>
                    <a:pt x="120" y="69"/>
                  </a:cubicBezTo>
                  <a:cubicBezTo>
                    <a:pt x="120" y="70"/>
                    <a:pt x="120" y="70"/>
                    <a:pt x="120" y="70"/>
                  </a:cubicBezTo>
                  <a:cubicBezTo>
                    <a:pt x="119" y="70"/>
                    <a:pt x="119" y="70"/>
                    <a:pt x="118" y="70"/>
                  </a:cubicBezTo>
                  <a:cubicBezTo>
                    <a:pt x="118" y="70"/>
                    <a:pt x="118" y="70"/>
                    <a:pt x="117" y="70"/>
                  </a:cubicBezTo>
                  <a:cubicBezTo>
                    <a:pt x="117" y="70"/>
                    <a:pt x="117" y="70"/>
                    <a:pt x="117" y="70"/>
                  </a:cubicBezTo>
                  <a:cubicBezTo>
                    <a:pt x="117" y="70"/>
                    <a:pt x="117" y="70"/>
                    <a:pt x="117" y="71"/>
                  </a:cubicBezTo>
                  <a:cubicBezTo>
                    <a:pt x="117" y="71"/>
                    <a:pt x="116" y="71"/>
                    <a:pt x="116" y="71"/>
                  </a:cubicBezTo>
                  <a:cubicBezTo>
                    <a:pt x="116" y="71"/>
                    <a:pt x="116" y="71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3" y="72"/>
                    <a:pt x="113" y="72"/>
                    <a:pt x="112" y="72"/>
                  </a:cubicBezTo>
                  <a:cubicBezTo>
                    <a:pt x="112" y="72"/>
                    <a:pt x="112" y="72"/>
                    <a:pt x="113" y="73"/>
                  </a:cubicBezTo>
                  <a:cubicBezTo>
                    <a:pt x="112" y="73"/>
                    <a:pt x="112" y="73"/>
                    <a:pt x="111" y="73"/>
                  </a:cubicBezTo>
                  <a:cubicBezTo>
                    <a:pt x="111" y="73"/>
                    <a:pt x="111" y="73"/>
                    <a:pt x="110" y="73"/>
                  </a:cubicBezTo>
                  <a:cubicBezTo>
                    <a:pt x="110" y="73"/>
                    <a:pt x="110" y="74"/>
                    <a:pt x="109" y="74"/>
                  </a:cubicBezTo>
                  <a:cubicBezTo>
                    <a:pt x="109" y="74"/>
                    <a:pt x="109" y="74"/>
                    <a:pt x="108" y="74"/>
                  </a:cubicBezTo>
                  <a:cubicBezTo>
                    <a:pt x="108" y="74"/>
                    <a:pt x="108" y="74"/>
                    <a:pt x="107" y="74"/>
                  </a:cubicBezTo>
                  <a:cubicBezTo>
                    <a:pt x="107" y="74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5" y="75"/>
                    <a:pt x="105" y="75"/>
                  </a:cubicBezTo>
                  <a:cubicBezTo>
                    <a:pt x="105" y="75"/>
                    <a:pt x="104" y="75"/>
                    <a:pt x="104" y="75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6"/>
                    <a:pt x="102" y="76"/>
                    <a:pt x="102" y="76"/>
                  </a:cubicBezTo>
                  <a:cubicBezTo>
                    <a:pt x="102" y="76"/>
                    <a:pt x="101" y="76"/>
                    <a:pt x="100" y="76"/>
                  </a:cubicBezTo>
                  <a:cubicBezTo>
                    <a:pt x="100" y="76"/>
                    <a:pt x="99" y="76"/>
                    <a:pt x="99" y="76"/>
                  </a:cubicBezTo>
                  <a:cubicBezTo>
                    <a:pt x="98" y="77"/>
                    <a:pt x="97" y="76"/>
                    <a:pt x="97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6"/>
                    <a:pt x="96" y="77"/>
                  </a:cubicBezTo>
                  <a:cubicBezTo>
                    <a:pt x="96" y="76"/>
                    <a:pt x="96" y="77"/>
                    <a:pt x="95" y="76"/>
                  </a:cubicBezTo>
                  <a:cubicBezTo>
                    <a:pt x="95" y="76"/>
                    <a:pt x="94" y="76"/>
                    <a:pt x="94" y="76"/>
                  </a:cubicBezTo>
                  <a:cubicBezTo>
                    <a:pt x="94" y="76"/>
                    <a:pt x="94" y="76"/>
                    <a:pt x="95" y="75"/>
                  </a:cubicBezTo>
                  <a:cubicBezTo>
                    <a:pt x="94" y="75"/>
                    <a:pt x="94" y="75"/>
                    <a:pt x="93" y="76"/>
                  </a:cubicBezTo>
                  <a:cubicBezTo>
                    <a:pt x="93" y="76"/>
                    <a:pt x="93" y="76"/>
                    <a:pt x="92" y="76"/>
                  </a:cubicBezTo>
                  <a:cubicBezTo>
                    <a:pt x="92" y="76"/>
                    <a:pt x="91" y="76"/>
                    <a:pt x="91" y="77"/>
                  </a:cubicBezTo>
                  <a:cubicBezTo>
                    <a:pt x="91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9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7" y="77"/>
                    <a:pt x="87" y="77"/>
                    <a:pt x="86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5" y="78"/>
                    <a:pt x="85" y="78"/>
                    <a:pt x="84" y="78"/>
                  </a:cubicBezTo>
                  <a:cubicBezTo>
                    <a:pt x="84" y="78"/>
                    <a:pt x="83" y="78"/>
                    <a:pt x="83" y="78"/>
                  </a:cubicBezTo>
                  <a:cubicBezTo>
                    <a:pt x="83" y="78"/>
                    <a:pt x="83" y="78"/>
                    <a:pt x="84" y="78"/>
                  </a:cubicBezTo>
                  <a:cubicBezTo>
                    <a:pt x="82" y="79"/>
                    <a:pt x="82" y="78"/>
                    <a:pt x="81" y="78"/>
                  </a:cubicBezTo>
                  <a:cubicBezTo>
                    <a:pt x="81" y="78"/>
                    <a:pt x="81" y="78"/>
                    <a:pt x="81" y="77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0" y="77"/>
                    <a:pt x="80" y="77"/>
                    <a:pt x="80" y="76"/>
                  </a:cubicBezTo>
                  <a:cubicBezTo>
                    <a:pt x="80" y="76"/>
                    <a:pt x="80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1" y="77"/>
                    <a:pt x="81" y="76"/>
                    <a:pt x="81" y="76"/>
                  </a:cubicBezTo>
                  <a:cubicBezTo>
                    <a:pt x="81" y="76"/>
                    <a:pt x="82" y="76"/>
                    <a:pt x="82" y="76"/>
                  </a:cubicBezTo>
                  <a:cubicBezTo>
                    <a:pt x="82" y="75"/>
                    <a:pt x="83" y="75"/>
                    <a:pt x="82" y="75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83" y="74"/>
                    <a:pt x="84" y="74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4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2"/>
                    <a:pt x="86" y="72"/>
                  </a:cubicBezTo>
                  <a:cubicBezTo>
                    <a:pt x="87" y="72"/>
                    <a:pt x="88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90" y="71"/>
                    <a:pt x="90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0"/>
                    <a:pt x="91" y="70"/>
                    <a:pt x="90" y="69"/>
                  </a:cubicBezTo>
                  <a:cubicBezTo>
                    <a:pt x="91" y="69"/>
                    <a:pt x="92" y="69"/>
                    <a:pt x="92" y="68"/>
                  </a:cubicBezTo>
                  <a:cubicBezTo>
                    <a:pt x="92" y="68"/>
                    <a:pt x="93" y="68"/>
                    <a:pt x="93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4" y="68"/>
                    <a:pt x="94" y="68"/>
                    <a:pt x="94" y="67"/>
                  </a:cubicBezTo>
                  <a:cubicBezTo>
                    <a:pt x="94" y="67"/>
                    <a:pt x="94" y="67"/>
                    <a:pt x="95" y="67"/>
                  </a:cubicBezTo>
                  <a:cubicBezTo>
                    <a:pt x="95" y="67"/>
                    <a:pt x="96" y="67"/>
                    <a:pt x="97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5"/>
                    <a:pt x="100" y="65"/>
                    <a:pt x="101" y="65"/>
                  </a:cubicBezTo>
                  <a:cubicBezTo>
                    <a:pt x="101" y="64"/>
                    <a:pt x="101" y="64"/>
                    <a:pt x="102" y="63"/>
                  </a:cubicBezTo>
                  <a:cubicBezTo>
                    <a:pt x="102" y="63"/>
                    <a:pt x="102" y="63"/>
                    <a:pt x="101" y="63"/>
                  </a:cubicBezTo>
                  <a:cubicBezTo>
                    <a:pt x="102" y="63"/>
                    <a:pt x="103" y="63"/>
                    <a:pt x="104" y="63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04" y="63"/>
                    <a:pt x="103" y="63"/>
                    <a:pt x="103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1"/>
                    <a:pt x="105" y="62"/>
                  </a:cubicBezTo>
                  <a:cubicBezTo>
                    <a:pt x="105" y="62"/>
                    <a:pt x="106" y="61"/>
                    <a:pt x="107" y="61"/>
                  </a:cubicBezTo>
                  <a:cubicBezTo>
                    <a:pt x="107" y="60"/>
                    <a:pt x="106" y="60"/>
                    <a:pt x="106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58"/>
                    <a:pt x="109" y="58"/>
                  </a:cubicBezTo>
                  <a:cubicBezTo>
                    <a:pt x="110" y="58"/>
                    <a:pt x="111" y="58"/>
                    <a:pt x="112" y="58"/>
                  </a:cubicBezTo>
                  <a:cubicBezTo>
                    <a:pt x="112" y="58"/>
                    <a:pt x="111" y="57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2" y="58"/>
                    <a:pt x="112" y="57"/>
                    <a:pt x="112" y="57"/>
                  </a:cubicBezTo>
                  <a:cubicBezTo>
                    <a:pt x="112" y="57"/>
                    <a:pt x="113" y="57"/>
                    <a:pt x="113" y="57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56"/>
                    <a:pt x="114" y="55"/>
                    <a:pt x="114" y="56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5"/>
                  </a:cubicBezTo>
                  <a:cubicBezTo>
                    <a:pt x="117" y="54"/>
                    <a:pt x="117" y="54"/>
                    <a:pt x="118" y="54"/>
                  </a:cubicBezTo>
                  <a:cubicBezTo>
                    <a:pt x="118" y="54"/>
                    <a:pt x="118" y="54"/>
                    <a:pt x="119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9" y="53"/>
                    <a:pt x="119" y="53"/>
                    <a:pt x="120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2" y="51"/>
                    <a:pt x="123" y="51"/>
                  </a:cubicBezTo>
                  <a:cubicBezTo>
                    <a:pt x="123" y="51"/>
                    <a:pt x="123" y="50"/>
                    <a:pt x="123" y="50"/>
                  </a:cubicBezTo>
                  <a:cubicBezTo>
                    <a:pt x="123" y="50"/>
                    <a:pt x="124" y="50"/>
                    <a:pt x="124" y="50"/>
                  </a:cubicBezTo>
                  <a:cubicBezTo>
                    <a:pt x="124" y="50"/>
                    <a:pt x="125" y="50"/>
                    <a:pt x="125" y="50"/>
                  </a:cubicBezTo>
                  <a:cubicBezTo>
                    <a:pt x="125" y="50"/>
                    <a:pt x="125" y="50"/>
                    <a:pt x="126" y="50"/>
                  </a:cubicBezTo>
                  <a:cubicBezTo>
                    <a:pt x="126" y="50"/>
                    <a:pt x="126" y="50"/>
                    <a:pt x="126" y="50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7" y="49"/>
                    <a:pt x="128" y="49"/>
                    <a:pt x="129" y="49"/>
                  </a:cubicBezTo>
                  <a:cubicBezTo>
                    <a:pt x="129" y="49"/>
                    <a:pt x="129" y="48"/>
                    <a:pt x="129" y="48"/>
                  </a:cubicBezTo>
                  <a:cubicBezTo>
                    <a:pt x="130" y="48"/>
                    <a:pt x="130" y="48"/>
                    <a:pt x="130" y="48"/>
                  </a:cubicBezTo>
                  <a:cubicBezTo>
                    <a:pt x="130" y="48"/>
                    <a:pt x="131" y="48"/>
                    <a:pt x="131" y="47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0" y="47"/>
                    <a:pt x="130" y="47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5"/>
                    <a:pt x="131" y="45"/>
                    <a:pt x="132" y="45"/>
                  </a:cubicBezTo>
                  <a:cubicBezTo>
                    <a:pt x="131" y="45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3"/>
                  </a:cubicBezTo>
                  <a:cubicBezTo>
                    <a:pt x="131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30" y="42"/>
                  </a:cubicBezTo>
                  <a:cubicBezTo>
                    <a:pt x="129" y="42"/>
                    <a:pt x="128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3"/>
                    <a:pt x="125" y="43"/>
                    <a:pt x="125" y="43"/>
                  </a:cubicBezTo>
                  <a:cubicBezTo>
                    <a:pt x="125" y="43"/>
                    <a:pt x="125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3" y="44"/>
                    <a:pt x="123" y="44"/>
                  </a:cubicBezTo>
                  <a:cubicBezTo>
                    <a:pt x="123" y="44"/>
                    <a:pt x="124" y="45"/>
                    <a:pt x="124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6"/>
                    <a:pt x="122" y="46"/>
                    <a:pt x="121" y="46"/>
                  </a:cubicBezTo>
                  <a:cubicBezTo>
                    <a:pt x="121" y="47"/>
                    <a:pt x="120" y="47"/>
                    <a:pt x="120" y="48"/>
                  </a:cubicBezTo>
                  <a:cubicBezTo>
                    <a:pt x="119" y="47"/>
                    <a:pt x="119" y="47"/>
                    <a:pt x="119" y="48"/>
                  </a:cubicBezTo>
                  <a:cubicBezTo>
                    <a:pt x="119" y="48"/>
                    <a:pt x="119" y="48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9"/>
                    <a:pt x="118" y="49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5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4" y="52"/>
                    <a:pt x="114" y="52"/>
                  </a:cubicBezTo>
                  <a:cubicBezTo>
                    <a:pt x="114" y="52"/>
                    <a:pt x="114" y="52"/>
                    <a:pt x="114" y="52"/>
                  </a:cubicBezTo>
                  <a:cubicBezTo>
                    <a:pt x="114" y="52"/>
                    <a:pt x="113" y="52"/>
                    <a:pt x="113" y="52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53"/>
                    <a:pt x="112" y="53"/>
                    <a:pt x="112" y="53"/>
                  </a:cubicBezTo>
                  <a:cubicBezTo>
                    <a:pt x="111" y="54"/>
                    <a:pt x="110" y="54"/>
                    <a:pt x="110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09" y="54"/>
                    <a:pt x="108" y="55"/>
                    <a:pt x="107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9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6"/>
                    <a:pt x="107" y="56"/>
                    <a:pt x="107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4" y="57"/>
                    <a:pt x="104" y="58"/>
                    <a:pt x="104" y="58"/>
                  </a:cubicBezTo>
                  <a:cubicBezTo>
                    <a:pt x="103" y="58"/>
                    <a:pt x="103" y="59"/>
                    <a:pt x="102" y="59"/>
                  </a:cubicBezTo>
                  <a:cubicBezTo>
                    <a:pt x="102" y="59"/>
                    <a:pt x="102" y="59"/>
                    <a:pt x="101" y="59"/>
                  </a:cubicBezTo>
                  <a:cubicBezTo>
                    <a:pt x="101" y="59"/>
                    <a:pt x="100" y="59"/>
                    <a:pt x="99" y="60"/>
                  </a:cubicBezTo>
                  <a:cubicBezTo>
                    <a:pt x="99" y="61"/>
                    <a:pt x="98" y="61"/>
                    <a:pt x="98" y="61"/>
                  </a:cubicBezTo>
                  <a:cubicBezTo>
                    <a:pt x="97" y="61"/>
                    <a:pt x="97" y="62"/>
                    <a:pt x="96" y="62"/>
                  </a:cubicBezTo>
                  <a:cubicBezTo>
                    <a:pt x="96" y="62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5" y="61"/>
                    <a:pt x="96" y="62"/>
                    <a:pt x="96" y="62"/>
                  </a:cubicBezTo>
                  <a:cubicBezTo>
                    <a:pt x="95" y="62"/>
                    <a:pt x="95" y="62"/>
                    <a:pt x="95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ubicBezTo>
                    <a:pt x="93" y="63"/>
                    <a:pt x="93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0" y="65"/>
                    <a:pt x="90" y="64"/>
                    <a:pt x="90" y="64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6"/>
                    <a:pt x="89" y="66"/>
                    <a:pt x="89" y="66"/>
                  </a:cubicBezTo>
                  <a:cubicBezTo>
                    <a:pt x="89" y="66"/>
                    <a:pt x="88" y="66"/>
                    <a:pt x="88" y="66"/>
                  </a:cubicBezTo>
                  <a:cubicBezTo>
                    <a:pt x="88" y="66"/>
                    <a:pt x="88" y="66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6" y="66"/>
                    <a:pt x="86" y="65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7"/>
                    <a:pt x="86" y="66"/>
                    <a:pt x="85" y="66"/>
                  </a:cubicBezTo>
                  <a:cubicBezTo>
                    <a:pt x="85" y="66"/>
                    <a:pt x="85" y="66"/>
                    <a:pt x="84" y="66"/>
                  </a:cubicBezTo>
                  <a:cubicBezTo>
                    <a:pt x="85" y="66"/>
                    <a:pt x="85" y="66"/>
                    <a:pt x="85" y="67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7"/>
                    <a:pt x="84" y="67"/>
                  </a:cubicBezTo>
                  <a:cubicBezTo>
                    <a:pt x="83" y="66"/>
                    <a:pt x="82" y="67"/>
                    <a:pt x="81" y="67"/>
                  </a:cubicBezTo>
                  <a:cubicBezTo>
                    <a:pt x="82" y="67"/>
                    <a:pt x="81" y="67"/>
                    <a:pt x="81" y="67"/>
                  </a:cubicBezTo>
                  <a:cubicBezTo>
                    <a:pt x="81" y="67"/>
                    <a:pt x="81" y="67"/>
                    <a:pt x="80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8"/>
                    <a:pt x="79" y="68"/>
                    <a:pt x="78" y="68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7" y="68"/>
                    <a:pt x="77" y="68"/>
                    <a:pt x="77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6" y="70"/>
                    <a:pt x="76" y="70"/>
                    <a:pt x="75" y="70"/>
                  </a:cubicBezTo>
                  <a:cubicBezTo>
                    <a:pt x="75" y="70"/>
                    <a:pt x="75" y="71"/>
                    <a:pt x="75" y="71"/>
                  </a:cubicBezTo>
                  <a:cubicBezTo>
                    <a:pt x="75" y="71"/>
                    <a:pt x="74" y="71"/>
                    <a:pt x="74" y="71"/>
                  </a:cubicBezTo>
                  <a:cubicBezTo>
                    <a:pt x="74" y="71"/>
                    <a:pt x="74" y="71"/>
                    <a:pt x="73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3" y="72"/>
                    <a:pt x="74" y="71"/>
                    <a:pt x="74" y="71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3" y="72"/>
                    <a:pt x="72" y="72"/>
                    <a:pt x="72" y="72"/>
                  </a:cubicBezTo>
                  <a:cubicBezTo>
                    <a:pt x="72" y="72"/>
                    <a:pt x="71" y="72"/>
                    <a:pt x="71" y="72"/>
                  </a:cubicBezTo>
                  <a:cubicBezTo>
                    <a:pt x="71" y="72"/>
                    <a:pt x="70" y="72"/>
                    <a:pt x="70" y="72"/>
                  </a:cubicBezTo>
                  <a:cubicBezTo>
                    <a:pt x="70" y="72"/>
                    <a:pt x="70" y="73"/>
                    <a:pt x="70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3"/>
                    <a:pt x="68" y="73"/>
                    <a:pt x="68" y="74"/>
                  </a:cubicBezTo>
                  <a:cubicBezTo>
                    <a:pt x="68" y="74"/>
                    <a:pt x="68" y="74"/>
                    <a:pt x="67" y="73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6" y="75"/>
                    <a:pt x="66" y="75"/>
                    <a:pt x="65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4" y="76"/>
                    <a:pt x="63" y="76"/>
                    <a:pt x="62" y="77"/>
                  </a:cubicBezTo>
                  <a:cubicBezTo>
                    <a:pt x="62" y="77"/>
                    <a:pt x="62" y="77"/>
                    <a:pt x="62" y="77"/>
                  </a:cubicBezTo>
                  <a:cubicBezTo>
                    <a:pt x="61" y="77"/>
                    <a:pt x="61" y="77"/>
                    <a:pt x="60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9" y="77"/>
                    <a:pt x="59" y="77"/>
                    <a:pt x="59" y="78"/>
                  </a:cubicBezTo>
                  <a:cubicBezTo>
                    <a:pt x="58" y="78"/>
                    <a:pt x="58" y="78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9"/>
                    <a:pt x="56" y="79"/>
                    <a:pt x="56" y="79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8"/>
                    <a:pt x="56" y="78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8"/>
                    <a:pt x="55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3" y="77"/>
                    <a:pt x="53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6"/>
                    <a:pt x="51" y="75"/>
                    <a:pt x="51" y="75"/>
                  </a:cubicBezTo>
                  <a:cubicBezTo>
                    <a:pt x="51" y="75"/>
                    <a:pt x="51" y="75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3"/>
                    <a:pt x="49" y="72"/>
                    <a:pt x="49" y="72"/>
                  </a:cubicBezTo>
                  <a:cubicBezTo>
                    <a:pt x="49" y="72"/>
                    <a:pt x="48" y="72"/>
                    <a:pt x="48" y="72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9" y="74"/>
                    <a:pt x="50" y="74"/>
                    <a:pt x="49" y="75"/>
                  </a:cubicBezTo>
                  <a:cubicBezTo>
                    <a:pt x="49" y="75"/>
                    <a:pt x="49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5"/>
                    <a:pt x="49" y="74"/>
                    <a:pt x="49" y="74"/>
                  </a:cubicBezTo>
                  <a:cubicBezTo>
                    <a:pt x="49" y="74"/>
                    <a:pt x="49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7" y="73"/>
                    <a:pt x="47" y="73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1"/>
                    <a:pt x="48" y="70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8"/>
                  </a:cubicBezTo>
                  <a:cubicBezTo>
                    <a:pt x="47" y="68"/>
                    <a:pt x="47" y="68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6"/>
                    <a:pt x="47" y="66"/>
                  </a:cubicBezTo>
                  <a:cubicBezTo>
                    <a:pt x="47" y="66"/>
                    <a:pt x="46" y="66"/>
                    <a:pt x="46" y="66"/>
                  </a:cubicBezTo>
                  <a:cubicBezTo>
                    <a:pt x="46" y="66"/>
                    <a:pt x="46" y="65"/>
                    <a:pt x="46" y="65"/>
                  </a:cubicBezTo>
                  <a:cubicBezTo>
                    <a:pt x="46" y="65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63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6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4" y="67"/>
                    <a:pt x="44" y="67"/>
                  </a:cubicBezTo>
                  <a:cubicBezTo>
                    <a:pt x="44" y="67"/>
                    <a:pt x="44" y="68"/>
                    <a:pt x="44" y="68"/>
                  </a:cubicBezTo>
                  <a:cubicBezTo>
                    <a:pt x="44" y="68"/>
                    <a:pt x="44" y="68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5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2" y="70"/>
                    <a:pt x="42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7"/>
                    <a:pt x="39" y="67"/>
                    <a:pt x="38" y="67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38" y="67"/>
                    <a:pt x="38" y="66"/>
                    <a:pt x="38" y="66"/>
                  </a:cubicBezTo>
                  <a:cubicBezTo>
                    <a:pt x="38" y="66"/>
                    <a:pt x="38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7" y="64"/>
                    <a:pt x="37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5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5" y="64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6" y="63"/>
                    <a:pt x="36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3" y="61"/>
                    <a:pt x="33" y="61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8"/>
                    <a:pt x="33" y="58"/>
                    <a:pt x="33" y="57"/>
                  </a:cubicBezTo>
                  <a:cubicBezTo>
                    <a:pt x="32" y="57"/>
                    <a:pt x="33" y="56"/>
                    <a:pt x="32" y="56"/>
                  </a:cubicBezTo>
                  <a:cubicBezTo>
                    <a:pt x="32" y="56"/>
                    <a:pt x="33" y="56"/>
                    <a:pt x="33" y="56"/>
                  </a:cubicBezTo>
                  <a:cubicBezTo>
                    <a:pt x="32" y="55"/>
                    <a:pt x="31" y="54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2"/>
                    <a:pt x="31" y="51"/>
                    <a:pt x="31" y="51"/>
                  </a:cubicBezTo>
                  <a:cubicBezTo>
                    <a:pt x="30" y="51"/>
                    <a:pt x="30" y="50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9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6"/>
                    <a:pt x="28" y="46"/>
                  </a:cubicBezTo>
                  <a:cubicBezTo>
                    <a:pt x="28" y="45"/>
                    <a:pt x="27" y="45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5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8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6"/>
                  </a:cubicBezTo>
                  <a:cubicBezTo>
                    <a:pt x="24" y="36"/>
                    <a:pt x="23" y="37"/>
                    <a:pt x="23" y="37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1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2"/>
                    <a:pt x="21" y="31"/>
                    <a:pt x="21" y="3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0"/>
                    <a:pt x="20" y="29"/>
                    <a:pt x="19" y="29"/>
                  </a:cubicBezTo>
                  <a:cubicBezTo>
                    <a:pt x="19" y="29"/>
                    <a:pt x="18" y="29"/>
                    <a:pt x="18" y="28"/>
                  </a:cubicBezTo>
                  <a:cubicBezTo>
                    <a:pt x="18" y="27"/>
                    <a:pt x="18" y="27"/>
                    <a:pt x="18" y="26"/>
                  </a:cubicBezTo>
                  <a:cubicBezTo>
                    <a:pt x="17" y="25"/>
                    <a:pt x="17" y="24"/>
                    <a:pt x="16" y="24"/>
                  </a:cubicBezTo>
                  <a:cubicBezTo>
                    <a:pt x="16" y="23"/>
                    <a:pt x="16" y="23"/>
                    <a:pt x="16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1"/>
                    <a:pt x="15" y="21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3" y="18"/>
                    <a:pt x="13" y="17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2" y="15"/>
                  </a:cubicBezTo>
                  <a:cubicBezTo>
                    <a:pt x="12" y="15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1" y="10"/>
                    <a:pt x="11" y="9"/>
                  </a:cubicBezTo>
                  <a:cubicBezTo>
                    <a:pt x="10" y="9"/>
                    <a:pt x="11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3" y="21"/>
                    <a:pt x="14" y="22"/>
                    <a:pt x="14" y="22"/>
                  </a:cubicBezTo>
                  <a:cubicBezTo>
                    <a:pt x="14" y="23"/>
                    <a:pt x="14" y="23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6" y="26"/>
                    <a:pt x="16" y="26"/>
                  </a:cubicBezTo>
                  <a:cubicBezTo>
                    <a:pt x="17" y="27"/>
                    <a:pt x="17" y="28"/>
                    <a:pt x="17" y="29"/>
                  </a:cubicBezTo>
                  <a:cubicBezTo>
                    <a:pt x="17" y="29"/>
                    <a:pt x="17" y="29"/>
                    <a:pt x="17" y="30"/>
                  </a:cubicBezTo>
                  <a:cubicBezTo>
                    <a:pt x="17" y="30"/>
                    <a:pt x="16" y="30"/>
                    <a:pt x="16" y="30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3"/>
                    <a:pt x="17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6"/>
                    <a:pt x="19" y="37"/>
                    <a:pt x="19" y="37"/>
                  </a:cubicBezTo>
                  <a:cubicBezTo>
                    <a:pt x="19" y="38"/>
                    <a:pt x="20" y="39"/>
                    <a:pt x="20" y="40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3" y="45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7"/>
                    <a:pt x="24" y="47"/>
                  </a:cubicBezTo>
                  <a:cubicBezTo>
                    <a:pt x="23" y="47"/>
                    <a:pt x="23" y="48"/>
                    <a:pt x="23" y="48"/>
                  </a:cubicBezTo>
                  <a:cubicBezTo>
                    <a:pt x="25" y="48"/>
                    <a:pt x="26" y="50"/>
                    <a:pt x="25" y="51"/>
                  </a:cubicBezTo>
                  <a:cubicBezTo>
                    <a:pt x="25" y="51"/>
                    <a:pt x="25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7" y="54"/>
                  </a:cubicBezTo>
                  <a:cubicBezTo>
                    <a:pt x="27" y="54"/>
                    <a:pt x="27" y="54"/>
                    <a:pt x="27" y="55"/>
                  </a:cubicBezTo>
                  <a:cubicBezTo>
                    <a:pt x="27" y="55"/>
                    <a:pt x="27" y="56"/>
                    <a:pt x="27" y="56"/>
                  </a:cubicBezTo>
                  <a:cubicBezTo>
                    <a:pt x="27" y="57"/>
                    <a:pt x="28" y="57"/>
                    <a:pt x="28" y="57"/>
                  </a:cubicBezTo>
                  <a:cubicBezTo>
                    <a:pt x="28" y="58"/>
                    <a:pt x="28" y="58"/>
                    <a:pt x="28" y="59"/>
                  </a:cubicBezTo>
                  <a:cubicBezTo>
                    <a:pt x="28" y="59"/>
                    <a:pt x="28" y="59"/>
                    <a:pt x="29" y="59"/>
                  </a:cubicBezTo>
                  <a:cubicBezTo>
                    <a:pt x="28" y="59"/>
                    <a:pt x="28" y="60"/>
                    <a:pt x="28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2"/>
                    <a:pt x="28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7" y="62"/>
                  </a:cubicBezTo>
                  <a:cubicBezTo>
                    <a:pt x="27" y="62"/>
                    <a:pt x="27" y="61"/>
                    <a:pt x="26" y="62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2"/>
                    <a:pt x="26" y="62"/>
                    <a:pt x="27" y="63"/>
                  </a:cubicBezTo>
                  <a:cubicBezTo>
                    <a:pt x="27" y="63"/>
                    <a:pt x="27" y="62"/>
                    <a:pt x="27" y="62"/>
                  </a:cubicBezTo>
                  <a:cubicBezTo>
                    <a:pt x="27" y="63"/>
                    <a:pt x="27" y="63"/>
                    <a:pt x="28" y="63"/>
                  </a:cubicBezTo>
                  <a:cubicBezTo>
                    <a:pt x="27" y="63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9"/>
                    <a:pt x="28" y="69"/>
                    <a:pt x="28" y="70"/>
                  </a:cubicBezTo>
                  <a:cubicBezTo>
                    <a:pt x="27" y="70"/>
                    <a:pt x="27" y="70"/>
                    <a:pt x="27" y="71"/>
                  </a:cubicBezTo>
                  <a:cubicBezTo>
                    <a:pt x="27" y="71"/>
                    <a:pt x="27" y="71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3"/>
                    <a:pt x="27" y="73"/>
                  </a:cubicBezTo>
                  <a:cubicBezTo>
                    <a:pt x="26" y="73"/>
                    <a:pt x="26" y="74"/>
                    <a:pt x="26" y="74"/>
                  </a:cubicBezTo>
                  <a:cubicBezTo>
                    <a:pt x="26" y="74"/>
                    <a:pt x="26" y="75"/>
                    <a:pt x="26" y="75"/>
                  </a:cubicBezTo>
                  <a:cubicBezTo>
                    <a:pt x="25" y="75"/>
                    <a:pt x="25" y="76"/>
                    <a:pt x="25" y="76"/>
                  </a:cubicBezTo>
                  <a:cubicBezTo>
                    <a:pt x="25" y="76"/>
                    <a:pt x="26" y="76"/>
                    <a:pt x="26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4" y="78"/>
                  </a:cubicBezTo>
                  <a:cubicBezTo>
                    <a:pt x="25" y="78"/>
                    <a:pt x="25" y="79"/>
                    <a:pt x="25" y="79"/>
                  </a:cubicBezTo>
                  <a:cubicBezTo>
                    <a:pt x="25" y="79"/>
                    <a:pt x="25" y="79"/>
                    <a:pt x="24" y="79"/>
                  </a:cubicBezTo>
                  <a:cubicBezTo>
                    <a:pt x="24" y="79"/>
                    <a:pt x="25" y="79"/>
                    <a:pt x="25" y="79"/>
                  </a:cubicBezTo>
                  <a:cubicBezTo>
                    <a:pt x="24" y="80"/>
                    <a:pt x="25" y="80"/>
                    <a:pt x="25" y="80"/>
                  </a:cubicBezTo>
                  <a:cubicBezTo>
                    <a:pt x="25" y="81"/>
                    <a:pt x="25" y="81"/>
                    <a:pt x="24" y="81"/>
                  </a:cubicBezTo>
                  <a:cubicBezTo>
                    <a:pt x="24" y="81"/>
                    <a:pt x="25" y="81"/>
                    <a:pt x="25" y="81"/>
                  </a:cubicBezTo>
                  <a:cubicBezTo>
                    <a:pt x="25" y="82"/>
                    <a:pt x="24" y="82"/>
                    <a:pt x="24" y="82"/>
                  </a:cubicBezTo>
                  <a:cubicBezTo>
                    <a:pt x="24" y="82"/>
                    <a:pt x="24" y="82"/>
                    <a:pt x="25" y="82"/>
                  </a:cubicBezTo>
                  <a:cubicBezTo>
                    <a:pt x="24" y="83"/>
                    <a:pt x="24" y="84"/>
                    <a:pt x="24" y="8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3" y="86"/>
                    <a:pt x="23" y="86"/>
                  </a:cubicBezTo>
                  <a:cubicBezTo>
                    <a:pt x="23" y="86"/>
                    <a:pt x="23" y="86"/>
                    <a:pt x="23" y="87"/>
                  </a:cubicBezTo>
                  <a:cubicBezTo>
                    <a:pt x="22" y="87"/>
                    <a:pt x="22" y="87"/>
                    <a:pt x="23" y="88"/>
                  </a:cubicBezTo>
                  <a:cubicBezTo>
                    <a:pt x="22" y="88"/>
                    <a:pt x="22" y="88"/>
                    <a:pt x="22" y="89"/>
                  </a:cubicBezTo>
                  <a:cubicBezTo>
                    <a:pt x="22" y="89"/>
                    <a:pt x="22" y="89"/>
                    <a:pt x="22" y="90"/>
                  </a:cubicBezTo>
                  <a:cubicBezTo>
                    <a:pt x="21" y="91"/>
                    <a:pt x="22" y="92"/>
                    <a:pt x="21" y="92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9" y="93"/>
                    <a:pt x="19" y="94"/>
                    <a:pt x="19" y="94"/>
                  </a:cubicBezTo>
                  <a:cubicBezTo>
                    <a:pt x="19" y="95"/>
                    <a:pt x="20" y="95"/>
                    <a:pt x="20" y="96"/>
                  </a:cubicBezTo>
                  <a:cubicBezTo>
                    <a:pt x="20" y="96"/>
                    <a:pt x="19" y="97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8"/>
                    <a:pt x="19" y="98"/>
                    <a:pt x="18" y="98"/>
                  </a:cubicBezTo>
                  <a:cubicBezTo>
                    <a:pt x="19" y="98"/>
                    <a:pt x="19" y="99"/>
                    <a:pt x="19" y="99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9" y="99"/>
                    <a:pt x="19" y="100"/>
                    <a:pt x="19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7" y="100"/>
                    <a:pt x="17" y="100"/>
                  </a:cubicBezTo>
                  <a:cubicBezTo>
                    <a:pt x="17" y="101"/>
                    <a:pt x="18" y="101"/>
                    <a:pt x="18" y="101"/>
                  </a:cubicBezTo>
                  <a:cubicBezTo>
                    <a:pt x="17" y="101"/>
                    <a:pt x="17" y="101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3"/>
                  </a:cubicBezTo>
                  <a:cubicBezTo>
                    <a:pt x="17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7" y="104"/>
                    <a:pt x="17" y="104"/>
                  </a:cubicBezTo>
                  <a:cubicBezTo>
                    <a:pt x="17" y="104"/>
                    <a:pt x="17" y="104"/>
                    <a:pt x="16" y="104"/>
                  </a:cubicBezTo>
                  <a:cubicBezTo>
                    <a:pt x="17" y="104"/>
                    <a:pt x="17" y="104"/>
                    <a:pt x="17" y="105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7" y="105"/>
                    <a:pt x="17" y="106"/>
                    <a:pt x="17" y="107"/>
                  </a:cubicBezTo>
                  <a:cubicBezTo>
                    <a:pt x="17" y="107"/>
                    <a:pt x="16" y="107"/>
                    <a:pt x="16" y="107"/>
                  </a:cubicBezTo>
                  <a:cubicBezTo>
                    <a:pt x="16" y="108"/>
                    <a:pt x="16" y="109"/>
                    <a:pt x="15" y="109"/>
                  </a:cubicBezTo>
                  <a:cubicBezTo>
                    <a:pt x="15" y="109"/>
                    <a:pt x="14" y="110"/>
                    <a:pt x="14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1"/>
                    <a:pt x="12" y="111"/>
                    <a:pt x="12" y="112"/>
                  </a:cubicBezTo>
                  <a:cubicBezTo>
                    <a:pt x="12" y="112"/>
                    <a:pt x="12" y="112"/>
                    <a:pt x="11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4"/>
                    <a:pt x="9" y="114"/>
                    <a:pt x="9" y="115"/>
                  </a:cubicBezTo>
                  <a:cubicBezTo>
                    <a:pt x="8" y="115"/>
                    <a:pt x="8" y="115"/>
                    <a:pt x="9" y="116"/>
                  </a:cubicBezTo>
                  <a:cubicBezTo>
                    <a:pt x="8" y="116"/>
                    <a:pt x="8" y="116"/>
                    <a:pt x="8" y="117"/>
                  </a:cubicBezTo>
                  <a:cubicBezTo>
                    <a:pt x="8" y="117"/>
                    <a:pt x="7" y="118"/>
                    <a:pt x="7" y="118"/>
                  </a:cubicBezTo>
                  <a:cubicBezTo>
                    <a:pt x="6" y="118"/>
                    <a:pt x="6" y="118"/>
                    <a:pt x="6" y="119"/>
                  </a:cubicBezTo>
                  <a:cubicBezTo>
                    <a:pt x="6" y="119"/>
                    <a:pt x="7" y="119"/>
                    <a:pt x="7" y="119"/>
                  </a:cubicBezTo>
                  <a:cubicBezTo>
                    <a:pt x="7" y="119"/>
                    <a:pt x="7" y="119"/>
                    <a:pt x="6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1"/>
                    <a:pt x="5" y="122"/>
                    <a:pt x="4" y="122"/>
                  </a:cubicBezTo>
                  <a:cubicBezTo>
                    <a:pt x="4" y="122"/>
                    <a:pt x="4" y="122"/>
                    <a:pt x="3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3" y="123"/>
                    <a:pt x="3" y="123"/>
                    <a:pt x="3" y="124"/>
                  </a:cubicBezTo>
                  <a:cubicBezTo>
                    <a:pt x="3" y="124"/>
                    <a:pt x="2" y="124"/>
                    <a:pt x="2" y="124"/>
                  </a:cubicBezTo>
                  <a:cubicBezTo>
                    <a:pt x="2" y="124"/>
                    <a:pt x="2" y="124"/>
                    <a:pt x="2" y="125"/>
                  </a:cubicBezTo>
                  <a:cubicBezTo>
                    <a:pt x="2" y="125"/>
                    <a:pt x="2" y="125"/>
                    <a:pt x="1" y="125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5"/>
                    <a:pt x="1" y="126"/>
                    <a:pt x="1" y="126"/>
                  </a:cubicBezTo>
                  <a:cubicBezTo>
                    <a:pt x="1" y="126"/>
                    <a:pt x="1" y="126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8"/>
                    <a:pt x="0" y="128"/>
                  </a:cubicBezTo>
                  <a:cubicBezTo>
                    <a:pt x="0" y="128"/>
                    <a:pt x="0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3" y="128"/>
                    <a:pt x="4" y="127"/>
                    <a:pt x="5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30"/>
                    <a:pt x="6" y="130"/>
                    <a:pt x="6" y="130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129"/>
                    <a:pt x="6" y="128"/>
                    <a:pt x="6" y="128"/>
                  </a:cubicBezTo>
                  <a:cubicBezTo>
                    <a:pt x="6" y="128"/>
                    <a:pt x="6" y="128"/>
                    <a:pt x="7" y="127"/>
                  </a:cubicBezTo>
                  <a:cubicBezTo>
                    <a:pt x="8" y="127"/>
                    <a:pt x="9" y="128"/>
                    <a:pt x="9" y="128"/>
                  </a:cubicBezTo>
                  <a:cubicBezTo>
                    <a:pt x="10" y="128"/>
                    <a:pt x="10" y="128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1" y="129"/>
                    <a:pt x="12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0"/>
                    <a:pt x="14" y="131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2"/>
                    <a:pt x="15" y="132"/>
                    <a:pt x="16" y="132"/>
                  </a:cubicBezTo>
                  <a:cubicBezTo>
                    <a:pt x="16" y="132"/>
                    <a:pt x="15" y="132"/>
                    <a:pt x="15" y="132"/>
                  </a:cubicBezTo>
                  <a:cubicBezTo>
                    <a:pt x="16" y="132"/>
                    <a:pt x="17" y="132"/>
                    <a:pt x="17" y="133"/>
                  </a:cubicBezTo>
                  <a:cubicBezTo>
                    <a:pt x="17" y="133"/>
                    <a:pt x="17" y="133"/>
                    <a:pt x="17" y="134"/>
                  </a:cubicBezTo>
                  <a:cubicBezTo>
                    <a:pt x="17" y="134"/>
                    <a:pt x="17" y="134"/>
                    <a:pt x="16" y="134"/>
                  </a:cubicBezTo>
                  <a:cubicBezTo>
                    <a:pt x="16" y="134"/>
                    <a:pt x="16" y="134"/>
                    <a:pt x="17" y="134"/>
                  </a:cubicBezTo>
                  <a:cubicBezTo>
                    <a:pt x="16" y="135"/>
                    <a:pt x="15" y="135"/>
                    <a:pt x="15" y="135"/>
                  </a:cubicBezTo>
                  <a:cubicBezTo>
                    <a:pt x="14" y="135"/>
                    <a:pt x="14" y="136"/>
                    <a:pt x="14" y="136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7"/>
                    <a:pt x="14" y="138"/>
                    <a:pt x="14" y="138"/>
                  </a:cubicBezTo>
                  <a:cubicBezTo>
                    <a:pt x="14" y="138"/>
                    <a:pt x="13" y="138"/>
                    <a:pt x="13" y="13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3" y="139"/>
                    <a:pt x="12" y="139"/>
                    <a:pt x="12" y="139"/>
                  </a:cubicBezTo>
                  <a:cubicBezTo>
                    <a:pt x="12" y="139"/>
                    <a:pt x="13" y="140"/>
                    <a:pt x="13" y="140"/>
                  </a:cubicBezTo>
                  <a:cubicBezTo>
                    <a:pt x="13" y="140"/>
                    <a:pt x="12" y="140"/>
                    <a:pt x="12" y="140"/>
                  </a:cubicBezTo>
                  <a:cubicBezTo>
                    <a:pt x="12" y="140"/>
                    <a:pt x="12" y="141"/>
                    <a:pt x="12" y="141"/>
                  </a:cubicBezTo>
                  <a:cubicBezTo>
                    <a:pt x="12" y="141"/>
                    <a:pt x="12" y="141"/>
                    <a:pt x="13" y="141"/>
                  </a:cubicBezTo>
                  <a:cubicBezTo>
                    <a:pt x="13" y="141"/>
                    <a:pt x="13" y="141"/>
                    <a:pt x="13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3" y="142"/>
                    <a:pt x="13" y="142"/>
                    <a:pt x="13" y="143"/>
                  </a:cubicBezTo>
                  <a:cubicBezTo>
                    <a:pt x="14" y="143"/>
                    <a:pt x="14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3"/>
                    <a:pt x="16" y="142"/>
                    <a:pt x="16" y="143"/>
                  </a:cubicBezTo>
                  <a:cubicBezTo>
                    <a:pt x="16" y="143"/>
                    <a:pt x="17" y="143"/>
                    <a:pt x="17" y="143"/>
                  </a:cubicBezTo>
                  <a:cubicBezTo>
                    <a:pt x="17" y="143"/>
                    <a:pt x="17" y="143"/>
                    <a:pt x="18" y="143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3"/>
                    <a:pt x="19" y="143"/>
                    <a:pt x="19" y="142"/>
                  </a:cubicBezTo>
                  <a:cubicBezTo>
                    <a:pt x="19" y="142"/>
                    <a:pt x="20" y="142"/>
                    <a:pt x="20" y="142"/>
                  </a:cubicBezTo>
                  <a:cubicBezTo>
                    <a:pt x="20" y="142"/>
                    <a:pt x="21" y="142"/>
                    <a:pt x="21" y="142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41"/>
                    <a:pt x="22" y="141"/>
                    <a:pt x="23" y="141"/>
                  </a:cubicBezTo>
                  <a:cubicBezTo>
                    <a:pt x="23" y="142"/>
                    <a:pt x="23" y="142"/>
                    <a:pt x="23" y="142"/>
                  </a:cubicBezTo>
                  <a:cubicBezTo>
                    <a:pt x="23" y="142"/>
                    <a:pt x="23" y="142"/>
                    <a:pt x="24" y="142"/>
                  </a:cubicBezTo>
                  <a:cubicBezTo>
                    <a:pt x="23" y="143"/>
                    <a:pt x="24" y="143"/>
                    <a:pt x="24" y="143"/>
                  </a:cubicBezTo>
                  <a:cubicBezTo>
                    <a:pt x="24" y="143"/>
                    <a:pt x="24" y="144"/>
                    <a:pt x="24" y="144"/>
                  </a:cubicBezTo>
                  <a:cubicBezTo>
                    <a:pt x="24" y="145"/>
                    <a:pt x="23" y="145"/>
                    <a:pt x="23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3" y="146"/>
                    <a:pt x="23" y="147"/>
                    <a:pt x="22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2" y="148"/>
                    <a:pt x="21" y="148"/>
                    <a:pt x="20" y="148"/>
                  </a:cubicBezTo>
                  <a:cubicBezTo>
                    <a:pt x="20" y="148"/>
                    <a:pt x="21" y="148"/>
                    <a:pt x="21" y="148"/>
                  </a:cubicBezTo>
                  <a:cubicBezTo>
                    <a:pt x="21" y="149"/>
                    <a:pt x="20" y="149"/>
                    <a:pt x="20" y="14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19" y="149"/>
                    <a:pt x="19" y="149"/>
                    <a:pt x="19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1"/>
                    <a:pt x="18" y="151"/>
                  </a:cubicBezTo>
                  <a:cubicBezTo>
                    <a:pt x="17" y="151"/>
                    <a:pt x="17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2"/>
                    <a:pt x="18" y="153"/>
                    <a:pt x="19" y="154"/>
                  </a:cubicBezTo>
                  <a:cubicBezTo>
                    <a:pt x="19" y="154"/>
                    <a:pt x="19" y="154"/>
                    <a:pt x="19" y="155"/>
                  </a:cubicBezTo>
                  <a:cubicBezTo>
                    <a:pt x="19" y="155"/>
                    <a:pt x="19" y="155"/>
                    <a:pt x="20" y="155"/>
                  </a:cubicBezTo>
                  <a:cubicBezTo>
                    <a:pt x="19" y="155"/>
                    <a:pt x="19" y="156"/>
                    <a:pt x="19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1" y="156"/>
                    <a:pt x="22" y="156"/>
                    <a:pt x="23" y="155"/>
                  </a:cubicBezTo>
                  <a:cubicBezTo>
                    <a:pt x="23" y="155"/>
                    <a:pt x="23" y="156"/>
                    <a:pt x="23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3" y="156"/>
                    <a:pt x="23" y="157"/>
                  </a:cubicBezTo>
                  <a:cubicBezTo>
                    <a:pt x="23" y="157"/>
                    <a:pt x="24" y="157"/>
                    <a:pt x="24" y="156"/>
                  </a:cubicBezTo>
                  <a:cubicBezTo>
                    <a:pt x="24" y="156"/>
                    <a:pt x="25" y="156"/>
                    <a:pt x="25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7" y="156"/>
                    <a:pt x="27" y="156"/>
                    <a:pt x="28" y="155"/>
                  </a:cubicBezTo>
                  <a:cubicBezTo>
                    <a:pt x="28" y="155"/>
                    <a:pt x="28" y="156"/>
                    <a:pt x="28" y="156"/>
                  </a:cubicBezTo>
                  <a:cubicBezTo>
                    <a:pt x="28" y="156"/>
                    <a:pt x="29" y="156"/>
                    <a:pt x="29" y="156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0" y="155"/>
                    <a:pt x="30" y="155"/>
                    <a:pt x="31" y="155"/>
                  </a:cubicBezTo>
                  <a:cubicBezTo>
                    <a:pt x="31" y="155"/>
                    <a:pt x="31" y="155"/>
                    <a:pt x="32" y="154"/>
                  </a:cubicBezTo>
                  <a:cubicBezTo>
                    <a:pt x="32" y="154"/>
                    <a:pt x="33" y="154"/>
                    <a:pt x="33" y="153"/>
                  </a:cubicBezTo>
                  <a:cubicBezTo>
                    <a:pt x="34" y="153"/>
                    <a:pt x="34" y="154"/>
                    <a:pt x="34" y="153"/>
                  </a:cubicBezTo>
                  <a:cubicBezTo>
                    <a:pt x="34" y="153"/>
                    <a:pt x="35" y="153"/>
                    <a:pt x="35" y="153"/>
                  </a:cubicBezTo>
                  <a:cubicBezTo>
                    <a:pt x="35" y="153"/>
                    <a:pt x="35" y="152"/>
                    <a:pt x="36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7" y="152"/>
                    <a:pt x="37" y="152"/>
                  </a:cubicBezTo>
                  <a:cubicBezTo>
                    <a:pt x="37" y="151"/>
                    <a:pt x="38" y="151"/>
                    <a:pt x="38" y="151"/>
                  </a:cubicBezTo>
                  <a:cubicBezTo>
                    <a:pt x="38" y="151"/>
                    <a:pt x="39" y="151"/>
                    <a:pt x="39" y="151"/>
                  </a:cubicBezTo>
                  <a:cubicBezTo>
                    <a:pt x="39" y="151"/>
                    <a:pt x="39" y="152"/>
                    <a:pt x="39" y="152"/>
                  </a:cubicBezTo>
                  <a:cubicBezTo>
                    <a:pt x="40" y="151"/>
                    <a:pt x="41" y="151"/>
                    <a:pt x="42" y="151"/>
                  </a:cubicBezTo>
                  <a:cubicBezTo>
                    <a:pt x="42" y="151"/>
                    <a:pt x="42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50"/>
                    <a:pt x="46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50"/>
                    <a:pt x="48" y="150"/>
                    <a:pt x="48" y="149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49"/>
                    <a:pt x="49" y="149"/>
                    <a:pt x="49" y="149"/>
                  </a:cubicBezTo>
                  <a:cubicBezTo>
                    <a:pt x="49" y="149"/>
                    <a:pt x="49" y="148"/>
                    <a:pt x="49" y="148"/>
                  </a:cubicBezTo>
                  <a:cubicBezTo>
                    <a:pt x="49" y="148"/>
                    <a:pt x="50" y="148"/>
                    <a:pt x="50" y="147"/>
                  </a:cubicBezTo>
                  <a:cubicBezTo>
                    <a:pt x="50" y="147"/>
                    <a:pt x="51" y="147"/>
                    <a:pt x="51" y="147"/>
                  </a:cubicBezTo>
                  <a:cubicBezTo>
                    <a:pt x="51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2" y="147"/>
                  </a:cubicBezTo>
                  <a:cubicBezTo>
                    <a:pt x="53" y="146"/>
                    <a:pt x="53" y="146"/>
                    <a:pt x="53" y="145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4" y="145"/>
                    <a:pt x="54" y="145"/>
                    <a:pt x="54" y="146"/>
                  </a:cubicBezTo>
                  <a:cubicBezTo>
                    <a:pt x="54" y="145"/>
                    <a:pt x="54" y="145"/>
                    <a:pt x="55" y="145"/>
                  </a:cubicBezTo>
                  <a:cubicBezTo>
                    <a:pt x="55" y="145"/>
                    <a:pt x="55" y="145"/>
                    <a:pt x="54" y="145"/>
                  </a:cubicBezTo>
                  <a:cubicBezTo>
                    <a:pt x="54" y="144"/>
                    <a:pt x="54" y="144"/>
                    <a:pt x="54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6" y="145"/>
                    <a:pt x="56" y="146"/>
                    <a:pt x="56" y="146"/>
                  </a:cubicBezTo>
                  <a:cubicBezTo>
                    <a:pt x="56" y="146"/>
                    <a:pt x="56" y="146"/>
                    <a:pt x="56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8" y="146"/>
                    <a:pt x="58" y="146"/>
                    <a:pt x="59" y="146"/>
                  </a:cubicBezTo>
                  <a:cubicBezTo>
                    <a:pt x="58" y="146"/>
                    <a:pt x="58" y="146"/>
                    <a:pt x="58" y="145"/>
                  </a:cubicBezTo>
                  <a:cubicBezTo>
                    <a:pt x="58" y="145"/>
                    <a:pt x="59" y="145"/>
                    <a:pt x="59" y="145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0" y="144"/>
                    <a:pt x="60" y="143"/>
                    <a:pt x="61" y="143"/>
                  </a:cubicBezTo>
                  <a:cubicBezTo>
                    <a:pt x="61" y="143"/>
                    <a:pt x="61" y="144"/>
                    <a:pt x="61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1" y="144"/>
                    <a:pt x="61" y="144"/>
                    <a:pt x="62" y="144"/>
                  </a:cubicBezTo>
                  <a:cubicBezTo>
                    <a:pt x="61" y="144"/>
                    <a:pt x="61" y="144"/>
                    <a:pt x="61" y="143"/>
                  </a:cubicBezTo>
                  <a:cubicBezTo>
                    <a:pt x="62" y="143"/>
                    <a:pt x="63" y="144"/>
                    <a:pt x="63" y="144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3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3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64" y="143"/>
                    <a:pt x="64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6" y="143"/>
                  </a:cubicBezTo>
                  <a:cubicBezTo>
                    <a:pt x="66" y="143"/>
                    <a:pt x="66" y="142"/>
                    <a:pt x="66" y="142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7" y="142"/>
                    <a:pt x="66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8" y="141"/>
                    <a:pt x="68" y="141"/>
                  </a:cubicBezTo>
                  <a:cubicBezTo>
                    <a:pt x="68" y="141"/>
                    <a:pt x="69" y="141"/>
                    <a:pt x="69" y="142"/>
                  </a:cubicBezTo>
                  <a:cubicBezTo>
                    <a:pt x="69" y="142"/>
                    <a:pt x="69" y="142"/>
                    <a:pt x="70" y="142"/>
                  </a:cubicBezTo>
                  <a:cubicBezTo>
                    <a:pt x="70" y="142"/>
                    <a:pt x="70" y="142"/>
                    <a:pt x="70" y="141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141"/>
                    <a:pt x="72" y="141"/>
                    <a:pt x="72" y="141"/>
                  </a:cubicBezTo>
                  <a:cubicBezTo>
                    <a:pt x="72" y="141"/>
                    <a:pt x="72" y="141"/>
                    <a:pt x="72" y="141"/>
                  </a:cubicBezTo>
                  <a:cubicBezTo>
                    <a:pt x="72" y="141"/>
                    <a:pt x="73" y="141"/>
                    <a:pt x="73" y="141"/>
                  </a:cubicBezTo>
                  <a:cubicBezTo>
                    <a:pt x="73" y="141"/>
                    <a:pt x="74" y="141"/>
                    <a:pt x="74" y="142"/>
                  </a:cubicBezTo>
                  <a:cubicBezTo>
                    <a:pt x="74" y="142"/>
                    <a:pt x="74" y="142"/>
                    <a:pt x="75" y="142"/>
                  </a:cubicBezTo>
                  <a:cubicBezTo>
                    <a:pt x="75" y="142"/>
                    <a:pt x="75" y="142"/>
                    <a:pt x="75" y="141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2"/>
                    <a:pt x="77" y="143"/>
                    <a:pt x="77" y="143"/>
                  </a:cubicBezTo>
                  <a:cubicBezTo>
                    <a:pt x="77" y="143"/>
                    <a:pt x="77" y="144"/>
                    <a:pt x="78" y="144"/>
                  </a:cubicBezTo>
                  <a:cubicBezTo>
                    <a:pt x="78" y="144"/>
                    <a:pt x="78" y="143"/>
                    <a:pt x="78" y="143"/>
                  </a:cubicBezTo>
                  <a:cubicBezTo>
                    <a:pt x="79" y="144"/>
                    <a:pt x="79" y="143"/>
                    <a:pt x="80" y="144"/>
                  </a:cubicBezTo>
                  <a:cubicBezTo>
                    <a:pt x="80" y="144"/>
                    <a:pt x="80" y="145"/>
                    <a:pt x="80" y="145"/>
                  </a:cubicBezTo>
                  <a:cubicBezTo>
                    <a:pt x="80" y="145"/>
                    <a:pt x="81" y="145"/>
                    <a:pt x="81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6"/>
                    <a:pt x="82" y="146"/>
                    <a:pt x="83" y="145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5" y="147"/>
                    <a:pt x="85" y="148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8"/>
                    <a:pt x="86" y="148"/>
                  </a:cubicBezTo>
                  <a:cubicBezTo>
                    <a:pt x="86" y="148"/>
                    <a:pt x="86" y="148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90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49"/>
                    <a:pt x="91" y="149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1"/>
                    <a:pt x="93" y="151"/>
                  </a:cubicBezTo>
                  <a:cubicBezTo>
                    <a:pt x="93" y="151"/>
                    <a:pt x="93" y="151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0" y="151"/>
                    <a:pt x="90" y="151"/>
                  </a:cubicBezTo>
                  <a:cubicBezTo>
                    <a:pt x="90" y="152"/>
                    <a:pt x="91" y="151"/>
                    <a:pt x="91" y="152"/>
                  </a:cubicBezTo>
                  <a:cubicBezTo>
                    <a:pt x="91" y="152"/>
                    <a:pt x="91" y="152"/>
                    <a:pt x="90" y="152"/>
                  </a:cubicBezTo>
                  <a:cubicBezTo>
                    <a:pt x="91" y="153"/>
                    <a:pt x="92" y="152"/>
                    <a:pt x="92" y="152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2"/>
                    <a:pt x="94" y="152"/>
                    <a:pt x="94" y="152"/>
                  </a:cubicBezTo>
                  <a:cubicBezTo>
                    <a:pt x="94" y="152"/>
                    <a:pt x="94" y="151"/>
                    <a:pt x="93" y="151"/>
                  </a:cubicBezTo>
                  <a:cubicBezTo>
                    <a:pt x="93" y="151"/>
                    <a:pt x="93" y="150"/>
                    <a:pt x="93" y="150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5" y="151"/>
                    <a:pt x="95" y="151"/>
                    <a:pt x="96" y="151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2"/>
                    <a:pt x="97" y="153"/>
                    <a:pt x="98" y="153"/>
                  </a:cubicBezTo>
                  <a:cubicBezTo>
                    <a:pt x="98" y="153"/>
                    <a:pt x="98" y="153"/>
                    <a:pt x="98" y="154"/>
                  </a:cubicBezTo>
                  <a:cubicBezTo>
                    <a:pt x="98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1" y="154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52"/>
                    <a:pt x="102" y="152"/>
                    <a:pt x="102" y="15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1"/>
                    <a:pt x="101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1" y="151"/>
                    <a:pt x="101" y="151"/>
                    <a:pt x="100" y="151"/>
                  </a:cubicBezTo>
                  <a:cubicBezTo>
                    <a:pt x="100" y="150"/>
                    <a:pt x="100" y="150"/>
                    <a:pt x="99" y="150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49"/>
                    <a:pt x="99" y="149"/>
                  </a:cubicBezTo>
                  <a:cubicBezTo>
                    <a:pt x="99" y="149"/>
                    <a:pt x="99" y="149"/>
                    <a:pt x="98" y="148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8" y="148"/>
                    <a:pt x="98" y="149"/>
                    <a:pt x="98" y="149"/>
                  </a:cubicBezTo>
                  <a:cubicBezTo>
                    <a:pt x="98" y="149"/>
                    <a:pt x="98" y="148"/>
                    <a:pt x="97" y="148"/>
                  </a:cubicBezTo>
                  <a:cubicBezTo>
                    <a:pt x="97" y="149"/>
                    <a:pt x="96" y="148"/>
                    <a:pt x="95" y="147"/>
                  </a:cubicBezTo>
                  <a:cubicBezTo>
                    <a:pt x="95" y="147"/>
                    <a:pt x="95" y="148"/>
                    <a:pt x="95" y="147"/>
                  </a:cubicBezTo>
                  <a:cubicBezTo>
                    <a:pt x="95" y="147"/>
                    <a:pt x="95" y="146"/>
                    <a:pt x="95" y="146"/>
                  </a:cubicBezTo>
                  <a:cubicBezTo>
                    <a:pt x="95" y="147"/>
                    <a:pt x="94" y="147"/>
                    <a:pt x="94" y="147"/>
                  </a:cubicBezTo>
                  <a:cubicBezTo>
                    <a:pt x="94" y="147"/>
                    <a:pt x="94" y="147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1" y="145"/>
                    <a:pt x="90" y="146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89" y="145"/>
                    <a:pt x="89" y="145"/>
                    <a:pt x="89" y="145"/>
                  </a:cubicBezTo>
                  <a:cubicBezTo>
                    <a:pt x="89" y="144"/>
                    <a:pt x="90" y="144"/>
                    <a:pt x="90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4"/>
                    <a:pt x="88" y="143"/>
                    <a:pt x="88" y="143"/>
                  </a:cubicBezTo>
                  <a:cubicBezTo>
                    <a:pt x="88" y="143"/>
                    <a:pt x="88" y="143"/>
                    <a:pt x="89" y="143"/>
                  </a:cubicBezTo>
                  <a:cubicBezTo>
                    <a:pt x="88" y="143"/>
                    <a:pt x="88" y="143"/>
                    <a:pt x="87" y="142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7" y="143"/>
                    <a:pt x="87" y="142"/>
                    <a:pt x="87" y="142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7" y="142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0"/>
                    <a:pt x="88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8"/>
                    <a:pt x="90" y="138"/>
                  </a:cubicBezTo>
                  <a:cubicBezTo>
                    <a:pt x="90" y="138"/>
                    <a:pt x="91" y="138"/>
                    <a:pt x="91" y="13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2" y="138"/>
                    <a:pt x="92" y="138"/>
                    <a:pt x="93" y="138"/>
                  </a:cubicBezTo>
                  <a:cubicBezTo>
                    <a:pt x="93" y="137"/>
                    <a:pt x="93" y="137"/>
                    <a:pt x="93" y="138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8"/>
                  </a:cubicBezTo>
                  <a:cubicBezTo>
                    <a:pt x="95" y="138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6" y="138"/>
                    <a:pt x="96" y="138"/>
                    <a:pt x="97" y="138"/>
                  </a:cubicBezTo>
                  <a:cubicBezTo>
                    <a:pt x="97" y="138"/>
                    <a:pt x="97" y="138"/>
                    <a:pt x="97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9"/>
                    <a:pt x="98" y="139"/>
                    <a:pt x="98" y="139"/>
                  </a:cubicBezTo>
                  <a:cubicBezTo>
                    <a:pt x="98" y="139"/>
                    <a:pt x="99" y="139"/>
                    <a:pt x="99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39"/>
                    <a:pt x="100" y="139"/>
                    <a:pt x="100" y="139"/>
                  </a:cubicBezTo>
                  <a:cubicBezTo>
                    <a:pt x="100" y="139"/>
                    <a:pt x="100" y="139"/>
                    <a:pt x="100" y="140"/>
                  </a:cubicBezTo>
                  <a:cubicBezTo>
                    <a:pt x="100" y="140"/>
                    <a:pt x="101" y="140"/>
                    <a:pt x="101" y="141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1" y="140"/>
                    <a:pt x="102" y="140"/>
                    <a:pt x="102" y="139"/>
                  </a:cubicBezTo>
                  <a:cubicBezTo>
                    <a:pt x="102" y="140"/>
                    <a:pt x="102" y="140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3" y="141"/>
                    <a:pt x="103" y="140"/>
                  </a:cubicBezTo>
                  <a:cubicBezTo>
                    <a:pt x="103" y="140"/>
                    <a:pt x="103" y="140"/>
                    <a:pt x="103" y="140"/>
                  </a:cubicBezTo>
                  <a:cubicBezTo>
                    <a:pt x="103" y="140"/>
                    <a:pt x="103" y="140"/>
                    <a:pt x="103" y="141"/>
                  </a:cubicBezTo>
                  <a:cubicBezTo>
                    <a:pt x="104" y="141"/>
                    <a:pt x="104" y="141"/>
                    <a:pt x="105" y="141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5" y="142"/>
                    <a:pt x="105" y="142"/>
                    <a:pt x="106" y="142"/>
                  </a:cubicBezTo>
                  <a:cubicBezTo>
                    <a:pt x="106" y="142"/>
                    <a:pt x="106" y="143"/>
                    <a:pt x="106" y="143"/>
                  </a:cubicBezTo>
                  <a:cubicBezTo>
                    <a:pt x="106" y="143"/>
                    <a:pt x="106" y="143"/>
                    <a:pt x="107" y="143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07" y="144"/>
                    <a:pt x="108" y="144"/>
                    <a:pt x="108" y="145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09" y="145"/>
                  </a:cubicBezTo>
                  <a:cubicBezTo>
                    <a:pt x="109" y="145"/>
                    <a:pt x="109" y="145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10" y="145"/>
                    <a:pt x="110" y="145"/>
                    <a:pt x="110" y="144"/>
                  </a:cubicBezTo>
                  <a:cubicBezTo>
                    <a:pt x="110" y="145"/>
                    <a:pt x="111" y="145"/>
                    <a:pt x="111" y="145"/>
                  </a:cubicBezTo>
                  <a:cubicBezTo>
                    <a:pt x="111" y="145"/>
                    <a:pt x="111" y="145"/>
                    <a:pt x="111" y="145"/>
                  </a:cubicBezTo>
                  <a:cubicBezTo>
                    <a:pt x="111" y="145"/>
                    <a:pt x="111" y="146"/>
                    <a:pt x="111" y="146"/>
                  </a:cubicBezTo>
                  <a:cubicBezTo>
                    <a:pt x="111" y="146"/>
                    <a:pt x="111" y="146"/>
                    <a:pt x="111" y="146"/>
                  </a:cubicBezTo>
                  <a:cubicBezTo>
                    <a:pt x="111" y="146"/>
                    <a:pt x="111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6"/>
                    <a:pt x="113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5" y="146"/>
                    <a:pt x="115" y="146"/>
                    <a:pt x="115" y="147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5" y="146"/>
                    <a:pt x="116" y="146"/>
                    <a:pt x="116" y="146"/>
                  </a:cubicBezTo>
                  <a:cubicBezTo>
                    <a:pt x="116" y="146"/>
                    <a:pt x="116" y="146"/>
                    <a:pt x="116" y="146"/>
                  </a:cubicBezTo>
                  <a:cubicBezTo>
                    <a:pt x="116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7"/>
                  </a:cubicBezTo>
                  <a:cubicBezTo>
                    <a:pt x="117" y="146"/>
                    <a:pt x="118" y="146"/>
                    <a:pt x="118" y="146"/>
                  </a:cubicBezTo>
                  <a:cubicBezTo>
                    <a:pt x="118" y="147"/>
                    <a:pt x="118" y="147"/>
                    <a:pt x="119" y="147"/>
                  </a:cubicBezTo>
                  <a:cubicBezTo>
                    <a:pt x="119" y="147"/>
                    <a:pt x="119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1" y="147"/>
                    <a:pt x="121" y="147"/>
                    <a:pt x="121" y="148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1" y="147"/>
                    <a:pt x="121" y="148"/>
                    <a:pt x="121" y="148"/>
                  </a:cubicBezTo>
                  <a:cubicBezTo>
                    <a:pt x="122" y="148"/>
                    <a:pt x="122" y="147"/>
                    <a:pt x="122" y="147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7"/>
                    <a:pt x="123" y="147"/>
                    <a:pt x="123" y="148"/>
                  </a:cubicBezTo>
                  <a:cubicBezTo>
                    <a:pt x="123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7"/>
                    <a:pt x="124" y="147"/>
                  </a:cubicBezTo>
                  <a:cubicBezTo>
                    <a:pt x="124" y="147"/>
                    <a:pt x="124" y="148"/>
                    <a:pt x="125" y="148"/>
                  </a:cubicBezTo>
                  <a:cubicBezTo>
                    <a:pt x="125" y="148"/>
                    <a:pt x="125" y="147"/>
                    <a:pt x="125" y="147"/>
                  </a:cubicBezTo>
                  <a:cubicBezTo>
                    <a:pt x="125" y="148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8"/>
                    <a:pt x="126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9"/>
                    <a:pt x="127" y="149"/>
                  </a:cubicBezTo>
                  <a:cubicBezTo>
                    <a:pt x="127" y="149"/>
                    <a:pt x="127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8" y="149"/>
                    <a:pt x="128" y="149"/>
                    <a:pt x="129" y="149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9"/>
                    <a:pt x="130" y="149"/>
                    <a:pt x="130" y="149"/>
                  </a:cubicBezTo>
                  <a:cubicBezTo>
                    <a:pt x="130" y="150"/>
                    <a:pt x="131" y="150"/>
                    <a:pt x="131" y="150"/>
                  </a:cubicBezTo>
                  <a:cubicBezTo>
                    <a:pt x="131" y="150"/>
                    <a:pt x="131" y="150"/>
                    <a:pt x="131" y="149"/>
                  </a:cubicBezTo>
                  <a:cubicBezTo>
                    <a:pt x="131" y="150"/>
                    <a:pt x="131" y="150"/>
                    <a:pt x="131" y="150"/>
                  </a:cubicBezTo>
                  <a:cubicBezTo>
                    <a:pt x="131" y="150"/>
                    <a:pt x="132" y="150"/>
                    <a:pt x="132" y="15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32" y="150"/>
                    <a:pt x="133" y="150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49"/>
                    <a:pt x="134" y="150"/>
                    <a:pt x="134" y="150"/>
                  </a:cubicBezTo>
                  <a:cubicBezTo>
                    <a:pt x="134" y="150"/>
                    <a:pt x="134" y="150"/>
                    <a:pt x="135" y="150"/>
                  </a:cubicBezTo>
                  <a:cubicBezTo>
                    <a:pt x="135" y="150"/>
                    <a:pt x="135" y="150"/>
                    <a:pt x="136" y="150"/>
                  </a:cubicBezTo>
                  <a:cubicBezTo>
                    <a:pt x="136" y="150"/>
                    <a:pt x="136" y="150"/>
                    <a:pt x="136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37" y="151"/>
                    <a:pt x="137" y="151"/>
                    <a:pt x="138" y="151"/>
                  </a:cubicBezTo>
                  <a:cubicBezTo>
                    <a:pt x="138" y="151"/>
                    <a:pt x="138" y="151"/>
                    <a:pt x="138" y="152"/>
                  </a:cubicBezTo>
                  <a:cubicBezTo>
                    <a:pt x="138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1" y="152"/>
                  </a:cubicBezTo>
                  <a:cubicBezTo>
                    <a:pt x="141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4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4" y="153"/>
                  </a:cubicBezTo>
                  <a:cubicBezTo>
                    <a:pt x="144" y="153"/>
                    <a:pt x="144" y="154"/>
                    <a:pt x="144" y="154"/>
                  </a:cubicBezTo>
                  <a:cubicBezTo>
                    <a:pt x="144" y="154"/>
                    <a:pt x="144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7" y="154"/>
                    <a:pt x="147" y="154"/>
                    <a:pt x="147" y="154"/>
                  </a:cubicBezTo>
                  <a:cubicBezTo>
                    <a:pt x="147" y="154"/>
                    <a:pt x="148" y="154"/>
                    <a:pt x="148" y="155"/>
                  </a:cubicBezTo>
                  <a:cubicBezTo>
                    <a:pt x="148" y="154"/>
                    <a:pt x="148" y="154"/>
                    <a:pt x="148" y="154"/>
                  </a:cubicBezTo>
                  <a:cubicBezTo>
                    <a:pt x="149" y="155"/>
                    <a:pt x="149" y="155"/>
                    <a:pt x="150" y="155"/>
                  </a:cubicBezTo>
                  <a:cubicBezTo>
                    <a:pt x="150" y="155"/>
                    <a:pt x="150" y="155"/>
                    <a:pt x="151" y="156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2" y="155"/>
                    <a:pt x="152" y="156"/>
                    <a:pt x="152" y="156"/>
                  </a:cubicBezTo>
                  <a:cubicBezTo>
                    <a:pt x="152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5" y="157"/>
                    <a:pt x="155" y="156"/>
                    <a:pt x="155" y="156"/>
                  </a:cubicBezTo>
                  <a:cubicBezTo>
                    <a:pt x="155" y="156"/>
                    <a:pt x="156" y="157"/>
                    <a:pt x="156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8" y="157"/>
                    <a:pt x="159" y="157"/>
                    <a:pt x="159" y="158"/>
                  </a:cubicBezTo>
                  <a:cubicBezTo>
                    <a:pt x="159" y="158"/>
                    <a:pt x="160" y="158"/>
                    <a:pt x="160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1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60"/>
                    <a:pt x="161" y="160"/>
                  </a:cubicBezTo>
                  <a:cubicBezTo>
                    <a:pt x="161" y="160"/>
                    <a:pt x="162" y="160"/>
                    <a:pt x="16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1"/>
                    <a:pt x="162" y="161"/>
                    <a:pt x="162" y="161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3" y="161"/>
                    <a:pt x="163" y="162"/>
                    <a:pt x="163" y="162"/>
                  </a:cubicBezTo>
                  <a:cubicBezTo>
                    <a:pt x="163" y="162"/>
                    <a:pt x="163" y="162"/>
                    <a:pt x="163" y="162"/>
                  </a:cubicBezTo>
                  <a:cubicBezTo>
                    <a:pt x="163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5" y="163"/>
                    <a:pt x="165" y="163"/>
                  </a:cubicBezTo>
                  <a:cubicBezTo>
                    <a:pt x="165" y="163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3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6" y="164"/>
                    <a:pt x="166" y="164"/>
                  </a:cubicBezTo>
                  <a:cubicBezTo>
                    <a:pt x="166" y="165"/>
                    <a:pt x="166" y="165"/>
                    <a:pt x="166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6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2" y="167"/>
                    <a:pt x="172" y="167"/>
                  </a:cubicBezTo>
                  <a:cubicBezTo>
                    <a:pt x="172" y="167"/>
                    <a:pt x="172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4" y="168"/>
                    <a:pt x="174" y="167"/>
                    <a:pt x="174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7"/>
                    <a:pt x="175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7" y="168"/>
                  </a:cubicBezTo>
                  <a:cubicBezTo>
                    <a:pt x="177" y="167"/>
                    <a:pt x="177" y="167"/>
                    <a:pt x="176" y="166"/>
                  </a:cubicBezTo>
                  <a:cubicBezTo>
                    <a:pt x="176" y="166"/>
                    <a:pt x="176" y="166"/>
                    <a:pt x="176" y="166"/>
                  </a:cubicBezTo>
                  <a:cubicBezTo>
                    <a:pt x="176" y="166"/>
                    <a:pt x="176" y="166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177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7"/>
                    <a:pt x="178" y="167"/>
                    <a:pt x="178" y="167"/>
                  </a:cubicBezTo>
                  <a:cubicBezTo>
                    <a:pt x="178" y="167"/>
                    <a:pt x="178" y="168"/>
                    <a:pt x="178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9"/>
                    <a:pt x="180" y="169"/>
                    <a:pt x="180" y="169"/>
                  </a:cubicBezTo>
                  <a:cubicBezTo>
                    <a:pt x="180" y="169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1" y="169"/>
                    <a:pt x="181" y="169"/>
                    <a:pt x="181" y="169"/>
                  </a:cubicBezTo>
                  <a:cubicBezTo>
                    <a:pt x="181" y="169"/>
                    <a:pt x="181" y="169"/>
                    <a:pt x="182" y="169"/>
                  </a:cubicBezTo>
                  <a:cubicBezTo>
                    <a:pt x="182" y="169"/>
                    <a:pt x="182" y="168"/>
                    <a:pt x="182" y="168"/>
                  </a:cubicBezTo>
                  <a:cubicBezTo>
                    <a:pt x="182" y="168"/>
                    <a:pt x="183" y="168"/>
                    <a:pt x="183" y="168"/>
                  </a:cubicBezTo>
                  <a:cubicBezTo>
                    <a:pt x="183" y="168"/>
                    <a:pt x="183" y="167"/>
                    <a:pt x="183" y="167"/>
                  </a:cubicBezTo>
                  <a:cubicBezTo>
                    <a:pt x="183" y="167"/>
                    <a:pt x="183" y="167"/>
                    <a:pt x="184" y="167"/>
                  </a:cubicBezTo>
                  <a:cubicBezTo>
                    <a:pt x="184" y="167"/>
                    <a:pt x="185" y="167"/>
                    <a:pt x="185" y="167"/>
                  </a:cubicBezTo>
                  <a:cubicBezTo>
                    <a:pt x="185" y="166"/>
                    <a:pt x="185" y="166"/>
                    <a:pt x="185" y="166"/>
                  </a:cubicBezTo>
                  <a:cubicBezTo>
                    <a:pt x="185" y="166"/>
                    <a:pt x="185" y="166"/>
                    <a:pt x="185" y="165"/>
                  </a:cubicBezTo>
                  <a:cubicBezTo>
                    <a:pt x="185" y="165"/>
                    <a:pt x="185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5" y="164"/>
                    <a:pt x="185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3"/>
                  </a:cubicBezTo>
                  <a:close/>
                  <a:moveTo>
                    <a:pt x="151" y="56"/>
                  </a:moveTo>
                  <a:cubicBezTo>
                    <a:pt x="151" y="56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6"/>
                    <a:pt x="151" y="56"/>
                  </a:cubicBezTo>
                  <a:close/>
                  <a:moveTo>
                    <a:pt x="151" y="66"/>
                  </a:moveTo>
                  <a:cubicBezTo>
                    <a:pt x="151" y="66"/>
                    <a:pt x="150" y="66"/>
                    <a:pt x="150" y="65"/>
                  </a:cubicBezTo>
                  <a:cubicBezTo>
                    <a:pt x="151" y="65"/>
                    <a:pt x="151" y="65"/>
                    <a:pt x="151" y="66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6" y="74"/>
                  </a:moveTo>
                  <a:cubicBezTo>
                    <a:pt x="146" y="74"/>
                    <a:pt x="146" y="74"/>
                    <a:pt x="147" y="74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4"/>
                  </a:cubicBezTo>
                  <a:close/>
                  <a:moveTo>
                    <a:pt x="142" y="65"/>
                  </a:moveTo>
                  <a:cubicBezTo>
                    <a:pt x="142" y="65"/>
                    <a:pt x="142" y="65"/>
                    <a:pt x="142" y="65"/>
                  </a:cubicBezTo>
                  <a:cubicBezTo>
                    <a:pt x="142" y="65"/>
                    <a:pt x="142" y="65"/>
                    <a:pt x="142" y="66"/>
                  </a:cubicBezTo>
                  <a:cubicBezTo>
                    <a:pt x="142" y="66"/>
                    <a:pt x="141" y="66"/>
                    <a:pt x="141" y="66"/>
                  </a:cubicBezTo>
                  <a:cubicBezTo>
                    <a:pt x="141" y="66"/>
                    <a:pt x="141" y="65"/>
                    <a:pt x="141" y="65"/>
                  </a:cubicBezTo>
                  <a:cubicBezTo>
                    <a:pt x="141" y="65"/>
                    <a:pt x="141" y="65"/>
                    <a:pt x="142" y="65"/>
                  </a:cubicBezTo>
                  <a:close/>
                  <a:moveTo>
                    <a:pt x="142" y="77"/>
                  </a:moveTo>
                  <a:cubicBezTo>
                    <a:pt x="142" y="77"/>
                    <a:pt x="142" y="77"/>
                    <a:pt x="142" y="77"/>
                  </a:cubicBezTo>
                  <a:cubicBezTo>
                    <a:pt x="142" y="77"/>
                    <a:pt x="143" y="77"/>
                    <a:pt x="143" y="77"/>
                  </a:cubicBezTo>
                  <a:cubicBezTo>
                    <a:pt x="143" y="78"/>
                    <a:pt x="143" y="78"/>
                    <a:pt x="142" y="78"/>
                  </a:cubicBezTo>
                  <a:cubicBezTo>
                    <a:pt x="142" y="78"/>
                    <a:pt x="142" y="78"/>
                    <a:pt x="141" y="78"/>
                  </a:cubicBezTo>
                  <a:cubicBezTo>
                    <a:pt x="141" y="78"/>
                    <a:pt x="142" y="78"/>
                    <a:pt x="142" y="77"/>
                  </a:cubicBezTo>
                  <a:close/>
                  <a:moveTo>
                    <a:pt x="140" y="67"/>
                  </a:moveTo>
                  <a:cubicBezTo>
                    <a:pt x="140" y="67"/>
                    <a:pt x="140" y="67"/>
                    <a:pt x="140" y="67"/>
                  </a:cubicBezTo>
                  <a:cubicBezTo>
                    <a:pt x="140" y="66"/>
                    <a:pt x="140" y="66"/>
                    <a:pt x="140" y="67"/>
                  </a:cubicBezTo>
                  <a:close/>
                  <a:moveTo>
                    <a:pt x="139" y="66"/>
                  </a:moveTo>
                  <a:cubicBezTo>
                    <a:pt x="139" y="66"/>
                    <a:pt x="139" y="66"/>
                    <a:pt x="139" y="66"/>
                  </a:cubicBezTo>
                  <a:cubicBezTo>
                    <a:pt x="139" y="66"/>
                    <a:pt x="139" y="67"/>
                    <a:pt x="138" y="66"/>
                  </a:cubicBezTo>
                  <a:cubicBezTo>
                    <a:pt x="138" y="66"/>
                    <a:pt x="139" y="66"/>
                    <a:pt x="139" y="66"/>
                  </a:cubicBezTo>
                  <a:close/>
                  <a:moveTo>
                    <a:pt x="47" y="77"/>
                  </a:move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6"/>
                    <a:pt x="46" y="76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4"/>
                    <a:pt x="46" y="74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6"/>
                    <a:pt x="47" y="75"/>
                  </a:cubicBezTo>
                  <a:cubicBezTo>
                    <a:pt x="47" y="75"/>
                    <a:pt x="47" y="76"/>
                    <a:pt x="47" y="76"/>
                  </a:cubicBezTo>
                  <a:cubicBezTo>
                    <a:pt x="47" y="76"/>
                    <a:pt x="46" y="76"/>
                    <a:pt x="47" y="76"/>
                  </a:cubicBezTo>
                  <a:cubicBezTo>
                    <a:pt x="47" y="76"/>
                    <a:pt x="47" y="76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lose/>
                  <a:moveTo>
                    <a:pt x="49" y="76"/>
                  </a:move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lose/>
                  <a:moveTo>
                    <a:pt x="51" y="147"/>
                  </a:move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1" y="147"/>
                  </a:cubicBezTo>
                  <a:close/>
                  <a:moveTo>
                    <a:pt x="53" y="78"/>
                  </a:moveTo>
                  <a:cubicBezTo>
                    <a:pt x="53" y="78"/>
                    <a:pt x="54" y="78"/>
                    <a:pt x="54" y="78"/>
                  </a:cubicBezTo>
                  <a:cubicBezTo>
                    <a:pt x="54" y="78"/>
                    <a:pt x="54" y="78"/>
                    <a:pt x="53" y="78"/>
                  </a:cubicBezTo>
                  <a:close/>
                  <a:moveTo>
                    <a:pt x="57" y="144"/>
                  </a:moveTo>
                  <a:cubicBezTo>
                    <a:pt x="57" y="144"/>
                    <a:pt x="57" y="144"/>
                    <a:pt x="56" y="144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144"/>
                    <a:pt x="57" y="144"/>
                    <a:pt x="57" y="144"/>
                  </a:cubicBezTo>
                  <a:close/>
                  <a:moveTo>
                    <a:pt x="163" y="160"/>
                  </a:moveTo>
                  <a:cubicBezTo>
                    <a:pt x="163" y="160"/>
                    <a:pt x="163" y="159"/>
                    <a:pt x="163" y="159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63" y="159"/>
                    <a:pt x="163" y="160"/>
                    <a:pt x="164" y="160"/>
                  </a:cubicBezTo>
                  <a:cubicBezTo>
                    <a:pt x="163" y="161"/>
                    <a:pt x="163" y="160"/>
                    <a:pt x="163" y="160"/>
                  </a:cubicBezTo>
                  <a:close/>
                  <a:moveTo>
                    <a:pt x="165" y="160"/>
                  </a:move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4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4" y="160"/>
                    <a:pt x="164" y="160"/>
                  </a:cubicBezTo>
                  <a:cubicBezTo>
                    <a:pt x="165" y="159"/>
                    <a:pt x="165" y="159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lose/>
                  <a:moveTo>
                    <a:pt x="166" y="160"/>
                  </a:moveTo>
                  <a:cubicBezTo>
                    <a:pt x="166" y="160"/>
                    <a:pt x="166" y="160"/>
                    <a:pt x="166" y="161"/>
                  </a:cubicBezTo>
                  <a:cubicBezTo>
                    <a:pt x="166" y="160"/>
                    <a:pt x="166" y="160"/>
                    <a:pt x="165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lose/>
                  <a:moveTo>
                    <a:pt x="168" y="161"/>
                  </a:moveTo>
                  <a:cubicBezTo>
                    <a:pt x="168" y="160"/>
                    <a:pt x="168" y="160"/>
                    <a:pt x="168" y="160"/>
                  </a:cubicBezTo>
                  <a:cubicBezTo>
                    <a:pt x="168" y="160"/>
                    <a:pt x="168" y="161"/>
                    <a:pt x="168" y="161"/>
                  </a:cubicBezTo>
                  <a:close/>
                  <a:moveTo>
                    <a:pt x="172" y="163"/>
                  </a:move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4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2" y="163"/>
                    <a:pt x="172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0" y="162"/>
                    <a:pt x="170" y="163"/>
                    <a:pt x="170" y="162"/>
                  </a:cubicBezTo>
                  <a:cubicBezTo>
                    <a:pt x="170" y="162"/>
                    <a:pt x="170" y="162"/>
                    <a:pt x="170" y="162"/>
                  </a:cubicBezTo>
                  <a:cubicBezTo>
                    <a:pt x="170" y="162"/>
                    <a:pt x="169" y="162"/>
                    <a:pt x="169" y="162"/>
                  </a:cubicBezTo>
                  <a:cubicBezTo>
                    <a:pt x="169" y="161"/>
                    <a:pt x="169" y="161"/>
                    <a:pt x="168" y="161"/>
                  </a:cubicBezTo>
                  <a:cubicBezTo>
                    <a:pt x="169" y="161"/>
                    <a:pt x="169" y="161"/>
                    <a:pt x="170" y="161"/>
                  </a:cubicBezTo>
                  <a:cubicBezTo>
                    <a:pt x="170" y="161"/>
                    <a:pt x="170" y="162"/>
                    <a:pt x="171" y="162"/>
                  </a:cubicBezTo>
                  <a:cubicBezTo>
                    <a:pt x="171" y="162"/>
                    <a:pt x="171" y="161"/>
                    <a:pt x="171" y="162"/>
                  </a:cubicBezTo>
                  <a:cubicBezTo>
                    <a:pt x="171" y="162"/>
                    <a:pt x="171" y="162"/>
                    <a:pt x="171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3"/>
                    <a:pt x="173" y="163"/>
                    <a:pt x="173" y="163"/>
                  </a:cubicBezTo>
                  <a:cubicBezTo>
                    <a:pt x="173" y="163"/>
                    <a:pt x="173" y="163"/>
                    <a:pt x="172" y="163"/>
                  </a:cubicBezTo>
                  <a:close/>
                  <a:moveTo>
                    <a:pt x="173" y="164"/>
                  </a:move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lnTo>
                    <a:pt x="173" y="164"/>
                  </a:lnTo>
                  <a:close/>
                  <a:moveTo>
                    <a:pt x="175" y="164"/>
                  </a:move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6" y="165"/>
                  </a:cubicBezTo>
                  <a:cubicBezTo>
                    <a:pt x="175" y="164"/>
                    <a:pt x="175" y="164"/>
                    <a:pt x="175" y="164"/>
                  </a:cubicBezTo>
                  <a:close/>
                  <a:moveTo>
                    <a:pt x="180" y="168"/>
                  </a:move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8"/>
                    <a:pt x="179" y="167"/>
                    <a:pt x="179" y="167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80" y="168"/>
                    <a:pt x="180" y="168"/>
                    <a:pt x="18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51442"/>
            <p:cNvSpPr>
              <a:spLocks noEditPoints="1"/>
            </p:cNvSpPr>
            <p:nvPr/>
          </p:nvSpPr>
          <p:spPr bwMode="auto">
            <a:xfrm>
              <a:off x="15251" y="1331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51442"/>
            <p:cNvSpPr>
              <a:spLocks noEditPoints="1"/>
            </p:cNvSpPr>
            <p:nvPr/>
          </p:nvSpPr>
          <p:spPr bwMode="auto">
            <a:xfrm>
              <a:off x="16426" y="3129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51442"/>
            <p:cNvSpPr>
              <a:spLocks noEditPoints="1"/>
            </p:cNvSpPr>
            <p:nvPr/>
          </p:nvSpPr>
          <p:spPr bwMode="auto">
            <a:xfrm>
              <a:off x="17676" y="1698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513080" y="1734820"/>
            <a:ext cx="2058670" cy="2198370"/>
            <a:chOff x="1082" y="2958"/>
            <a:chExt cx="2868" cy="3062"/>
          </a:xfrm>
          <a:gradFill>
            <a:gsLst>
              <a:gs pos="0">
                <a:srgbClr val="E0C676"/>
              </a:gs>
              <a:gs pos="61000">
                <a:schemeClr val="tx1">
                  <a:lumMod val="75000"/>
                  <a:lumOff val="25000"/>
                </a:schemeClr>
              </a:gs>
            </a:gsLst>
            <a:lin ang="11640000" scaled="0"/>
          </a:gradFill>
        </p:grpSpPr>
        <p:sp>
          <p:nvSpPr>
            <p:cNvPr id="6230" name="Freeform 56324"/>
            <p:cNvSpPr>
              <a:spLocks noEditPoints="1"/>
            </p:cNvSpPr>
            <p:nvPr/>
          </p:nvSpPr>
          <p:spPr bwMode="auto">
            <a:xfrm>
              <a:off x="1082" y="2958"/>
              <a:ext cx="2868" cy="3062"/>
            </a:xfrm>
            <a:custGeom>
              <a:avLst/>
              <a:gdLst>
                <a:gd name="T0" fmla="*/ 104 w 184"/>
                <a:gd name="T1" fmla="*/ 102 h 195"/>
                <a:gd name="T2" fmla="*/ 103 w 184"/>
                <a:gd name="T3" fmla="*/ 108 h 195"/>
                <a:gd name="T4" fmla="*/ 103 w 184"/>
                <a:gd name="T5" fmla="*/ 111 h 195"/>
                <a:gd name="T6" fmla="*/ 94 w 184"/>
                <a:gd name="T7" fmla="*/ 111 h 195"/>
                <a:gd name="T8" fmla="*/ 96 w 184"/>
                <a:gd name="T9" fmla="*/ 117 h 195"/>
                <a:gd name="T10" fmla="*/ 104 w 184"/>
                <a:gd name="T11" fmla="*/ 127 h 195"/>
                <a:gd name="T12" fmla="*/ 112 w 184"/>
                <a:gd name="T13" fmla="*/ 137 h 195"/>
                <a:gd name="T14" fmla="*/ 121 w 184"/>
                <a:gd name="T15" fmla="*/ 143 h 195"/>
                <a:gd name="T16" fmla="*/ 132 w 184"/>
                <a:gd name="T17" fmla="*/ 155 h 195"/>
                <a:gd name="T18" fmla="*/ 144 w 184"/>
                <a:gd name="T19" fmla="*/ 166 h 195"/>
                <a:gd name="T20" fmla="*/ 161 w 184"/>
                <a:gd name="T21" fmla="*/ 179 h 195"/>
                <a:gd name="T22" fmla="*/ 176 w 184"/>
                <a:gd name="T23" fmla="*/ 189 h 195"/>
                <a:gd name="T24" fmla="*/ 178 w 184"/>
                <a:gd name="T25" fmla="*/ 194 h 195"/>
                <a:gd name="T26" fmla="*/ 167 w 184"/>
                <a:gd name="T27" fmla="*/ 186 h 195"/>
                <a:gd name="T28" fmla="*/ 156 w 184"/>
                <a:gd name="T29" fmla="*/ 179 h 195"/>
                <a:gd name="T30" fmla="*/ 144 w 184"/>
                <a:gd name="T31" fmla="*/ 169 h 195"/>
                <a:gd name="T32" fmla="*/ 131 w 184"/>
                <a:gd name="T33" fmla="*/ 160 h 195"/>
                <a:gd name="T34" fmla="*/ 116 w 184"/>
                <a:gd name="T35" fmla="*/ 145 h 195"/>
                <a:gd name="T36" fmla="*/ 99 w 184"/>
                <a:gd name="T37" fmla="*/ 133 h 195"/>
                <a:gd name="T38" fmla="*/ 84 w 184"/>
                <a:gd name="T39" fmla="*/ 128 h 195"/>
                <a:gd name="T40" fmla="*/ 80 w 184"/>
                <a:gd name="T41" fmla="*/ 127 h 195"/>
                <a:gd name="T42" fmla="*/ 73 w 184"/>
                <a:gd name="T43" fmla="*/ 122 h 195"/>
                <a:gd name="T44" fmla="*/ 59 w 184"/>
                <a:gd name="T45" fmla="*/ 116 h 195"/>
                <a:gd name="T46" fmla="*/ 49 w 184"/>
                <a:gd name="T47" fmla="*/ 115 h 195"/>
                <a:gd name="T48" fmla="*/ 33 w 184"/>
                <a:gd name="T49" fmla="*/ 116 h 195"/>
                <a:gd name="T50" fmla="*/ 23 w 184"/>
                <a:gd name="T51" fmla="*/ 114 h 195"/>
                <a:gd name="T52" fmla="*/ 3 w 184"/>
                <a:gd name="T53" fmla="*/ 110 h 195"/>
                <a:gd name="T54" fmla="*/ 14 w 184"/>
                <a:gd name="T55" fmla="*/ 102 h 195"/>
                <a:gd name="T56" fmla="*/ 32 w 184"/>
                <a:gd name="T57" fmla="*/ 96 h 195"/>
                <a:gd name="T58" fmla="*/ 45 w 184"/>
                <a:gd name="T59" fmla="*/ 90 h 195"/>
                <a:gd name="T60" fmla="*/ 50 w 184"/>
                <a:gd name="T61" fmla="*/ 88 h 195"/>
                <a:gd name="T62" fmla="*/ 50 w 184"/>
                <a:gd name="T63" fmla="*/ 84 h 195"/>
                <a:gd name="T64" fmla="*/ 55 w 184"/>
                <a:gd name="T65" fmla="*/ 85 h 195"/>
                <a:gd name="T66" fmla="*/ 60 w 184"/>
                <a:gd name="T67" fmla="*/ 76 h 195"/>
                <a:gd name="T68" fmla="*/ 68 w 184"/>
                <a:gd name="T69" fmla="*/ 60 h 195"/>
                <a:gd name="T70" fmla="*/ 72 w 184"/>
                <a:gd name="T71" fmla="*/ 57 h 195"/>
                <a:gd name="T72" fmla="*/ 75 w 184"/>
                <a:gd name="T73" fmla="*/ 51 h 195"/>
                <a:gd name="T74" fmla="*/ 81 w 184"/>
                <a:gd name="T75" fmla="*/ 39 h 195"/>
                <a:gd name="T76" fmla="*/ 82 w 184"/>
                <a:gd name="T77" fmla="*/ 36 h 195"/>
                <a:gd name="T78" fmla="*/ 83 w 184"/>
                <a:gd name="T79" fmla="*/ 31 h 195"/>
                <a:gd name="T80" fmla="*/ 90 w 184"/>
                <a:gd name="T81" fmla="*/ 23 h 195"/>
                <a:gd name="T82" fmla="*/ 96 w 184"/>
                <a:gd name="T83" fmla="*/ 3 h 195"/>
                <a:gd name="T84" fmla="*/ 101 w 184"/>
                <a:gd name="T85" fmla="*/ 9 h 195"/>
                <a:gd name="T86" fmla="*/ 94 w 184"/>
                <a:gd name="T87" fmla="*/ 30 h 195"/>
                <a:gd name="T88" fmla="*/ 89 w 184"/>
                <a:gd name="T89" fmla="*/ 50 h 195"/>
                <a:gd name="T90" fmla="*/ 89 w 184"/>
                <a:gd name="T91" fmla="*/ 71 h 195"/>
                <a:gd name="T92" fmla="*/ 89 w 184"/>
                <a:gd name="T93" fmla="*/ 77 h 195"/>
                <a:gd name="T94" fmla="*/ 93 w 184"/>
                <a:gd name="T95" fmla="*/ 83 h 195"/>
                <a:gd name="T96" fmla="*/ 96 w 184"/>
                <a:gd name="T97" fmla="*/ 77 h 195"/>
                <a:gd name="T98" fmla="*/ 96 w 184"/>
                <a:gd name="T99" fmla="*/ 84 h 195"/>
                <a:gd name="T100" fmla="*/ 94 w 184"/>
                <a:gd name="T101" fmla="*/ 87 h 195"/>
                <a:gd name="T102" fmla="*/ 92 w 184"/>
                <a:gd name="T103" fmla="*/ 87 h 195"/>
                <a:gd name="T104" fmla="*/ 93 w 184"/>
                <a:gd name="T105" fmla="*/ 89 h 195"/>
                <a:gd name="T106" fmla="*/ 93 w 184"/>
                <a:gd name="T107" fmla="*/ 91 h 195"/>
                <a:gd name="T108" fmla="*/ 96 w 184"/>
                <a:gd name="T109" fmla="*/ 92 h 195"/>
                <a:gd name="T110" fmla="*/ 95 w 184"/>
                <a:gd name="T111" fmla="*/ 94 h 195"/>
                <a:gd name="T112" fmla="*/ 97 w 184"/>
                <a:gd name="T113" fmla="*/ 95 h 195"/>
                <a:gd name="T114" fmla="*/ 97 w 184"/>
                <a:gd name="T115" fmla="*/ 109 h 195"/>
                <a:gd name="T116" fmla="*/ 65 w 184"/>
                <a:gd name="T117" fmla="*/ 1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4" h="195">
                  <a:moveTo>
                    <a:pt x="98" y="100"/>
                  </a:moveTo>
                  <a:cubicBezTo>
                    <a:pt x="98" y="100"/>
                    <a:pt x="98" y="100"/>
                    <a:pt x="98" y="100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100" y="100"/>
                    <a:pt x="100" y="100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101"/>
                    <a:pt x="101" y="102"/>
                    <a:pt x="101" y="103"/>
                  </a:cubicBezTo>
                  <a:cubicBezTo>
                    <a:pt x="101" y="103"/>
                    <a:pt x="101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3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3"/>
                  </a:cubicBezTo>
                  <a:cubicBezTo>
                    <a:pt x="104" y="103"/>
                    <a:pt x="105" y="102"/>
                    <a:pt x="105" y="102"/>
                  </a:cubicBezTo>
                  <a:cubicBezTo>
                    <a:pt x="105" y="102"/>
                    <a:pt x="106" y="102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106" y="104"/>
                    <a:pt x="106" y="104"/>
                    <a:pt x="105" y="104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5"/>
                    <a:pt x="102" y="105"/>
                    <a:pt x="101" y="105"/>
                  </a:cubicBezTo>
                  <a:cubicBezTo>
                    <a:pt x="100" y="106"/>
                    <a:pt x="100" y="106"/>
                    <a:pt x="100" y="107"/>
                  </a:cubicBezTo>
                  <a:cubicBezTo>
                    <a:pt x="100" y="107"/>
                    <a:pt x="101" y="108"/>
                    <a:pt x="101" y="108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3" y="108"/>
                    <a:pt x="103" y="108"/>
                    <a:pt x="104" y="108"/>
                  </a:cubicBezTo>
                  <a:cubicBezTo>
                    <a:pt x="103" y="108"/>
                    <a:pt x="103" y="109"/>
                    <a:pt x="103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10"/>
                    <a:pt x="104" y="110"/>
                    <a:pt x="105" y="110"/>
                  </a:cubicBezTo>
                  <a:cubicBezTo>
                    <a:pt x="104" y="110"/>
                    <a:pt x="104" y="110"/>
                    <a:pt x="104" y="111"/>
                  </a:cubicBezTo>
                  <a:cubicBezTo>
                    <a:pt x="103" y="111"/>
                    <a:pt x="103" y="111"/>
                    <a:pt x="102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2" y="111"/>
                    <a:pt x="102" y="111"/>
                    <a:pt x="103" y="111"/>
                  </a:cubicBezTo>
                  <a:cubicBezTo>
                    <a:pt x="103" y="111"/>
                    <a:pt x="103" y="112"/>
                    <a:pt x="103" y="112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2" y="112"/>
                    <a:pt x="102" y="112"/>
                    <a:pt x="102" y="113"/>
                  </a:cubicBezTo>
                  <a:cubicBezTo>
                    <a:pt x="102" y="113"/>
                    <a:pt x="102" y="114"/>
                    <a:pt x="101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8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13"/>
                    <a:pt x="98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1"/>
                    <a:pt x="97" y="111"/>
                  </a:cubicBezTo>
                  <a:cubicBezTo>
                    <a:pt x="96" y="111"/>
                    <a:pt x="95" y="110"/>
                    <a:pt x="94" y="111"/>
                  </a:cubicBezTo>
                  <a:cubicBezTo>
                    <a:pt x="94" y="111"/>
                    <a:pt x="94" y="111"/>
                    <a:pt x="94" y="112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5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6"/>
                    <a:pt x="94" y="116"/>
                    <a:pt x="95" y="116"/>
                  </a:cubicBezTo>
                  <a:cubicBezTo>
                    <a:pt x="96" y="116"/>
                    <a:pt x="96" y="116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7" y="117"/>
                    <a:pt x="97" y="118"/>
                    <a:pt x="98" y="119"/>
                  </a:cubicBezTo>
                  <a:cubicBezTo>
                    <a:pt x="98" y="119"/>
                    <a:pt x="98" y="119"/>
                    <a:pt x="97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20"/>
                    <a:pt x="99" y="120"/>
                    <a:pt x="99" y="121"/>
                  </a:cubicBezTo>
                  <a:cubicBezTo>
                    <a:pt x="99" y="121"/>
                    <a:pt x="100" y="121"/>
                    <a:pt x="100" y="121"/>
                  </a:cubicBezTo>
                  <a:cubicBezTo>
                    <a:pt x="101" y="121"/>
                    <a:pt x="101" y="122"/>
                    <a:pt x="101" y="122"/>
                  </a:cubicBezTo>
                  <a:cubicBezTo>
                    <a:pt x="102" y="122"/>
                    <a:pt x="101" y="123"/>
                    <a:pt x="101" y="123"/>
                  </a:cubicBezTo>
                  <a:cubicBezTo>
                    <a:pt x="101" y="123"/>
                    <a:pt x="101" y="124"/>
                    <a:pt x="101" y="124"/>
                  </a:cubicBezTo>
                  <a:cubicBezTo>
                    <a:pt x="102" y="124"/>
                    <a:pt x="102" y="124"/>
                    <a:pt x="103" y="125"/>
                  </a:cubicBezTo>
                  <a:cubicBezTo>
                    <a:pt x="103" y="125"/>
                    <a:pt x="103" y="126"/>
                    <a:pt x="103" y="126"/>
                  </a:cubicBezTo>
                  <a:cubicBezTo>
                    <a:pt x="103" y="126"/>
                    <a:pt x="104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5" y="127"/>
                    <a:pt x="105" y="128"/>
                    <a:pt x="105" y="129"/>
                  </a:cubicBezTo>
                  <a:cubicBezTo>
                    <a:pt x="105" y="129"/>
                    <a:pt x="106" y="129"/>
                    <a:pt x="106" y="129"/>
                  </a:cubicBezTo>
                  <a:cubicBezTo>
                    <a:pt x="107" y="130"/>
                    <a:pt x="107" y="130"/>
                    <a:pt x="107" y="131"/>
                  </a:cubicBezTo>
                  <a:cubicBezTo>
                    <a:pt x="107" y="131"/>
                    <a:pt x="107" y="132"/>
                    <a:pt x="107" y="132"/>
                  </a:cubicBezTo>
                  <a:cubicBezTo>
                    <a:pt x="108" y="132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10" y="133"/>
                    <a:pt x="110" y="134"/>
                    <a:pt x="110" y="134"/>
                  </a:cubicBezTo>
                  <a:cubicBezTo>
                    <a:pt x="110" y="134"/>
                    <a:pt x="110" y="134"/>
                    <a:pt x="111" y="134"/>
                  </a:cubicBezTo>
                  <a:cubicBezTo>
                    <a:pt x="111" y="135"/>
                    <a:pt x="111" y="136"/>
                    <a:pt x="111" y="136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2" y="136"/>
                    <a:pt x="112" y="137"/>
                    <a:pt x="112" y="137"/>
                  </a:cubicBezTo>
                  <a:cubicBezTo>
                    <a:pt x="112" y="137"/>
                    <a:pt x="113" y="137"/>
                    <a:pt x="113" y="137"/>
                  </a:cubicBezTo>
                  <a:cubicBezTo>
                    <a:pt x="113" y="138"/>
                    <a:pt x="114" y="138"/>
                    <a:pt x="114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1"/>
                    <a:pt x="116" y="141"/>
                  </a:cubicBezTo>
                  <a:cubicBezTo>
                    <a:pt x="116" y="142"/>
                    <a:pt x="116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8" y="142"/>
                    <a:pt x="118" y="142"/>
                    <a:pt x="119" y="141"/>
                  </a:cubicBezTo>
                  <a:cubicBezTo>
                    <a:pt x="120" y="141"/>
                    <a:pt x="121" y="141"/>
                    <a:pt x="122" y="141"/>
                  </a:cubicBezTo>
                  <a:cubicBezTo>
                    <a:pt x="122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2" y="141"/>
                    <a:pt x="120" y="142"/>
                    <a:pt x="119" y="143"/>
                  </a:cubicBezTo>
                  <a:cubicBezTo>
                    <a:pt x="119" y="143"/>
                    <a:pt x="119" y="143"/>
                    <a:pt x="120" y="144"/>
                  </a:cubicBezTo>
                  <a:cubicBezTo>
                    <a:pt x="120" y="144"/>
                    <a:pt x="120" y="144"/>
                    <a:pt x="121" y="143"/>
                  </a:cubicBezTo>
                  <a:cubicBezTo>
                    <a:pt x="121" y="144"/>
                    <a:pt x="121" y="145"/>
                    <a:pt x="121" y="145"/>
                  </a:cubicBezTo>
                  <a:cubicBezTo>
                    <a:pt x="121" y="146"/>
                    <a:pt x="122" y="146"/>
                    <a:pt x="122" y="147"/>
                  </a:cubicBezTo>
                  <a:cubicBezTo>
                    <a:pt x="123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8"/>
                  </a:cubicBezTo>
                  <a:cubicBezTo>
                    <a:pt x="126" y="150"/>
                    <a:pt x="127" y="151"/>
                    <a:pt x="129" y="153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53"/>
                    <a:pt x="130" y="154"/>
                    <a:pt x="131" y="154"/>
                  </a:cubicBezTo>
                  <a:cubicBezTo>
                    <a:pt x="131" y="155"/>
                    <a:pt x="131" y="155"/>
                    <a:pt x="131" y="156"/>
                  </a:cubicBezTo>
                  <a:cubicBezTo>
                    <a:pt x="131" y="156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5"/>
                  </a:cubicBezTo>
                  <a:cubicBezTo>
                    <a:pt x="132" y="156"/>
                    <a:pt x="133" y="156"/>
                    <a:pt x="133" y="156"/>
                  </a:cubicBezTo>
                  <a:cubicBezTo>
                    <a:pt x="135" y="156"/>
                    <a:pt x="134" y="158"/>
                    <a:pt x="136" y="158"/>
                  </a:cubicBezTo>
                  <a:cubicBezTo>
                    <a:pt x="136" y="158"/>
                    <a:pt x="136" y="159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8" y="160"/>
                    <a:pt x="138" y="161"/>
                  </a:cubicBezTo>
                  <a:cubicBezTo>
                    <a:pt x="139" y="161"/>
                    <a:pt x="140" y="161"/>
                    <a:pt x="141" y="161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1" y="163"/>
                    <a:pt x="141" y="163"/>
                    <a:pt x="140" y="163"/>
                  </a:cubicBezTo>
                  <a:cubicBezTo>
                    <a:pt x="141" y="163"/>
                    <a:pt x="141" y="164"/>
                    <a:pt x="141" y="164"/>
                  </a:cubicBezTo>
                  <a:cubicBezTo>
                    <a:pt x="142" y="164"/>
                    <a:pt x="142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5"/>
                    <a:pt x="143" y="166"/>
                    <a:pt x="144" y="166"/>
                  </a:cubicBezTo>
                  <a:cubicBezTo>
                    <a:pt x="144" y="166"/>
                    <a:pt x="144" y="166"/>
                    <a:pt x="145" y="166"/>
                  </a:cubicBezTo>
                  <a:cubicBezTo>
                    <a:pt x="145" y="167"/>
                    <a:pt x="145" y="168"/>
                    <a:pt x="146" y="169"/>
                  </a:cubicBezTo>
                  <a:cubicBezTo>
                    <a:pt x="146" y="169"/>
                    <a:pt x="147" y="169"/>
                    <a:pt x="147" y="169"/>
                  </a:cubicBezTo>
                  <a:cubicBezTo>
                    <a:pt x="148" y="169"/>
                    <a:pt x="149" y="169"/>
                    <a:pt x="149" y="170"/>
                  </a:cubicBezTo>
                  <a:cubicBezTo>
                    <a:pt x="149" y="171"/>
                    <a:pt x="150" y="171"/>
                    <a:pt x="150" y="171"/>
                  </a:cubicBezTo>
                  <a:cubicBezTo>
                    <a:pt x="151" y="171"/>
                    <a:pt x="151" y="171"/>
                    <a:pt x="152" y="171"/>
                  </a:cubicBezTo>
                  <a:cubicBezTo>
                    <a:pt x="153" y="173"/>
                    <a:pt x="153" y="174"/>
                    <a:pt x="155" y="174"/>
                  </a:cubicBezTo>
                  <a:cubicBezTo>
                    <a:pt x="156" y="175"/>
                    <a:pt x="156" y="175"/>
                    <a:pt x="157" y="176"/>
                  </a:cubicBezTo>
                  <a:cubicBezTo>
                    <a:pt x="157" y="176"/>
                    <a:pt x="157" y="176"/>
                    <a:pt x="157" y="177"/>
                  </a:cubicBezTo>
                  <a:cubicBezTo>
                    <a:pt x="158" y="177"/>
                    <a:pt x="159" y="177"/>
                    <a:pt x="159" y="177"/>
                  </a:cubicBezTo>
                  <a:cubicBezTo>
                    <a:pt x="160" y="177"/>
                    <a:pt x="160" y="178"/>
                    <a:pt x="160" y="179"/>
                  </a:cubicBezTo>
                  <a:cubicBezTo>
                    <a:pt x="160" y="179"/>
                    <a:pt x="161" y="179"/>
                    <a:pt x="161" y="179"/>
                  </a:cubicBezTo>
                  <a:cubicBezTo>
                    <a:pt x="161" y="179"/>
                    <a:pt x="161" y="179"/>
                    <a:pt x="161" y="179"/>
                  </a:cubicBezTo>
                  <a:cubicBezTo>
                    <a:pt x="162" y="179"/>
                    <a:pt x="162" y="179"/>
                    <a:pt x="163" y="179"/>
                  </a:cubicBezTo>
                  <a:cubicBezTo>
                    <a:pt x="163" y="180"/>
                    <a:pt x="164" y="181"/>
                    <a:pt x="164" y="181"/>
                  </a:cubicBezTo>
                  <a:cubicBezTo>
                    <a:pt x="164" y="181"/>
                    <a:pt x="165" y="181"/>
                    <a:pt x="165" y="182"/>
                  </a:cubicBezTo>
                  <a:cubicBezTo>
                    <a:pt x="166" y="182"/>
                    <a:pt x="166" y="182"/>
                    <a:pt x="167" y="183"/>
                  </a:cubicBezTo>
                  <a:cubicBezTo>
                    <a:pt x="167" y="184"/>
                    <a:pt x="168" y="184"/>
                    <a:pt x="168" y="185"/>
                  </a:cubicBezTo>
                  <a:cubicBezTo>
                    <a:pt x="169" y="185"/>
                    <a:pt x="170" y="185"/>
                    <a:pt x="170" y="185"/>
                  </a:cubicBezTo>
                  <a:cubicBezTo>
                    <a:pt x="171" y="185"/>
                    <a:pt x="171" y="186"/>
                    <a:pt x="171" y="186"/>
                  </a:cubicBezTo>
                  <a:cubicBezTo>
                    <a:pt x="171" y="186"/>
                    <a:pt x="172" y="186"/>
                    <a:pt x="172" y="186"/>
                  </a:cubicBezTo>
                  <a:cubicBezTo>
                    <a:pt x="172" y="186"/>
                    <a:pt x="172" y="187"/>
                    <a:pt x="172" y="187"/>
                  </a:cubicBezTo>
                  <a:cubicBezTo>
                    <a:pt x="174" y="187"/>
                    <a:pt x="175" y="188"/>
                    <a:pt x="176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5" y="189"/>
                    <a:pt x="175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6" y="190"/>
                    <a:pt x="176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7" y="190"/>
                    <a:pt x="178" y="190"/>
                    <a:pt x="179" y="190"/>
                  </a:cubicBezTo>
                  <a:cubicBezTo>
                    <a:pt x="179" y="191"/>
                    <a:pt x="180" y="191"/>
                    <a:pt x="180" y="192"/>
                  </a:cubicBezTo>
                  <a:cubicBezTo>
                    <a:pt x="180" y="192"/>
                    <a:pt x="181" y="192"/>
                    <a:pt x="181" y="193"/>
                  </a:cubicBezTo>
                  <a:cubicBezTo>
                    <a:pt x="181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4" y="193"/>
                    <a:pt x="184" y="194"/>
                    <a:pt x="183" y="195"/>
                  </a:cubicBezTo>
                  <a:cubicBezTo>
                    <a:pt x="182" y="195"/>
                    <a:pt x="181" y="195"/>
                    <a:pt x="180" y="195"/>
                  </a:cubicBezTo>
                  <a:cubicBezTo>
                    <a:pt x="179" y="195"/>
                    <a:pt x="179" y="195"/>
                    <a:pt x="178" y="194"/>
                  </a:cubicBezTo>
                  <a:cubicBezTo>
                    <a:pt x="178" y="194"/>
                    <a:pt x="178" y="194"/>
                    <a:pt x="178" y="194"/>
                  </a:cubicBezTo>
                  <a:cubicBezTo>
                    <a:pt x="178" y="193"/>
                    <a:pt x="177" y="193"/>
                    <a:pt x="176" y="193"/>
                  </a:cubicBezTo>
                  <a:cubicBezTo>
                    <a:pt x="176" y="193"/>
                    <a:pt x="176" y="193"/>
                    <a:pt x="175" y="193"/>
                  </a:cubicBezTo>
                  <a:cubicBezTo>
                    <a:pt x="175" y="192"/>
                    <a:pt x="174" y="191"/>
                    <a:pt x="174" y="190"/>
                  </a:cubicBezTo>
                  <a:cubicBezTo>
                    <a:pt x="174" y="190"/>
                    <a:pt x="174" y="190"/>
                    <a:pt x="174" y="190"/>
                  </a:cubicBezTo>
                  <a:cubicBezTo>
                    <a:pt x="172" y="190"/>
                    <a:pt x="171" y="190"/>
                    <a:pt x="170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88"/>
                    <a:pt x="170" y="188"/>
                    <a:pt x="169" y="187"/>
                  </a:cubicBezTo>
                  <a:cubicBezTo>
                    <a:pt x="169" y="187"/>
                    <a:pt x="168" y="187"/>
                    <a:pt x="168" y="187"/>
                  </a:cubicBezTo>
                  <a:cubicBezTo>
                    <a:pt x="168" y="187"/>
                    <a:pt x="168" y="187"/>
                    <a:pt x="168" y="187"/>
                  </a:cubicBezTo>
                  <a:cubicBezTo>
                    <a:pt x="167" y="187"/>
                    <a:pt x="167" y="187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6" y="186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5"/>
                    <a:pt x="166" y="185"/>
                    <a:pt x="165" y="185"/>
                  </a:cubicBezTo>
                  <a:cubicBezTo>
                    <a:pt x="164" y="185"/>
                    <a:pt x="164" y="185"/>
                    <a:pt x="164" y="184"/>
                  </a:cubicBezTo>
                  <a:cubicBezTo>
                    <a:pt x="163" y="183"/>
                    <a:pt x="163" y="183"/>
                    <a:pt x="163" y="183"/>
                  </a:cubicBezTo>
                  <a:cubicBezTo>
                    <a:pt x="162" y="183"/>
                    <a:pt x="162" y="182"/>
                    <a:pt x="162" y="18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1" y="182"/>
                    <a:pt x="161" y="182"/>
                    <a:pt x="160" y="182"/>
                  </a:cubicBezTo>
                  <a:cubicBezTo>
                    <a:pt x="160" y="182"/>
                    <a:pt x="160" y="181"/>
                    <a:pt x="159" y="181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9" y="180"/>
                    <a:pt x="158" y="180"/>
                    <a:pt x="158" y="179"/>
                  </a:cubicBezTo>
                  <a:cubicBezTo>
                    <a:pt x="158" y="179"/>
                    <a:pt x="158" y="179"/>
                    <a:pt x="157" y="179"/>
                  </a:cubicBezTo>
                  <a:cubicBezTo>
                    <a:pt x="157" y="179"/>
                    <a:pt x="157" y="179"/>
                    <a:pt x="156" y="179"/>
                  </a:cubicBezTo>
                  <a:cubicBezTo>
                    <a:pt x="156" y="179"/>
                    <a:pt x="156" y="178"/>
                    <a:pt x="155" y="178"/>
                  </a:cubicBezTo>
                  <a:cubicBezTo>
                    <a:pt x="155" y="177"/>
                    <a:pt x="155" y="177"/>
                    <a:pt x="154" y="177"/>
                  </a:cubicBezTo>
                  <a:cubicBezTo>
                    <a:pt x="154" y="177"/>
                    <a:pt x="153" y="177"/>
                    <a:pt x="153" y="177"/>
                  </a:cubicBezTo>
                  <a:cubicBezTo>
                    <a:pt x="153" y="176"/>
                    <a:pt x="152" y="175"/>
                    <a:pt x="152" y="174"/>
                  </a:cubicBezTo>
                  <a:cubicBezTo>
                    <a:pt x="151" y="174"/>
                    <a:pt x="150" y="174"/>
                    <a:pt x="149" y="174"/>
                  </a:cubicBezTo>
                  <a:cubicBezTo>
                    <a:pt x="149" y="174"/>
                    <a:pt x="149" y="174"/>
                    <a:pt x="149" y="174"/>
                  </a:cubicBezTo>
                  <a:cubicBezTo>
                    <a:pt x="148" y="173"/>
                    <a:pt x="148" y="173"/>
                    <a:pt x="148" y="172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6" y="172"/>
                    <a:pt x="146" y="171"/>
                    <a:pt x="146" y="171"/>
                  </a:cubicBezTo>
                  <a:cubicBezTo>
                    <a:pt x="145" y="171"/>
                    <a:pt x="145" y="170"/>
                    <a:pt x="145" y="170"/>
                  </a:cubicBezTo>
                  <a:cubicBezTo>
                    <a:pt x="145" y="169"/>
                    <a:pt x="144" y="169"/>
                    <a:pt x="144" y="169"/>
                  </a:cubicBezTo>
                  <a:cubicBezTo>
                    <a:pt x="143" y="169"/>
                    <a:pt x="142" y="169"/>
                    <a:pt x="142" y="167"/>
                  </a:cubicBezTo>
                  <a:cubicBezTo>
                    <a:pt x="142" y="167"/>
                    <a:pt x="141" y="167"/>
                    <a:pt x="141" y="166"/>
                  </a:cubicBezTo>
                  <a:cubicBezTo>
                    <a:pt x="141" y="166"/>
                    <a:pt x="140" y="166"/>
                    <a:pt x="140" y="166"/>
                  </a:cubicBezTo>
                  <a:cubicBezTo>
                    <a:pt x="139" y="166"/>
                    <a:pt x="138" y="165"/>
                    <a:pt x="138" y="164"/>
                  </a:cubicBezTo>
                  <a:cubicBezTo>
                    <a:pt x="137" y="164"/>
                    <a:pt x="137" y="164"/>
                    <a:pt x="136" y="164"/>
                  </a:cubicBezTo>
                  <a:cubicBezTo>
                    <a:pt x="135" y="164"/>
                    <a:pt x="135" y="163"/>
                    <a:pt x="135" y="163"/>
                  </a:cubicBezTo>
                  <a:cubicBezTo>
                    <a:pt x="134" y="163"/>
                    <a:pt x="134" y="162"/>
                    <a:pt x="134" y="162"/>
                  </a:cubicBezTo>
                  <a:cubicBezTo>
                    <a:pt x="134" y="161"/>
                    <a:pt x="133" y="161"/>
                    <a:pt x="133" y="161"/>
                  </a:cubicBezTo>
                  <a:cubicBezTo>
                    <a:pt x="132" y="161"/>
                    <a:pt x="132" y="161"/>
                    <a:pt x="131" y="161"/>
                  </a:cubicBezTo>
                  <a:cubicBezTo>
                    <a:pt x="131" y="161"/>
                    <a:pt x="131" y="161"/>
                    <a:pt x="131" y="160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1" y="161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0" y="160"/>
                    <a:pt x="130" y="160"/>
                  </a:cubicBezTo>
                  <a:cubicBezTo>
                    <a:pt x="130" y="160"/>
                    <a:pt x="130" y="159"/>
                    <a:pt x="130" y="159"/>
                  </a:cubicBezTo>
                  <a:cubicBezTo>
                    <a:pt x="130" y="158"/>
                    <a:pt x="129" y="157"/>
                    <a:pt x="129" y="156"/>
                  </a:cubicBezTo>
                  <a:cubicBezTo>
                    <a:pt x="128" y="156"/>
                    <a:pt x="128" y="156"/>
                    <a:pt x="127" y="156"/>
                  </a:cubicBezTo>
                  <a:cubicBezTo>
                    <a:pt x="126" y="156"/>
                    <a:pt x="126" y="155"/>
                    <a:pt x="125" y="155"/>
                  </a:cubicBezTo>
                  <a:cubicBezTo>
                    <a:pt x="125" y="154"/>
                    <a:pt x="124" y="153"/>
                    <a:pt x="123" y="153"/>
                  </a:cubicBezTo>
                  <a:cubicBezTo>
                    <a:pt x="123" y="153"/>
                    <a:pt x="123" y="152"/>
                    <a:pt x="122" y="152"/>
                  </a:cubicBezTo>
                  <a:cubicBezTo>
                    <a:pt x="122" y="151"/>
                    <a:pt x="121" y="150"/>
                    <a:pt x="121" y="150"/>
                  </a:cubicBezTo>
                  <a:cubicBezTo>
                    <a:pt x="121" y="150"/>
                    <a:pt x="121" y="150"/>
                    <a:pt x="120" y="150"/>
                  </a:cubicBezTo>
                  <a:cubicBezTo>
                    <a:pt x="120" y="149"/>
                    <a:pt x="120" y="148"/>
                    <a:pt x="119" y="148"/>
                  </a:cubicBezTo>
                  <a:cubicBezTo>
                    <a:pt x="118" y="148"/>
                    <a:pt x="118" y="147"/>
                    <a:pt x="117" y="147"/>
                  </a:cubicBezTo>
                  <a:cubicBezTo>
                    <a:pt x="117" y="146"/>
                    <a:pt x="117" y="146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5" y="144"/>
                    <a:pt x="115" y="144"/>
                    <a:pt x="114" y="143"/>
                  </a:cubicBezTo>
                  <a:cubicBezTo>
                    <a:pt x="114" y="143"/>
                    <a:pt x="113" y="143"/>
                    <a:pt x="113" y="143"/>
                  </a:cubicBezTo>
                  <a:cubicBezTo>
                    <a:pt x="112" y="142"/>
                    <a:pt x="112" y="142"/>
                    <a:pt x="111" y="142"/>
                  </a:cubicBezTo>
                  <a:cubicBezTo>
                    <a:pt x="111" y="142"/>
                    <a:pt x="110" y="141"/>
                    <a:pt x="110" y="140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0" y="140"/>
                    <a:pt x="109" y="139"/>
                    <a:pt x="109" y="139"/>
                  </a:cubicBezTo>
                  <a:cubicBezTo>
                    <a:pt x="108" y="139"/>
                    <a:pt x="107" y="138"/>
                    <a:pt x="107" y="137"/>
                  </a:cubicBezTo>
                  <a:cubicBezTo>
                    <a:pt x="106" y="137"/>
                    <a:pt x="105" y="137"/>
                    <a:pt x="104" y="137"/>
                  </a:cubicBezTo>
                  <a:cubicBezTo>
                    <a:pt x="104" y="136"/>
                    <a:pt x="103" y="135"/>
                    <a:pt x="102" y="135"/>
                  </a:cubicBezTo>
                  <a:cubicBezTo>
                    <a:pt x="102" y="135"/>
                    <a:pt x="101" y="135"/>
                    <a:pt x="101" y="135"/>
                  </a:cubicBezTo>
                  <a:cubicBezTo>
                    <a:pt x="100" y="134"/>
                    <a:pt x="99" y="134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32"/>
                    <a:pt x="98" y="132"/>
                    <a:pt x="97" y="132"/>
                  </a:cubicBezTo>
                  <a:cubicBezTo>
                    <a:pt x="97" y="132"/>
                    <a:pt x="96" y="132"/>
                    <a:pt x="96" y="132"/>
                  </a:cubicBezTo>
                  <a:cubicBezTo>
                    <a:pt x="96" y="132"/>
                    <a:pt x="95" y="132"/>
                    <a:pt x="95" y="132"/>
                  </a:cubicBezTo>
                  <a:cubicBezTo>
                    <a:pt x="95" y="132"/>
                    <a:pt x="95" y="131"/>
                    <a:pt x="95" y="131"/>
                  </a:cubicBezTo>
                  <a:cubicBezTo>
                    <a:pt x="95" y="132"/>
                    <a:pt x="95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4" y="131"/>
                    <a:pt x="94" y="130"/>
                    <a:pt x="93" y="130"/>
                  </a:cubicBezTo>
                  <a:cubicBezTo>
                    <a:pt x="92" y="129"/>
                    <a:pt x="91" y="129"/>
                    <a:pt x="91" y="129"/>
                  </a:cubicBezTo>
                  <a:cubicBezTo>
                    <a:pt x="90" y="129"/>
                    <a:pt x="90" y="129"/>
                    <a:pt x="89" y="129"/>
                  </a:cubicBezTo>
                  <a:cubicBezTo>
                    <a:pt x="89" y="129"/>
                    <a:pt x="89" y="129"/>
                    <a:pt x="89" y="128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87" y="128"/>
                    <a:pt x="87" y="127"/>
                    <a:pt x="86" y="127"/>
                  </a:cubicBezTo>
                  <a:cubicBezTo>
                    <a:pt x="85" y="127"/>
                    <a:pt x="85" y="128"/>
                    <a:pt x="84" y="128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4" y="128"/>
                    <a:pt x="84" y="128"/>
                    <a:pt x="83" y="128"/>
                  </a:cubicBezTo>
                  <a:cubicBezTo>
                    <a:pt x="83" y="128"/>
                    <a:pt x="83" y="127"/>
                    <a:pt x="82" y="127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2" y="127"/>
                    <a:pt x="82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6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8" y="127"/>
                    <a:pt x="78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8" y="127"/>
                    <a:pt x="77" y="127"/>
                    <a:pt x="77" y="127"/>
                  </a:cubicBezTo>
                  <a:cubicBezTo>
                    <a:pt x="77" y="126"/>
                    <a:pt x="76" y="126"/>
                    <a:pt x="76" y="126"/>
                  </a:cubicBezTo>
                  <a:cubicBezTo>
                    <a:pt x="76" y="126"/>
                    <a:pt x="76" y="126"/>
                    <a:pt x="76" y="125"/>
                  </a:cubicBezTo>
                  <a:cubicBezTo>
                    <a:pt x="76" y="125"/>
                    <a:pt x="76" y="124"/>
                    <a:pt x="75" y="124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4" y="124"/>
                    <a:pt x="74" y="124"/>
                    <a:pt x="73" y="123"/>
                  </a:cubicBezTo>
                  <a:cubicBezTo>
                    <a:pt x="73" y="123"/>
                    <a:pt x="73" y="123"/>
                    <a:pt x="73" y="122"/>
                  </a:cubicBezTo>
                  <a:cubicBezTo>
                    <a:pt x="73" y="122"/>
                    <a:pt x="73" y="122"/>
                    <a:pt x="73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1" y="121"/>
                    <a:pt x="71" y="120"/>
                    <a:pt x="71" y="120"/>
                  </a:cubicBezTo>
                  <a:cubicBezTo>
                    <a:pt x="71" y="119"/>
                    <a:pt x="70" y="119"/>
                    <a:pt x="69" y="119"/>
                  </a:cubicBezTo>
                  <a:cubicBezTo>
                    <a:pt x="67" y="119"/>
                    <a:pt x="65" y="119"/>
                    <a:pt x="63" y="119"/>
                  </a:cubicBezTo>
                  <a:cubicBezTo>
                    <a:pt x="63" y="119"/>
                    <a:pt x="63" y="119"/>
                    <a:pt x="62" y="119"/>
                  </a:cubicBezTo>
                  <a:cubicBezTo>
                    <a:pt x="62" y="118"/>
                    <a:pt x="62" y="118"/>
                    <a:pt x="62" y="117"/>
                  </a:cubicBezTo>
                  <a:cubicBezTo>
                    <a:pt x="62" y="116"/>
                    <a:pt x="63" y="116"/>
                    <a:pt x="64" y="116"/>
                  </a:cubicBezTo>
                  <a:cubicBezTo>
                    <a:pt x="63" y="116"/>
                    <a:pt x="63" y="115"/>
                    <a:pt x="62" y="115"/>
                  </a:cubicBezTo>
                  <a:cubicBezTo>
                    <a:pt x="62" y="115"/>
                    <a:pt x="62" y="116"/>
                    <a:pt x="62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1" y="116"/>
                    <a:pt x="60" y="116"/>
                    <a:pt x="60" y="115"/>
                  </a:cubicBezTo>
                  <a:cubicBezTo>
                    <a:pt x="60" y="115"/>
                    <a:pt x="60" y="116"/>
                    <a:pt x="59" y="116"/>
                  </a:cubicBezTo>
                  <a:cubicBezTo>
                    <a:pt x="59" y="116"/>
                    <a:pt x="59" y="115"/>
                    <a:pt x="58" y="115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8" y="115"/>
                    <a:pt x="58" y="114"/>
                    <a:pt x="57" y="113"/>
                  </a:cubicBezTo>
                  <a:cubicBezTo>
                    <a:pt x="57" y="113"/>
                    <a:pt x="56" y="113"/>
                    <a:pt x="55" y="113"/>
                  </a:cubicBezTo>
                  <a:cubicBezTo>
                    <a:pt x="55" y="113"/>
                    <a:pt x="55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4"/>
                    <a:pt x="54" y="114"/>
                    <a:pt x="54" y="115"/>
                  </a:cubicBezTo>
                  <a:cubicBezTo>
                    <a:pt x="53" y="114"/>
                    <a:pt x="53" y="114"/>
                    <a:pt x="53" y="115"/>
                  </a:cubicBezTo>
                  <a:cubicBezTo>
                    <a:pt x="53" y="115"/>
                    <a:pt x="52" y="115"/>
                    <a:pt x="52" y="114"/>
                  </a:cubicBezTo>
                  <a:cubicBezTo>
                    <a:pt x="52" y="114"/>
                    <a:pt x="52" y="115"/>
                    <a:pt x="51" y="115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5"/>
                    <a:pt x="51" y="115"/>
                  </a:cubicBezTo>
                  <a:cubicBezTo>
                    <a:pt x="50" y="115"/>
                    <a:pt x="50" y="115"/>
                    <a:pt x="49" y="115"/>
                  </a:cubicBezTo>
                  <a:cubicBezTo>
                    <a:pt x="49" y="115"/>
                    <a:pt x="49" y="115"/>
                    <a:pt x="48" y="114"/>
                  </a:cubicBezTo>
                  <a:cubicBezTo>
                    <a:pt x="48" y="114"/>
                    <a:pt x="48" y="114"/>
                    <a:pt x="48" y="115"/>
                  </a:cubicBezTo>
                  <a:cubicBezTo>
                    <a:pt x="47" y="114"/>
                    <a:pt x="47" y="115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5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5" y="113"/>
                    <a:pt x="44" y="113"/>
                    <a:pt x="42" y="114"/>
                  </a:cubicBezTo>
                  <a:cubicBezTo>
                    <a:pt x="42" y="114"/>
                    <a:pt x="41" y="114"/>
                    <a:pt x="40" y="114"/>
                  </a:cubicBezTo>
                  <a:cubicBezTo>
                    <a:pt x="42" y="114"/>
                    <a:pt x="41" y="116"/>
                    <a:pt x="42" y="116"/>
                  </a:cubicBezTo>
                  <a:cubicBezTo>
                    <a:pt x="40" y="116"/>
                    <a:pt x="39" y="116"/>
                    <a:pt x="37" y="116"/>
                  </a:cubicBezTo>
                  <a:cubicBezTo>
                    <a:pt x="36" y="116"/>
                    <a:pt x="34" y="116"/>
                    <a:pt x="33" y="116"/>
                  </a:cubicBezTo>
                  <a:cubicBezTo>
                    <a:pt x="33" y="116"/>
                    <a:pt x="33" y="115"/>
                    <a:pt x="33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5"/>
                    <a:pt x="31" y="115"/>
                    <a:pt x="30" y="115"/>
                  </a:cubicBezTo>
                  <a:cubicBezTo>
                    <a:pt x="30" y="115"/>
                    <a:pt x="30" y="114"/>
                    <a:pt x="29" y="114"/>
                  </a:cubicBezTo>
                  <a:cubicBezTo>
                    <a:pt x="29" y="114"/>
                    <a:pt x="29" y="114"/>
                    <a:pt x="29" y="113"/>
                  </a:cubicBezTo>
                  <a:cubicBezTo>
                    <a:pt x="28" y="113"/>
                    <a:pt x="27" y="114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4"/>
                    <a:pt x="26" y="114"/>
                    <a:pt x="26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4" y="114"/>
                    <a:pt x="24" y="114"/>
                    <a:pt x="24" y="115"/>
                  </a:cubicBezTo>
                  <a:cubicBezTo>
                    <a:pt x="24" y="114"/>
                    <a:pt x="24" y="114"/>
                    <a:pt x="23" y="114"/>
                  </a:cubicBezTo>
                  <a:cubicBezTo>
                    <a:pt x="24" y="114"/>
                    <a:pt x="24" y="114"/>
                    <a:pt x="24" y="113"/>
                  </a:cubicBezTo>
                  <a:cubicBezTo>
                    <a:pt x="23" y="113"/>
                    <a:pt x="21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19" y="113"/>
                  </a:cubicBezTo>
                  <a:cubicBezTo>
                    <a:pt x="19" y="112"/>
                    <a:pt x="18" y="112"/>
                    <a:pt x="18" y="112"/>
                  </a:cubicBezTo>
                  <a:cubicBezTo>
                    <a:pt x="17" y="113"/>
                    <a:pt x="16" y="112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4" y="111"/>
                    <a:pt x="13" y="111"/>
                    <a:pt x="13" y="111"/>
                  </a:cubicBezTo>
                  <a:cubicBezTo>
                    <a:pt x="10" y="111"/>
                    <a:pt x="7" y="111"/>
                    <a:pt x="4" y="111"/>
                  </a:cubicBezTo>
                  <a:cubicBezTo>
                    <a:pt x="4" y="111"/>
                    <a:pt x="3" y="110"/>
                    <a:pt x="3" y="110"/>
                  </a:cubicBezTo>
                  <a:cubicBezTo>
                    <a:pt x="2" y="110"/>
                    <a:pt x="2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09"/>
                    <a:pt x="0" y="109"/>
                    <a:pt x="0" y="108"/>
                  </a:cubicBezTo>
                  <a:cubicBezTo>
                    <a:pt x="1" y="108"/>
                    <a:pt x="2" y="108"/>
                    <a:pt x="3" y="109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5" y="107"/>
                    <a:pt x="5" y="106"/>
                    <a:pt x="5" y="105"/>
                  </a:cubicBezTo>
                  <a:cubicBezTo>
                    <a:pt x="6" y="106"/>
                    <a:pt x="7" y="105"/>
                    <a:pt x="8" y="104"/>
                  </a:cubicBezTo>
                  <a:cubicBezTo>
                    <a:pt x="8" y="105"/>
                    <a:pt x="9" y="105"/>
                    <a:pt x="9" y="105"/>
                  </a:cubicBezTo>
                  <a:cubicBezTo>
                    <a:pt x="10" y="104"/>
                    <a:pt x="10" y="104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3" y="103"/>
                    <a:pt x="14" y="102"/>
                    <a:pt x="14" y="102"/>
                  </a:cubicBezTo>
                  <a:cubicBezTo>
                    <a:pt x="14" y="101"/>
                    <a:pt x="14" y="101"/>
                    <a:pt x="15" y="101"/>
                  </a:cubicBezTo>
                  <a:cubicBezTo>
                    <a:pt x="15" y="101"/>
                    <a:pt x="16" y="101"/>
                    <a:pt x="16" y="101"/>
                  </a:cubicBezTo>
                  <a:cubicBezTo>
                    <a:pt x="17" y="100"/>
                    <a:pt x="18" y="100"/>
                    <a:pt x="19" y="100"/>
                  </a:cubicBezTo>
                  <a:cubicBezTo>
                    <a:pt x="20" y="100"/>
                    <a:pt x="21" y="100"/>
                    <a:pt x="21" y="100"/>
                  </a:cubicBezTo>
                  <a:cubicBezTo>
                    <a:pt x="22" y="99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6" y="98"/>
                    <a:pt x="26" y="99"/>
                  </a:cubicBezTo>
                  <a:cubicBezTo>
                    <a:pt x="26" y="99"/>
                    <a:pt x="27" y="98"/>
                    <a:pt x="27" y="98"/>
                  </a:cubicBezTo>
                  <a:cubicBezTo>
                    <a:pt x="27" y="98"/>
                    <a:pt x="27" y="98"/>
                    <a:pt x="27" y="99"/>
                  </a:cubicBezTo>
                  <a:cubicBezTo>
                    <a:pt x="27" y="98"/>
                    <a:pt x="27" y="98"/>
                    <a:pt x="28" y="98"/>
                  </a:cubicBezTo>
                  <a:cubicBezTo>
                    <a:pt x="28" y="98"/>
                    <a:pt x="29" y="98"/>
                    <a:pt x="30" y="98"/>
                  </a:cubicBezTo>
                  <a:cubicBezTo>
                    <a:pt x="31" y="97"/>
                    <a:pt x="32" y="97"/>
                    <a:pt x="32" y="96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3" y="95"/>
                    <a:pt x="34" y="95"/>
                    <a:pt x="35" y="95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95"/>
                    <a:pt x="35" y="95"/>
                    <a:pt x="36" y="94"/>
                  </a:cubicBezTo>
                  <a:cubicBezTo>
                    <a:pt x="36" y="94"/>
                    <a:pt x="36" y="94"/>
                    <a:pt x="37" y="94"/>
                  </a:cubicBezTo>
                  <a:cubicBezTo>
                    <a:pt x="37" y="94"/>
                    <a:pt x="37" y="93"/>
                    <a:pt x="38" y="93"/>
                  </a:cubicBezTo>
                  <a:cubicBezTo>
                    <a:pt x="38" y="92"/>
                    <a:pt x="39" y="92"/>
                    <a:pt x="40" y="92"/>
                  </a:cubicBezTo>
                  <a:cubicBezTo>
                    <a:pt x="40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1"/>
                    <a:pt x="40" y="90"/>
                    <a:pt x="39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0"/>
                    <a:pt x="42" y="90"/>
                    <a:pt x="43" y="89"/>
                  </a:cubicBezTo>
                  <a:cubicBezTo>
                    <a:pt x="43" y="89"/>
                    <a:pt x="44" y="90"/>
                    <a:pt x="45" y="90"/>
                  </a:cubicBezTo>
                  <a:cubicBezTo>
                    <a:pt x="45" y="90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2"/>
                  </a:cubicBezTo>
                  <a:cubicBezTo>
                    <a:pt x="45" y="91"/>
                    <a:pt x="45" y="91"/>
                    <a:pt x="44" y="91"/>
                  </a:cubicBezTo>
                  <a:cubicBezTo>
                    <a:pt x="44" y="91"/>
                    <a:pt x="43" y="92"/>
                    <a:pt x="43" y="92"/>
                  </a:cubicBezTo>
                  <a:cubicBezTo>
                    <a:pt x="44" y="92"/>
                    <a:pt x="45" y="92"/>
                    <a:pt x="46" y="92"/>
                  </a:cubicBezTo>
                  <a:cubicBezTo>
                    <a:pt x="46" y="92"/>
                    <a:pt x="46" y="92"/>
                    <a:pt x="47" y="92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8" y="91"/>
                    <a:pt x="48" y="90"/>
                    <a:pt x="48" y="90"/>
                  </a:cubicBezTo>
                  <a:cubicBezTo>
                    <a:pt x="48" y="90"/>
                    <a:pt x="49" y="90"/>
                    <a:pt x="50" y="90"/>
                  </a:cubicBezTo>
                  <a:cubicBezTo>
                    <a:pt x="51" y="89"/>
                    <a:pt x="50" y="89"/>
                    <a:pt x="50" y="88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8" y="86"/>
                    <a:pt x="47" y="86"/>
                    <a:pt x="46" y="85"/>
                  </a:cubicBezTo>
                  <a:cubicBezTo>
                    <a:pt x="47" y="85"/>
                    <a:pt x="47" y="85"/>
                    <a:pt x="47" y="84"/>
                  </a:cubicBezTo>
                  <a:cubicBezTo>
                    <a:pt x="46" y="84"/>
                    <a:pt x="44" y="85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3" y="84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2"/>
                    <a:pt x="43" y="82"/>
                    <a:pt x="42" y="82"/>
                  </a:cubicBezTo>
                  <a:cubicBezTo>
                    <a:pt x="43" y="82"/>
                    <a:pt x="45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3"/>
                    <a:pt x="48" y="83"/>
                    <a:pt x="49" y="84"/>
                  </a:cubicBezTo>
                  <a:cubicBezTo>
                    <a:pt x="49" y="84"/>
                    <a:pt x="50" y="84"/>
                    <a:pt x="50" y="84"/>
                  </a:cubicBezTo>
                  <a:cubicBezTo>
                    <a:pt x="51" y="84"/>
                    <a:pt x="52" y="84"/>
                    <a:pt x="52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54" y="85"/>
                    <a:pt x="54" y="85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6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3"/>
                    <a:pt x="56" y="83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7" y="83"/>
                    <a:pt x="57" y="83"/>
                    <a:pt x="58" y="83"/>
                  </a:cubicBezTo>
                  <a:cubicBezTo>
                    <a:pt x="58" y="83"/>
                    <a:pt x="58" y="82"/>
                    <a:pt x="58" y="82"/>
                  </a:cubicBezTo>
                  <a:cubicBezTo>
                    <a:pt x="58" y="82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60" y="81"/>
                    <a:pt x="60" y="80"/>
                  </a:cubicBezTo>
                  <a:cubicBezTo>
                    <a:pt x="60" y="80"/>
                    <a:pt x="61" y="80"/>
                    <a:pt x="61" y="79"/>
                  </a:cubicBezTo>
                  <a:cubicBezTo>
                    <a:pt x="61" y="78"/>
                    <a:pt x="60" y="77"/>
                    <a:pt x="60" y="76"/>
                  </a:cubicBezTo>
                  <a:cubicBezTo>
                    <a:pt x="60" y="76"/>
                    <a:pt x="61" y="76"/>
                    <a:pt x="61" y="76"/>
                  </a:cubicBezTo>
                  <a:cubicBezTo>
                    <a:pt x="61" y="76"/>
                    <a:pt x="61" y="75"/>
                    <a:pt x="61" y="75"/>
                  </a:cubicBezTo>
                  <a:cubicBezTo>
                    <a:pt x="62" y="74"/>
                    <a:pt x="61" y="74"/>
                    <a:pt x="61" y="73"/>
                  </a:cubicBezTo>
                  <a:cubicBezTo>
                    <a:pt x="61" y="73"/>
                    <a:pt x="61" y="73"/>
                    <a:pt x="62" y="72"/>
                  </a:cubicBezTo>
                  <a:cubicBezTo>
                    <a:pt x="62" y="72"/>
                    <a:pt x="61" y="72"/>
                    <a:pt x="61" y="72"/>
                  </a:cubicBezTo>
                  <a:cubicBezTo>
                    <a:pt x="62" y="71"/>
                    <a:pt x="62" y="70"/>
                    <a:pt x="62" y="70"/>
                  </a:cubicBezTo>
                  <a:cubicBezTo>
                    <a:pt x="63" y="69"/>
                    <a:pt x="63" y="69"/>
                    <a:pt x="63" y="68"/>
                  </a:cubicBezTo>
                  <a:cubicBezTo>
                    <a:pt x="63" y="67"/>
                    <a:pt x="64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4" y="64"/>
                    <a:pt x="65" y="64"/>
                  </a:cubicBezTo>
                  <a:cubicBezTo>
                    <a:pt x="66" y="63"/>
                    <a:pt x="67" y="62"/>
                    <a:pt x="66" y="61"/>
                  </a:cubicBezTo>
                  <a:cubicBezTo>
                    <a:pt x="67" y="61"/>
                    <a:pt x="67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59"/>
                    <a:pt x="68" y="59"/>
                  </a:cubicBezTo>
                  <a:cubicBezTo>
                    <a:pt x="69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3" y="58"/>
                  </a:cubicBezTo>
                  <a:cubicBezTo>
                    <a:pt x="72" y="58"/>
                    <a:pt x="72" y="57"/>
                    <a:pt x="72" y="57"/>
                  </a:cubicBezTo>
                  <a:cubicBezTo>
                    <a:pt x="72" y="56"/>
                    <a:pt x="72" y="56"/>
                    <a:pt x="73" y="56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3" y="56"/>
                    <a:pt x="73" y="55"/>
                    <a:pt x="73" y="5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3"/>
                  </a:cubicBezTo>
                  <a:cubicBezTo>
                    <a:pt x="75" y="53"/>
                    <a:pt x="75" y="52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6" y="51"/>
                    <a:pt x="76" y="51"/>
                  </a:cubicBezTo>
                  <a:cubicBezTo>
                    <a:pt x="76" y="50"/>
                    <a:pt x="76" y="49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7" y="48"/>
                  </a:cubicBezTo>
                  <a:cubicBezTo>
                    <a:pt x="77" y="48"/>
                    <a:pt x="77" y="48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7" y="47"/>
                    <a:pt x="78" y="46"/>
                    <a:pt x="78" y="46"/>
                  </a:cubicBezTo>
                  <a:cubicBezTo>
                    <a:pt x="78" y="45"/>
                    <a:pt x="78" y="45"/>
                    <a:pt x="78" y="44"/>
                  </a:cubicBezTo>
                  <a:cubicBezTo>
                    <a:pt x="79" y="44"/>
                    <a:pt x="79" y="43"/>
                    <a:pt x="80" y="43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1"/>
                    <a:pt x="81" y="41"/>
                    <a:pt x="81" y="40"/>
                  </a:cubicBezTo>
                  <a:cubicBezTo>
                    <a:pt x="81" y="40"/>
                    <a:pt x="81" y="39"/>
                    <a:pt x="81" y="39"/>
                  </a:cubicBezTo>
                  <a:cubicBezTo>
                    <a:pt x="82" y="39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7"/>
                    <a:pt x="81" y="37"/>
                    <a:pt x="81" y="37"/>
                  </a:cubicBezTo>
                  <a:cubicBezTo>
                    <a:pt x="81" y="37"/>
                    <a:pt x="81" y="36"/>
                    <a:pt x="82" y="36"/>
                  </a:cubicBezTo>
                  <a:cubicBezTo>
                    <a:pt x="82" y="36"/>
                    <a:pt x="82" y="36"/>
                    <a:pt x="82" y="35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35"/>
                    <a:pt x="82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2" y="34"/>
                    <a:pt x="82" y="33"/>
                    <a:pt x="82" y="33"/>
                  </a:cubicBezTo>
                  <a:cubicBezTo>
                    <a:pt x="82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4" y="32"/>
                    <a:pt x="84" y="32"/>
                  </a:cubicBezTo>
                  <a:cubicBezTo>
                    <a:pt x="84" y="31"/>
                    <a:pt x="84" y="31"/>
                    <a:pt x="83" y="31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5" y="30"/>
                    <a:pt x="85" y="31"/>
                  </a:cubicBezTo>
                  <a:cubicBezTo>
                    <a:pt x="85" y="30"/>
                    <a:pt x="86" y="30"/>
                    <a:pt x="85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7" y="28"/>
                    <a:pt x="87" y="27"/>
                    <a:pt x="87" y="27"/>
                  </a:cubicBezTo>
                  <a:cubicBezTo>
                    <a:pt x="87" y="26"/>
                    <a:pt x="87" y="26"/>
                    <a:pt x="88" y="26"/>
                  </a:cubicBezTo>
                  <a:cubicBezTo>
                    <a:pt x="88" y="26"/>
                    <a:pt x="88" y="25"/>
                    <a:pt x="89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4"/>
                    <a:pt x="90" y="23"/>
                    <a:pt x="90" y="23"/>
                  </a:cubicBezTo>
                  <a:cubicBezTo>
                    <a:pt x="91" y="22"/>
                    <a:pt x="91" y="21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18"/>
                    <a:pt x="94" y="17"/>
                    <a:pt x="94" y="15"/>
                  </a:cubicBezTo>
                  <a:cubicBezTo>
                    <a:pt x="94" y="14"/>
                    <a:pt x="95" y="13"/>
                    <a:pt x="95" y="12"/>
                  </a:cubicBezTo>
                  <a:cubicBezTo>
                    <a:pt x="95" y="11"/>
                    <a:pt x="95" y="10"/>
                    <a:pt x="95" y="9"/>
                  </a:cubicBezTo>
                  <a:cubicBezTo>
                    <a:pt x="95" y="8"/>
                    <a:pt x="95" y="8"/>
                    <a:pt x="95" y="7"/>
                  </a:cubicBezTo>
                  <a:cubicBezTo>
                    <a:pt x="95" y="7"/>
                    <a:pt x="96" y="7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5"/>
                  </a:cubicBezTo>
                  <a:cubicBezTo>
                    <a:pt x="96" y="5"/>
                    <a:pt x="96" y="4"/>
                    <a:pt x="96" y="3"/>
                  </a:cubicBezTo>
                  <a:cubicBezTo>
                    <a:pt x="96" y="3"/>
                    <a:pt x="96" y="3"/>
                    <a:pt x="97" y="3"/>
                  </a:cubicBezTo>
                  <a:cubicBezTo>
                    <a:pt x="97" y="3"/>
                    <a:pt x="97" y="3"/>
                    <a:pt x="97" y="2"/>
                  </a:cubicBezTo>
                  <a:cubicBezTo>
                    <a:pt x="97" y="2"/>
                    <a:pt x="97" y="2"/>
                    <a:pt x="97" y="1"/>
                  </a:cubicBezTo>
                  <a:cubicBezTo>
                    <a:pt x="98" y="1"/>
                    <a:pt x="98" y="1"/>
                    <a:pt x="99" y="0"/>
                  </a:cubicBezTo>
                  <a:cubicBezTo>
                    <a:pt x="100" y="0"/>
                    <a:pt x="100" y="0"/>
                    <a:pt x="101" y="0"/>
                  </a:cubicBezTo>
                  <a:cubicBezTo>
                    <a:pt x="102" y="1"/>
                    <a:pt x="102" y="1"/>
                    <a:pt x="102" y="2"/>
                  </a:cubicBezTo>
                  <a:cubicBezTo>
                    <a:pt x="102" y="2"/>
                    <a:pt x="102" y="3"/>
                    <a:pt x="102" y="3"/>
                  </a:cubicBezTo>
                  <a:cubicBezTo>
                    <a:pt x="102" y="3"/>
                    <a:pt x="103" y="4"/>
                    <a:pt x="103" y="4"/>
                  </a:cubicBezTo>
                  <a:cubicBezTo>
                    <a:pt x="102" y="4"/>
                    <a:pt x="102" y="5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1" y="7"/>
                    <a:pt x="101" y="8"/>
                    <a:pt x="101" y="8"/>
                  </a:cubicBezTo>
                  <a:cubicBezTo>
                    <a:pt x="101" y="8"/>
                    <a:pt x="101" y="8"/>
                    <a:pt x="101" y="9"/>
                  </a:cubicBezTo>
                  <a:cubicBezTo>
                    <a:pt x="101" y="9"/>
                    <a:pt x="100" y="9"/>
                    <a:pt x="100" y="10"/>
                  </a:cubicBezTo>
                  <a:cubicBezTo>
                    <a:pt x="101" y="11"/>
                    <a:pt x="101" y="12"/>
                    <a:pt x="100" y="12"/>
                  </a:cubicBezTo>
                  <a:cubicBezTo>
                    <a:pt x="100" y="12"/>
                    <a:pt x="100" y="13"/>
                    <a:pt x="100" y="14"/>
                  </a:cubicBezTo>
                  <a:cubicBezTo>
                    <a:pt x="98" y="15"/>
                    <a:pt x="98" y="17"/>
                    <a:pt x="98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20"/>
                    <a:pt x="96" y="21"/>
                  </a:cubicBezTo>
                  <a:cubicBezTo>
                    <a:pt x="96" y="21"/>
                    <a:pt x="96" y="22"/>
                    <a:pt x="96" y="22"/>
                  </a:cubicBezTo>
                  <a:cubicBezTo>
                    <a:pt x="96" y="23"/>
                    <a:pt x="95" y="23"/>
                    <a:pt x="95" y="24"/>
                  </a:cubicBezTo>
                  <a:cubicBezTo>
                    <a:pt x="95" y="25"/>
                    <a:pt x="95" y="26"/>
                    <a:pt x="95" y="26"/>
                  </a:cubicBezTo>
                  <a:cubicBezTo>
                    <a:pt x="95" y="27"/>
                    <a:pt x="95" y="28"/>
                    <a:pt x="94" y="29"/>
                  </a:cubicBezTo>
                  <a:cubicBezTo>
                    <a:pt x="94" y="29"/>
                    <a:pt x="94" y="30"/>
                    <a:pt x="95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4" y="31"/>
                    <a:pt x="93" y="32"/>
                  </a:cubicBezTo>
                  <a:cubicBezTo>
                    <a:pt x="93" y="32"/>
                    <a:pt x="94" y="32"/>
                    <a:pt x="94" y="32"/>
                  </a:cubicBezTo>
                  <a:cubicBezTo>
                    <a:pt x="94" y="33"/>
                    <a:pt x="94" y="34"/>
                    <a:pt x="94" y="35"/>
                  </a:cubicBezTo>
                  <a:cubicBezTo>
                    <a:pt x="95" y="35"/>
                    <a:pt x="95" y="35"/>
                    <a:pt x="95" y="36"/>
                  </a:cubicBezTo>
                  <a:cubicBezTo>
                    <a:pt x="95" y="36"/>
                    <a:pt x="95" y="37"/>
                    <a:pt x="94" y="38"/>
                  </a:cubicBezTo>
                  <a:cubicBezTo>
                    <a:pt x="94" y="38"/>
                    <a:pt x="94" y="38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1"/>
                    <a:pt x="91" y="41"/>
                  </a:cubicBezTo>
                  <a:cubicBezTo>
                    <a:pt x="91" y="42"/>
                    <a:pt x="91" y="44"/>
                    <a:pt x="90" y="45"/>
                  </a:cubicBezTo>
                  <a:cubicBezTo>
                    <a:pt x="90" y="46"/>
                    <a:pt x="90" y="48"/>
                    <a:pt x="89" y="49"/>
                  </a:cubicBezTo>
                  <a:cubicBezTo>
                    <a:pt x="89" y="49"/>
                    <a:pt x="89" y="49"/>
                    <a:pt x="90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1"/>
                    <a:pt x="89" y="52"/>
                    <a:pt x="89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9" y="54"/>
                    <a:pt x="88" y="55"/>
                    <a:pt x="88" y="55"/>
                  </a:cubicBezTo>
                  <a:cubicBezTo>
                    <a:pt x="88" y="56"/>
                    <a:pt x="88" y="56"/>
                    <a:pt x="88" y="57"/>
                  </a:cubicBezTo>
                  <a:cubicBezTo>
                    <a:pt x="88" y="59"/>
                    <a:pt x="88" y="61"/>
                    <a:pt x="88" y="62"/>
                  </a:cubicBezTo>
                  <a:cubicBezTo>
                    <a:pt x="88" y="63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5"/>
                    <a:pt x="89" y="65"/>
                    <a:pt x="89" y="66"/>
                  </a:cubicBezTo>
                  <a:cubicBezTo>
                    <a:pt x="89" y="66"/>
                    <a:pt x="89" y="66"/>
                    <a:pt x="89" y="67"/>
                  </a:cubicBezTo>
                  <a:cubicBezTo>
                    <a:pt x="89" y="67"/>
                    <a:pt x="90" y="68"/>
                    <a:pt x="89" y="68"/>
                  </a:cubicBezTo>
                  <a:cubicBezTo>
                    <a:pt x="89" y="68"/>
                    <a:pt x="89" y="69"/>
                    <a:pt x="89" y="70"/>
                  </a:cubicBezTo>
                  <a:cubicBezTo>
                    <a:pt x="89" y="70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3"/>
                    <a:pt x="89" y="73"/>
                    <a:pt x="89" y="74"/>
                  </a:cubicBezTo>
                  <a:cubicBezTo>
                    <a:pt x="89" y="75"/>
                    <a:pt x="89" y="75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8" y="79"/>
                    <a:pt x="88" y="80"/>
                    <a:pt x="88" y="81"/>
                  </a:cubicBezTo>
                  <a:cubicBezTo>
                    <a:pt x="89" y="82"/>
                    <a:pt x="88" y="82"/>
                    <a:pt x="89" y="83"/>
                  </a:cubicBezTo>
                  <a:cubicBezTo>
                    <a:pt x="89" y="83"/>
                    <a:pt x="89" y="84"/>
                    <a:pt x="89" y="84"/>
                  </a:cubicBezTo>
                  <a:cubicBezTo>
                    <a:pt x="89" y="84"/>
                    <a:pt x="90" y="84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3" y="84"/>
                    <a:pt x="93" y="84"/>
                  </a:cubicBezTo>
                  <a:cubicBezTo>
                    <a:pt x="93" y="84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4" y="83"/>
                    <a:pt x="94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83"/>
                    <a:pt x="94" y="82"/>
                    <a:pt x="94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1"/>
                    <a:pt x="94" y="81"/>
                    <a:pt x="94" y="81"/>
                  </a:cubicBezTo>
                  <a:cubicBezTo>
                    <a:pt x="94" y="81"/>
                    <a:pt x="94" y="80"/>
                    <a:pt x="94" y="80"/>
                  </a:cubicBezTo>
                  <a:cubicBezTo>
                    <a:pt x="95" y="79"/>
                    <a:pt x="95" y="79"/>
                    <a:pt x="96" y="78"/>
                  </a:cubicBezTo>
                  <a:cubicBezTo>
                    <a:pt x="96" y="78"/>
                    <a:pt x="96" y="77"/>
                    <a:pt x="96" y="77"/>
                  </a:cubicBezTo>
                  <a:cubicBezTo>
                    <a:pt x="96" y="76"/>
                    <a:pt x="96" y="76"/>
                    <a:pt x="97" y="76"/>
                  </a:cubicBezTo>
                  <a:cubicBezTo>
                    <a:pt x="97" y="76"/>
                    <a:pt x="97" y="76"/>
                    <a:pt x="97" y="75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9" y="75"/>
                    <a:pt x="99" y="76"/>
                    <a:pt x="99" y="76"/>
                  </a:cubicBezTo>
                  <a:cubicBezTo>
                    <a:pt x="99" y="76"/>
                    <a:pt x="99" y="77"/>
                    <a:pt x="99" y="77"/>
                  </a:cubicBezTo>
                  <a:cubicBezTo>
                    <a:pt x="99" y="78"/>
                    <a:pt x="99" y="78"/>
                    <a:pt x="99" y="79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8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7" y="83"/>
                    <a:pt x="96" y="84"/>
                  </a:cubicBezTo>
                  <a:cubicBezTo>
                    <a:pt x="96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4" y="85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6"/>
                    <a:pt x="94" y="86"/>
                    <a:pt x="94" y="87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3" y="87"/>
                    <a:pt x="93" y="87"/>
                  </a:cubicBezTo>
                  <a:cubicBezTo>
                    <a:pt x="93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1" y="88"/>
                    <a:pt x="91" y="88"/>
                    <a:pt x="91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3" y="87"/>
                    <a:pt x="93" y="87"/>
                  </a:cubicBezTo>
                  <a:cubicBezTo>
                    <a:pt x="93" y="87"/>
                    <a:pt x="93" y="88"/>
                    <a:pt x="93" y="88"/>
                  </a:cubicBezTo>
                  <a:cubicBezTo>
                    <a:pt x="93" y="88"/>
                    <a:pt x="92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88"/>
                    <a:pt x="93" y="88"/>
                    <a:pt x="93" y="88"/>
                  </a:cubicBezTo>
                  <a:cubicBezTo>
                    <a:pt x="93" y="88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4" y="90"/>
                  </a:cubicBezTo>
                  <a:cubicBezTo>
                    <a:pt x="93" y="90"/>
                    <a:pt x="93" y="90"/>
                    <a:pt x="92" y="90"/>
                  </a:cubicBezTo>
                  <a:cubicBezTo>
                    <a:pt x="92" y="90"/>
                    <a:pt x="92" y="90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3" y="91"/>
                    <a:pt x="93" y="90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4" y="91"/>
                    <a:pt x="94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6" y="91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6" y="91"/>
                    <a:pt x="96" y="91"/>
                    <a:pt x="96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7" y="92"/>
                    <a:pt x="97" y="92"/>
                    <a:pt x="98" y="92"/>
                  </a:cubicBezTo>
                  <a:cubicBezTo>
                    <a:pt x="98" y="93"/>
                    <a:pt x="98" y="93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4"/>
                  </a:cubicBezTo>
                  <a:cubicBezTo>
                    <a:pt x="96" y="94"/>
                    <a:pt x="96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5"/>
                  </a:cubicBezTo>
                  <a:cubicBezTo>
                    <a:pt x="96" y="95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5"/>
                    <a:pt x="96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9" y="95"/>
                    <a:pt x="99" y="95"/>
                  </a:cubicBezTo>
                  <a:cubicBezTo>
                    <a:pt x="99" y="95"/>
                    <a:pt x="99" y="96"/>
                    <a:pt x="99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98" y="97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9"/>
                  </a:cubicBezTo>
                  <a:cubicBezTo>
                    <a:pt x="99" y="99"/>
                    <a:pt x="99" y="99"/>
                    <a:pt x="98" y="100"/>
                  </a:cubicBezTo>
                  <a:close/>
                  <a:moveTo>
                    <a:pt x="97" y="109"/>
                  </a:moveTo>
                  <a:cubicBezTo>
                    <a:pt x="97" y="109"/>
                    <a:pt x="97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8"/>
                    <a:pt x="97" y="108"/>
                  </a:cubicBezTo>
                  <a:cubicBezTo>
                    <a:pt x="97" y="108"/>
                    <a:pt x="97" y="108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lose/>
                  <a:moveTo>
                    <a:pt x="65" y="114"/>
                  </a:move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5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115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lose/>
                  <a:moveTo>
                    <a:pt x="99" y="110"/>
                  </a:move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99" y="111"/>
                    <a:pt x="100" y="111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9" y="110"/>
                    <a:pt x="99" y="110"/>
                    <a:pt x="99" y="110"/>
                  </a:cubicBezTo>
                  <a:close/>
                  <a:moveTo>
                    <a:pt x="98" y="110"/>
                  </a:move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8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51442"/>
            <p:cNvSpPr>
              <a:spLocks noEditPoints="1"/>
            </p:cNvSpPr>
            <p:nvPr/>
          </p:nvSpPr>
          <p:spPr bwMode="auto">
            <a:xfrm>
              <a:off x="1625" y="3607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51442"/>
            <p:cNvSpPr>
              <a:spLocks noEditPoints="1"/>
            </p:cNvSpPr>
            <p:nvPr/>
          </p:nvSpPr>
          <p:spPr bwMode="auto">
            <a:xfrm>
              <a:off x="3004" y="4685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51442"/>
            <p:cNvSpPr>
              <a:spLocks noEditPoints="1"/>
            </p:cNvSpPr>
            <p:nvPr/>
          </p:nvSpPr>
          <p:spPr bwMode="auto">
            <a:xfrm>
              <a:off x="1868" y="4685"/>
              <a:ext cx="503" cy="549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144A59-D5B6-3E15-F000-D879FCF83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01949"/>
            <a:ext cx="3304982" cy="78329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-422275" y="418637"/>
            <a:ext cx="3585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E0C676"/>
                </a:solidFill>
                <a:effectLst>
                  <a:outerShdw blurRad="1270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</a:rPr>
              <a:t>01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-422275" y="2102889"/>
            <a:ext cx="3585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E0C676"/>
                </a:solidFill>
                <a:effectLst>
                  <a:outerShdw blurRad="1270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</a:rPr>
              <a:t>02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-422275" y="3787140"/>
            <a:ext cx="3585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E0C676"/>
                </a:solidFill>
                <a:effectLst>
                  <a:outerShdw blurRad="1270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</a:rPr>
              <a:t>03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C901B42-61C9-954D-3B73-40DBAC4476DF}"/>
              </a:ext>
            </a:extLst>
          </p:cNvPr>
          <p:cNvGrpSpPr/>
          <p:nvPr/>
        </p:nvGrpSpPr>
        <p:grpSpPr>
          <a:xfrm rot="20245833">
            <a:off x="8820375" y="1335984"/>
            <a:ext cx="3472586" cy="3543986"/>
            <a:chOff x="15251" y="17"/>
            <a:chExt cx="3210" cy="3276"/>
          </a:xfrm>
          <a:gradFill>
            <a:gsLst>
              <a:gs pos="0">
                <a:srgbClr val="E0C676"/>
              </a:gs>
              <a:gs pos="70000">
                <a:schemeClr val="tx1">
                  <a:lumMod val="65000"/>
                  <a:lumOff val="35000"/>
                </a:schemeClr>
              </a:gs>
            </a:gsLst>
            <a:lin ang="17940000" scaled="0"/>
          </a:gradFill>
        </p:grpSpPr>
        <p:sp>
          <p:nvSpPr>
            <p:cNvPr id="21" name="Freeform 53755">
              <a:extLst>
                <a:ext uri="{FF2B5EF4-FFF2-40B4-BE49-F238E27FC236}">
                  <a16:creationId xmlns:a16="http://schemas.microsoft.com/office/drawing/2014/main" id="{2A011D47-E520-142D-50AC-2CC96ED87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7"/>
              <a:ext cx="3211" cy="2941"/>
            </a:xfrm>
            <a:custGeom>
              <a:avLst/>
              <a:gdLst>
                <a:gd name="T0" fmla="*/ 174 w 186"/>
                <a:gd name="T1" fmla="*/ 159 h 169"/>
                <a:gd name="T2" fmla="*/ 172 w 186"/>
                <a:gd name="T3" fmla="*/ 158 h 169"/>
                <a:gd name="T4" fmla="*/ 167 w 186"/>
                <a:gd name="T5" fmla="*/ 156 h 169"/>
                <a:gd name="T6" fmla="*/ 159 w 186"/>
                <a:gd name="T7" fmla="*/ 154 h 169"/>
                <a:gd name="T8" fmla="*/ 146 w 186"/>
                <a:gd name="T9" fmla="*/ 150 h 169"/>
                <a:gd name="T10" fmla="*/ 133 w 186"/>
                <a:gd name="T11" fmla="*/ 146 h 169"/>
                <a:gd name="T12" fmla="*/ 114 w 186"/>
                <a:gd name="T13" fmla="*/ 140 h 169"/>
                <a:gd name="T14" fmla="*/ 101 w 186"/>
                <a:gd name="T15" fmla="*/ 132 h 169"/>
                <a:gd name="T16" fmla="*/ 91 w 186"/>
                <a:gd name="T17" fmla="*/ 128 h 169"/>
                <a:gd name="T18" fmla="*/ 86 w 186"/>
                <a:gd name="T19" fmla="*/ 122 h 169"/>
                <a:gd name="T20" fmla="*/ 79 w 186"/>
                <a:gd name="T21" fmla="*/ 117 h 169"/>
                <a:gd name="T22" fmla="*/ 77 w 186"/>
                <a:gd name="T23" fmla="*/ 109 h 169"/>
                <a:gd name="T24" fmla="*/ 97 w 186"/>
                <a:gd name="T25" fmla="*/ 106 h 169"/>
                <a:gd name="T26" fmla="*/ 85 w 186"/>
                <a:gd name="T27" fmla="*/ 104 h 169"/>
                <a:gd name="T28" fmla="*/ 78 w 186"/>
                <a:gd name="T29" fmla="*/ 93 h 169"/>
                <a:gd name="T30" fmla="*/ 107 w 186"/>
                <a:gd name="T31" fmla="*/ 79 h 169"/>
                <a:gd name="T32" fmla="*/ 132 w 186"/>
                <a:gd name="T33" fmla="*/ 72 h 169"/>
                <a:gd name="T34" fmla="*/ 139 w 186"/>
                <a:gd name="T35" fmla="*/ 74 h 169"/>
                <a:gd name="T36" fmla="*/ 154 w 186"/>
                <a:gd name="T37" fmla="*/ 69 h 169"/>
                <a:gd name="T38" fmla="*/ 152 w 186"/>
                <a:gd name="T39" fmla="*/ 57 h 169"/>
                <a:gd name="T40" fmla="*/ 141 w 186"/>
                <a:gd name="T41" fmla="*/ 59 h 169"/>
                <a:gd name="T42" fmla="*/ 130 w 186"/>
                <a:gd name="T43" fmla="*/ 65 h 169"/>
                <a:gd name="T44" fmla="*/ 102 w 186"/>
                <a:gd name="T45" fmla="*/ 76 h 169"/>
                <a:gd name="T46" fmla="*/ 86 w 186"/>
                <a:gd name="T47" fmla="*/ 73 h 169"/>
                <a:gd name="T48" fmla="*/ 113 w 186"/>
                <a:gd name="T49" fmla="*/ 57 h 169"/>
                <a:gd name="T50" fmla="*/ 130 w 186"/>
                <a:gd name="T51" fmla="*/ 46 h 169"/>
                <a:gd name="T52" fmla="*/ 113 w 186"/>
                <a:gd name="T53" fmla="*/ 52 h 169"/>
                <a:gd name="T54" fmla="*/ 92 w 186"/>
                <a:gd name="T55" fmla="*/ 64 h 169"/>
                <a:gd name="T56" fmla="*/ 70 w 186"/>
                <a:gd name="T57" fmla="*/ 72 h 169"/>
                <a:gd name="T58" fmla="*/ 48 w 186"/>
                <a:gd name="T59" fmla="*/ 72 h 169"/>
                <a:gd name="T60" fmla="*/ 45 w 186"/>
                <a:gd name="T61" fmla="*/ 67 h 169"/>
                <a:gd name="T62" fmla="*/ 39 w 186"/>
                <a:gd name="T63" fmla="*/ 68 h 169"/>
                <a:gd name="T64" fmla="*/ 33 w 186"/>
                <a:gd name="T65" fmla="*/ 56 h 169"/>
                <a:gd name="T66" fmla="*/ 22 w 186"/>
                <a:gd name="T67" fmla="*/ 35 h 169"/>
                <a:gd name="T68" fmla="*/ 9 w 186"/>
                <a:gd name="T69" fmla="*/ 4 h 169"/>
                <a:gd name="T70" fmla="*/ 11 w 186"/>
                <a:gd name="T71" fmla="*/ 16 h 169"/>
                <a:gd name="T72" fmla="*/ 24 w 186"/>
                <a:gd name="T73" fmla="*/ 47 h 169"/>
                <a:gd name="T74" fmla="*/ 28 w 186"/>
                <a:gd name="T75" fmla="*/ 66 h 169"/>
                <a:gd name="T76" fmla="*/ 24 w 186"/>
                <a:gd name="T77" fmla="*/ 82 h 169"/>
                <a:gd name="T78" fmla="*/ 14 w 186"/>
                <a:gd name="T79" fmla="*/ 110 h 169"/>
                <a:gd name="T80" fmla="*/ 2 w 186"/>
                <a:gd name="T81" fmla="*/ 128 h 169"/>
                <a:gd name="T82" fmla="*/ 15 w 186"/>
                <a:gd name="T83" fmla="*/ 143 h 169"/>
                <a:gd name="T84" fmla="*/ 23 w 186"/>
                <a:gd name="T85" fmla="*/ 157 h 169"/>
                <a:gd name="T86" fmla="*/ 52 w 186"/>
                <a:gd name="T87" fmla="*/ 147 h 169"/>
                <a:gd name="T88" fmla="*/ 59 w 186"/>
                <a:gd name="T89" fmla="*/ 143 h 169"/>
                <a:gd name="T90" fmla="*/ 72 w 186"/>
                <a:gd name="T91" fmla="*/ 141 h 169"/>
                <a:gd name="T92" fmla="*/ 85 w 186"/>
                <a:gd name="T93" fmla="*/ 147 h 169"/>
                <a:gd name="T94" fmla="*/ 90 w 186"/>
                <a:gd name="T95" fmla="*/ 151 h 169"/>
                <a:gd name="T96" fmla="*/ 95 w 186"/>
                <a:gd name="T97" fmla="*/ 147 h 169"/>
                <a:gd name="T98" fmla="*/ 91 w 186"/>
                <a:gd name="T99" fmla="*/ 138 h 169"/>
                <a:gd name="T100" fmla="*/ 105 w 186"/>
                <a:gd name="T101" fmla="*/ 142 h 169"/>
                <a:gd name="T102" fmla="*/ 117 w 186"/>
                <a:gd name="T103" fmla="*/ 146 h 169"/>
                <a:gd name="T104" fmla="*/ 127 w 186"/>
                <a:gd name="T105" fmla="*/ 148 h 169"/>
                <a:gd name="T106" fmla="*/ 142 w 186"/>
                <a:gd name="T107" fmla="*/ 153 h 169"/>
                <a:gd name="T108" fmla="*/ 153 w 186"/>
                <a:gd name="T109" fmla="*/ 156 h 169"/>
                <a:gd name="T110" fmla="*/ 166 w 186"/>
                <a:gd name="T111" fmla="*/ 163 h 169"/>
                <a:gd name="T112" fmla="*/ 173 w 186"/>
                <a:gd name="T113" fmla="*/ 167 h 169"/>
                <a:gd name="T114" fmla="*/ 176 w 186"/>
                <a:gd name="T115" fmla="*/ 165 h 169"/>
                <a:gd name="T116" fmla="*/ 186 w 186"/>
                <a:gd name="T117" fmla="*/ 164 h 169"/>
                <a:gd name="T118" fmla="*/ 140 w 186"/>
                <a:gd name="T119" fmla="*/ 67 h 169"/>
                <a:gd name="T120" fmla="*/ 49 w 186"/>
                <a:gd name="T121" fmla="*/ 75 h 169"/>
                <a:gd name="T122" fmla="*/ 166 w 186"/>
                <a:gd name="T123" fmla="*/ 160 h 169"/>
                <a:gd name="T124" fmla="*/ 175 w 186"/>
                <a:gd name="T12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69">
                  <a:moveTo>
                    <a:pt x="186" y="163"/>
                  </a:moveTo>
                  <a:cubicBezTo>
                    <a:pt x="185" y="163"/>
                    <a:pt x="185" y="163"/>
                    <a:pt x="185" y="163"/>
                  </a:cubicBezTo>
                  <a:cubicBezTo>
                    <a:pt x="185" y="163"/>
                    <a:pt x="185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2"/>
                    <a:pt x="184" y="162"/>
                    <a:pt x="185" y="162"/>
                  </a:cubicBezTo>
                  <a:cubicBezTo>
                    <a:pt x="185" y="162"/>
                    <a:pt x="185" y="162"/>
                    <a:pt x="185" y="162"/>
                  </a:cubicBezTo>
                  <a:cubicBezTo>
                    <a:pt x="184" y="162"/>
                    <a:pt x="184" y="162"/>
                    <a:pt x="183" y="162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3" y="161"/>
                    <a:pt x="183" y="161"/>
                    <a:pt x="183" y="161"/>
                  </a:cubicBezTo>
                  <a:cubicBezTo>
                    <a:pt x="183" y="161"/>
                    <a:pt x="183" y="161"/>
                    <a:pt x="183" y="160"/>
                  </a:cubicBezTo>
                  <a:cubicBezTo>
                    <a:pt x="183" y="161"/>
                    <a:pt x="183" y="161"/>
                    <a:pt x="182" y="161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81" y="161"/>
                    <a:pt x="181" y="160"/>
                    <a:pt x="181" y="160"/>
                  </a:cubicBezTo>
                  <a:cubicBezTo>
                    <a:pt x="181" y="160"/>
                    <a:pt x="180" y="161"/>
                    <a:pt x="180" y="161"/>
                  </a:cubicBezTo>
                  <a:cubicBezTo>
                    <a:pt x="180" y="161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8" y="160"/>
                    <a:pt x="178" y="160"/>
                    <a:pt x="178" y="160"/>
                  </a:cubicBezTo>
                  <a:cubicBezTo>
                    <a:pt x="178" y="160"/>
                    <a:pt x="178" y="160"/>
                    <a:pt x="178" y="161"/>
                  </a:cubicBezTo>
                  <a:cubicBezTo>
                    <a:pt x="178" y="160"/>
                    <a:pt x="178" y="160"/>
                    <a:pt x="178" y="159"/>
                  </a:cubicBezTo>
                  <a:cubicBezTo>
                    <a:pt x="178" y="159"/>
                    <a:pt x="177" y="160"/>
                    <a:pt x="176" y="160"/>
                  </a:cubicBezTo>
                  <a:cubicBezTo>
                    <a:pt x="177" y="160"/>
                    <a:pt x="177" y="160"/>
                    <a:pt x="177" y="159"/>
                  </a:cubicBezTo>
                  <a:cubicBezTo>
                    <a:pt x="176" y="159"/>
                    <a:pt x="176" y="159"/>
                    <a:pt x="175" y="159"/>
                  </a:cubicBezTo>
                  <a:cubicBezTo>
                    <a:pt x="175" y="159"/>
                    <a:pt x="175" y="159"/>
                    <a:pt x="175" y="158"/>
                  </a:cubicBezTo>
                  <a:cubicBezTo>
                    <a:pt x="175" y="158"/>
                    <a:pt x="174" y="159"/>
                    <a:pt x="174" y="159"/>
                  </a:cubicBezTo>
                  <a:cubicBezTo>
                    <a:pt x="174" y="159"/>
                    <a:pt x="174" y="159"/>
                    <a:pt x="174" y="159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2" y="158"/>
                    <a:pt x="172" y="158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9"/>
                    <a:pt x="172" y="159"/>
                  </a:cubicBezTo>
                  <a:cubicBezTo>
                    <a:pt x="172" y="159"/>
                    <a:pt x="172" y="159"/>
                    <a:pt x="171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1" y="159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7"/>
                    <a:pt x="170" y="158"/>
                  </a:cubicBezTo>
                  <a:cubicBezTo>
                    <a:pt x="170" y="157"/>
                    <a:pt x="170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7"/>
                  </a:cubicBezTo>
                  <a:cubicBezTo>
                    <a:pt x="167" y="156"/>
                    <a:pt x="166" y="156"/>
                    <a:pt x="166" y="155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4" y="156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3" y="156"/>
                    <a:pt x="163" y="156"/>
                    <a:pt x="162" y="156"/>
                  </a:cubicBezTo>
                  <a:cubicBezTo>
                    <a:pt x="162" y="155"/>
                    <a:pt x="161" y="155"/>
                    <a:pt x="161" y="155"/>
                  </a:cubicBezTo>
                  <a:cubicBezTo>
                    <a:pt x="160" y="155"/>
                    <a:pt x="160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56" y="153"/>
                    <a:pt x="156" y="153"/>
                    <a:pt x="156" y="154"/>
                  </a:cubicBezTo>
                  <a:cubicBezTo>
                    <a:pt x="155" y="153"/>
                    <a:pt x="155" y="153"/>
                    <a:pt x="154" y="153"/>
                  </a:cubicBezTo>
                  <a:cubicBezTo>
                    <a:pt x="155" y="153"/>
                    <a:pt x="155" y="153"/>
                    <a:pt x="155" y="153"/>
                  </a:cubicBezTo>
                  <a:cubicBezTo>
                    <a:pt x="154" y="153"/>
                    <a:pt x="153" y="153"/>
                    <a:pt x="153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1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49" y="151"/>
                    <a:pt x="149" y="150"/>
                    <a:pt x="148" y="150"/>
                  </a:cubicBezTo>
                  <a:cubicBezTo>
                    <a:pt x="148" y="150"/>
                    <a:pt x="148" y="150"/>
                    <a:pt x="148" y="150"/>
                  </a:cubicBezTo>
                  <a:cubicBezTo>
                    <a:pt x="148" y="150"/>
                    <a:pt x="148" y="150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7" y="151"/>
                    <a:pt x="147" y="150"/>
                    <a:pt x="146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6" y="151"/>
                    <a:pt x="146" y="151"/>
                    <a:pt x="146" y="150"/>
                  </a:cubicBezTo>
                  <a:cubicBezTo>
                    <a:pt x="146" y="150"/>
                    <a:pt x="146" y="150"/>
                    <a:pt x="146" y="151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5" y="150"/>
                    <a:pt x="145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49"/>
                  </a:cubicBezTo>
                  <a:cubicBezTo>
                    <a:pt x="143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9"/>
                    <a:pt x="141" y="148"/>
                    <a:pt x="140" y="148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40" y="148"/>
                    <a:pt x="140" y="148"/>
                    <a:pt x="139" y="148"/>
                  </a:cubicBezTo>
                  <a:cubicBezTo>
                    <a:pt x="139" y="148"/>
                    <a:pt x="139" y="147"/>
                    <a:pt x="139" y="147"/>
                  </a:cubicBezTo>
                  <a:cubicBezTo>
                    <a:pt x="139" y="147"/>
                    <a:pt x="139" y="147"/>
                    <a:pt x="138" y="148"/>
                  </a:cubicBezTo>
                  <a:cubicBezTo>
                    <a:pt x="138" y="148"/>
                    <a:pt x="138" y="147"/>
                    <a:pt x="137" y="147"/>
                  </a:cubicBezTo>
                  <a:cubicBezTo>
                    <a:pt x="137" y="148"/>
                    <a:pt x="137" y="148"/>
                    <a:pt x="136" y="147"/>
                  </a:cubicBezTo>
                  <a:cubicBezTo>
                    <a:pt x="136" y="147"/>
                    <a:pt x="136" y="147"/>
                    <a:pt x="136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3" y="147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6"/>
                    <a:pt x="130" y="145"/>
                    <a:pt x="130" y="145"/>
                  </a:cubicBezTo>
                  <a:cubicBezTo>
                    <a:pt x="130" y="145"/>
                    <a:pt x="129" y="144"/>
                    <a:pt x="129" y="145"/>
                  </a:cubicBezTo>
                  <a:cubicBezTo>
                    <a:pt x="128" y="145"/>
                    <a:pt x="128" y="145"/>
                    <a:pt x="128" y="14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4"/>
                    <a:pt x="126" y="144"/>
                    <a:pt x="126" y="144"/>
                  </a:cubicBezTo>
                  <a:cubicBezTo>
                    <a:pt x="125" y="144"/>
                    <a:pt x="124" y="143"/>
                    <a:pt x="123" y="143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21" y="143"/>
                    <a:pt x="121" y="142"/>
                    <a:pt x="121" y="142"/>
                  </a:cubicBezTo>
                  <a:cubicBezTo>
                    <a:pt x="121" y="142"/>
                    <a:pt x="121" y="142"/>
                    <a:pt x="121" y="142"/>
                  </a:cubicBezTo>
                  <a:cubicBezTo>
                    <a:pt x="121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1"/>
                  </a:cubicBezTo>
                  <a:cubicBezTo>
                    <a:pt x="120" y="141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8" y="141"/>
                    <a:pt x="118" y="141"/>
                  </a:cubicBezTo>
                  <a:cubicBezTo>
                    <a:pt x="118" y="141"/>
                    <a:pt x="118" y="141"/>
                    <a:pt x="118" y="142"/>
                  </a:cubicBezTo>
                  <a:cubicBezTo>
                    <a:pt x="118" y="141"/>
                    <a:pt x="117" y="141"/>
                    <a:pt x="117" y="141"/>
                  </a:cubicBezTo>
                  <a:cubicBezTo>
                    <a:pt x="117" y="141"/>
                    <a:pt x="116" y="141"/>
                    <a:pt x="116" y="141"/>
                  </a:cubicBezTo>
                  <a:cubicBezTo>
                    <a:pt x="116" y="141"/>
                    <a:pt x="115" y="141"/>
                    <a:pt x="114" y="141"/>
                  </a:cubicBezTo>
                  <a:cubicBezTo>
                    <a:pt x="114" y="141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3" y="140"/>
                  </a:cubicBezTo>
                  <a:cubicBezTo>
                    <a:pt x="113" y="139"/>
                    <a:pt x="113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8"/>
                    <a:pt x="112" y="138"/>
                  </a:cubicBezTo>
                  <a:cubicBezTo>
                    <a:pt x="112" y="139"/>
                    <a:pt x="111" y="139"/>
                    <a:pt x="111" y="139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09" y="138"/>
                    <a:pt x="109" y="138"/>
                    <a:pt x="109" y="137"/>
                  </a:cubicBezTo>
                  <a:cubicBezTo>
                    <a:pt x="109" y="137"/>
                    <a:pt x="108" y="137"/>
                    <a:pt x="108" y="137"/>
                  </a:cubicBezTo>
                  <a:cubicBezTo>
                    <a:pt x="108" y="137"/>
                    <a:pt x="107" y="136"/>
                    <a:pt x="107" y="136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06" y="136"/>
                    <a:pt x="106" y="136"/>
                    <a:pt x="105" y="136"/>
                  </a:cubicBezTo>
                  <a:cubicBezTo>
                    <a:pt x="105" y="136"/>
                    <a:pt x="105" y="135"/>
                    <a:pt x="106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6" y="135"/>
                    <a:pt x="106" y="135"/>
                    <a:pt x="106" y="134"/>
                  </a:cubicBezTo>
                  <a:cubicBezTo>
                    <a:pt x="105" y="134"/>
                    <a:pt x="105" y="135"/>
                    <a:pt x="105" y="135"/>
                  </a:cubicBezTo>
                  <a:cubicBezTo>
                    <a:pt x="104" y="135"/>
                    <a:pt x="104" y="134"/>
                    <a:pt x="103" y="134"/>
                  </a:cubicBezTo>
                  <a:cubicBezTo>
                    <a:pt x="103" y="134"/>
                    <a:pt x="103" y="134"/>
                    <a:pt x="102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2" y="133"/>
                    <a:pt x="102" y="133"/>
                    <a:pt x="101" y="133"/>
                  </a:cubicBezTo>
                  <a:cubicBezTo>
                    <a:pt x="101" y="133"/>
                    <a:pt x="102" y="133"/>
                    <a:pt x="101" y="133"/>
                  </a:cubicBezTo>
                  <a:cubicBezTo>
                    <a:pt x="101" y="133"/>
                    <a:pt x="101" y="132"/>
                    <a:pt x="101" y="132"/>
                  </a:cubicBezTo>
                  <a:cubicBezTo>
                    <a:pt x="101" y="132"/>
                    <a:pt x="101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1" y="132"/>
                    <a:pt x="101" y="132"/>
                    <a:pt x="101" y="131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0"/>
                  </a:cubicBezTo>
                  <a:cubicBezTo>
                    <a:pt x="100" y="130"/>
                    <a:pt x="99" y="130"/>
                    <a:pt x="99" y="13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7" y="130"/>
                    <a:pt x="97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5" y="129"/>
                    <a:pt x="94" y="130"/>
                    <a:pt x="94" y="129"/>
                  </a:cubicBezTo>
                  <a:cubicBezTo>
                    <a:pt x="94" y="128"/>
                    <a:pt x="95" y="128"/>
                    <a:pt x="95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3" y="129"/>
                    <a:pt x="93" y="129"/>
                    <a:pt x="92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2" y="128"/>
                    <a:pt x="92" y="128"/>
                    <a:pt x="92" y="129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0" y="128"/>
                  </a:cubicBezTo>
                  <a:cubicBezTo>
                    <a:pt x="90" y="127"/>
                    <a:pt x="90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6"/>
                    <a:pt x="88" y="126"/>
                    <a:pt x="88" y="126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7" y="125"/>
                  </a:cubicBezTo>
                  <a:cubicBezTo>
                    <a:pt x="87" y="125"/>
                    <a:pt x="87" y="125"/>
                    <a:pt x="87" y="124"/>
                  </a:cubicBezTo>
                  <a:cubicBezTo>
                    <a:pt x="87" y="125"/>
                    <a:pt x="87" y="125"/>
                    <a:pt x="86" y="125"/>
                  </a:cubicBezTo>
                  <a:cubicBezTo>
                    <a:pt x="86" y="125"/>
                    <a:pt x="86" y="125"/>
                    <a:pt x="85" y="125"/>
                  </a:cubicBezTo>
                  <a:cubicBezTo>
                    <a:pt x="86" y="125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7" y="124"/>
                    <a:pt x="87" y="123"/>
                    <a:pt x="87" y="123"/>
                  </a:cubicBezTo>
                  <a:cubicBezTo>
                    <a:pt x="87" y="123"/>
                    <a:pt x="88" y="123"/>
                    <a:pt x="88" y="123"/>
                  </a:cubicBezTo>
                  <a:cubicBezTo>
                    <a:pt x="89" y="123"/>
                    <a:pt x="90" y="122"/>
                    <a:pt x="91" y="122"/>
                  </a:cubicBezTo>
                  <a:cubicBezTo>
                    <a:pt x="92" y="121"/>
                    <a:pt x="92" y="121"/>
                    <a:pt x="93" y="122"/>
                  </a:cubicBezTo>
                  <a:cubicBezTo>
                    <a:pt x="93" y="122"/>
                    <a:pt x="94" y="122"/>
                    <a:pt x="94" y="121"/>
                  </a:cubicBezTo>
                  <a:cubicBezTo>
                    <a:pt x="94" y="121"/>
                    <a:pt x="94" y="121"/>
                    <a:pt x="94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3" y="120"/>
                    <a:pt x="93" y="121"/>
                    <a:pt x="92" y="120"/>
                  </a:cubicBezTo>
                  <a:cubicBezTo>
                    <a:pt x="92" y="120"/>
                    <a:pt x="91" y="121"/>
                    <a:pt x="91" y="121"/>
                  </a:cubicBezTo>
                  <a:cubicBezTo>
                    <a:pt x="90" y="121"/>
                    <a:pt x="90" y="121"/>
                    <a:pt x="90" y="121"/>
                  </a:cubicBezTo>
                  <a:cubicBezTo>
                    <a:pt x="89" y="121"/>
                    <a:pt x="88" y="121"/>
                    <a:pt x="88" y="122"/>
                  </a:cubicBezTo>
                  <a:cubicBezTo>
                    <a:pt x="87" y="122"/>
                    <a:pt x="87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22"/>
                    <a:pt x="85" y="123"/>
                    <a:pt x="85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23"/>
                    <a:pt x="85" y="124"/>
                    <a:pt x="85" y="124"/>
                  </a:cubicBezTo>
                  <a:cubicBezTo>
                    <a:pt x="85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3" y="123"/>
                    <a:pt x="83" y="122"/>
                    <a:pt x="83" y="122"/>
                  </a:cubicBezTo>
                  <a:cubicBezTo>
                    <a:pt x="83" y="122"/>
                    <a:pt x="83" y="122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4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2" y="120"/>
                    <a:pt x="82" y="121"/>
                    <a:pt x="81" y="120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20"/>
                    <a:pt x="81" y="120"/>
                    <a:pt x="81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9"/>
                    <a:pt x="80" y="118"/>
                  </a:cubicBezTo>
                  <a:cubicBezTo>
                    <a:pt x="80" y="118"/>
                    <a:pt x="80" y="118"/>
                    <a:pt x="80" y="119"/>
                  </a:cubicBezTo>
                  <a:cubicBezTo>
                    <a:pt x="80" y="119"/>
                    <a:pt x="79" y="119"/>
                    <a:pt x="79" y="118"/>
                  </a:cubicBezTo>
                  <a:cubicBezTo>
                    <a:pt x="79" y="118"/>
                    <a:pt x="79" y="118"/>
                    <a:pt x="79" y="118"/>
                  </a:cubicBezTo>
                  <a:cubicBezTo>
                    <a:pt x="79" y="118"/>
                    <a:pt x="78" y="117"/>
                    <a:pt x="78" y="117"/>
                  </a:cubicBezTo>
                  <a:cubicBezTo>
                    <a:pt x="78" y="117"/>
                    <a:pt x="79" y="117"/>
                    <a:pt x="79" y="117"/>
                  </a:cubicBezTo>
                  <a:cubicBezTo>
                    <a:pt x="79" y="116"/>
                    <a:pt x="79" y="116"/>
                    <a:pt x="78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78" y="115"/>
                    <a:pt x="78" y="114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6" y="115"/>
                    <a:pt x="76" y="116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5" y="114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3"/>
                    <a:pt x="75" y="113"/>
                  </a:cubicBezTo>
                  <a:cubicBezTo>
                    <a:pt x="75" y="113"/>
                    <a:pt x="75" y="113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1"/>
                  </a:cubicBezTo>
                  <a:cubicBezTo>
                    <a:pt x="75" y="111"/>
                    <a:pt x="75" y="111"/>
                    <a:pt x="75" y="110"/>
                  </a:cubicBezTo>
                  <a:cubicBezTo>
                    <a:pt x="75" y="110"/>
                    <a:pt x="76" y="110"/>
                    <a:pt x="76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7" y="109"/>
                  </a:cubicBezTo>
                  <a:cubicBezTo>
                    <a:pt x="76" y="109"/>
                    <a:pt x="76" y="110"/>
                    <a:pt x="76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10"/>
                    <a:pt x="77" y="110"/>
                    <a:pt x="78" y="110"/>
                  </a:cubicBezTo>
                  <a:cubicBezTo>
                    <a:pt x="77" y="110"/>
                    <a:pt x="77" y="109"/>
                    <a:pt x="77" y="109"/>
                  </a:cubicBezTo>
                  <a:cubicBezTo>
                    <a:pt x="77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09"/>
                    <a:pt x="79" y="109"/>
                    <a:pt x="80" y="108"/>
                  </a:cubicBezTo>
                  <a:cubicBezTo>
                    <a:pt x="80" y="108"/>
                    <a:pt x="80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2" y="108"/>
                    <a:pt x="82" y="108"/>
                    <a:pt x="83" y="108"/>
                  </a:cubicBezTo>
                  <a:cubicBezTo>
                    <a:pt x="83" y="107"/>
                    <a:pt x="83" y="107"/>
                    <a:pt x="84" y="107"/>
                  </a:cubicBezTo>
                  <a:cubicBezTo>
                    <a:pt x="84" y="107"/>
                    <a:pt x="85" y="107"/>
                    <a:pt x="85" y="107"/>
                  </a:cubicBezTo>
                  <a:cubicBezTo>
                    <a:pt x="85" y="107"/>
                    <a:pt x="86" y="106"/>
                    <a:pt x="86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5" y="107"/>
                    <a:pt x="85" y="108"/>
                    <a:pt x="84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5" y="109"/>
                    <a:pt x="84" y="109"/>
                    <a:pt x="84" y="109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4" y="111"/>
                    <a:pt x="84" y="111"/>
                  </a:cubicBezTo>
                  <a:cubicBezTo>
                    <a:pt x="84" y="110"/>
                    <a:pt x="85" y="110"/>
                    <a:pt x="85" y="110"/>
                  </a:cubicBezTo>
                  <a:cubicBezTo>
                    <a:pt x="85" y="110"/>
                    <a:pt x="86" y="110"/>
                    <a:pt x="86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7"/>
                    <a:pt x="90" y="107"/>
                    <a:pt x="91" y="10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3" y="107"/>
                  </a:cubicBezTo>
                  <a:cubicBezTo>
                    <a:pt x="93" y="107"/>
                    <a:pt x="92" y="107"/>
                    <a:pt x="92" y="107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3" y="107"/>
                    <a:pt x="94" y="107"/>
                    <a:pt x="94" y="106"/>
                  </a:cubicBezTo>
                  <a:cubicBezTo>
                    <a:pt x="94" y="106"/>
                    <a:pt x="95" y="106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6" y="106"/>
                    <a:pt x="96" y="106"/>
                    <a:pt x="97" y="106"/>
                  </a:cubicBezTo>
                  <a:cubicBezTo>
                    <a:pt x="97" y="105"/>
                    <a:pt x="97" y="106"/>
                    <a:pt x="97" y="106"/>
                  </a:cubicBezTo>
                  <a:cubicBezTo>
                    <a:pt x="98" y="106"/>
                    <a:pt x="98" y="106"/>
                    <a:pt x="99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06"/>
                    <a:pt x="100" y="106"/>
                    <a:pt x="100" y="106"/>
                  </a:cubicBezTo>
                  <a:cubicBezTo>
                    <a:pt x="100" y="106"/>
                    <a:pt x="101" y="106"/>
                    <a:pt x="101" y="106"/>
                  </a:cubicBezTo>
                  <a:cubicBezTo>
                    <a:pt x="101" y="106"/>
                    <a:pt x="102" y="106"/>
                    <a:pt x="102" y="105"/>
                  </a:cubicBezTo>
                  <a:cubicBezTo>
                    <a:pt x="102" y="105"/>
                    <a:pt x="102" y="105"/>
                    <a:pt x="103" y="105"/>
                  </a:cubicBezTo>
                  <a:cubicBezTo>
                    <a:pt x="103" y="104"/>
                    <a:pt x="104" y="104"/>
                    <a:pt x="103" y="103"/>
                  </a:cubicBezTo>
                  <a:cubicBezTo>
                    <a:pt x="103" y="103"/>
                    <a:pt x="103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2"/>
                    <a:pt x="102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98" y="103"/>
                    <a:pt x="97" y="103"/>
                    <a:pt x="96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5" y="103"/>
                    <a:pt x="95" y="103"/>
                    <a:pt x="95" y="102"/>
                  </a:cubicBezTo>
                  <a:cubicBezTo>
                    <a:pt x="95" y="102"/>
                    <a:pt x="95" y="102"/>
                    <a:pt x="94" y="102"/>
                  </a:cubicBezTo>
                  <a:cubicBezTo>
                    <a:pt x="94" y="102"/>
                    <a:pt x="94" y="102"/>
                    <a:pt x="93" y="102"/>
                  </a:cubicBezTo>
                  <a:cubicBezTo>
                    <a:pt x="93" y="102"/>
                    <a:pt x="92" y="102"/>
                    <a:pt x="92" y="102"/>
                  </a:cubicBezTo>
                  <a:cubicBezTo>
                    <a:pt x="92" y="103"/>
                    <a:pt x="91" y="102"/>
                    <a:pt x="91" y="102"/>
                  </a:cubicBezTo>
                  <a:cubicBezTo>
                    <a:pt x="91" y="102"/>
                    <a:pt x="91" y="101"/>
                    <a:pt x="92" y="101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2" y="101"/>
                    <a:pt x="91" y="101"/>
                    <a:pt x="91" y="101"/>
                  </a:cubicBezTo>
                  <a:cubicBezTo>
                    <a:pt x="91" y="101"/>
                    <a:pt x="90" y="101"/>
                    <a:pt x="90" y="102"/>
                  </a:cubicBezTo>
                  <a:cubicBezTo>
                    <a:pt x="90" y="102"/>
                    <a:pt x="90" y="102"/>
                    <a:pt x="91" y="102"/>
                  </a:cubicBezTo>
                  <a:cubicBezTo>
                    <a:pt x="90" y="102"/>
                    <a:pt x="90" y="102"/>
                    <a:pt x="89" y="103"/>
                  </a:cubicBezTo>
                  <a:cubicBezTo>
                    <a:pt x="89" y="103"/>
                    <a:pt x="89" y="104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4"/>
                    <a:pt x="86" y="105"/>
                    <a:pt x="85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5" y="104"/>
                    <a:pt x="85" y="103"/>
                    <a:pt x="85" y="103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3" y="104"/>
                    <a:pt x="83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1" y="104"/>
                    <a:pt x="81" y="104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4"/>
                    <a:pt x="79" y="104"/>
                  </a:cubicBezTo>
                  <a:cubicBezTo>
                    <a:pt x="79" y="104"/>
                    <a:pt x="78" y="104"/>
                    <a:pt x="78" y="104"/>
                  </a:cubicBezTo>
                  <a:cubicBezTo>
                    <a:pt x="77" y="104"/>
                    <a:pt x="76" y="104"/>
                    <a:pt x="76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5" y="103"/>
                    <a:pt x="75" y="103"/>
                    <a:pt x="74" y="103"/>
                  </a:cubicBezTo>
                  <a:cubicBezTo>
                    <a:pt x="74" y="103"/>
                    <a:pt x="74" y="103"/>
                    <a:pt x="73" y="103"/>
                  </a:cubicBezTo>
                  <a:cubicBezTo>
                    <a:pt x="73" y="103"/>
                    <a:pt x="73" y="102"/>
                    <a:pt x="72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2"/>
                    <a:pt x="71" y="102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1" y="101"/>
                    <a:pt x="71" y="100"/>
                  </a:cubicBezTo>
                  <a:cubicBezTo>
                    <a:pt x="71" y="100"/>
                    <a:pt x="72" y="100"/>
                    <a:pt x="72" y="100"/>
                  </a:cubicBezTo>
                  <a:cubicBezTo>
                    <a:pt x="71" y="100"/>
                    <a:pt x="72" y="100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8"/>
                    <a:pt x="72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74" y="98"/>
                    <a:pt x="74" y="97"/>
                    <a:pt x="74" y="97"/>
                  </a:cubicBezTo>
                  <a:cubicBezTo>
                    <a:pt x="74" y="97"/>
                    <a:pt x="75" y="96"/>
                    <a:pt x="75" y="96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6" y="95"/>
                    <a:pt x="77" y="96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8" y="93"/>
                    <a:pt x="78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9" y="92"/>
                    <a:pt x="79" y="92"/>
                  </a:cubicBezTo>
                  <a:cubicBezTo>
                    <a:pt x="79" y="92"/>
                    <a:pt x="80" y="92"/>
                    <a:pt x="80" y="92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1" y="91"/>
                    <a:pt x="81" y="91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2" y="89"/>
                  </a:cubicBezTo>
                  <a:cubicBezTo>
                    <a:pt x="82" y="89"/>
                    <a:pt x="82" y="89"/>
                    <a:pt x="82" y="89"/>
                  </a:cubicBezTo>
                  <a:cubicBezTo>
                    <a:pt x="82" y="89"/>
                    <a:pt x="81" y="89"/>
                    <a:pt x="81" y="89"/>
                  </a:cubicBezTo>
                  <a:cubicBezTo>
                    <a:pt x="82" y="88"/>
                    <a:pt x="82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87"/>
                    <a:pt x="84" y="87"/>
                    <a:pt x="84" y="87"/>
                  </a:cubicBezTo>
                  <a:cubicBezTo>
                    <a:pt x="85" y="87"/>
                    <a:pt x="85" y="87"/>
                    <a:pt x="85" y="86"/>
                  </a:cubicBezTo>
                  <a:cubicBezTo>
                    <a:pt x="86" y="86"/>
                    <a:pt x="87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9" y="85"/>
                    <a:pt x="89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2" y="83"/>
                    <a:pt x="92" y="83"/>
                  </a:cubicBezTo>
                  <a:cubicBezTo>
                    <a:pt x="93" y="83"/>
                    <a:pt x="94" y="83"/>
                    <a:pt x="95" y="83"/>
                  </a:cubicBezTo>
                  <a:cubicBezTo>
                    <a:pt x="95" y="83"/>
                    <a:pt x="95" y="83"/>
                    <a:pt x="95" y="82"/>
                  </a:cubicBezTo>
                  <a:cubicBezTo>
                    <a:pt x="95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1"/>
                    <a:pt x="98" y="81"/>
                  </a:cubicBezTo>
                  <a:cubicBezTo>
                    <a:pt x="99" y="81"/>
                    <a:pt x="99" y="81"/>
                    <a:pt x="100" y="81"/>
                  </a:cubicBezTo>
                  <a:cubicBezTo>
                    <a:pt x="100" y="80"/>
                    <a:pt x="100" y="80"/>
                    <a:pt x="101" y="81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2" y="81"/>
                    <a:pt x="102" y="81"/>
                    <a:pt x="102" y="80"/>
                  </a:cubicBezTo>
                  <a:cubicBezTo>
                    <a:pt x="103" y="79"/>
                    <a:pt x="103" y="80"/>
                    <a:pt x="104" y="80"/>
                  </a:cubicBezTo>
                  <a:cubicBezTo>
                    <a:pt x="105" y="80"/>
                    <a:pt x="105" y="80"/>
                    <a:pt x="105" y="79"/>
                  </a:cubicBezTo>
                  <a:cubicBezTo>
                    <a:pt x="106" y="79"/>
                    <a:pt x="106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8" y="79"/>
                    <a:pt x="108" y="79"/>
                    <a:pt x="109" y="78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10" y="78"/>
                    <a:pt x="110" y="78"/>
                    <a:pt x="111" y="77"/>
                  </a:cubicBezTo>
                  <a:cubicBezTo>
                    <a:pt x="111" y="77"/>
                    <a:pt x="112" y="77"/>
                    <a:pt x="112" y="77"/>
                  </a:cubicBezTo>
                  <a:cubicBezTo>
                    <a:pt x="113" y="77"/>
                    <a:pt x="113" y="76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76"/>
                    <a:pt x="116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8" y="75"/>
                    <a:pt x="118" y="74"/>
                    <a:pt x="118" y="74"/>
                  </a:cubicBezTo>
                  <a:cubicBezTo>
                    <a:pt x="119" y="74"/>
                    <a:pt x="119" y="73"/>
                    <a:pt x="120" y="73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2" y="73"/>
                    <a:pt x="122" y="73"/>
                  </a:cubicBezTo>
                  <a:cubicBezTo>
                    <a:pt x="123" y="73"/>
                    <a:pt x="123" y="73"/>
                    <a:pt x="124" y="72"/>
                  </a:cubicBezTo>
                  <a:cubicBezTo>
                    <a:pt x="124" y="72"/>
                    <a:pt x="124" y="72"/>
                    <a:pt x="124" y="71"/>
                  </a:cubicBezTo>
                  <a:cubicBezTo>
                    <a:pt x="125" y="71"/>
                    <a:pt x="125" y="71"/>
                    <a:pt x="126" y="71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7" y="71"/>
                    <a:pt x="127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1"/>
                  </a:cubicBezTo>
                  <a:cubicBezTo>
                    <a:pt x="128" y="70"/>
                    <a:pt x="129" y="70"/>
                    <a:pt x="129" y="70"/>
                  </a:cubicBezTo>
                  <a:cubicBezTo>
                    <a:pt x="129" y="70"/>
                    <a:pt x="129" y="70"/>
                    <a:pt x="128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30" y="69"/>
                    <a:pt x="130" y="69"/>
                  </a:cubicBezTo>
                  <a:cubicBezTo>
                    <a:pt x="130" y="69"/>
                    <a:pt x="130" y="69"/>
                    <a:pt x="131" y="70"/>
                  </a:cubicBezTo>
                  <a:cubicBezTo>
                    <a:pt x="130" y="70"/>
                    <a:pt x="130" y="70"/>
                    <a:pt x="130" y="71"/>
                  </a:cubicBezTo>
                  <a:cubicBezTo>
                    <a:pt x="130" y="71"/>
                    <a:pt x="131" y="71"/>
                    <a:pt x="132" y="71"/>
                  </a:cubicBezTo>
                  <a:cubicBezTo>
                    <a:pt x="132" y="71"/>
                    <a:pt x="131" y="71"/>
                    <a:pt x="131" y="71"/>
                  </a:cubicBezTo>
                  <a:cubicBezTo>
                    <a:pt x="132" y="71"/>
                    <a:pt x="132" y="72"/>
                    <a:pt x="132" y="72"/>
                  </a:cubicBezTo>
                  <a:cubicBezTo>
                    <a:pt x="132" y="71"/>
                    <a:pt x="133" y="71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69"/>
                    <a:pt x="133" y="69"/>
                  </a:cubicBezTo>
                  <a:cubicBezTo>
                    <a:pt x="133" y="69"/>
                    <a:pt x="132" y="69"/>
                    <a:pt x="132" y="69"/>
                  </a:cubicBezTo>
                  <a:cubicBezTo>
                    <a:pt x="132" y="69"/>
                    <a:pt x="133" y="69"/>
                    <a:pt x="133" y="68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34" y="68"/>
                    <a:pt x="134" y="68"/>
                    <a:pt x="135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6" y="68"/>
                    <a:pt x="136" y="68"/>
                    <a:pt x="137" y="68"/>
                  </a:cubicBezTo>
                  <a:cubicBezTo>
                    <a:pt x="137" y="68"/>
                    <a:pt x="138" y="68"/>
                    <a:pt x="138" y="68"/>
                  </a:cubicBezTo>
                  <a:cubicBezTo>
                    <a:pt x="138" y="68"/>
                    <a:pt x="138" y="68"/>
                    <a:pt x="139" y="68"/>
                  </a:cubicBezTo>
                  <a:cubicBezTo>
                    <a:pt x="138" y="68"/>
                    <a:pt x="138" y="68"/>
                    <a:pt x="138" y="67"/>
                  </a:cubicBezTo>
                  <a:cubicBezTo>
                    <a:pt x="138" y="67"/>
                    <a:pt x="138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40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9"/>
                    <a:pt x="139" y="69"/>
                    <a:pt x="138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8" y="70"/>
                    <a:pt x="139" y="70"/>
                    <a:pt x="138" y="7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8" y="71"/>
                    <a:pt x="138" y="72"/>
                    <a:pt x="138" y="72"/>
                  </a:cubicBezTo>
                  <a:cubicBezTo>
                    <a:pt x="138" y="72"/>
                    <a:pt x="138" y="72"/>
                    <a:pt x="137" y="72"/>
                  </a:cubicBezTo>
                  <a:cubicBezTo>
                    <a:pt x="138" y="72"/>
                    <a:pt x="138" y="72"/>
                    <a:pt x="138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38" y="73"/>
                    <a:pt x="138" y="73"/>
                    <a:pt x="138" y="74"/>
                  </a:cubicBezTo>
                  <a:cubicBezTo>
                    <a:pt x="138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5"/>
                    <a:pt x="139" y="75"/>
                    <a:pt x="140" y="76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7"/>
                    <a:pt x="139" y="76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1" y="77"/>
                  </a:cubicBezTo>
                  <a:cubicBezTo>
                    <a:pt x="141" y="77"/>
                    <a:pt x="141" y="78"/>
                    <a:pt x="141" y="78"/>
                  </a:cubicBezTo>
                  <a:cubicBezTo>
                    <a:pt x="141" y="78"/>
                    <a:pt x="141" y="78"/>
                    <a:pt x="141" y="78"/>
                  </a:cubicBezTo>
                  <a:cubicBezTo>
                    <a:pt x="142" y="78"/>
                    <a:pt x="143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6" y="79"/>
                    <a:pt x="146" y="79"/>
                    <a:pt x="147" y="79"/>
                  </a:cubicBezTo>
                  <a:cubicBezTo>
                    <a:pt x="147" y="79"/>
                    <a:pt x="147" y="78"/>
                    <a:pt x="148" y="78"/>
                  </a:cubicBezTo>
                  <a:cubicBezTo>
                    <a:pt x="149" y="79"/>
                    <a:pt x="149" y="78"/>
                    <a:pt x="150" y="78"/>
                  </a:cubicBezTo>
                  <a:cubicBezTo>
                    <a:pt x="150" y="77"/>
                    <a:pt x="150" y="77"/>
                    <a:pt x="151" y="77"/>
                  </a:cubicBezTo>
                  <a:cubicBezTo>
                    <a:pt x="151" y="77"/>
                    <a:pt x="151" y="76"/>
                    <a:pt x="152" y="76"/>
                  </a:cubicBezTo>
                  <a:cubicBezTo>
                    <a:pt x="152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2" y="75"/>
                    <a:pt x="152" y="75"/>
                    <a:pt x="152" y="74"/>
                  </a:cubicBezTo>
                  <a:cubicBezTo>
                    <a:pt x="152" y="74"/>
                    <a:pt x="153" y="74"/>
                    <a:pt x="153" y="74"/>
                  </a:cubicBezTo>
                  <a:cubicBezTo>
                    <a:pt x="153" y="74"/>
                    <a:pt x="153" y="74"/>
                    <a:pt x="152" y="74"/>
                  </a:cubicBezTo>
                  <a:cubicBezTo>
                    <a:pt x="153" y="74"/>
                    <a:pt x="153" y="74"/>
                    <a:pt x="153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4" y="72"/>
                    <a:pt x="154" y="73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1"/>
                    <a:pt x="153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3" y="70"/>
                    <a:pt x="153" y="70"/>
                    <a:pt x="154" y="70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3" y="69"/>
                    <a:pt x="153" y="69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53" y="68"/>
                    <a:pt x="153" y="67"/>
                    <a:pt x="153" y="67"/>
                  </a:cubicBezTo>
                  <a:cubicBezTo>
                    <a:pt x="153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3" y="67"/>
                    <a:pt x="153" y="67"/>
                  </a:cubicBezTo>
                  <a:cubicBezTo>
                    <a:pt x="153" y="67"/>
                    <a:pt x="153" y="67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2" y="66"/>
                    <a:pt x="152" y="66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1" y="65"/>
                    <a:pt x="150" y="65"/>
                    <a:pt x="151" y="64"/>
                  </a:cubicBezTo>
                  <a:cubicBezTo>
                    <a:pt x="151" y="64"/>
                    <a:pt x="151" y="64"/>
                    <a:pt x="152" y="64"/>
                  </a:cubicBezTo>
                  <a:cubicBezTo>
                    <a:pt x="153" y="64"/>
                    <a:pt x="153" y="63"/>
                    <a:pt x="153" y="63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2" y="62"/>
                    <a:pt x="152" y="62"/>
                    <a:pt x="153" y="62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52" y="61"/>
                    <a:pt x="152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2" y="60"/>
                    <a:pt x="152" y="60"/>
                    <a:pt x="152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2" y="59"/>
                    <a:pt x="152" y="59"/>
                  </a:cubicBezTo>
                  <a:cubicBezTo>
                    <a:pt x="152" y="58"/>
                    <a:pt x="152" y="58"/>
                    <a:pt x="151" y="58"/>
                  </a:cubicBezTo>
                  <a:cubicBezTo>
                    <a:pt x="151" y="58"/>
                    <a:pt x="151" y="58"/>
                    <a:pt x="150" y="57"/>
                  </a:cubicBezTo>
                  <a:cubicBezTo>
                    <a:pt x="150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2" y="57"/>
                    <a:pt x="152" y="57"/>
                    <a:pt x="152" y="57"/>
                  </a:cubicBezTo>
                  <a:cubicBezTo>
                    <a:pt x="152" y="57"/>
                    <a:pt x="152" y="57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3" y="56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1" y="56"/>
                    <a:pt x="151" y="56"/>
                    <a:pt x="151" y="55"/>
                  </a:cubicBezTo>
                  <a:cubicBezTo>
                    <a:pt x="151" y="55"/>
                    <a:pt x="151" y="55"/>
                    <a:pt x="151" y="55"/>
                  </a:cubicBezTo>
                  <a:cubicBezTo>
                    <a:pt x="151" y="55"/>
                    <a:pt x="150" y="55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7"/>
                    <a:pt x="150" y="57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0" y="57"/>
                    <a:pt x="149" y="57"/>
                    <a:pt x="149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7"/>
                    <a:pt x="148" y="56"/>
                    <a:pt x="148" y="56"/>
                  </a:cubicBezTo>
                  <a:cubicBezTo>
                    <a:pt x="148" y="56"/>
                    <a:pt x="147" y="56"/>
                    <a:pt x="147" y="56"/>
                  </a:cubicBezTo>
                  <a:cubicBezTo>
                    <a:pt x="147" y="56"/>
                    <a:pt x="146" y="56"/>
                    <a:pt x="146" y="56"/>
                  </a:cubicBezTo>
                  <a:cubicBezTo>
                    <a:pt x="146" y="56"/>
                    <a:pt x="147" y="56"/>
                    <a:pt x="147" y="55"/>
                  </a:cubicBezTo>
                  <a:cubicBezTo>
                    <a:pt x="146" y="56"/>
                    <a:pt x="146" y="55"/>
                    <a:pt x="145" y="55"/>
                  </a:cubicBezTo>
                  <a:cubicBezTo>
                    <a:pt x="145" y="56"/>
                    <a:pt x="145" y="56"/>
                    <a:pt x="146" y="56"/>
                  </a:cubicBezTo>
                  <a:cubicBezTo>
                    <a:pt x="145" y="56"/>
                    <a:pt x="145" y="56"/>
                    <a:pt x="144" y="57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57"/>
                    <a:pt x="144" y="57"/>
                    <a:pt x="144" y="57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3" y="58"/>
                    <a:pt x="143" y="59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2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1" y="58"/>
                    <a:pt x="141" y="58"/>
                    <a:pt x="140" y="58"/>
                  </a:cubicBezTo>
                  <a:cubicBezTo>
                    <a:pt x="140" y="58"/>
                    <a:pt x="141" y="59"/>
                    <a:pt x="141" y="59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0"/>
                    <a:pt x="141" y="60"/>
                    <a:pt x="142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1" y="60"/>
                    <a:pt x="141" y="60"/>
                  </a:cubicBezTo>
                  <a:cubicBezTo>
                    <a:pt x="141" y="61"/>
                    <a:pt x="140" y="61"/>
                    <a:pt x="140" y="61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38" y="61"/>
                    <a:pt x="138" y="61"/>
                    <a:pt x="137" y="61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7" y="61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6" y="61"/>
                    <a:pt x="136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1"/>
                  </a:cubicBezTo>
                  <a:cubicBezTo>
                    <a:pt x="135" y="61"/>
                    <a:pt x="136" y="61"/>
                    <a:pt x="136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2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3" y="62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2" y="63"/>
                    <a:pt x="132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0" y="64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8" y="66"/>
                    <a:pt x="129" y="65"/>
                    <a:pt x="129" y="66"/>
                  </a:cubicBezTo>
                  <a:cubicBezTo>
                    <a:pt x="129" y="66"/>
                    <a:pt x="128" y="66"/>
                    <a:pt x="128" y="66"/>
                  </a:cubicBezTo>
                  <a:cubicBezTo>
                    <a:pt x="127" y="66"/>
                    <a:pt x="127" y="67"/>
                    <a:pt x="126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4" y="66"/>
                    <a:pt x="124" y="66"/>
                    <a:pt x="123" y="67"/>
                  </a:cubicBezTo>
                  <a:cubicBezTo>
                    <a:pt x="123" y="67"/>
                    <a:pt x="124" y="67"/>
                    <a:pt x="124" y="68"/>
                  </a:cubicBezTo>
                  <a:cubicBezTo>
                    <a:pt x="123" y="68"/>
                    <a:pt x="122" y="68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1" y="69"/>
                    <a:pt x="120" y="69"/>
                  </a:cubicBezTo>
                  <a:cubicBezTo>
                    <a:pt x="120" y="70"/>
                    <a:pt x="120" y="70"/>
                    <a:pt x="120" y="70"/>
                  </a:cubicBezTo>
                  <a:cubicBezTo>
                    <a:pt x="119" y="70"/>
                    <a:pt x="119" y="70"/>
                    <a:pt x="118" y="70"/>
                  </a:cubicBezTo>
                  <a:cubicBezTo>
                    <a:pt x="118" y="70"/>
                    <a:pt x="118" y="70"/>
                    <a:pt x="117" y="70"/>
                  </a:cubicBezTo>
                  <a:cubicBezTo>
                    <a:pt x="117" y="70"/>
                    <a:pt x="117" y="70"/>
                    <a:pt x="117" y="70"/>
                  </a:cubicBezTo>
                  <a:cubicBezTo>
                    <a:pt x="117" y="70"/>
                    <a:pt x="117" y="70"/>
                    <a:pt x="117" y="71"/>
                  </a:cubicBezTo>
                  <a:cubicBezTo>
                    <a:pt x="117" y="71"/>
                    <a:pt x="116" y="71"/>
                    <a:pt x="116" y="71"/>
                  </a:cubicBezTo>
                  <a:cubicBezTo>
                    <a:pt x="116" y="71"/>
                    <a:pt x="116" y="71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3" y="72"/>
                    <a:pt x="113" y="72"/>
                    <a:pt x="112" y="72"/>
                  </a:cubicBezTo>
                  <a:cubicBezTo>
                    <a:pt x="112" y="72"/>
                    <a:pt x="112" y="72"/>
                    <a:pt x="113" y="73"/>
                  </a:cubicBezTo>
                  <a:cubicBezTo>
                    <a:pt x="112" y="73"/>
                    <a:pt x="112" y="73"/>
                    <a:pt x="111" y="73"/>
                  </a:cubicBezTo>
                  <a:cubicBezTo>
                    <a:pt x="111" y="73"/>
                    <a:pt x="111" y="73"/>
                    <a:pt x="110" y="73"/>
                  </a:cubicBezTo>
                  <a:cubicBezTo>
                    <a:pt x="110" y="73"/>
                    <a:pt x="110" y="74"/>
                    <a:pt x="109" y="74"/>
                  </a:cubicBezTo>
                  <a:cubicBezTo>
                    <a:pt x="109" y="74"/>
                    <a:pt x="109" y="74"/>
                    <a:pt x="108" y="74"/>
                  </a:cubicBezTo>
                  <a:cubicBezTo>
                    <a:pt x="108" y="74"/>
                    <a:pt x="108" y="74"/>
                    <a:pt x="107" y="74"/>
                  </a:cubicBezTo>
                  <a:cubicBezTo>
                    <a:pt x="107" y="74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5" y="75"/>
                    <a:pt x="105" y="75"/>
                  </a:cubicBezTo>
                  <a:cubicBezTo>
                    <a:pt x="105" y="75"/>
                    <a:pt x="104" y="75"/>
                    <a:pt x="104" y="75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6"/>
                    <a:pt x="102" y="76"/>
                    <a:pt x="102" y="76"/>
                  </a:cubicBezTo>
                  <a:cubicBezTo>
                    <a:pt x="102" y="76"/>
                    <a:pt x="101" y="76"/>
                    <a:pt x="100" y="76"/>
                  </a:cubicBezTo>
                  <a:cubicBezTo>
                    <a:pt x="100" y="76"/>
                    <a:pt x="99" y="76"/>
                    <a:pt x="99" y="76"/>
                  </a:cubicBezTo>
                  <a:cubicBezTo>
                    <a:pt x="98" y="77"/>
                    <a:pt x="97" y="76"/>
                    <a:pt x="97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6"/>
                    <a:pt x="96" y="77"/>
                  </a:cubicBezTo>
                  <a:cubicBezTo>
                    <a:pt x="96" y="76"/>
                    <a:pt x="96" y="77"/>
                    <a:pt x="95" y="76"/>
                  </a:cubicBezTo>
                  <a:cubicBezTo>
                    <a:pt x="95" y="76"/>
                    <a:pt x="94" y="76"/>
                    <a:pt x="94" y="76"/>
                  </a:cubicBezTo>
                  <a:cubicBezTo>
                    <a:pt x="94" y="76"/>
                    <a:pt x="94" y="76"/>
                    <a:pt x="95" y="75"/>
                  </a:cubicBezTo>
                  <a:cubicBezTo>
                    <a:pt x="94" y="75"/>
                    <a:pt x="94" y="75"/>
                    <a:pt x="93" y="76"/>
                  </a:cubicBezTo>
                  <a:cubicBezTo>
                    <a:pt x="93" y="76"/>
                    <a:pt x="93" y="76"/>
                    <a:pt x="92" y="76"/>
                  </a:cubicBezTo>
                  <a:cubicBezTo>
                    <a:pt x="92" y="76"/>
                    <a:pt x="91" y="76"/>
                    <a:pt x="91" y="77"/>
                  </a:cubicBezTo>
                  <a:cubicBezTo>
                    <a:pt x="91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9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7" y="77"/>
                    <a:pt x="87" y="77"/>
                    <a:pt x="86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5" y="78"/>
                    <a:pt x="85" y="78"/>
                    <a:pt x="84" y="78"/>
                  </a:cubicBezTo>
                  <a:cubicBezTo>
                    <a:pt x="84" y="78"/>
                    <a:pt x="83" y="78"/>
                    <a:pt x="83" y="78"/>
                  </a:cubicBezTo>
                  <a:cubicBezTo>
                    <a:pt x="83" y="78"/>
                    <a:pt x="83" y="78"/>
                    <a:pt x="84" y="78"/>
                  </a:cubicBezTo>
                  <a:cubicBezTo>
                    <a:pt x="82" y="79"/>
                    <a:pt x="82" y="78"/>
                    <a:pt x="81" y="78"/>
                  </a:cubicBezTo>
                  <a:cubicBezTo>
                    <a:pt x="81" y="78"/>
                    <a:pt x="81" y="78"/>
                    <a:pt x="81" y="77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0" y="77"/>
                    <a:pt x="80" y="77"/>
                    <a:pt x="80" y="76"/>
                  </a:cubicBezTo>
                  <a:cubicBezTo>
                    <a:pt x="80" y="76"/>
                    <a:pt x="80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1" y="77"/>
                    <a:pt x="81" y="76"/>
                    <a:pt x="81" y="76"/>
                  </a:cubicBezTo>
                  <a:cubicBezTo>
                    <a:pt x="81" y="76"/>
                    <a:pt x="82" y="76"/>
                    <a:pt x="82" y="76"/>
                  </a:cubicBezTo>
                  <a:cubicBezTo>
                    <a:pt x="82" y="75"/>
                    <a:pt x="83" y="75"/>
                    <a:pt x="82" y="75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83" y="74"/>
                    <a:pt x="84" y="74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4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2"/>
                    <a:pt x="86" y="72"/>
                  </a:cubicBezTo>
                  <a:cubicBezTo>
                    <a:pt x="87" y="72"/>
                    <a:pt x="88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90" y="71"/>
                    <a:pt x="90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0"/>
                    <a:pt x="91" y="70"/>
                    <a:pt x="90" y="69"/>
                  </a:cubicBezTo>
                  <a:cubicBezTo>
                    <a:pt x="91" y="69"/>
                    <a:pt x="92" y="69"/>
                    <a:pt x="92" y="68"/>
                  </a:cubicBezTo>
                  <a:cubicBezTo>
                    <a:pt x="92" y="68"/>
                    <a:pt x="93" y="68"/>
                    <a:pt x="93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4" y="68"/>
                    <a:pt x="94" y="68"/>
                    <a:pt x="94" y="67"/>
                  </a:cubicBezTo>
                  <a:cubicBezTo>
                    <a:pt x="94" y="67"/>
                    <a:pt x="94" y="67"/>
                    <a:pt x="95" y="67"/>
                  </a:cubicBezTo>
                  <a:cubicBezTo>
                    <a:pt x="95" y="67"/>
                    <a:pt x="96" y="67"/>
                    <a:pt x="97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5"/>
                    <a:pt x="100" y="65"/>
                    <a:pt x="101" y="65"/>
                  </a:cubicBezTo>
                  <a:cubicBezTo>
                    <a:pt x="101" y="64"/>
                    <a:pt x="101" y="64"/>
                    <a:pt x="102" y="63"/>
                  </a:cubicBezTo>
                  <a:cubicBezTo>
                    <a:pt x="102" y="63"/>
                    <a:pt x="102" y="63"/>
                    <a:pt x="101" y="63"/>
                  </a:cubicBezTo>
                  <a:cubicBezTo>
                    <a:pt x="102" y="63"/>
                    <a:pt x="103" y="63"/>
                    <a:pt x="104" y="63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04" y="63"/>
                    <a:pt x="103" y="63"/>
                    <a:pt x="103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1"/>
                    <a:pt x="105" y="62"/>
                  </a:cubicBezTo>
                  <a:cubicBezTo>
                    <a:pt x="105" y="62"/>
                    <a:pt x="106" y="61"/>
                    <a:pt x="107" y="61"/>
                  </a:cubicBezTo>
                  <a:cubicBezTo>
                    <a:pt x="107" y="60"/>
                    <a:pt x="106" y="60"/>
                    <a:pt x="106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58"/>
                    <a:pt x="109" y="58"/>
                  </a:cubicBezTo>
                  <a:cubicBezTo>
                    <a:pt x="110" y="58"/>
                    <a:pt x="111" y="58"/>
                    <a:pt x="112" y="58"/>
                  </a:cubicBezTo>
                  <a:cubicBezTo>
                    <a:pt x="112" y="58"/>
                    <a:pt x="111" y="57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2" y="58"/>
                    <a:pt x="112" y="57"/>
                    <a:pt x="112" y="57"/>
                  </a:cubicBezTo>
                  <a:cubicBezTo>
                    <a:pt x="112" y="57"/>
                    <a:pt x="113" y="57"/>
                    <a:pt x="113" y="57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56"/>
                    <a:pt x="114" y="55"/>
                    <a:pt x="114" y="56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5"/>
                  </a:cubicBezTo>
                  <a:cubicBezTo>
                    <a:pt x="117" y="54"/>
                    <a:pt x="117" y="54"/>
                    <a:pt x="118" y="54"/>
                  </a:cubicBezTo>
                  <a:cubicBezTo>
                    <a:pt x="118" y="54"/>
                    <a:pt x="118" y="54"/>
                    <a:pt x="119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9" y="53"/>
                    <a:pt x="119" y="53"/>
                    <a:pt x="120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2" y="51"/>
                    <a:pt x="123" y="51"/>
                  </a:cubicBezTo>
                  <a:cubicBezTo>
                    <a:pt x="123" y="51"/>
                    <a:pt x="123" y="50"/>
                    <a:pt x="123" y="50"/>
                  </a:cubicBezTo>
                  <a:cubicBezTo>
                    <a:pt x="123" y="50"/>
                    <a:pt x="124" y="50"/>
                    <a:pt x="124" y="50"/>
                  </a:cubicBezTo>
                  <a:cubicBezTo>
                    <a:pt x="124" y="50"/>
                    <a:pt x="125" y="50"/>
                    <a:pt x="125" y="50"/>
                  </a:cubicBezTo>
                  <a:cubicBezTo>
                    <a:pt x="125" y="50"/>
                    <a:pt x="125" y="50"/>
                    <a:pt x="126" y="50"/>
                  </a:cubicBezTo>
                  <a:cubicBezTo>
                    <a:pt x="126" y="50"/>
                    <a:pt x="126" y="50"/>
                    <a:pt x="126" y="50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7" y="49"/>
                    <a:pt x="128" y="49"/>
                    <a:pt x="129" y="49"/>
                  </a:cubicBezTo>
                  <a:cubicBezTo>
                    <a:pt x="129" y="49"/>
                    <a:pt x="129" y="48"/>
                    <a:pt x="129" y="48"/>
                  </a:cubicBezTo>
                  <a:cubicBezTo>
                    <a:pt x="130" y="48"/>
                    <a:pt x="130" y="48"/>
                    <a:pt x="130" y="48"/>
                  </a:cubicBezTo>
                  <a:cubicBezTo>
                    <a:pt x="130" y="48"/>
                    <a:pt x="131" y="48"/>
                    <a:pt x="131" y="47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0" y="47"/>
                    <a:pt x="130" y="47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5"/>
                    <a:pt x="131" y="45"/>
                    <a:pt x="132" y="45"/>
                  </a:cubicBezTo>
                  <a:cubicBezTo>
                    <a:pt x="131" y="45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3"/>
                  </a:cubicBezTo>
                  <a:cubicBezTo>
                    <a:pt x="131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30" y="42"/>
                  </a:cubicBezTo>
                  <a:cubicBezTo>
                    <a:pt x="129" y="42"/>
                    <a:pt x="128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3"/>
                    <a:pt x="125" y="43"/>
                    <a:pt x="125" y="43"/>
                  </a:cubicBezTo>
                  <a:cubicBezTo>
                    <a:pt x="125" y="43"/>
                    <a:pt x="125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3" y="44"/>
                    <a:pt x="123" y="44"/>
                  </a:cubicBezTo>
                  <a:cubicBezTo>
                    <a:pt x="123" y="44"/>
                    <a:pt x="124" y="45"/>
                    <a:pt x="124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6"/>
                    <a:pt x="122" y="46"/>
                    <a:pt x="121" y="46"/>
                  </a:cubicBezTo>
                  <a:cubicBezTo>
                    <a:pt x="121" y="47"/>
                    <a:pt x="120" y="47"/>
                    <a:pt x="120" y="48"/>
                  </a:cubicBezTo>
                  <a:cubicBezTo>
                    <a:pt x="119" y="47"/>
                    <a:pt x="119" y="47"/>
                    <a:pt x="119" y="48"/>
                  </a:cubicBezTo>
                  <a:cubicBezTo>
                    <a:pt x="119" y="48"/>
                    <a:pt x="119" y="48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9"/>
                    <a:pt x="118" y="49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5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4" y="52"/>
                    <a:pt x="114" y="52"/>
                  </a:cubicBezTo>
                  <a:cubicBezTo>
                    <a:pt x="114" y="52"/>
                    <a:pt x="114" y="52"/>
                    <a:pt x="114" y="52"/>
                  </a:cubicBezTo>
                  <a:cubicBezTo>
                    <a:pt x="114" y="52"/>
                    <a:pt x="113" y="52"/>
                    <a:pt x="113" y="52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53"/>
                    <a:pt x="112" y="53"/>
                    <a:pt x="112" y="53"/>
                  </a:cubicBezTo>
                  <a:cubicBezTo>
                    <a:pt x="111" y="54"/>
                    <a:pt x="110" y="54"/>
                    <a:pt x="110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09" y="54"/>
                    <a:pt x="108" y="55"/>
                    <a:pt x="107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9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6"/>
                    <a:pt x="107" y="56"/>
                    <a:pt x="107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4" y="57"/>
                    <a:pt x="104" y="58"/>
                    <a:pt x="104" y="58"/>
                  </a:cubicBezTo>
                  <a:cubicBezTo>
                    <a:pt x="103" y="58"/>
                    <a:pt x="103" y="59"/>
                    <a:pt x="102" y="59"/>
                  </a:cubicBezTo>
                  <a:cubicBezTo>
                    <a:pt x="102" y="59"/>
                    <a:pt x="102" y="59"/>
                    <a:pt x="101" y="59"/>
                  </a:cubicBezTo>
                  <a:cubicBezTo>
                    <a:pt x="101" y="59"/>
                    <a:pt x="100" y="59"/>
                    <a:pt x="99" y="60"/>
                  </a:cubicBezTo>
                  <a:cubicBezTo>
                    <a:pt x="99" y="61"/>
                    <a:pt x="98" y="61"/>
                    <a:pt x="98" y="61"/>
                  </a:cubicBezTo>
                  <a:cubicBezTo>
                    <a:pt x="97" y="61"/>
                    <a:pt x="97" y="62"/>
                    <a:pt x="96" y="62"/>
                  </a:cubicBezTo>
                  <a:cubicBezTo>
                    <a:pt x="96" y="62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5" y="61"/>
                    <a:pt x="96" y="62"/>
                    <a:pt x="96" y="62"/>
                  </a:cubicBezTo>
                  <a:cubicBezTo>
                    <a:pt x="95" y="62"/>
                    <a:pt x="95" y="62"/>
                    <a:pt x="95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ubicBezTo>
                    <a:pt x="93" y="63"/>
                    <a:pt x="93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0" y="65"/>
                    <a:pt x="90" y="64"/>
                    <a:pt x="90" y="64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6"/>
                    <a:pt x="89" y="66"/>
                    <a:pt x="89" y="66"/>
                  </a:cubicBezTo>
                  <a:cubicBezTo>
                    <a:pt x="89" y="66"/>
                    <a:pt x="88" y="66"/>
                    <a:pt x="88" y="66"/>
                  </a:cubicBezTo>
                  <a:cubicBezTo>
                    <a:pt x="88" y="66"/>
                    <a:pt x="88" y="66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6" y="66"/>
                    <a:pt x="86" y="65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7"/>
                    <a:pt x="86" y="66"/>
                    <a:pt x="85" y="66"/>
                  </a:cubicBezTo>
                  <a:cubicBezTo>
                    <a:pt x="85" y="66"/>
                    <a:pt x="85" y="66"/>
                    <a:pt x="84" y="66"/>
                  </a:cubicBezTo>
                  <a:cubicBezTo>
                    <a:pt x="85" y="66"/>
                    <a:pt x="85" y="66"/>
                    <a:pt x="85" y="67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7"/>
                    <a:pt x="84" y="67"/>
                  </a:cubicBezTo>
                  <a:cubicBezTo>
                    <a:pt x="83" y="66"/>
                    <a:pt x="82" y="67"/>
                    <a:pt x="81" y="67"/>
                  </a:cubicBezTo>
                  <a:cubicBezTo>
                    <a:pt x="82" y="67"/>
                    <a:pt x="81" y="67"/>
                    <a:pt x="81" y="67"/>
                  </a:cubicBezTo>
                  <a:cubicBezTo>
                    <a:pt x="81" y="67"/>
                    <a:pt x="81" y="67"/>
                    <a:pt x="80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8"/>
                    <a:pt x="79" y="68"/>
                    <a:pt x="78" y="68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7" y="68"/>
                    <a:pt x="77" y="68"/>
                    <a:pt x="77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6" y="70"/>
                    <a:pt x="76" y="70"/>
                    <a:pt x="75" y="70"/>
                  </a:cubicBezTo>
                  <a:cubicBezTo>
                    <a:pt x="75" y="70"/>
                    <a:pt x="75" y="71"/>
                    <a:pt x="75" y="71"/>
                  </a:cubicBezTo>
                  <a:cubicBezTo>
                    <a:pt x="75" y="71"/>
                    <a:pt x="74" y="71"/>
                    <a:pt x="74" y="71"/>
                  </a:cubicBezTo>
                  <a:cubicBezTo>
                    <a:pt x="74" y="71"/>
                    <a:pt x="74" y="71"/>
                    <a:pt x="73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3" y="72"/>
                    <a:pt x="74" y="71"/>
                    <a:pt x="74" y="71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3" y="72"/>
                    <a:pt x="72" y="72"/>
                    <a:pt x="72" y="72"/>
                  </a:cubicBezTo>
                  <a:cubicBezTo>
                    <a:pt x="72" y="72"/>
                    <a:pt x="71" y="72"/>
                    <a:pt x="71" y="72"/>
                  </a:cubicBezTo>
                  <a:cubicBezTo>
                    <a:pt x="71" y="72"/>
                    <a:pt x="70" y="72"/>
                    <a:pt x="70" y="72"/>
                  </a:cubicBezTo>
                  <a:cubicBezTo>
                    <a:pt x="70" y="72"/>
                    <a:pt x="70" y="73"/>
                    <a:pt x="70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3"/>
                    <a:pt x="68" y="73"/>
                    <a:pt x="68" y="74"/>
                  </a:cubicBezTo>
                  <a:cubicBezTo>
                    <a:pt x="68" y="74"/>
                    <a:pt x="68" y="74"/>
                    <a:pt x="67" y="73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6" y="75"/>
                    <a:pt x="66" y="75"/>
                    <a:pt x="65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4" y="76"/>
                    <a:pt x="63" y="76"/>
                    <a:pt x="62" y="77"/>
                  </a:cubicBezTo>
                  <a:cubicBezTo>
                    <a:pt x="62" y="77"/>
                    <a:pt x="62" y="77"/>
                    <a:pt x="62" y="77"/>
                  </a:cubicBezTo>
                  <a:cubicBezTo>
                    <a:pt x="61" y="77"/>
                    <a:pt x="61" y="77"/>
                    <a:pt x="60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9" y="77"/>
                    <a:pt x="59" y="77"/>
                    <a:pt x="59" y="78"/>
                  </a:cubicBezTo>
                  <a:cubicBezTo>
                    <a:pt x="58" y="78"/>
                    <a:pt x="58" y="78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9"/>
                    <a:pt x="56" y="79"/>
                    <a:pt x="56" y="79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8"/>
                    <a:pt x="56" y="78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8"/>
                    <a:pt x="55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3" y="77"/>
                    <a:pt x="53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6"/>
                    <a:pt x="51" y="75"/>
                    <a:pt x="51" y="75"/>
                  </a:cubicBezTo>
                  <a:cubicBezTo>
                    <a:pt x="51" y="75"/>
                    <a:pt x="51" y="75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3"/>
                    <a:pt x="49" y="72"/>
                    <a:pt x="49" y="72"/>
                  </a:cubicBezTo>
                  <a:cubicBezTo>
                    <a:pt x="49" y="72"/>
                    <a:pt x="48" y="72"/>
                    <a:pt x="48" y="72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9" y="74"/>
                    <a:pt x="50" y="74"/>
                    <a:pt x="49" y="75"/>
                  </a:cubicBezTo>
                  <a:cubicBezTo>
                    <a:pt x="49" y="75"/>
                    <a:pt x="49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5"/>
                    <a:pt x="49" y="74"/>
                    <a:pt x="49" y="74"/>
                  </a:cubicBezTo>
                  <a:cubicBezTo>
                    <a:pt x="49" y="74"/>
                    <a:pt x="49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7" y="73"/>
                    <a:pt x="47" y="73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1"/>
                    <a:pt x="48" y="70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8"/>
                  </a:cubicBezTo>
                  <a:cubicBezTo>
                    <a:pt x="47" y="68"/>
                    <a:pt x="47" y="68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6"/>
                    <a:pt x="47" y="66"/>
                  </a:cubicBezTo>
                  <a:cubicBezTo>
                    <a:pt x="47" y="66"/>
                    <a:pt x="46" y="66"/>
                    <a:pt x="46" y="66"/>
                  </a:cubicBezTo>
                  <a:cubicBezTo>
                    <a:pt x="46" y="66"/>
                    <a:pt x="46" y="65"/>
                    <a:pt x="46" y="65"/>
                  </a:cubicBezTo>
                  <a:cubicBezTo>
                    <a:pt x="46" y="65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63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6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4" y="67"/>
                    <a:pt x="44" y="67"/>
                  </a:cubicBezTo>
                  <a:cubicBezTo>
                    <a:pt x="44" y="67"/>
                    <a:pt x="44" y="68"/>
                    <a:pt x="44" y="68"/>
                  </a:cubicBezTo>
                  <a:cubicBezTo>
                    <a:pt x="44" y="68"/>
                    <a:pt x="44" y="68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5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2" y="70"/>
                    <a:pt x="42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7"/>
                    <a:pt x="39" y="67"/>
                    <a:pt x="38" y="67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38" y="67"/>
                    <a:pt x="38" y="66"/>
                    <a:pt x="38" y="66"/>
                  </a:cubicBezTo>
                  <a:cubicBezTo>
                    <a:pt x="38" y="66"/>
                    <a:pt x="38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7" y="64"/>
                    <a:pt x="37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5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5" y="64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6" y="63"/>
                    <a:pt x="36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3" y="61"/>
                    <a:pt x="33" y="61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8"/>
                    <a:pt x="33" y="58"/>
                    <a:pt x="33" y="57"/>
                  </a:cubicBezTo>
                  <a:cubicBezTo>
                    <a:pt x="32" y="57"/>
                    <a:pt x="33" y="56"/>
                    <a:pt x="32" y="56"/>
                  </a:cubicBezTo>
                  <a:cubicBezTo>
                    <a:pt x="32" y="56"/>
                    <a:pt x="33" y="56"/>
                    <a:pt x="33" y="56"/>
                  </a:cubicBezTo>
                  <a:cubicBezTo>
                    <a:pt x="32" y="55"/>
                    <a:pt x="31" y="54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2"/>
                    <a:pt x="31" y="51"/>
                    <a:pt x="31" y="51"/>
                  </a:cubicBezTo>
                  <a:cubicBezTo>
                    <a:pt x="30" y="51"/>
                    <a:pt x="30" y="50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9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6"/>
                    <a:pt x="28" y="46"/>
                  </a:cubicBezTo>
                  <a:cubicBezTo>
                    <a:pt x="28" y="45"/>
                    <a:pt x="27" y="45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5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8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6"/>
                  </a:cubicBezTo>
                  <a:cubicBezTo>
                    <a:pt x="24" y="36"/>
                    <a:pt x="23" y="37"/>
                    <a:pt x="23" y="37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1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2"/>
                    <a:pt x="21" y="31"/>
                    <a:pt x="21" y="3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0"/>
                    <a:pt x="20" y="29"/>
                    <a:pt x="19" y="29"/>
                  </a:cubicBezTo>
                  <a:cubicBezTo>
                    <a:pt x="19" y="29"/>
                    <a:pt x="18" y="29"/>
                    <a:pt x="18" y="28"/>
                  </a:cubicBezTo>
                  <a:cubicBezTo>
                    <a:pt x="18" y="27"/>
                    <a:pt x="18" y="27"/>
                    <a:pt x="18" y="26"/>
                  </a:cubicBezTo>
                  <a:cubicBezTo>
                    <a:pt x="17" y="25"/>
                    <a:pt x="17" y="24"/>
                    <a:pt x="16" y="24"/>
                  </a:cubicBezTo>
                  <a:cubicBezTo>
                    <a:pt x="16" y="23"/>
                    <a:pt x="16" y="23"/>
                    <a:pt x="16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1"/>
                    <a:pt x="15" y="21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3" y="18"/>
                    <a:pt x="13" y="17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2" y="15"/>
                  </a:cubicBezTo>
                  <a:cubicBezTo>
                    <a:pt x="12" y="15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1" y="10"/>
                    <a:pt x="11" y="9"/>
                  </a:cubicBezTo>
                  <a:cubicBezTo>
                    <a:pt x="10" y="9"/>
                    <a:pt x="11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3" y="21"/>
                    <a:pt x="14" y="22"/>
                    <a:pt x="14" y="22"/>
                  </a:cubicBezTo>
                  <a:cubicBezTo>
                    <a:pt x="14" y="23"/>
                    <a:pt x="14" y="23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6" y="26"/>
                    <a:pt x="16" y="26"/>
                  </a:cubicBezTo>
                  <a:cubicBezTo>
                    <a:pt x="17" y="27"/>
                    <a:pt x="17" y="28"/>
                    <a:pt x="17" y="29"/>
                  </a:cubicBezTo>
                  <a:cubicBezTo>
                    <a:pt x="17" y="29"/>
                    <a:pt x="17" y="29"/>
                    <a:pt x="17" y="30"/>
                  </a:cubicBezTo>
                  <a:cubicBezTo>
                    <a:pt x="17" y="30"/>
                    <a:pt x="16" y="30"/>
                    <a:pt x="16" y="30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3"/>
                    <a:pt x="17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6"/>
                    <a:pt x="19" y="37"/>
                    <a:pt x="19" y="37"/>
                  </a:cubicBezTo>
                  <a:cubicBezTo>
                    <a:pt x="19" y="38"/>
                    <a:pt x="20" y="39"/>
                    <a:pt x="20" y="40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3" y="45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7"/>
                    <a:pt x="24" y="47"/>
                  </a:cubicBezTo>
                  <a:cubicBezTo>
                    <a:pt x="23" y="47"/>
                    <a:pt x="23" y="48"/>
                    <a:pt x="23" y="48"/>
                  </a:cubicBezTo>
                  <a:cubicBezTo>
                    <a:pt x="25" y="48"/>
                    <a:pt x="26" y="50"/>
                    <a:pt x="25" y="51"/>
                  </a:cubicBezTo>
                  <a:cubicBezTo>
                    <a:pt x="25" y="51"/>
                    <a:pt x="25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7" y="54"/>
                  </a:cubicBezTo>
                  <a:cubicBezTo>
                    <a:pt x="27" y="54"/>
                    <a:pt x="27" y="54"/>
                    <a:pt x="27" y="55"/>
                  </a:cubicBezTo>
                  <a:cubicBezTo>
                    <a:pt x="27" y="55"/>
                    <a:pt x="27" y="56"/>
                    <a:pt x="27" y="56"/>
                  </a:cubicBezTo>
                  <a:cubicBezTo>
                    <a:pt x="27" y="57"/>
                    <a:pt x="28" y="57"/>
                    <a:pt x="28" y="57"/>
                  </a:cubicBezTo>
                  <a:cubicBezTo>
                    <a:pt x="28" y="58"/>
                    <a:pt x="28" y="58"/>
                    <a:pt x="28" y="59"/>
                  </a:cubicBezTo>
                  <a:cubicBezTo>
                    <a:pt x="28" y="59"/>
                    <a:pt x="28" y="59"/>
                    <a:pt x="29" y="59"/>
                  </a:cubicBezTo>
                  <a:cubicBezTo>
                    <a:pt x="28" y="59"/>
                    <a:pt x="28" y="60"/>
                    <a:pt x="28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2"/>
                    <a:pt x="28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7" y="62"/>
                  </a:cubicBezTo>
                  <a:cubicBezTo>
                    <a:pt x="27" y="62"/>
                    <a:pt x="27" y="61"/>
                    <a:pt x="26" y="62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2"/>
                    <a:pt x="26" y="62"/>
                    <a:pt x="27" y="63"/>
                  </a:cubicBezTo>
                  <a:cubicBezTo>
                    <a:pt x="27" y="63"/>
                    <a:pt x="27" y="62"/>
                    <a:pt x="27" y="62"/>
                  </a:cubicBezTo>
                  <a:cubicBezTo>
                    <a:pt x="27" y="63"/>
                    <a:pt x="27" y="63"/>
                    <a:pt x="28" y="63"/>
                  </a:cubicBezTo>
                  <a:cubicBezTo>
                    <a:pt x="27" y="63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9"/>
                    <a:pt x="28" y="69"/>
                    <a:pt x="28" y="70"/>
                  </a:cubicBezTo>
                  <a:cubicBezTo>
                    <a:pt x="27" y="70"/>
                    <a:pt x="27" y="70"/>
                    <a:pt x="27" y="71"/>
                  </a:cubicBezTo>
                  <a:cubicBezTo>
                    <a:pt x="27" y="71"/>
                    <a:pt x="27" y="71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3"/>
                    <a:pt x="27" y="73"/>
                  </a:cubicBezTo>
                  <a:cubicBezTo>
                    <a:pt x="26" y="73"/>
                    <a:pt x="26" y="74"/>
                    <a:pt x="26" y="74"/>
                  </a:cubicBezTo>
                  <a:cubicBezTo>
                    <a:pt x="26" y="74"/>
                    <a:pt x="26" y="75"/>
                    <a:pt x="26" y="75"/>
                  </a:cubicBezTo>
                  <a:cubicBezTo>
                    <a:pt x="25" y="75"/>
                    <a:pt x="25" y="76"/>
                    <a:pt x="25" y="76"/>
                  </a:cubicBezTo>
                  <a:cubicBezTo>
                    <a:pt x="25" y="76"/>
                    <a:pt x="26" y="76"/>
                    <a:pt x="26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4" y="78"/>
                  </a:cubicBezTo>
                  <a:cubicBezTo>
                    <a:pt x="25" y="78"/>
                    <a:pt x="25" y="79"/>
                    <a:pt x="25" y="79"/>
                  </a:cubicBezTo>
                  <a:cubicBezTo>
                    <a:pt x="25" y="79"/>
                    <a:pt x="25" y="79"/>
                    <a:pt x="24" y="79"/>
                  </a:cubicBezTo>
                  <a:cubicBezTo>
                    <a:pt x="24" y="79"/>
                    <a:pt x="25" y="79"/>
                    <a:pt x="25" y="79"/>
                  </a:cubicBezTo>
                  <a:cubicBezTo>
                    <a:pt x="24" y="80"/>
                    <a:pt x="25" y="80"/>
                    <a:pt x="25" y="80"/>
                  </a:cubicBezTo>
                  <a:cubicBezTo>
                    <a:pt x="25" y="81"/>
                    <a:pt x="25" y="81"/>
                    <a:pt x="24" y="81"/>
                  </a:cubicBezTo>
                  <a:cubicBezTo>
                    <a:pt x="24" y="81"/>
                    <a:pt x="25" y="81"/>
                    <a:pt x="25" y="81"/>
                  </a:cubicBezTo>
                  <a:cubicBezTo>
                    <a:pt x="25" y="82"/>
                    <a:pt x="24" y="82"/>
                    <a:pt x="24" y="82"/>
                  </a:cubicBezTo>
                  <a:cubicBezTo>
                    <a:pt x="24" y="82"/>
                    <a:pt x="24" y="82"/>
                    <a:pt x="25" y="82"/>
                  </a:cubicBezTo>
                  <a:cubicBezTo>
                    <a:pt x="24" y="83"/>
                    <a:pt x="24" y="84"/>
                    <a:pt x="24" y="8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3" y="86"/>
                    <a:pt x="23" y="86"/>
                  </a:cubicBezTo>
                  <a:cubicBezTo>
                    <a:pt x="23" y="86"/>
                    <a:pt x="23" y="86"/>
                    <a:pt x="23" y="87"/>
                  </a:cubicBezTo>
                  <a:cubicBezTo>
                    <a:pt x="22" y="87"/>
                    <a:pt x="22" y="87"/>
                    <a:pt x="23" y="88"/>
                  </a:cubicBezTo>
                  <a:cubicBezTo>
                    <a:pt x="22" y="88"/>
                    <a:pt x="22" y="88"/>
                    <a:pt x="22" y="89"/>
                  </a:cubicBezTo>
                  <a:cubicBezTo>
                    <a:pt x="22" y="89"/>
                    <a:pt x="22" y="89"/>
                    <a:pt x="22" y="90"/>
                  </a:cubicBezTo>
                  <a:cubicBezTo>
                    <a:pt x="21" y="91"/>
                    <a:pt x="22" y="92"/>
                    <a:pt x="21" y="92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9" y="93"/>
                    <a:pt x="19" y="94"/>
                    <a:pt x="19" y="94"/>
                  </a:cubicBezTo>
                  <a:cubicBezTo>
                    <a:pt x="19" y="95"/>
                    <a:pt x="20" y="95"/>
                    <a:pt x="20" y="96"/>
                  </a:cubicBezTo>
                  <a:cubicBezTo>
                    <a:pt x="20" y="96"/>
                    <a:pt x="19" y="97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8"/>
                    <a:pt x="19" y="98"/>
                    <a:pt x="18" y="98"/>
                  </a:cubicBezTo>
                  <a:cubicBezTo>
                    <a:pt x="19" y="98"/>
                    <a:pt x="19" y="99"/>
                    <a:pt x="19" y="99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9" y="99"/>
                    <a:pt x="19" y="100"/>
                    <a:pt x="19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7" y="100"/>
                    <a:pt x="17" y="100"/>
                  </a:cubicBezTo>
                  <a:cubicBezTo>
                    <a:pt x="17" y="101"/>
                    <a:pt x="18" y="101"/>
                    <a:pt x="18" y="101"/>
                  </a:cubicBezTo>
                  <a:cubicBezTo>
                    <a:pt x="17" y="101"/>
                    <a:pt x="17" y="101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3"/>
                  </a:cubicBezTo>
                  <a:cubicBezTo>
                    <a:pt x="17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7" y="104"/>
                    <a:pt x="17" y="104"/>
                  </a:cubicBezTo>
                  <a:cubicBezTo>
                    <a:pt x="17" y="104"/>
                    <a:pt x="17" y="104"/>
                    <a:pt x="16" y="104"/>
                  </a:cubicBezTo>
                  <a:cubicBezTo>
                    <a:pt x="17" y="104"/>
                    <a:pt x="17" y="104"/>
                    <a:pt x="17" y="105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7" y="105"/>
                    <a:pt x="17" y="106"/>
                    <a:pt x="17" y="107"/>
                  </a:cubicBezTo>
                  <a:cubicBezTo>
                    <a:pt x="17" y="107"/>
                    <a:pt x="16" y="107"/>
                    <a:pt x="16" y="107"/>
                  </a:cubicBezTo>
                  <a:cubicBezTo>
                    <a:pt x="16" y="108"/>
                    <a:pt x="16" y="109"/>
                    <a:pt x="15" y="109"/>
                  </a:cubicBezTo>
                  <a:cubicBezTo>
                    <a:pt x="15" y="109"/>
                    <a:pt x="14" y="110"/>
                    <a:pt x="14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1"/>
                    <a:pt x="12" y="111"/>
                    <a:pt x="12" y="112"/>
                  </a:cubicBezTo>
                  <a:cubicBezTo>
                    <a:pt x="12" y="112"/>
                    <a:pt x="12" y="112"/>
                    <a:pt x="11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4"/>
                    <a:pt x="9" y="114"/>
                    <a:pt x="9" y="115"/>
                  </a:cubicBezTo>
                  <a:cubicBezTo>
                    <a:pt x="8" y="115"/>
                    <a:pt x="8" y="115"/>
                    <a:pt x="9" y="116"/>
                  </a:cubicBezTo>
                  <a:cubicBezTo>
                    <a:pt x="8" y="116"/>
                    <a:pt x="8" y="116"/>
                    <a:pt x="8" y="117"/>
                  </a:cubicBezTo>
                  <a:cubicBezTo>
                    <a:pt x="8" y="117"/>
                    <a:pt x="7" y="118"/>
                    <a:pt x="7" y="118"/>
                  </a:cubicBezTo>
                  <a:cubicBezTo>
                    <a:pt x="6" y="118"/>
                    <a:pt x="6" y="118"/>
                    <a:pt x="6" y="119"/>
                  </a:cubicBezTo>
                  <a:cubicBezTo>
                    <a:pt x="6" y="119"/>
                    <a:pt x="7" y="119"/>
                    <a:pt x="7" y="119"/>
                  </a:cubicBezTo>
                  <a:cubicBezTo>
                    <a:pt x="7" y="119"/>
                    <a:pt x="7" y="119"/>
                    <a:pt x="6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1"/>
                    <a:pt x="5" y="122"/>
                    <a:pt x="4" y="122"/>
                  </a:cubicBezTo>
                  <a:cubicBezTo>
                    <a:pt x="4" y="122"/>
                    <a:pt x="4" y="122"/>
                    <a:pt x="3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3" y="123"/>
                    <a:pt x="3" y="123"/>
                    <a:pt x="3" y="124"/>
                  </a:cubicBezTo>
                  <a:cubicBezTo>
                    <a:pt x="3" y="124"/>
                    <a:pt x="2" y="124"/>
                    <a:pt x="2" y="124"/>
                  </a:cubicBezTo>
                  <a:cubicBezTo>
                    <a:pt x="2" y="124"/>
                    <a:pt x="2" y="124"/>
                    <a:pt x="2" y="125"/>
                  </a:cubicBezTo>
                  <a:cubicBezTo>
                    <a:pt x="2" y="125"/>
                    <a:pt x="2" y="125"/>
                    <a:pt x="1" y="125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5"/>
                    <a:pt x="1" y="126"/>
                    <a:pt x="1" y="126"/>
                  </a:cubicBezTo>
                  <a:cubicBezTo>
                    <a:pt x="1" y="126"/>
                    <a:pt x="1" y="126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8"/>
                    <a:pt x="0" y="128"/>
                  </a:cubicBezTo>
                  <a:cubicBezTo>
                    <a:pt x="0" y="128"/>
                    <a:pt x="0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3" y="128"/>
                    <a:pt x="4" y="127"/>
                    <a:pt x="5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30"/>
                    <a:pt x="6" y="130"/>
                    <a:pt x="6" y="130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129"/>
                    <a:pt x="6" y="128"/>
                    <a:pt x="6" y="128"/>
                  </a:cubicBezTo>
                  <a:cubicBezTo>
                    <a:pt x="6" y="128"/>
                    <a:pt x="6" y="128"/>
                    <a:pt x="7" y="127"/>
                  </a:cubicBezTo>
                  <a:cubicBezTo>
                    <a:pt x="8" y="127"/>
                    <a:pt x="9" y="128"/>
                    <a:pt x="9" y="128"/>
                  </a:cubicBezTo>
                  <a:cubicBezTo>
                    <a:pt x="10" y="128"/>
                    <a:pt x="10" y="128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1" y="129"/>
                    <a:pt x="12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0"/>
                    <a:pt x="14" y="131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2"/>
                    <a:pt x="15" y="132"/>
                    <a:pt x="16" y="132"/>
                  </a:cubicBezTo>
                  <a:cubicBezTo>
                    <a:pt x="16" y="132"/>
                    <a:pt x="15" y="132"/>
                    <a:pt x="15" y="132"/>
                  </a:cubicBezTo>
                  <a:cubicBezTo>
                    <a:pt x="16" y="132"/>
                    <a:pt x="17" y="132"/>
                    <a:pt x="17" y="133"/>
                  </a:cubicBezTo>
                  <a:cubicBezTo>
                    <a:pt x="17" y="133"/>
                    <a:pt x="17" y="133"/>
                    <a:pt x="17" y="134"/>
                  </a:cubicBezTo>
                  <a:cubicBezTo>
                    <a:pt x="17" y="134"/>
                    <a:pt x="17" y="134"/>
                    <a:pt x="16" y="134"/>
                  </a:cubicBezTo>
                  <a:cubicBezTo>
                    <a:pt x="16" y="134"/>
                    <a:pt x="16" y="134"/>
                    <a:pt x="17" y="134"/>
                  </a:cubicBezTo>
                  <a:cubicBezTo>
                    <a:pt x="16" y="135"/>
                    <a:pt x="15" y="135"/>
                    <a:pt x="15" y="135"/>
                  </a:cubicBezTo>
                  <a:cubicBezTo>
                    <a:pt x="14" y="135"/>
                    <a:pt x="14" y="136"/>
                    <a:pt x="14" y="136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7"/>
                    <a:pt x="14" y="138"/>
                    <a:pt x="14" y="138"/>
                  </a:cubicBezTo>
                  <a:cubicBezTo>
                    <a:pt x="14" y="138"/>
                    <a:pt x="13" y="138"/>
                    <a:pt x="13" y="13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3" y="139"/>
                    <a:pt x="12" y="139"/>
                    <a:pt x="12" y="139"/>
                  </a:cubicBezTo>
                  <a:cubicBezTo>
                    <a:pt x="12" y="139"/>
                    <a:pt x="13" y="140"/>
                    <a:pt x="13" y="140"/>
                  </a:cubicBezTo>
                  <a:cubicBezTo>
                    <a:pt x="13" y="140"/>
                    <a:pt x="12" y="140"/>
                    <a:pt x="12" y="140"/>
                  </a:cubicBezTo>
                  <a:cubicBezTo>
                    <a:pt x="12" y="140"/>
                    <a:pt x="12" y="141"/>
                    <a:pt x="12" y="141"/>
                  </a:cubicBezTo>
                  <a:cubicBezTo>
                    <a:pt x="12" y="141"/>
                    <a:pt x="12" y="141"/>
                    <a:pt x="13" y="141"/>
                  </a:cubicBezTo>
                  <a:cubicBezTo>
                    <a:pt x="13" y="141"/>
                    <a:pt x="13" y="141"/>
                    <a:pt x="13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3" y="142"/>
                    <a:pt x="13" y="142"/>
                    <a:pt x="13" y="143"/>
                  </a:cubicBezTo>
                  <a:cubicBezTo>
                    <a:pt x="14" y="143"/>
                    <a:pt x="14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3"/>
                    <a:pt x="16" y="142"/>
                    <a:pt x="16" y="143"/>
                  </a:cubicBezTo>
                  <a:cubicBezTo>
                    <a:pt x="16" y="143"/>
                    <a:pt x="17" y="143"/>
                    <a:pt x="17" y="143"/>
                  </a:cubicBezTo>
                  <a:cubicBezTo>
                    <a:pt x="17" y="143"/>
                    <a:pt x="17" y="143"/>
                    <a:pt x="18" y="143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3"/>
                    <a:pt x="19" y="143"/>
                    <a:pt x="19" y="142"/>
                  </a:cubicBezTo>
                  <a:cubicBezTo>
                    <a:pt x="19" y="142"/>
                    <a:pt x="20" y="142"/>
                    <a:pt x="20" y="142"/>
                  </a:cubicBezTo>
                  <a:cubicBezTo>
                    <a:pt x="20" y="142"/>
                    <a:pt x="21" y="142"/>
                    <a:pt x="21" y="142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41"/>
                    <a:pt x="22" y="141"/>
                    <a:pt x="23" y="141"/>
                  </a:cubicBezTo>
                  <a:cubicBezTo>
                    <a:pt x="23" y="142"/>
                    <a:pt x="23" y="142"/>
                    <a:pt x="23" y="142"/>
                  </a:cubicBezTo>
                  <a:cubicBezTo>
                    <a:pt x="23" y="142"/>
                    <a:pt x="23" y="142"/>
                    <a:pt x="24" y="142"/>
                  </a:cubicBezTo>
                  <a:cubicBezTo>
                    <a:pt x="23" y="143"/>
                    <a:pt x="24" y="143"/>
                    <a:pt x="24" y="143"/>
                  </a:cubicBezTo>
                  <a:cubicBezTo>
                    <a:pt x="24" y="143"/>
                    <a:pt x="24" y="144"/>
                    <a:pt x="24" y="144"/>
                  </a:cubicBezTo>
                  <a:cubicBezTo>
                    <a:pt x="24" y="145"/>
                    <a:pt x="23" y="145"/>
                    <a:pt x="23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3" y="146"/>
                    <a:pt x="23" y="147"/>
                    <a:pt x="22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2" y="148"/>
                    <a:pt x="21" y="148"/>
                    <a:pt x="20" y="148"/>
                  </a:cubicBezTo>
                  <a:cubicBezTo>
                    <a:pt x="20" y="148"/>
                    <a:pt x="21" y="148"/>
                    <a:pt x="21" y="148"/>
                  </a:cubicBezTo>
                  <a:cubicBezTo>
                    <a:pt x="21" y="149"/>
                    <a:pt x="20" y="149"/>
                    <a:pt x="20" y="14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19" y="149"/>
                    <a:pt x="19" y="149"/>
                    <a:pt x="19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1"/>
                    <a:pt x="18" y="151"/>
                  </a:cubicBezTo>
                  <a:cubicBezTo>
                    <a:pt x="17" y="151"/>
                    <a:pt x="17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2"/>
                    <a:pt x="18" y="153"/>
                    <a:pt x="19" y="154"/>
                  </a:cubicBezTo>
                  <a:cubicBezTo>
                    <a:pt x="19" y="154"/>
                    <a:pt x="19" y="154"/>
                    <a:pt x="19" y="155"/>
                  </a:cubicBezTo>
                  <a:cubicBezTo>
                    <a:pt x="19" y="155"/>
                    <a:pt x="19" y="155"/>
                    <a:pt x="20" y="155"/>
                  </a:cubicBezTo>
                  <a:cubicBezTo>
                    <a:pt x="19" y="155"/>
                    <a:pt x="19" y="156"/>
                    <a:pt x="19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1" y="156"/>
                    <a:pt x="22" y="156"/>
                    <a:pt x="23" y="155"/>
                  </a:cubicBezTo>
                  <a:cubicBezTo>
                    <a:pt x="23" y="155"/>
                    <a:pt x="23" y="156"/>
                    <a:pt x="23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3" y="156"/>
                    <a:pt x="23" y="157"/>
                  </a:cubicBezTo>
                  <a:cubicBezTo>
                    <a:pt x="23" y="157"/>
                    <a:pt x="24" y="157"/>
                    <a:pt x="24" y="156"/>
                  </a:cubicBezTo>
                  <a:cubicBezTo>
                    <a:pt x="24" y="156"/>
                    <a:pt x="25" y="156"/>
                    <a:pt x="25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7" y="156"/>
                    <a:pt x="27" y="156"/>
                    <a:pt x="28" y="155"/>
                  </a:cubicBezTo>
                  <a:cubicBezTo>
                    <a:pt x="28" y="155"/>
                    <a:pt x="28" y="156"/>
                    <a:pt x="28" y="156"/>
                  </a:cubicBezTo>
                  <a:cubicBezTo>
                    <a:pt x="28" y="156"/>
                    <a:pt x="29" y="156"/>
                    <a:pt x="29" y="156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0" y="155"/>
                    <a:pt x="30" y="155"/>
                    <a:pt x="31" y="155"/>
                  </a:cubicBezTo>
                  <a:cubicBezTo>
                    <a:pt x="31" y="155"/>
                    <a:pt x="31" y="155"/>
                    <a:pt x="32" y="154"/>
                  </a:cubicBezTo>
                  <a:cubicBezTo>
                    <a:pt x="32" y="154"/>
                    <a:pt x="33" y="154"/>
                    <a:pt x="33" y="153"/>
                  </a:cubicBezTo>
                  <a:cubicBezTo>
                    <a:pt x="34" y="153"/>
                    <a:pt x="34" y="154"/>
                    <a:pt x="34" y="153"/>
                  </a:cubicBezTo>
                  <a:cubicBezTo>
                    <a:pt x="34" y="153"/>
                    <a:pt x="35" y="153"/>
                    <a:pt x="35" y="153"/>
                  </a:cubicBezTo>
                  <a:cubicBezTo>
                    <a:pt x="35" y="153"/>
                    <a:pt x="35" y="152"/>
                    <a:pt x="36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7" y="152"/>
                    <a:pt x="37" y="152"/>
                  </a:cubicBezTo>
                  <a:cubicBezTo>
                    <a:pt x="37" y="151"/>
                    <a:pt x="38" y="151"/>
                    <a:pt x="38" y="151"/>
                  </a:cubicBezTo>
                  <a:cubicBezTo>
                    <a:pt x="38" y="151"/>
                    <a:pt x="39" y="151"/>
                    <a:pt x="39" y="151"/>
                  </a:cubicBezTo>
                  <a:cubicBezTo>
                    <a:pt x="39" y="151"/>
                    <a:pt x="39" y="152"/>
                    <a:pt x="39" y="152"/>
                  </a:cubicBezTo>
                  <a:cubicBezTo>
                    <a:pt x="40" y="151"/>
                    <a:pt x="41" y="151"/>
                    <a:pt x="42" y="151"/>
                  </a:cubicBezTo>
                  <a:cubicBezTo>
                    <a:pt x="42" y="151"/>
                    <a:pt x="42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50"/>
                    <a:pt x="46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50"/>
                    <a:pt x="48" y="150"/>
                    <a:pt x="48" y="149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49"/>
                    <a:pt x="49" y="149"/>
                    <a:pt x="49" y="149"/>
                  </a:cubicBezTo>
                  <a:cubicBezTo>
                    <a:pt x="49" y="149"/>
                    <a:pt x="49" y="148"/>
                    <a:pt x="49" y="148"/>
                  </a:cubicBezTo>
                  <a:cubicBezTo>
                    <a:pt x="49" y="148"/>
                    <a:pt x="50" y="148"/>
                    <a:pt x="50" y="147"/>
                  </a:cubicBezTo>
                  <a:cubicBezTo>
                    <a:pt x="50" y="147"/>
                    <a:pt x="51" y="147"/>
                    <a:pt x="51" y="147"/>
                  </a:cubicBezTo>
                  <a:cubicBezTo>
                    <a:pt x="51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2" y="147"/>
                  </a:cubicBezTo>
                  <a:cubicBezTo>
                    <a:pt x="53" y="146"/>
                    <a:pt x="53" y="146"/>
                    <a:pt x="53" y="145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4" y="145"/>
                    <a:pt x="54" y="145"/>
                    <a:pt x="54" y="146"/>
                  </a:cubicBezTo>
                  <a:cubicBezTo>
                    <a:pt x="54" y="145"/>
                    <a:pt x="54" y="145"/>
                    <a:pt x="55" y="145"/>
                  </a:cubicBezTo>
                  <a:cubicBezTo>
                    <a:pt x="55" y="145"/>
                    <a:pt x="55" y="145"/>
                    <a:pt x="54" y="145"/>
                  </a:cubicBezTo>
                  <a:cubicBezTo>
                    <a:pt x="54" y="144"/>
                    <a:pt x="54" y="144"/>
                    <a:pt x="54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6" y="145"/>
                    <a:pt x="56" y="146"/>
                    <a:pt x="56" y="146"/>
                  </a:cubicBezTo>
                  <a:cubicBezTo>
                    <a:pt x="56" y="146"/>
                    <a:pt x="56" y="146"/>
                    <a:pt x="56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8" y="146"/>
                    <a:pt x="58" y="146"/>
                    <a:pt x="59" y="146"/>
                  </a:cubicBezTo>
                  <a:cubicBezTo>
                    <a:pt x="58" y="146"/>
                    <a:pt x="58" y="146"/>
                    <a:pt x="58" y="145"/>
                  </a:cubicBezTo>
                  <a:cubicBezTo>
                    <a:pt x="58" y="145"/>
                    <a:pt x="59" y="145"/>
                    <a:pt x="59" y="145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0" y="144"/>
                    <a:pt x="60" y="143"/>
                    <a:pt x="61" y="143"/>
                  </a:cubicBezTo>
                  <a:cubicBezTo>
                    <a:pt x="61" y="143"/>
                    <a:pt x="61" y="144"/>
                    <a:pt x="61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1" y="144"/>
                    <a:pt x="61" y="144"/>
                    <a:pt x="62" y="144"/>
                  </a:cubicBezTo>
                  <a:cubicBezTo>
                    <a:pt x="61" y="144"/>
                    <a:pt x="61" y="144"/>
                    <a:pt x="61" y="143"/>
                  </a:cubicBezTo>
                  <a:cubicBezTo>
                    <a:pt x="62" y="143"/>
                    <a:pt x="63" y="144"/>
                    <a:pt x="63" y="144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3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3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64" y="143"/>
                    <a:pt x="64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6" y="143"/>
                  </a:cubicBezTo>
                  <a:cubicBezTo>
                    <a:pt x="66" y="143"/>
                    <a:pt x="66" y="142"/>
                    <a:pt x="66" y="142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7" y="142"/>
                    <a:pt x="66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8" y="141"/>
                    <a:pt x="68" y="141"/>
                  </a:cubicBezTo>
                  <a:cubicBezTo>
                    <a:pt x="68" y="141"/>
                    <a:pt x="69" y="141"/>
                    <a:pt x="69" y="142"/>
                  </a:cubicBezTo>
                  <a:cubicBezTo>
                    <a:pt x="69" y="142"/>
                    <a:pt x="69" y="142"/>
                    <a:pt x="70" y="142"/>
                  </a:cubicBezTo>
                  <a:cubicBezTo>
                    <a:pt x="70" y="142"/>
                    <a:pt x="70" y="142"/>
                    <a:pt x="70" y="141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141"/>
                    <a:pt x="72" y="141"/>
                    <a:pt x="72" y="141"/>
                  </a:cubicBezTo>
                  <a:cubicBezTo>
                    <a:pt x="72" y="141"/>
                    <a:pt x="72" y="141"/>
                    <a:pt x="72" y="141"/>
                  </a:cubicBezTo>
                  <a:cubicBezTo>
                    <a:pt x="72" y="141"/>
                    <a:pt x="73" y="141"/>
                    <a:pt x="73" y="141"/>
                  </a:cubicBezTo>
                  <a:cubicBezTo>
                    <a:pt x="73" y="141"/>
                    <a:pt x="74" y="141"/>
                    <a:pt x="74" y="142"/>
                  </a:cubicBezTo>
                  <a:cubicBezTo>
                    <a:pt x="74" y="142"/>
                    <a:pt x="74" y="142"/>
                    <a:pt x="75" y="142"/>
                  </a:cubicBezTo>
                  <a:cubicBezTo>
                    <a:pt x="75" y="142"/>
                    <a:pt x="75" y="142"/>
                    <a:pt x="75" y="141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2"/>
                    <a:pt x="77" y="143"/>
                    <a:pt x="77" y="143"/>
                  </a:cubicBezTo>
                  <a:cubicBezTo>
                    <a:pt x="77" y="143"/>
                    <a:pt x="77" y="144"/>
                    <a:pt x="78" y="144"/>
                  </a:cubicBezTo>
                  <a:cubicBezTo>
                    <a:pt x="78" y="144"/>
                    <a:pt x="78" y="143"/>
                    <a:pt x="78" y="143"/>
                  </a:cubicBezTo>
                  <a:cubicBezTo>
                    <a:pt x="79" y="144"/>
                    <a:pt x="79" y="143"/>
                    <a:pt x="80" y="144"/>
                  </a:cubicBezTo>
                  <a:cubicBezTo>
                    <a:pt x="80" y="144"/>
                    <a:pt x="80" y="145"/>
                    <a:pt x="80" y="145"/>
                  </a:cubicBezTo>
                  <a:cubicBezTo>
                    <a:pt x="80" y="145"/>
                    <a:pt x="81" y="145"/>
                    <a:pt x="81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6"/>
                    <a:pt x="82" y="146"/>
                    <a:pt x="83" y="145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5" y="147"/>
                    <a:pt x="85" y="148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8"/>
                    <a:pt x="86" y="148"/>
                  </a:cubicBezTo>
                  <a:cubicBezTo>
                    <a:pt x="86" y="148"/>
                    <a:pt x="86" y="148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90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49"/>
                    <a:pt x="91" y="149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1"/>
                    <a:pt x="93" y="151"/>
                  </a:cubicBezTo>
                  <a:cubicBezTo>
                    <a:pt x="93" y="151"/>
                    <a:pt x="93" y="151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0" y="151"/>
                    <a:pt x="90" y="151"/>
                  </a:cubicBezTo>
                  <a:cubicBezTo>
                    <a:pt x="90" y="152"/>
                    <a:pt x="91" y="151"/>
                    <a:pt x="91" y="152"/>
                  </a:cubicBezTo>
                  <a:cubicBezTo>
                    <a:pt x="91" y="152"/>
                    <a:pt x="91" y="152"/>
                    <a:pt x="90" y="152"/>
                  </a:cubicBezTo>
                  <a:cubicBezTo>
                    <a:pt x="91" y="153"/>
                    <a:pt x="92" y="152"/>
                    <a:pt x="92" y="152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2"/>
                    <a:pt x="94" y="152"/>
                    <a:pt x="94" y="152"/>
                  </a:cubicBezTo>
                  <a:cubicBezTo>
                    <a:pt x="94" y="152"/>
                    <a:pt x="94" y="151"/>
                    <a:pt x="93" y="151"/>
                  </a:cubicBezTo>
                  <a:cubicBezTo>
                    <a:pt x="93" y="151"/>
                    <a:pt x="93" y="150"/>
                    <a:pt x="93" y="150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5" y="151"/>
                    <a:pt x="95" y="151"/>
                    <a:pt x="96" y="151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2"/>
                    <a:pt x="97" y="153"/>
                    <a:pt x="98" y="153"/>
                  </a:cubicBezTo>
                  <a:cubicBezTo>
                    <a:pt x="98" y="153"/>
                    <a:pt x="98" y="153"/>
                    <a:pt x="98" y="154"/>
                  </a:cubicBezTo>
                  <a:cubicBezTo>
                    <a:pt x="98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1" y="154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52"/>
                    <a:pt x="102" y="152"/>
                    <a:pt x="102" y="15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1"/>
                    <a:pt x="101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1" y="151"/>
                    <a:pt x="101" y="151"/>
                    <a:pt x="100" y="151"/>
                  </a:cubicBezTo>
                  <a:cubicBezTo>
                    <a:pt x="100" y="150"/>
                    <a:pt x="100" y="150"/>
                    <a:pt x="99" y="150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49"/>
                    <a:pt x="99" y="149"/>
                  </a:cubicBezTo>
                  <a:cubicBezTo>
                    <a:pt x="99" y="149"/>
                    <a:pt x="99" y="149"/>
                    <a:pt x="98" y="148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8" y="148"/>
                    <a:pt x="98" y="149"/>
                    <a:pt x="98" y="149"/>
                  </a:cubicBezTo>
                  <a:cubicBezTo>
                    <a:pt x="98" y="149"/>
                    <a:pt x="98" y="148"/>
                    <a:pt x="97" y="148"/>
                  </a:cubicBezTo>
                  <a:cubicBezTo>
                    <a:pt x="97" y="149"/>
                    <a:pt x="96" y="148"/>
                    <a:pt x="95" y="147"/>
                  </a:cubicBezTo>
                  <a:cubicBezTo>
                    <a:pt x="95" y="147"/>
                    <a:pt x="95" y="148"/>
                    <a:pt x="95" y="147"/>
                  </a:cubicBezTo>
                  <a:cubicBezTo>
                    <a:pt x="95" y="147"/>
                    <a:pt x="95" y="146"/>
                    <a:pt x="95" y="146"/>
                  </a:cubicBezTo>
                  <a:cubicBezTo>
                    <a:pt x="95" y="147"/>
                    <a:pt x="94" y="147"/>
                    <a:pt x="94" y="147"/>
                  </a:cubicBezTo>
                  <a:cubicBezTo>
                    <a:pt x="94" y="147"/>
                    <a:pt x="94" y="147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1" y="145"/>
                    <a:pt x="90" y="146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89" y="145"/>
                    <a:pt x="89" y="145"/>
                    <a:pt x="89" y="145"/>
                  </a:cubicBezTo>
                  <a:cubicBezTo>
                    <a:pt x="89" y="144"/>
                    <a:pt x="90" y="144"/>
                    <a:pt x="90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4"/>
                    <a:pt x="88" y="143"/>
                    <a:pt x="88" y="143"/>
                  </a:cubicBezTo>
                  <a:cubicBezTo>
                    <a:pt x="88" y="143"/>
                    <a:pt x="88" y="143"/>
                    <a:pt x="89" y="143"/>
                  </a:cubicBezTo>
                  <a:cubicBezTo>
                    <a:pt x="88" y="143"/>
                    <a:pt x="88" y="143"/>
                    <a:pt x="87" y="142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7" y="143"/>
                    <a:pt x="87" y="142"/>
                    <a:pt x="87" y="142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7" y="142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0"/>
                    <a:pt x="88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8"/>
                    <a:pt x="90" y="138"/>
                  </a:cubicBezTo>
                  <a:cubicBezTo>
                    <a:pt x="90" y="138"/>
                    <a:pt x="91" y="138"/>
                    <a:pt x="91" y="13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2" y="138"/>
                    <a:pt x="92" y="138"/>
                    <a:pt x="93" y="138"/>
                  </a:cubicBezTo>
                  <a:cubicBezTo>
                    <a:pt x="93" y="137"/>
                    <a:pt x="93" y="137"/>
                    <a:pt x="93" y="138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8"/>
                  </a:cubicBezTo>
                  <a:cubicBezTo>
                    <a:pt x="95" y="138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6" y="138"/>
                    <a:pt x="96" y="138"/>
                    <a:pt x="97" y="138"/>
                  </a:cubicBezTo>
                  <a:cubicBezTo>
                    <a:pt x="97" y="138"/>
                    <a:pt x="97" y="138"/>
                    <a:pt x="97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9"/>
                    <a:pt x="98" y="139"/>
                    <a:pt x="98" y="139"/>
                  </a:cubicBezTo>
                  <a:cubicBezTo>
                    <a:pt x="98" y="139"/>
                    <a:pt x="99" y="139"/>
                    <a:pt x="99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39"/>
                    <a:pt x="100" y="139"/>
                    <a:pt x="100" y="139"/>
                  </a:cubicBezTo>
                  <a:cubicBezTo>
                    <a:pt x="100" y="139"/>
                    <a:pt x="100" y="139"/>
                    <a:pt x="100" y="140"/>
                  </a:cubicBezTo>
                  <a:cubicBezTo>
                    <a:pt x="100" y="140"/>
                    <a:pt x="101" y="140"/>
                    <a:pt x="101" y="141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1" y="140"/>
                    <a:pt x="102" y="140"/>
                    <a:pt x="102" y="139"/>
                  </a:cubicBezTo>
                  <a:cubicBezTo>
                    <a:pt x="102" y="140"/>
                    <a:pt x="102" y="140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3" y="141"/>
                    <a:pt x="103" y="140"/>
                  </a:cubicBezTo>
                  <a:cubicBezTo>
                    <a:pt x="103" y="140"/>
                    <a:pt x="103" y="140"/>
                    <a:pt x="103" y="140"/>
                  </a:cubicBezTo>
                  <a:cubicBezTo>
                    <a:pt x="103" y="140"/>
                    <a:pt x="103" y="140"/>
                    <a:pt x="103" y="141"/>
                  </a:cubicBezTo>
                  <a:cubicBezTo>
                    <a:pt x="104" y="141"/>
                    <a:pt x="104" y="141"/>
                    <a:pt x="105" y="141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5" y="142"/>
                    <a:pt x="105" y="142"/>
                    <a:pt x="106" y="142"/>
                  </a:cubicBezTo>
                  <a:cubicBezTo>
                    <a:pt x="106" y="142"/>
                    <a:pt x="106" y="143"/>
                    <a:pt x="106" y="143"/>
                  </a:cubicBezTo>
                  <a:cubicBezTo>
                    <a:pt x="106" y="143"/>
                    <a:pt x="106" y="143"/>
                    <a:pt x="107" y="143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07" y="144"/>
                    <a:pt x="108" y="144"/>
                    <a:pt x="108" y="145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09" y="145"/>
                  </a:cubicBezTo>
                  <a:cubicBezTo>
                    <a:pt x="109" y="145"/>
                    <a:pt x="109" y="145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10" y="145"/>
                    <a:pt x="110" y="145"/>
                    <a:pt x="110" y="144"/>
                  </a:cubicBezTo>
                  <a:cubicBezTo>
                    <a:pt x="110" y="145"/>
                    <a:pt x="111" y="145"/>
                    <a:pt x="111" y="145"/>
                  </a:cubicBezTo>
                  <a:cubicBezTo>
                    <a:pt x="111" y="145"/>
                    <a:pt x="111" y="145"/>
                    <a:pt x="111" y="145"/>
                  </a:cubicBezTo>
                  <a:cubicBezTo>
                    <a:pt x="111" y="145"/>
                    <a:pt x="111" y="146"/>
                    <a:pt x="111" y="146"/>
                  </a:cubicBezTo>
                  <a:cubicBezTo>
                    <a:pt x="111" y="146"/>
                    <a:pt x="111" y="146"/>
                    <a:pt x="111" y="146"/>
                  </a:cubicBezTo>
                  <a:cubicBezTo>
                    <a:pt x="111" y="146"/>
                    <a:pt x="111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6"/>
                    <a:pt x="113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5" y="146"/>
                    <a:pt x="115" y="146"/>
                    <a:pt x="115" y="147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5" y="146"/>
                    <a:pt x="116" y="146"/>
                    <a:pt x="116" y="146"/>
                  </a:cubicBezTo>
                  <a:cubicBezTo>
                    <a:pt x="116" y="146"/>
                    <a:pt x="116" y="146"/>
                    <a:pt x="116" y="146"/>
                  </a:cubicBezTo>
                  <a:cubicBezTo>
                    <a:pt x="116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7"/>
                  </a:cubicBezTo>
                  <a:cubicBezTo>
                    <a:pt x="117" y="146"/>
                    <a:pt x="118" y="146"/>
                    <a:pt x="118" y="146"/>
                  </a:cubicBezTo>
                  <a:cubicBezTo>
                    <a:pt x="118" y="147"/>
                    <a:pt x="118" y="147"/>
                    <a:pt x="119" y="147"/>
                  </a:cubicBezTo>
                  <a:cubicBezTo>
                    <a:pt x="119" y="147"/>
                    <a:pt x="119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1" y="147"/>
                    <a:pt x="121" y="147"/>
                    <a:pt x="121" y="148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1" y="147"/>
                    <a:pt x="121" y="148"/>
                    <a:pt x="121" y="148"/>
                  </a:cubicBezTo>
                  <a:cubicBezTo>
                    <a:pt x="122" y="148"/>
                    <a:pt x="122" y="147"/>
                    <a:pt x="122" y="147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7"/>
                    <a:pt x="123" y="147"/>
                    <a:pt x="123" y="148"/>
                  </a:cubicBezTo>
                  <a:cubicBezTo>
                    <a:pt x="123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7"/>
                    <a:pt x="124" y="147"/>
                  </a:cubicBezTo>
                  <a:cubicBezTo>
                    <a:pt x="124" y="147"/>
                    <a:pt x="124" y="148"/>
                    <a:pt x="125" y="148"/>
                  </a:cubicBezTo>
                  <a:cubicBezTo>
                    <a:pt x="125" y="148"/>
                    <a:pt x="125" y="147"/>
                    <a:pt x="125" y="147"/>
                  </a:cubicBezTo>
                  <a:cubicBezTo>
                    <a:pt x="125" y="148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8"/>
                    <a:pt x="126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9"/>
                    <a:pt x="127" y="149"/>
                  </a:cubicBezTo>
                  <a:cubicBezTo>
                    <a:pt x="127" y="149"/>
                    <a:pt x="127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8" y="149"/>
                    <a:pt x="128" y="149"/>
                    <a:pt x="129" y="149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9"/>
                    <a:pt x="130" y="149"/>
                    <a:pt x="130" y="149"/>
                  </a:cubicBezTo>
                  <a:cubicBezTo>
                    <a:pt x="130" y="150"/>
                    <a:pt x="131" y="150"/>
                    <a:pt x="131" y="150"/>
                  </a:cubicBezTo>
                  <a:cubicBezTo>
                    <a:pt x="131" y="150"/>
                    <a:pt x="131" y="150"/>
                    <a:pt x="131" y="149"/>
                  </a:cubicBezTo>
                  <a:cubicBezTo>
                    <a:pt x="131" y="150"/>
                    <a:pt x="131" y="150"/>
                    <a:pt x="131" y="150"/>
                  </a:cubicBezTo>
                  <a:cubicBezTo>
                    <a:pt x="131" y="150"/>
                    <a:pt x="132" y="150"/>
                    <a:pt x="132" y="15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32" y="150"/>
                    <a:pt x="133" y="150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49"/>
                    <a:pt x="134" y="150"/>
                    <a:pt x="134" y="150"/>
                  </a:cubicBezTo>
                  <a:cubicBezTo>
                    <a:pt x="134" y="150"/>
                    <a:pt x="134" y="150"/>
                    <a:pt x="135" y="150"/>
                  </a:cubicBezTo>
                  <a:cubicBezTo>
                    <a:pt x="135" y="150"/>
                    <a:pt x="135" y="150"/>
                    <a:pt x="136" y="150"/>
                  </a:cubicBezTo>
                  <a:cubicBezTo>
                    <a:pt x="136" y="150"/>
                    <a:pt x="136" y="150"/>
                    <a:pt x="136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37" y="151"/>
                    <a:pt x="137" y="151"/>
                    <a:pt x="138" y="151"/>
                  </a:cubicBezTo>
                  <a:cubicBezTo>
                    <a:pt x="138" y="151"/>
                    <a:pt x="138" y="151"/>
                    <a:pt x="138" y="152"/>
                  </a:cubicBezTo>
                  <a:cubicBezTo>
                    <a:pt x="138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1" y="152"/>
                  </a:cubicBezTo>
                  <a:cubicBezTo>
                    <a:pt x="141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4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4" y="153"/>
                  </a:cubicBezTo>
                  <a:cubicBezTo>
                    <a:pt x="144" y="153"/>
                    <a:pt x="144" y="154"/>
                    <a:pt x="144" y="154"/>
                  </a:cubicBezTo>
                  <a:cubicBezTo>
                    <a:pt x="144" y="154"/>
                    <a:pt x="144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7" y="154"/>
                    <a:pt x="147" y="154"/>
                    <a:pt x="147" y="154"/>
                  </a:cubicBezTo>
                  <a:cubicBezTo>
                    <a:pt x="147" y="154"/>
                    <a:pt x="148" y="154"/>
                    <a:pt x="148" y="155"/>
                  </a:cubicBezTo>
                  <a:cubicBezTo>
                    <a:pt x="148" y="154"/>
                    <a:pt x="148" y="154"/>
                    <a:pt x="148" y="154"/>
                  </a:cubicBezTo>
                  <a:cubicBezTo>
                    <a:pt x="149" y="155"/>
                    <a:pt x="149" y="155"/>
                    <a:pt x="150" y="155"/>
                  </a:cubicBezTo>
                  <a:cubicBezTo>
                    <a:pt x="150" y="155"/>
                    <a:pt x="150" y="155"/>
                    <a:pt x="151" y="156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2" y="155"/>
                    <a:pt x="152" y="156"/>
                    <a:pt x="152" y="156"/>
                  </a:cubicBezTo>
                  <a:cubicBezTo>
                    <a:pt x="152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5" y="157"/>
                    <a:pt x="155" y="156"/>
                    <a:pt x="155" y="156"/>
                  </a:cubicBezTo>
                  <a:cubicBezTo>
                    <a:pt x="155" y="156"/>
                    <a:pt x="156" y="157"/>
                    <a:pt x="156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8" y="157"/>
                    <a:pt x="159" y="157"/>
                    <a:pt x="159" y="158"/>
                  </a:cubicBezTo>
                  <a:cubicBezTo>
                    <a:pt x="159" y="158"/>
                    <a:pt x="160" y="158"/>
                    <a:pt x="160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1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60"/>
                    <a:pt x="161" y="160"/>
                  </a:cubicBezTo>
                  <a:cubicBezTo>
                    <a:pt x="161" y="160"/>
                    <a:pt x="162" y="160"/>
                    <a:pt x="16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1"/>
                    <a:pt x="162" y="161"/>
                    <a:pt x="162" y="161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3" y="161"/>
                    <a:pt x="163" y="162"/>
                    <a:pt x="163" y="162"/>
                  </a:cubicBezTo>
                  <a:cubicBezTo>
                    <a:pt x="163" y="162"/>
                    <a:pt x="163" y="162"/>
                    <a:pt x="163" y="162"/>
                  </a:cubicBezTo>
                  <a:cubicBezTo>
                    <a:pt x="163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5" y="163"/>
                    <a:pt x="165" y="163"/>
                  </a:cubicBezTo>
                  <a:cubicBezTo>
                    <a:pt x="165" y="163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3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6" y="164"/>
                    <a:pt x="166" y="164"/>
                  </a:cubicBezTo>
                  <a:cubicBezTo>
                    <a:pt x="166" y="165"/>
                    <a:pt x="166" y="165"/>
                    <a:pt x="166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6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2" y="167"/>
                    <a:pt x="172" y="167"/>
                  </a:cubicBezTo>
                  <a:cubicBezTo>
                    <a:pt x="172" y="167"/>
                    <a:pt x="172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4" y="168"/>
                    <a:pt x="174" y="167"/>
                    <a:pt x="174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7"/>
                    <a:pt x="175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7" y="168"/>
                  </a:cubicBezTo>
                  <a:cubicBezTo>
                    <a:pt x="177" y="167"/>
                    <a:pt x="177" y="167"/>
                    <a:pt x="176" y="166"/>
                  </a:cubicBezTo>
                  <a:cubicBezTo>
                    <a:pt x="176" y="166"/>
                    <a:pt x="176" y="166"/>
                    <a:pt x="176" y="166"/>
                  </a:cubicBezTo>
                  <a:cubicBezTo>
                    <a:pt x="176" y="166"/>
                    <a:pt x="176" y="166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177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7"/>
                    <a:pt x="178" y="167"/>
                    <a:pt x="178" y="167"/>
                  </a:cubicBezTo>
                  <a:cubicBezTo>
                    <a:pt x="178" y="167"/>
                    <a:pt x="178" y="168"/>
                    <a:pt x="178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9"/>
                    <a:pt x="180" y="169"/>
                    <a:pt x="180" y="169"/>
                  </a:cubicBezTo>
                  <a:cubicBezTo>
                    <a:pt x="180" y="169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1" y="169"/>
                    <a:pt x="181" y="169"/>
                    <a:pt x="181" y="169"/>
                  </a:cubicBezTo>
                  <a:cubicBezTo>
                    <a:pt x="181" y="169"/>
                    <a:pt x="181" y="169"/>
                    <a:pt x="182" y="169"/>
                  </a:cubicBezTo>
                  <a:cubicBezTo>
                    <a:pt x="182" y="169"/>
                    <a:pt x="182" y="168"/>
                    <a:pt x="182" y="168"/>
                  </a:cubicBezTo>
                  <a:cubicBezTo>
                    <a:pt x="182" y="168"/>
                    <a:pt x="183" y="168"/>
                    <a:pt x="183" y="168"/>
                  </a:cubicBezTo>
                  <a:cubicBezTo>
                    <a:pt x="183" y="168"/>
                    <a:pt x="183" y="167"/>
                    <a:pt x="183" y="167"/>
                  </a:cubicBezTo>
                  <a:cubicBezTo>
                    <a:pt x="183" y="167"/>
                    <a:pt x="183" y="167"/>
                    <a:pt x="184" y="167"/>
                  </a:cubicBezTo>
                  <a:cubicBezTo>
                    <a:pt x="184" y="167"/>
                    <a:pt x="185" y="167"/>
                    <a:pt x="185" y="167"/>
                  </a:cubicBezTo>
                  <a:cubicBezTo>
                    <a:pt x="185" y="166"/>
                    <a:pt x="185" y="166"/>
                    <a:pt x="185" y="166"/>
                  </a:cubicBezTo>
                  <a:cubicBezTo>
                    <a:pt x="185" y="166"/>
                    <a:pt x="185" y="166"/>
                    <a:pt x="185" y="165"/>
                  </a:cubicBezTo>
                  <a:cubicBezTo>
                    <a:pt x="185" y="165"/>
                    <a:pt x="185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5" y="164"/>
                    <a:pt x="185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3"/>
                  </a:cubicBezTo>
                  <a:close/>
                  <a:moveTo>
                    <a:pt x="151" y="56"/>
                  </a:moveTo>
                  <a:cubicBezTo>
                    <a:pt x="151" y="56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6"/>
                    <a:pt x="151" y="56"/>
                  </a:cubicBezTo>
                  <a:close/>
                  <a:moveTo>
                    <a:pt x="151" y="66"/>
                  </a:moveTo>
                  <a:cubicBezTo>
                    <a:pt x="151" y="66"/>
                    <a:pt x="150" y="66"/>
                    <a:pt x="150" y="65"/>
                  </a:cubicBezTo>
                  <a:cubicBezTo>
                    <a:pt x="151" y="65"/>
                    <a:pt x="151" y="65"/>
                    <a:pt x="151" y="66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6" y="74"/>
                  </a:moveTo>
                  <a:cubicBezTo>
                    <a:pt x="146" y="74"/>
                    <a:pt x="146" y="74"/>
                    <a:pt x="147" y="74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4"/>
                  </a:cubicBezTo>
                  <a:close/>
                  <a:moveTo>
                    <a:pt x="142" y="65"/>
                  </a:moveTo>
                  <a:cubicBezTo>
                    <a:pt x="142" y="65"/>
                    <a:pt x="142" y="65"/>
                    <a:pt x="142" y="65"/>
                  </a:cubicBezTo>
                  <a:cubicBezTo>
                    <a:pt x="142" y="65"/>
                    <a:pt x="142" y="65"/>
                    <a:pt x="142" y="66"/>
                  </a:cubicBezTo>
                  <a:cubicBezTo>
                    <a:pt x="142" y="66"/>
                    <a:pt x="141" y="66"/>
                    <a:pt x="141" y="66"/>
                  </a:cubicBezTo>
                  <a:cubicBezTo>
                    <a:pt x="141" y="66"/>
                    <a:pt x="141" y="65"/>
                    <a:pt x="141" y="65"/>
                  </a:cubicBezTo>
                  <a:cubicBezTo>
                    <a:pt x="141" y="65"/>
                    <a:pt x="141" y="65"/>
                    <a:pt x="142" y="65"/>
                  </a:cubicBezTo>
                  <a:close/>
                  <a:moveTo>
                    <a:pt x="142" y="77"/>
                  </a:moveTo>
                  <a:cubicBezTo>
                    <a:pt x="142" y="77"/>
                    <a:pt x="142" y="77"/>
                    <a:pt x="142" y="77"/>
                  </a:cubicBezTo>
                  <a:cubicBezTo>
                    <a:pt x="142" y="77"/>
                    <a:pt x="143" y="77"/>
                    <a:pt x="143" y="77"/>
                  </a:cubicBezTo>
                  <a:cubicBezTo>
                    <a:pt x="143" y="78"/>
                    <a:pt x="143" y="78"/>
                    <a:pt x="142" y="78"/>
                  </a:cubicBezTo>
                  <a:cubicBezTo>
                    <a:pt x="142" y="78"/>
                    <a:pt x="142" y="78"/>
                    <a:pt x="141" y="78"/>
                  </a:cubicBezTo>
                  <a:cubicBezTo>
                    <a:pt x="141" y="78"/>
                    <a:pt x="142" y="78"/>
                    <a:pt x="142" y="77"/>
                  </a:cubicBezTo>
                  <a:close/>
                  <a:moveTo>
                    <a:pt x="140" y="67"/>
                  </a:moveTo>
                  <a:cubicBezTo>
                    <a:pt x="140" y="67"/>
                    <a:pt x="140" y="67"/>
                    <a:pt x="140" y="67"/>
                  </a:cubicBezTo>
                  <a:cubicBezTo>
                    <a:pt x="140" y="66"/>
                    <a:pt x="140" y="66"/>
                    <a:pt x="140" y="67"/>
                  </a:cubicBezTo>
                  <a:close/>
                  <a:moveTo>
                    <a:pt x="139" y="66"/>
                  </a:moveTo>
                  <a:cubicBezTo>
                    <a:pt x="139" y="66"/>
                    <a:pt x="139" y="66"/>
                    <a:pt x="139" y="66"/>
                  </a:cubicBezTo>
                  <a:cubicBezTo>
                    <a:pt x="139" y="66"/>
                    <a:pt x="139" y="67"/>
                    <a:pt x="138" y="66"/>
                  </a:cubicBezTo>
                  <a:cubicBezTo>
                    <a:pt x="138" y="66"/>
                    <a:pt x="139" y="66"/>
                    <a:pt x="139" y="66"/>
                  </a:cubicBezTo>
                  <a:close/>
                  <a:moveTo>
                    <a:pt x="47" y="77"/>
                  </a:move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6"/>
                    <a:pt x="46" y="76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4"/>
                    <a:pt x="46" y="74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6"/>
                    <a:pt x="47" y="75"/>
                  </a:cubicBezTo>
                  <a:cubicBezTo>
                    <a:pt x="47" y="75"/>
                    <a:pt x="47" y="76"/>
                    <a:pt x="47" y="76"/>
                  </a:cubicBezTo>
                  <a:cubicBezTo>
                    <a:pt x="47" y="76"/>
                    <a:pt x="46" y="76"/>
                    <a:pt x="47" y="76"/>
                  </a:cubicBezTo>
                  <a:cubicBezTo>
                    <a:pt x="47" y="76"/>
                    <a:pt x="47" y="76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lose/>
                  <a:moveTo>
                    <a:pt x="49" y="76"/>
                  </a:move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lose/>
                  <a:moveTo>
                    <a:pt x="51" y="147"/>
                  </a:move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1" y="147"/>
                  </a:cubicBezTo>
                  <a:close/>
                  <a:moveTo>
                    <a:pt x="53" y="78"/>
                  </a:moveTo>
                  <a:cubicBezTo>
                    <a:pt x="53" y="78"/>
                    <a:pt x="54" y="78"/>
                    <a:pt x="54" y="78"/>
                  </a:cubicBezTo>
                  <a:cubicBezTo>
                    <a:pt x="54" y="78"/>
                    <a:pt x="54" y="78"/>
                    <a:pt x="53" y="78"/>
                  </a:cubicBezTo>
                  <a:close/>
                  <a:moveTo>
                    <a:pt x="57" y="144"/>
                  </a:moveTo>
                  <a:cubicBezTo>
                    <a:pt x="57" y="144"/>
                    <a:pt x="57" y="144"/>
                    <a:pt x="56" y="144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144"/>
                    <a:pt x="57" y="144"/>
                    <a:pt x="57" y="144"/>
                  </a:cubicBezTo>
                  <a:close/>
                  <a:moveTo>
                    <a:pt x="163" y="160"/>
                  </a:moveTo>
                  <a:cubicBezTo>
                    <a:pt x="163" y="160"/>
                    <a:pt x="163" y="159"/>
                    <a:pt x="163" y="159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63" y="159"/>
                    <a:pt x="163" y="160"/>
                    <a:pt x="164" y="160"/>
                  </a:cubicBezTo>
                  <a:cubicBezTo>
                    <a:pt x="163" y="161"/>
                    <a:pt x="163" y="160"/>
                    <a:pt x="163" y="160"/>
                  </a:cubicBezTo>
                  <a:close/>
                  <a:moveTo>
                    <a:pt x="165" y="160"/>
                  </a:move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4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4" y="160"/>
                    <a:pt x="164" y="160"/>
                  </a:cubicBezTo>
                  <a:cubicBezTo>
                    <a:pt x="165" y="159"/>
                    <a:pt x="165" y="159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lose/>
                  <a:moveTo>
                    <a:pt x="166" y="160"/>
                  </a:moveTo>
                  <a:cubicBezTo>
                    <a:pt x="166" y="160"/>
                    <a:pt x="166" y="160"/>
                    <a:pt x="166" y="161"/>
                  </a:cubicBezTo>
                  <a:cubicBezTo>
                    <a:pt x="166" y="160"/>
                    <a:pt x="166" y="160"/>
                    <a:pt x="165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lose/>
                  <a:moveTo>
                    <a:pt x="168" y="161"/>
                  </a:moveTo>
                  <a:cubicBezTo>
                    <a:pt x="168" y="160"/>
                    <a:pt x="168" y="160"/>
                    <a:pt x="168" y="160"/>
                  </a:cubicBezTo>
                  <a:cubicBezTo>
                    <a:pt x="168" y="160"/>
                    <a:pt x="168" y="161"/>
                    <a:pt x="168" y="161"/>
                  </a:cubicBezTo>
                  <a:close/>
                  <a:moveTo>
                    <a:pt x="172" y="163"/>
                  </a:move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4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2" y="163"/>
                    <a:pt x="172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0" y="162"/>
                    <a:pt x="170" y="163"/>
                    <a:pt x="170" y="162"/>
                  </a:cubicBezTo>
                  <a:cubicBezTo>
                    <a:pt x="170" y="162"/>
                    <a:pt x="170" y="162"/>
                    <a:pt x="170" y="162"/>
                  </a:cubicBezTo>
                  <a:cubicBezTo>
                    <a:pt x="170" y="162"/>
                    <a:pt x="169" y="162"/>
                    <a:pt x="169" y="162"/>
                  </a:cubicBezTo>
                  <a:cubicBezTo>
                    <a:pt x="169" y="161"/>
                    <a:pt x="169" y="161"/>
                    <a:pt x="168" y="161"/>
                  </a:cubicBezTo>
                  <a:cubicBezTo>
                    <a:pt x="169" y="161"/>
                    <a:pt x="169" y="161"/>
                    <a:pt x="170" y="161"/>
                  </a:cubicBezTo>
                  <a:cubicBezTo>
                    <a:pt x="170" y="161"/>
                    <a:pt x="170" y="162"/>
                    <a:pt x="171" y="162"/>
                  </a:cubicBezTo>
                  <a:cubicBezTo>
                    <a:pt x="171" y="162"/>
                    <a:pt x="171" y="161"/>
                    <a:pt x="171" y="162"/>
                  </a:cubicBezTo>
                  <a:cubicBezTo>
                    <a:pt x="171" y="162"/>
                    <a:pt x="171" y="162"/>
                    <a:pt x="171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3"/>
                    <a:pt x="173" y="163"/>
                    <a:pt x="173" y="163"/>
                  </a:cubicBezTo>
                  <a:cubicBezTo>
                    <a:pt x="173" y="163"/>
                    <a:pt x="173" y="163"/>
                    <a:pt x="172" y="163"/>
                  </a:cubicBezTo>
                  <a:close/>
                  <a:moveTo>
                    <a:pt x="173" y="164"/>
                  </a:move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lnTo>
                    <a:pt x="173" y="164"/>
                  </a:lnTo>
                  <a:close/>
                  <a:moveTo>
                    <a:pt x="175" y="164"/>
                  </a:move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6" y="165"/>
                  </a:cubicBezTo>
                  <a:cubicBezTo>
                    <a:pt x="175" y="164"/>
                    <a:pt x="175" y="164"/>
                    <a:pt x="175" y="164"/>
                  </a:cubicBezTo>
                  <a:close/>
                  <a:moveTo>
                    <a:pt x="180" y="168"/>
                  </a:move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8"/>
                    <a:pt x="179" y="167"/>
                    <a:pt x="179" y="167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80" y="168"/>
                    <a:pt x="180" y="168"/>
                    <a:pt x="18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22" name="Freeform 51442">
              <a:extLst>
                <a:ext uri="{FF2B5EF4-FFF2-40B4-BE49-F238E27FC236}">
                  <a16:creationId xmlns:a16="http://schemas.microsoft.com/office/drawing/2014/main" id="{815FCC5E-F572-3E11-6C3F-62DD1921FE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331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51442">
              <a:extLst>
                <a:ext uri="{FF2B5EF4-FFF2-40B4-BE49-F238E27FC236}">
                  <a16:creationId xmlns:a16="http://schemas.microsoft.com/office/drawing/2014/main" id="{EEDE0209-52E0-C0E0-C487-BCBA58CB7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26" y="3129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51442">
              <a:extLst>
                <a:ext uri="{FF2B5EF4-FFF2-40B4-BE49-F238E27FC236}">
                  <a16:creationId xmlns:a16="http://schemas.microsoft.com/office/drawing/2014/main" id="{A504B75B-193C-7708-AED3-41E4290EA7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76" y="1698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22400" y="1315892"/>
            <a:ext cx="4445000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1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战争的双方分别是？</a:t>
            </a:r>
            <a:endParaRPr lang="en-US" altLang="zh-CN" sz="1200" dirty="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2661" y="2774950"/>
            <a:ext cx="5208164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1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战争的发起国是哪个国家？</a:t>
            </a:r>
            <a:endParaRPr lang="en-US" altLang="zh-CN" sz="1200" dirty="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6225" y="4279500"/>
            <a:ext cx="5532120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为什么战争要叫鸦片战争？</a:t>
            </a:r>
            <a:endParaRPr lang="en-US" altLang="zh-CN" sz="1200" dirty="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51D15CD-48BD-50D4-89B5-12BCEDF6F6DC}"/>
              </a:ext>
            </a:extLst>
          </p:cNvPr>
          <p:cNvSpPr txBox="1"/>
          <p:nvPr/>
        </p:nvSpPr>
        <p:spPr>
          <a:xfrm>
            <a:off x="8571865" y="347676"/>
            <a:ext cx="3162300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20000"/>
              </a:lnSpc>
            </a:pPr>
            <a:r>
              <a:rPr lang="zh-CN" altLang="en-US" sz="2000" dirty="0">
                <a:solidFill>
                  <a:schemeClr val="bg1">
                    <a:alpha val="64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八年级历史上册 鸦片战争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FEF278-F0B5-938C-2E5D-2CAC17B0E4EC}"/>
              </a:ext>
            </a:extLst>
          </p:cNvPr>
          <p:cNvSpPr txBox="1"/>
          <p:nvPr/>
        </p:nvSpPr>
        <p:spPr>
          <a:xfrm>
            <a:off x="7738427" y="5076008"/>
            <a:ext cx="4829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0" dirty="0">
                <a:solidFill>
                  <a:srgbClr val="9E9068"/>
                </a:solidFill>
                <a:latin typeface="三极泼墨体" pitchFamily="2" charset="-122"/>
                <a:ea typeface="三极泼墨体" pitchFamily="2" charset="-122"/>
              </a:rPr>
              <a:t>课前思考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81B376-757A-BAEB-80BE-8A53A2B4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5167" y="4401067"/>
            <a:ext cx="7720719" cy="3994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32C2A1A2-472F-DF55-9708-BBB15CA2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038" y="5546672"/>
            <a:ext cx="1144587" cy="6612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英国</a:t>
            </a:r>
          </a:p>
        </p:txBody>
      </p:sp>
      <p:sp>
        <p:nvSpPr>
          <p:cNvPr id="11" name="圆角矩形 25">
            <a:extLst>
              <a:ext uri="{FF2B5EF4-FFF2-40B4-BE49-F238E27FC236}">
                <a16:creationId xmlns:a16="http://schemas.microsoft.com/office/drawing/2014/main" id="{6FEC589D-9C4E-4913-A108-AB7CDADCA319}"/>
              </a:ext>
            </a:extLst>
          </p:cNvPr>
          <p:cNvSpPr/>
          <p:nvPr/>
        </p:nvSpPr>
        <p:spPr>
          <a:xfrm>
            <a:off x="5731870" y="5167599"/>
            <a:ext cx="1467758" cy="52028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b="1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走私鸦片</a:t>
            </a:r>
          </a:p>
        </p:txBody>
      </p:sp>
      <p:sp>
        <p:nvSpPr>
          <p:cNvPr id="12" name="椭圆 10242">
            <a:extLst>
              <a:ext uri="{FF2B5EF4-FFF2-40B4-BE49-F238E27FC236}">
                <a16:creationId xmlns:a16="http://schemas.microsoft.com/office/drawing/2014/main" id="{80075065-6CE7-CBEB-D401-90D3E857B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722" y="5622053"/>
            <a:ext cx="1144587" cy="661270"/>
          </a:xfrm>
          <a:prstGeom prst="ellipse">
            <a:avLst/>
          </a:prstGeom>
          <a:solidFill>
            <a:srgbClr val="990000"/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中国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B1B4203-AC3C-4C19-2DC4-F171740DF3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96" b="96547" l="9759" r="95395">
                        <a14:foregroundMark x1="35088" y1="34676" x2="35307" y2="52086"/>
                        <a14:foregroundMark x1="16447" y1="30504" x2="33553" y2="47482"/>
                        <a14:foregroundMark x1="29057" y1="37122" x2="36294" y2="38705"/>
                        <a14:foregroundMark x1="51864" y1="14101" x2="52522" y2="14532"/>
                        <a14:foregroundMark x1="49013" y1="18273" x2="50000" y2="20144"/>
                        <a14:foregroundMark x1="50000" y1="20144" x2="50329" y2="52950"/>
                        <a14:foregroundMark x1="45724" y1="19137" x2="45724" y2="19137"/>
                        <a14:foregroundMark x1="50219" y1="18273" x2="50219" y2="18273"/>
                        <a14:foregroundMark x1="52522" y1="18705" x2="52522" y2="18705"/>
                        <a14:foregroundMark x1="54276" y1="21439" x2="54276" y2="21439"/>
                        <a14:foregroundMark x1="46382" y1="22302" x2="46382" y2="22302"/>
                        <a14:foregroundMark x1="44737" y1="22734" x2="44737" y2="22734"/>
                        <a14:foregroundMark x1="47807" y1="22302" x2="45724" y2="36691"/>
                        <a14:foregroundMark x1="54496" y1="26331" x2="56689" y2="34101"/>
                        <a14:foregroundMark x1="55263" y1="34676" x2="56798" y2="44604"/>
                        <a14:foregroundMark x1="43531" y1="39856" x2="43202" y2="50647"/>
                        <a14:foregroundMark x1="38487" y1="31799" x2="39693" y2="45899"/>
                        <a14:foregroundMark x1="37281" y1="79856" x2="35417" y2="92230"/>
                        <a14:foregroundMark x1="35417" y1="92230" x2="35307" y2="92518"/>
                        <a14:foregroundMark x1="33553" y1="96547" x2="34430" y2="90072"/>
                        <a14:foregroundMark x1="44518" y1="71367" x2="39364" y2="71367"/>
                        <a14:foregroundMark x1="29934" y1="72662" x2="42105" y2="69496"/>
                        <a14:foregroundMark x1="28728" y1="73381" x2="33553" y2="74101"/>
                        <a14:foregroundMark x1="39364" y1="74964" x2="50548" y2="71511"/>
                        <a14:foregroundMark x1="50548" y1="71511" x2="50548" y2="71511"/>
                        <a14:foregroundMark x1="70175" y1="59856" x2="63158" y2="63309"/>
                        <a14:foregroundMark x1="65789" y1="63741" x2="60307" y2="66906"/>
                        <a14:foregroundMark x1="80811" y1="62590" x2="89364" y2="62302"/>
                        <a14:foregroundMark x1="86294" y1="53381" x2="85417" y2="58705"/>
                        <a14:foregroundMark x1="78289" y1="65755" x2="76754" y2="70072"/>
                        <a14:foregroundMark x1="83882" y1="67770" x2="83224" y2="70216"/>
                        <a14:foregroundMark x1="92434" y1="63022" x2="90241" y2="70072"/>
                        <a14:foregroundMark x1="90132" y1="61439" x2="91338" y2="68633"/>
                        <a14:foregroundMark x1="95395" y1="65468" x2="93202" y2="70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02" y="2282523"/>
            <a:ext cx="5560034" cy="4237087"/>
          </a:xfrm>
          <a:prstGeom prst="rect">
            <a:avLst/>
          </a:prstGeom>
          <a:effectLst>
            <a:glow rad="228600">
              <a:schemeClr val="bg2">
                <a:alpha val="40000"/>
              </a:schemeClr>
            </a:glow>
          </a:effectLst>
        </p:spPr>
      </p:pic>
      <p:sp>
        <p:nvSpPr>
          <p:cNvPr id="28" name="直接连接符 10246">
            <a:extLst>
              <a:ext uri="{FF2B5EF4-FFF2-40B4-BE49-F238E27FC236}">
                <a16:creationId xmlns:a16="http://schemas.microsoft.com/office/drawing/2014/main" id="{6F4C90CD-67D0-927C-F060-2110CB1A46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3922" y="5877307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sp>
        <p:nvSpPr>
          <p:cNvPr id="29" name="直接连接符 10246">
            <a:extLst>
              <a:ext uri="{FF2B5EF4-FFF2-40B4-BE49-F238E27FC236}">
                <a16:creationId xmlns:a16="http://schemas.microsoft.com/office/drawing/2014/main" id="{4C5C54B5-0BEC-390E-9072-C792298483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3922" y="6030517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sp>
        <p:nvSpPr>
          <p:cNvPr id="30" name="圆角矩形 25">
            <a:extLst>
              <a:ext uri="{FF2B5EF4-FFF2-40B4-BE49-F238E27FC236}">
                <a16:creationId xmlns:a16="http://schemas.microsoft.com/office/drawing/2014/main" id="{434AB8F1-E6AF-459D-D19C-FA30CBB2DA9C}"/>
              </a:ext>
            </a:extLst>
          </p:cNvPr>
          <p:cNvSpPr/>
          <p:nvPr/>
        </p:nvSpPr>
        <p:spPr>
          <a:xfrm>
            <a:off x="5731870" y="6115619"/>
            <a:ext cx="1467758" cy="52028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b="1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禁烟运动</a:t>
            </a:r>
          </a:p>
        </p:txBody>
      </p:sp>
      <p:pic>
        <p:nvPicPr>
          <p:cNvPr id="31" name="Picture 4" descr="C:\Users\Administrator\Desktop\所需图片\明清\新建文件夹\微信图片_20201015100259_副本.jpg">
            <a:extLst>
              <a:ext uri="{FF2B5EF4-FFF2-40B4-BE49-F238E27FC236}">
                <a16:creationId xmlns:a16="http://schemas.microsoft.com/office/drawing/2014/main" id="{50CE4F7D-1515-AB54-C29D-A31703A8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43"/>
                    </a14:imgEffect>
                    <a14:imgEffect>
                      <a14:saturation sat="103000"/>
                    </a14:imgEffect>
                    <a14:imgEffect>
                      <a14:brightnessContrast bright="1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328"/>
          <a:stretch>
            <a:fillRect/>
          </a:stretch>
        </p:blipFill>
        <p:spPr bwMode="auto">
          <a:xfrm rot="16200000">
            <a:off x="8670868" y="2483973"/>
            <a:ext cx="2534093" cy="4034972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6980D221-FB0E-8FB5-F508-599A2FC0844E}"/>
              </a:ext>
            </a:extLst>
          </p:cNvPr>
          <p:cNvGrpSpPr/>
          <p:nvPr/>
        </p:nvGrpSpPr>
        <p:grpSpPr>
          <a:xfrm>
            <a:off x="4713623" y="1912032"/>
            <a:ext cx="7293871" cy="2436966"/>
            <a:chOff x="285124" y="1523275"/>
            <a:chExt cx="7293871" cy="2436966"/>
          </a:xfrm>
          <a:effectLst>
            <a:outerShdw blurRad="50800" dist="38100" dir="10800000" sx="107000" sy="107000" algn="r" rotWithShape="0">
              <a:schemeClr val="bg1">
                <a:lumMod val="50000"/>
                <a:alpha val="40000"/>
              </a:schemeClr>
            </a:outerShdw>
          </a:effectLst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D15ABC3-2D55-EB7C-5DFB-D569F227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205" y="1523275"/>
              <a:ext cx="1734790" cy="2436966"/>
            </a:xfrm>
            <a:prstGeom prst="rect">
              <a:avLst/>
            </a:prstGeom>
            <a:scene3d>
              <a:camera prst="isometricOffAxis2Left">
                <a:rot lat="600000" lon="1200000" rev="0"/>
              </a:camera>
              <a:lightRig rig="threePt" dir="t"/>
            </a:scene3d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E1181113-724E-916B-D6DE-1F92190A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124" y="2971385"/>
              <a:ext cx="7115175" cy="876300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528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16="http://schemas.microsoft.com/office/drawing/2014/main" xmlns:a14="http://schemas.microsoft.com/office/drawing/2010/main" xmlns:ask="http://schemas.microsoft.com/office/drawing/2018/sketchyshapes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137">
            <a:extLst>
              <a:ext uri="{FF2B5EF4-FFF2-40B4-BE49-F238E27FC236}">
                <a16:creationId xmlns:a16="http://schemas.microsoft.com/office/drawing/2014/main" id="{341AE29D-F862-7590-4167-812524B9E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5167" y="4401067"/>
            <a:ext cx="7720719" cy="3994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B4C0BCBC-4B9B-DA93-B792-D88185CCFB2D}"/>
              </a:ext>
            </a:extLst>
          </p:cNvPr>
          <p:cNvGrpSpPr/>
          <p:nvPr/>
        </p:nvGrpSpPr>
        <p:grpSpPr>
          <a:xfrm>
            <a:off x="9851547" y="1677517"/>
            <a:ext cx="2555699" cy="2462982"/>
            <a:chOff x="5670636" y="5549950"/>
            <a:chExt cx="1144450" cy="839030"/>
          </a:xfrm>
        </p:grpSpPr>
        <p:sp>
          <p:nvSpPr>
            <p:cNvPr id="21" name="Freeform 57577">
              <a:extLst>
                <a:ext uri="{FF2B5EF4-FFF2-40B4-BE49-F238E27FC236}">
                  <a16:creationId xmlns:a16="http://schemas.microsoft.com/office/drawing/2014/main" id="{C907456C-BF4B-49A9-8E33-759FD0A7B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636" y="5549950"/>
              <a:ext cx="1144450" cy="839030"/>
            </a:xfrm>
            <a:custGeom>
              <a:avLst/>
              <a:gdLst>
                <a:gd name="T0" fmla="*/ 97 w 122"/>
                <a:gd name="T1" fmla="*/ 17 h 89"/>
                <a:gd name="T2" fmla="*/ 103 w 122"/>
                <a:gd name="T3" fmla="*/ 25 h 89"/>
                <a:gd name="T4" fmla="*/ 99 w 122"/>
                <a:gd name="T5" fmla="*/ 31 h 89"/>
                <a:gd name="T6" fmla="*/ 107 w 122"/>
                <a:gd name="T7" fmla="*/ 37 h 89"/>
                <a:gd name="T8" fmla="*/ 101 w 122"/>
                <a:gd name="T9" fmla="*/ 41 h 89"/>
                <a:gd name="T10" fmla="*/ 104 w 122"/>
                <a:gd name="T11" fmla="*/ 45 h 89"/>
                <a:gd name="T12" fmla="*/ 106 w 122"/>
                <a:gd name="T13" fmla="*/ 49 h 89"/>
                <a:gd name="T14" fmla="*/ 99 w 122"/>
                <a:gd name="T15" fmla="*/ 47 h 89"/>
                <a:gd name="T16" fmla="*/ 95 w 122"/>
                <a:gd name="T17" fmla="*/ 61 h 89"/>
                <a:gd name="T18" fmla="*/ 103 w 122"/>
                <a:gd name="T19" fmla="*/ 66 h 89"/>
                <a:gd name="T20" fmla="*/ 111 w 122"/>
                <a:gd name="T21" fmla="*/ 76 h 89"/>
                <a:gd name="T22" fmla="*/ 118 w 122"/>
                <a:gd name="T23" fmla="*/ 87 h 89"/>
                <a:gd name="T24" fmla="*/ 103 w 122"/>
                <a:gd name="T25" fmla="*/ 74 h 89"/>
                <a:gd name="T26" fmla="*/ 99 w 122"/>
                <a:gd name="T27" fmla="*/ 69 h 89"/>
                <a:gd name="T28" fmla="*/ 86 w 122"/>
                <a:gd name="T29" fmla="*/ 68 h 89"/>
                <a:gd name="T30" fmla="*/ 78 w 122"/>
                <a:gd name="T31" fmla="*/ 63 h 89"/>
                <a:gd name="T32" fmla="*/ 73 w 122"/>
                <a:gd name="T33" fmla="*/ 61 h 89"/>
                <a:gd name="T34" fmla="*/ 64 w 122"/>
                <a:gd name="T35" fmla="*/ 64 h 89"/>
                <a:gd name="T36" fmla="*/ 55 w 122"/>
                <a:gd name="T37" fmla="*/ 64 h 89"/>
                <a:gd name="T38" fmla="*/ 37 w 122"/>
                <a:gd name="T39" fmla="*/ 65 h 89"/>
                <a:gd name="T40" fmla="*/ 19 w 122"/>
                <a:gd name="T41" fmla="*/ 62 h 89"/>
                <a:gd name="T42" fmla="*/ 6 w 122"/>
                <a:gd name="T43" fmla="*/ 57 h 89"/>
                <a:gd name="T44" fmla="*/ 6 w 122"/>
                <a:gd name="T45" fmla="*/ 54 h 89"/>
                <a:gd name="T46" fmla="*/ 4 w 122"/>
                <a:gd name="T47" fmla="*/ 45 h 89"/>
                <a:gd name="T48" fmla="*/ 2 w 122"/>
                <a:gd name="T49" fmla="*/ 35 h 89"/>
                <a:gd name="T50" fmla="*/ 15 w 122"/>
                <a:gd name="T51" fmla="*/ 23 h 89"/>
                <a:gd name="T52" fmla="*/ 36 w 122"/>
                <a:gd name="T53" fmla="*/ 15 h 89"/>
                <a:gd name="T54" fmla="*/ 48 w 122"/>
                <a:gd name="T55" fmla="*/ 15 h 89"/>
                <a:gd name="T56" fmla="*/ 57 w 122"/>
                <a:gd name="T57" fmla="*/ 15 h 89"/>
                <a:gd name="T58" fmla="*/ 59 w 122"/>
                <a:gd name="T59" fmla="*/ 9 h 89"/>
                <a:gd name="T60" fmla="*/ 62 w 122"/>
                <a:gd name="T61" fmla="*/ 9 h 89"/>
                <a:gd name="T62" fmla="*/ 68 w 122"/>
                <a:gd name="T63" fmla="*/ 3 h 89"/>
                <a:gd name="T64" fmla="*/ 74 w 122"/>
                <a:gd name="T65" fmla="*/ 9 h 89"/>
                <a:gd name="T66" fmla="*/ 78 w 122"/>
                <a:gd name="T67" fmla="*/ 4 h 89"/>
                <a:gd name="T68" fmla="*/ 83 w 122"/>
                <a:gd name="T69" fmla="*/ 4 h 89"/>
                <a:gd name="T70" fmla="*/ 91 w 122"/>
                <a:gd name="T71" fmla="*/ 3 h 89"/>
                <a:gd name="T72" fmla="*/ 98 w 122"/>
                <a:gd name="T73" fmla="*/ 3 h 89"/>
                <a:gd name="T74" fmla="*/ 98 w 122"/>
                <a:gd name="T75" fmla="*/ 9 h 89"/>
                <a:gd name="T76" fmla="*/ 95 w 122"/>
                <a:gd name="T77" fmla="*/ 18 h 89"/>
                <a:gd name="T78" fmla="*/ 15 w 122"/>
                <a:gd name="T79" fmla="*/ 55 h 89"/>
                <a:gd name="T80" fmla="*/ 12 w 122"/>
                <a:gd name="T81" fmla="*/ 51 h 89"/>
                <a:gd name="T82" fmla="*/ 3 w 122"/>
                <a:gd name="T83" fmla="*/ 41 h 89"/>
                <a:gd name="T84" fmla="*/ 100 w 122"/>
                <a:gd name="T85" fmla="*/ 8 h 89"/>
                <a:gd name="T86" fmla="*/ 105 w 122"/>
                <a:gd name="T87" fmla="*/ 28 h 89"/>
                <a:gd name="T88" fmla="*/ 18 w 122"/>
                <a:gd name="T89" fmla="*/ 56 h 89"/>
                <a:gd name="T90" fmla="*/ 103 w 122"/>
                <a:gd name="T91" fmla="*/ 70 h 89"/>
                <a:gd name="T92" fmla="*/ 103 w 122"/>
                <a:gd name="T93" fmla="*/ 72 h 89"/>
                <a:gd name="T94" fmla="*/ 16 w 122"/>
                <a:gd name="T95" fmla="*/ 50 h 89"/>
                <a:gd name="T96" fmla="*/ 17 w 122"/>
                <a:gd name="T97" fmla="*/ 55 h 89"/>
                <a:gd name="T98" fmla="*/ 59 w 122"/>
                <a:gd name="T99" fmla="*/ 63 h 89"/>
                <a:gd name="T100" fmla="*/ 18 w 122"/>
                <a:gd name="T101" fmla="*/ 60 h 89"/>
                <a:gd name="T102" fmla="*/ 99 w 122"/>
                <a:gd name="T103" fmla="*/ 71 h 89"/>
                <a:gd name="T104" fmla="*/ 76 w 122"/>
                <a:gd name="T105" fmla="*/ 7 h 89"/>
                <a:gd name="T106" fmla="*/ 105 w 122"/>
                <a:gd name="T107" fmla="*/ 50 h 89"/>
                <a:gd name="T108" fmla="*/ 18 w 122"/>
                <a:gd name="T109" fmla="*/ 54 h 89"/>
                <a:gd name="T110" fmla="*/ 103 w 122"/>
                <a:gd name="T111" fmla="*/ 39 h 89"/>
                <a:gd name="T112" fmla="*/ 106 w 122"/>
                <a:gd name="T113" fmla="*/ 48 h 89"/>
                <a:gd name="T114" fmla="*/ 13 w 122"/>
                <a:gd name="T115" fmla="*/ 50 h 89"/>
                <a:gd name="T116" fmla="*/ 16 w 122"/>
                <a:gd name="T117" fmla="*/ 51 h 89"/>
                <a:gd name="T118" fmla="*/ 17 w 122"/>
                <a:gd name="T119" fmla="*/ 54 h 89"/>
                <a:gd name="T120" fmla="*/ 18 w 122"/>
                <a:gd name="T121" fmla="*/ 56 h 89"/>
                <a:gd name="T122" fmla="*/ 68 w 122"/>
                <a:gd name="T123" fmla="*/ 60 h 89"/>
                <a:gd name="T124" fmla="*/ 99 w 122"/>
                <a:gd name="T125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89">
                  <a:moveTo>
                    <a:pt x="94" y="15"/>
                  </a:moveTo>
                  <a:cubicBezTo>
                    <a:pt x="94" y="15"/>
                    <a:pt x="94" y="15"/>
                    <a:pt x="94" y="15"/>
                  </a:cubicBezTo>
                  <a:cubicBezTo>
                    <a:pt x="94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6" y="17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5"/>
                    <a:pt x="97" y="15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3"/>
                    <a:pt x="97" y="13"/>
                  </a:cubicBezTo>
                  <a:cubicBezTo>
                    <a:pt x="98" y="13"/>
                    <a:pt x="98" y="12"/>
                    <a:pt x="98" y="12"/>
                  </a:cubicBezTo>
                  <a:cubicBezTo>
                    <a:pt x="99" y="11"/>
                    <a:pt x="99" y="11"/>
                    <a:pt x="100" y="11"/>
                  </a:cubicBezTo>
                  <a:cubicBezTo>
                    <a:pt x="100" y="11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3"/>
                    <a:pt x="99" y="14"/>
                    <a:pt x="98" y="14"/>
                  </a:cubicBezTo>
                  <a:cubicBezTo>
                    <a:pt x="98" y="15"/>
                    <a:pt x="98" y="16"/>
                    <a:pt x="97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7"/>
                    <a:pt x="96" y="18"/>
                    <a:pt x="96" y="19"/>
                  </a:cubicBezTo>
                  <a:cubicBezTo>
                    <a:pt x="96" y="19"/>
                    <a:pt x="96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3"/>
                    <a:pt x="96" y="23"/>
                    <a:pt x="97" y="23"/>
                  </a:cubicBezTo>
                  <a:cubicBezTo>
                    <a:pt x="97" y="23"/>
                    <a:pt x="98" y="24"/>
                    <a:pt x="98" y="24"/>
                  </a:cubicBezTo>
                  <a:cubicBezTo>
                    <a:pt x="98" y="25"/>
                    <a:pt x="99" y="25"/>
                    <a:pt x="98" y="25"/>
                  </a:cubicBezTo>
                  <a:cubicBezTo>
                    <a:pt x="99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1" y="25"/>
                    <a:pt x="101" y="25"/>
                    <a:pt x="101" y="24"/>
                  </a:cubicBezTo>
                  <a:cubicBezTo>
                    <a:pt x="101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6"/>
                    <a:pt x="102" y="25"/>
                    <a:pt x="102" y="26"/>
                  </a:cubicBez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4" y="26"/>
                  </a:cubicBezTo>
                  <a:cubicBezTo>
                    <a:pt x="104" y="26"/>
                    <a:pt x="104" y="26"/>
                    <a:pt x="104" y="27"/>
                  </a:cubicBezTo>
                  <a:cubicBezTo>
                    <a:pt x="104" y="27"/>
                    <a:pt x="104" y="26"/>
                    <a:pt x="105" y="26"/>
                  </a:cubicBezTo>
                  <a:cubicBezTo>
                    <a:pt x="105" y="26"/>
                    <a:pt x="105" y="26"/>
                    <a:pt x="106" y="27"/>
                  </a:cubicBezTo>
                  <a:cubicBezTo>
                    <a:pt x="105" y="27"/>
                    <a:pt x="106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4" y="29"/>
                  </a:cubicBezTo>
                  <a:cubicBezTo>
                    <a:pt x="104" y="29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30"/>
                    <a:pt x="103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1" y="29"/>
                    <a:pt x="101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1" y="30"/>
                    <a:pt x="100" y="31"/>
                    <a:pt x="99" y="31"/>
                  </a:cubicBezTo>
                  <a:cubicBezTo>
                    <a:pt x="99" y="31"/>
                    <a:pt x="99" y="32"/>
                    <a:pt x="99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1" y="32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6"/>
                    <a:pt x="102" y="36"/>
                    <a:pt x="103" y="36"/>
                  </a:cubicBezTo>
                  <a:cubicBezTo>
                    <a:pt x="103" y="36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5"/>
                    <a:pt x="104" y="35"/>
                  </a:cubicBezTo>
                  <a:cubicBezTo>
                    <a:pt x="104" y="36"/>
                    <a:pt x="104" y="36"/>
                    <a:pt x="104" y="37"/>
                  </a:cubicBezTo>
                  <a:cubicBezTo>
                    <a:pt x="104" y="37"/>
                    <a:pt x="104" y="36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5" y="37"/>
                    <a:pt x="105" y="37"/>
                    <a:pt x="104" y="38"/>
                  </a:cubicBezTo>
                  <a:cubicBezTo>
                    <a:pt x="105" y="37"/>
                    <a:pt x="105" y="37"/>
                    <a:pt x="106" y="37"/>
                  </a:cubicBezTo>
                  <a:cubicBezTo>
                    <a:pt x="106" y="37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8"/>
                  </a:cubicBezTo>
                  <a:cubicBezTo>
                    <a:pt x="109" y="38"/>
                    <a:pt x="109" y="38"/>
                    <a:pt x="110" y="37"/>
                  </a:cubicBezTo>
                  <a:cubicBezTo>
                    <a:pt x="110" y="38"/>
                    <a:pt x="110" y="38"/>
                    <a:pt x="110" y="39"/>
                  </a:cubicBezTo>
                  <a:cubicBezTo>
                    <a:pt x="110" y="39"/>
                    <a:pt x="109" y="39"/>
                    <a:pt x="108" y="39"/>
                  </a:cubicBezTo>
                  <a:cubicBezTo>
                    <a:pt x="108" y="39"/>
                    <a:pt x="108" y="39"/>
                    <a:pt x="108" y="40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8"/>
                    <a:pt x="106" y="39"/>
                    <a:pt x="106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9"/>
                    <a:pt x="103" y="39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2" y="40"/>
                  </a:cubicBezTo>
                  <a:cubicBezTo>
                    <a:pt x="102" y="40"/>
                    <a:pt x="101" y="41"/>
                    <a:pt x="101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3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3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2" y="43"/>
                    <a:pt x="103" y="43"/>
                    <a:pt x="103" y="43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6"/>
                    <a:pt x="105" y="46"/>
                    <a:pt x="104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7"/>
                    <a:pt x="106" y="47"/>
                  </a:cubicBezTo>
                  <a:cubicBezTo>
                    <a:pt x="106" y="47"/>
                    <a:pt x="106" y="47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7"/>
                    <a:pt x="107" y="47"/>
                  </a:cubicBezTo>
                  <a:cubicBezTo>
                    <a:pt x="107" y="47"/>
                    <a:pt x="107" y="48"/>
                    <a:pt x="107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5" y="48"/>
                  </a:cubicBezTo>
                  <a:cubicBezTo>
                    <a:pt x="105" y="48"/>
                    <a:pt x="105" y="49"/>
                    <a:pt x="106" y="49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106" y="49"/>
                    <a:pt x="107" y="49"/>
                    <a:pt x="107" y="50"/>
                  </a:cubicBezTo>
                  <a:cubicBezTo>
                    <a:pt x="107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1"/>
                    <a:pt x="105" y="51"/>
                  </a:cubicBezTo>
                  <a:cubicBezTo>
                    <a:pt x="105" y="51"/>
                    <a:pt x="105" y="51"/>
                    <a:pt x="104" y="51"/>
                  </a:cubicBezTo>
                  <a:cubicBezTo>
                    <a:pt x="105" y="51"/>
                    <a:pt x="105" y="51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1"/>
                    <a:pt x="102" y="51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49"/>
                    <a:pt x="102" y="49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7"/>
                    <a:pt x="102" y="47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0" y="47"/>
                  </a:cubicBezTo>
                  <a:cubicBezTo>
                    <a:pt x="100" y="47"/>
                    <a:pt x="100" y="47"/>
                    <a:pt x="99" y="47"/>
                  </a:cubicBezTo>
                  <a:cubicBezTo>
                    <a:pt x="99" y="47"/>
                    <a:pt x="100" y="47"/>
                    <a:pt x="100" y="47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9" y="48"/>
                    <a:pt x="99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9"/>
                    <a:pt x="99" y="49"/>
                    <a:pt x="99" y="49"/>
                  </a:cubicBezTo>
                  <a:cubicBezTo>
                    <a:pt x="99" y="49"/>
                    <a:pt x="98" y="50"/>
                    <a:pt x="98" y="50"/>
                  </a:cubicBezTo>
                  <a:cubicBezTo>
                    <a:pt x="98" y="50"/>
                    <a:pt x="99" y="50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8" y="51"/>
                    <a:pt x="98" y="52"/>
                    <a:pt x="98" y="53"/>
                  </a:cubicBezTo>
                  <a:cubicBezTo>
                    <a:pt x="98" y="53"/>
                    <a:pt x="98" y="53"/>
                    <a:pt x="98" y="54"/>
                  </a:cubicBezTo>
                  <a:cubicBezTo>
                    <a:pt x="98" y="54"/>
                    <a:pt x="98" y="55"/>
                    <a:pt x="98" y="55"/>
                  </a:cubicBezTo>
                  <a:cubicBezTo>
                    <a:pt x="97" y="55"/>
                    <a:pt x="97" y="55"/>
                    <a:pt x="97" y="56"/>
                  </a:cubicBezTo>
                  <a:cubicBezTo>
                    <a:pt x="97" y="56"/>
                    <a:pt x="97" y="56"/>
                    <a:pt x="98" y="56"/>
                  </a:cubicBezTo>
                  <a:cubicBezTo>
                    <a:pt x="98" y="57"/>
                    <a:pt x="97" y="57"/>
                    <a:pt x="97" y="57"/>
                  </a:cubicBezTo>
                  <a:cubicBezTo>
                    <a:pt x="97" y="58"/>
                    <a:pt x="97" y="58"/>
                    <a:pt x="97" y="59"/>
                  </a:cubicBezTo>
                  <a:cubicBezTo>
                    <a:pt x="97" y="59"/>
                    <a:pt x="97" y="59"/>
                    <a:pt x="96" y="59"/>
                  </a:cubicBezTo>
                  <a:cubicBezTo>
                    <a:pt x="96" y="59"/>
                    <a:pt x="95" y="59"/>
                    <a:pt x="94" y="60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0"/>
                    <a:pt x="94" y="60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8" y="63"/>
                    <a:pt x="98" y="63"/>
                  </a:cubicBezTo>
                  <a:cubicBezTo>
                    <a:pt x="98" y="63"/>
                    <a:pt x="97" y="63"/>
                    <a:pt x="97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4"/>
                    <a:pt x="100" y="64"/>
                    <a:pt x="101" y="64"/>
                  </a:cubicBezTo>
                  <a:cubicBezTo>
                    <a:pt x="101" y="64"/>
                    <a:pt x="101" y="64"/>
                    <a:pt x="102" y="65"/>
                  </a:cubicBezTo>
                  <a:cubicBezTo>
                    <a:pt x="102" y="64"/>
                    <a:pt x="102" y="64"/>
                    <a:pt x="103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2" y="64"/>
                    <a:pt x="102" y="65"/>
                    <a:pt x="102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7"/>
                    <a:pt x="105" y="67"/>
                  </a:cubicBezTo>
                  <a:cubicBezTo>
                    <a:pt x="105" y="67"/>
                    <a:pt x="106" y="67"/>
                    <a:pt x="106" y="68"/>
                  </a:cubicBezTo>
                  <a:cubicBezTo>
                    <a:pt x="106" y="68"/>
                    <a:pt x="106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08" y="71"/>
                    <a:pt x="107" y="72"/>
                    <a:pt x="108" y="72"/>
                  </a:cubicBezTo>
                  <a:cubicBezTo>
                    <a:pt x="108" y="72"/>
                    <a:pt x="108" y="72"/>
                    <a:pt x="109" y="72"/>
                  </a:cubicBezTo>
                  <a:cubicBezTo>
                    <a:pt x="109" y="72"/>
                    <a:pt x="109" y="73"/>
                    <a:pt x="109" y="73"/>
                  </a:cubicBezTo>
                  <a:cubicBezTo>
                    <a:pt x="109" y="73"/>
                    <a:pt x="109" y="74"/>
                    <a:pt x="110" y="74"/>
                  </a:cubicBezTo>
                  <a:cubicBezTo>
                    <a:pt x="110" y="74"/>
                    <a:pt x="110" y="74"/>
                    <a:pt x="109" y="74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0" y="75"/>
                    <a:pt x="111" y="75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7"/>
                    <a:pt x="112" y="78"/>
                    <a:pt x="113" y="78"/>
                  </a:cubicBezTo>
                  <a:cubicBezTo>
                    <a:pt x="113" y="78"/>
                    <a:pt x="113" y="78"/>
                    <a:pt x="114" y="78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4" y="80"/>
                    <a:pt x="115" y="80"/>
                  </a:cubicBezTo>
                  <a:cubicBezTo>
                    <a:pt x="115" y="80"/>
                    <a:pt x="115" y="80"/>
                    <a:pt x="115" y="81"/>
                  </a:cubicBezTo>
                  <a:cubicBezTo>
                    <a:pt x="115" y="81"/>
                    <a:pt x="116" y="81"/>
                    <a:pt x="116" y="81"/>
                  </a:cubicBezTo>
                  <a:cubicBezTo>
                    <a:pt x="116" y="81"/>
                    <a:pt x="116" y="81"/>
                    <a:pt x="117" y="81"/>
                  </a:cubicBezTo>
                  <a:cubicBezTo>
                    <a:pt x="117" y="81"/>
                    <a:pt x="117" y="82"/>
                    <a:pt x="117" y="82"/>
                  </a:cubicBezTo>
                  <a:cubicBezTo>
                    <a:pt x="117" y="82"/>
                    <a:pt x="117" y="82"/>
                    <a:pt x="116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3"/>
                    <a:pt x="118" y="83"/>
                    <a:pt x="118" y="84"/>
                  </a:cubicBezTo>
                  <a:cubicBezTo>
                    <a:pt x="119" y="84"/>
                    <a:pt x="119" y="85"/>
                    <a:pt x="120" y="85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20" y="86"/>
                    <a:pt x="120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2" y="88"/>
                    <a:pt x="122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89"/>
                    <a:pt x="121" y="88"/>
                    <a:pt x="120" y="88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19" y="87"/>
                    <a:pt x="119" y="87"/>
                    <a:pt x="118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6"/>
                    <a:pt x="118" y="86"/>
                    <a:pt x="118" y="86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6" y="84"/>
                    <a:pt x="116" y="84"/>
                  </a:cubicBezTo>
                  <a:cubicBezTo>
                    <a:pt x="116" y="83"/>
                    <a:pt x="115" y="83"/>
                    <a:pt x="115" y="83"/>
                  </a:cubicBezTo>
                  <a:cubicBezTo>
                    <a:pt x="115" y="83"/>
                    <a:pt x="115" y="83"/>
                    <a:pt x="115" y="82"/>
                  </a:cubicBezTo>
                  <a:cubicBezTo>
                    <a:pt x="114" y="82"/>
                    <a:pt x="114" y="81"/>
                    <a:pt x="113" y="81"/>
                  </a:cubicBezTo>
                  <a:cubicBezTo>
                    <a:pt x="113" y="81"/>
                    <a:pt x="113" y="80"/>
                    <a:pt x="112" y="80"/>
                  </a:cubicBezTo>
                  <a:cubicBezTo>
                    <a:pt x="112" y="79"/>
                    <a:pt x="112" y="80"/>
                    <a:pt x="112" y="80"/>
                  </a:cubicBezTo>
                  <a:cubicBezTo>
                    <a:pt x="111" y="79"/>
                    <a:pt x="110" y="78"/>
                    <a:pt x="110" y="78"/>
                  </a:cubicBezTo>
                  <a:cubicBezTo>
                    <a:pt x="110" y="77"/>
                    <a:pt x="109" y="77"/>
                    <a:pt x="109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6"/>
                    <a:pt x="108" y="76"/>
                    <a:pt x="107" y="76"/>
                  </a:cubicBezTo>
                  <a:cubicBezTo>
                    <a:pt x="107" y="76"/>
                    <a:pt x="107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4"/>
                    <a:pt x="106" y="74"/>
                    <a:pt x="105" y="7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4"/>
                    <a:pt x="103" y="73"/>
                    <a:pt x="103" y="73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2" y="74"/>
                    <a:pt x="102" y="73"/>
                    <a:pt x="102" y="73"/>
                  </a:cubicBezTo>
                  <a:cubicBezTo>
                    <a:pt x="102" y="73"/>
                    <a:pt x="101" y="74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2"/>
                    <a:pt x="100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9" y="70"/>
                    <a:pt x="99" y="70"/>
                    <a:pt x="99" y="69"/>
                  </a:cubicBezTo>
                  <a:cubicBezTo>
                    <a:pt x="100" y="69"/>
                    <a:pt x="99" y="68"/>
                    <a:pt x="99" y="68"/>
                  </a:cubicBezTo>
                  <a:cubicBezTo>
                    <a:pt x="98" y="68"/>
                    <a:pt x="97" y="68"/>
                    <a:pt x="96" y="68"/>
                  </a:cubicBezTo>
                  <a:cubicBezTo>
                    <a:pt x="96" y="67"/>
                    <a:pt x="96" y="67"/>
                    <a:pt x="95" y="66"/>
                  </a:cubicBezTo>
                  <a:cubicBezTo>
                    <a:pt x="95" y="66"/>
                    <a:pt x="95" y="66"/>
                    <a:pt x="95" y="67"/>
                  </a:cubicBezTo>
                  <a:cubicBezTo>
                    <a:pt x="95" y="66"/>
                    <a:pt x="94" y="66"/>
                    <a:pt x="94" y="66"/>
                  </a:cubicBezTo>
                  <a:cubicBezTo>
                    <a:pt x="94" y="66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5"/>
                    <a:pt x="92" y="65"/>
                    <a:pt x="92" y="65"/>
                  </a:cubicBezTo>
                  <a:cubicBezTo>
                    <a:pt x="92" y="65"/>
                    <a:pt x="91" y="66"/>
                    <a:pt x="91" y="66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7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7"/>
                    <a:pt x="88" y="67"/>
                  </a:cubicBezTo>
                  <a:cubicBezTo>
                    <a:pt x="88" y="67"/>
                    <a:pt x="87" y="67"/>
                    <a:pt x="87" y="67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7" y="66"/>
                    <a:pt x="87" y="66"/>
                    <a:pt x="86" y="66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6"/>
                    <a:pt x="84" y="66"/>
                  </a:cubicBezTo>
                  <a:cubicBezTo>
                    <a:pt x="84" y="66"/>
                    <a:pt x="84" y="66"/>
                    <a:pt x="83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2" y="66"/>
                    <a:pt x="82" y="65"/>
                    <a:pt x="81" y="65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2" y="65"/>
                    <a:pt x="82" y="65"/>
                    <a:pt x="82" y="64"/>
                  </a:cubicBezTo>
                  <a:cubicBezTo>
                    <a:pt x="82" y="64"/>
                    <a:pt x="81" y="64"/>
                    <a:pt x="81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0" y="64"/>
                    <a:pt x="79" y="64"/>
                  </a:cubicBezTo>
                  <a:cubicBezTo>
                    <a:pt x="79" y="64"/>
                    <a:pt x="79" y="63"/>
                    <a:pt x="79" y="63"/>
                  </a:cubicBezTo>
                  <a:cubicBezTo>
                    <a:pt x="79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8" y="63"/>
                    <a:pt x="78" y="63"/>
                    <a:pt x="78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5" y="63"/>
                    <a:pt x="75" y="63"/>
                    <a:pt x="75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4" y="62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2" y="61"/>
                  </a:cubicBezTo>
                  <a:cubicBezTo>
                    <a:pt x="72" y="61"/>
                    <a:pt x="72" y="61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1"/>
                  </a:cubicBezTo>
                  <a:cubicBezTo>
                    <a:pt x="71" y="61"/>
                    <a:pt x="70" y="61"/>
                    <a:pt x="70" y="61"/>
                  </a:cubicBezTo>
                  <a:cubicBezTo>
                    <a:pt x="70" y="60"/>
                    <a:pt x="70" y="60"/>
                    <a:pt x="70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7" y="61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6" y="62"/>
                    <a:pt x="67" y="62"/>
                  </a:cubicBezTo>
                  <a:cubicBezTo>
                    <a:pt x="66" y="62"/>
                    <a:pt x="65" y="62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4"/>
                    <a:pt x="62" y="64"/>
                  </a:cubicBezTo>
                  <a:cubicBezTo>
                    <a:pt x="62" y="64"/>
                    <a:pt x="62" y="64"/>
                    <a:pt x="63" y="65"/>
                  </a:cubicBezTo>
                  <a:cubicBezTo>
                    <a:pt x="62" y="65"/>
                    <a:pt x="62" y="64"/>
                    <a:pt x="62" y="64"/>
                  </a:cubicBezTo>
                  <a:cubicBezTo>
                    <a:pt x="62" y="64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2" y="63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4"/>
                  </a:cubicBezTo>
                  <a:cubicBezTo>
                    <a:pt x="61" y="64"/>
                    <a:pt x="61" y="64"/>
                    <a:pt x="60" y="64"/>
                  </a:cubicBezTo>
                  <a:cubicBezTo>
                    <a:pt x="60" y="63"/>
                    <a:pt x="59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7" y="64"/>
                    <a:pt x="57" y="64"/>
                  </a:cubicBezTo>
                  <a:cubicBezTo>
                    <a:pt x="57" y="64"/>
                    <a:pt x="57" y="64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3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4"/>
                    <a:pt x="54" y="64"/>
                    <a:pt x="53" y="64"/>
                  </a:cubicBezTo>
                  <a:cubicBezTo>
                    <a:pt x="52" y="63"/>
                    <a:pt x="52" y="64"/>
                    <a:pt x="51" y="64"/>
                  </a:cubicBezTo>
                  <a:cubicBezTo>
                    <a:pt x="51" y="64"/>
                    <a:pt x="51" y="63"/>
                    <a:pt x="51" y="63"/>
                  </a:cubicBezTo>
                  <a:cubicBezTo>
                    <a:pt x="51" y="63"/>
                    <a:pt x="50" y="63"/>
                    <a:pt x="5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49" y="63"/>
                    <a:pt x="49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7" y="63"/>
                    <a:pt x="47" y="63"/>
                    <a:pt x="46" y="63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4" y="65"/>
                    <a:pt x="44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1" y="66"/>
                    <a:pt x="41" y="65"/>
                    <a:pt x="40" y="65"/>
                  </a:cubicBezTo>
                  <a:cubicBezTo>
                    <a:pt x="40" y="65"/>
                    <a:pt x="39" y="65"/>
                    <a:pt x="39" y="65"/>
                  </a:cubicBezTo>
                  <a:cubicBezTo>
                    <a:pt x="38" y="65"/>
                    <a:pt x="37" y="65"/>
                    <a:pt x="37" y="65"/>
                  </a:cubicBezTo>
                  <a:cubicBezTo>
                    <a:pt x="37" y="64"/>
                    <a:pt x="37" y="64"/>
                    <a:pt x="36" y="65"/>
                  </a:cubicBezTo>
                  <a:cubicBezTo>
                    <a:pt x="36" y="65"/>
                    <a:pt x="35" y="65"/>
                    <a:pt x="34" y="65"/>
                  </a:cubicBezTo>
                  <a:cubicBezTo>
                    <a:pt x="34" y="64"/>
                    <a:pt x="33" y="65"/>
                    <a:pt x="33" y="65"/>
                  </a:cubicBezTo>
                  <a:cubicBezTo>
                    <a:pt x="33" y="65"/>
                    <a:pt x="32" y="65"/>
                    <a:pt x="32" y="66"/>
                  </a:cubicBezTo>
                  <a:cubicBezTo>
                    <a:pt x="31" y="65"/>
                    <a:pt x="30" y="65"/>
                    <a:pt x="30" y="66"/>
                  </a:cubicBezTo>
                  <a:cubicBezTo>
                    <a:pt x="29" y="66"/>
                    <a:pt x="29" y="65"/>
                    <a:pt x="29" y="65"/>
                  </a:cubicBezTo>
                  <a:cubicBezTo>
                    <a:pt x="29" y="65"/>
                    <a:pt x="29" y="65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7" y="66"/>
                    <a:pt x="27" y="65"/>
                    <a:pt x="26" y="65"/>
                  </a:cubicBezTo>
                  <a:cubicBezTo>
                    <a:pt x="26" y="65"/>
                    <a:pt x="26" y="65"/>
                    <a:pt x="26" y="64"/>
                  </a:cubicBezTo>
                  <a:cubicBezTo>
                    <a:pt x="26" y="64"/>
                    <a:pt x="25" y="64"/>
                    <a:pt x="25" y="64"/>
                  </a:cubicBezTo>
                  <a:cubicBezTo>
                    <a:pt x="25" y="64"/>
                    <a:pt x="25" y="64"/>
                    <a:pt x="24" y="63"/>
                  </a:cubicBezTo>
                  <a:cubicBezTo>
                    <a:pt x="24" y="64"/>
                    <a:pt x="23" y="63"/>
                    <a:pt x="23" y="64"/>
                  </a:cubicBezTo>
                  <a:cubicBezTo>
                    <a:pt x="23" y="64"/>
                    <a:pt x="23" y="64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3"/>
                    <a:pt x="20" y="63"/>
                    <a:pt x="19" y="63"/>
                  </a:cubicBezTo>
                  <a:cubicBezTo>
                    <a:pt x="19" y="63"/>
                    <a:pt x="19" y="63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1"/>
                    <a:pt x="17" y="61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6" y="59"/>
                    <a:pt x="16" y="59"/>
                  </a:cubicBezTo>
                  <a:cubicBezTo>
                    <a:pt x="16" y="59"/>
                    <a:pt x="16" y="59"/>
                    <a:pt x="15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4" y="58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6"/>
                    <a:pt x="13" y="56"/>
                  </a:cubicBezTo>
                  <a:cubicBezTo>
                    <a:pt x="13" y="55"/>
                    <a:pt x="12" y="55"/>
                    <a:pt x="12" y="55"/>
                  </a:cubicBezTo>
                  <a:cubicBezTo>
                    <a:pt x="12" y="54"/>
                    <a:pt x="11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9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5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5" y="57"/>
                    <a:pt x="6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8"/>
                  </a:cubicBezTo>
                  <a:cubicBezTo>
                    <a:pt x="5" y="58"/>
                    <a:pt x="5" y="58"/>
                    <a:pt x="4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3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8"/>
                    <a:pt x="3" y="58"/>
                    <a:pt x="3" y="58"/>
                  </a:cubicBezTo>
                  <a:cubicBezTo>
                    <a:pt x="3" y="57"/>
                    <a:pt x="4" y="5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6" y="56"/>
                    <a:pt x="5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2"/>
                    <a:pt x="8" y="52"/>
                  </a:cubicBezTo>
                  <a:cubicBezTo>
                    <a:pt x="8" y="51"/>
                    <a:pt x="8" y="51"/>
                    <a:pt x="7" y="51"/>
                  </a:cubicBezTo>
                  <a:cubicBezTo>
                    <a:pt x="7" y="51"/>
                    <a:pt x="7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48"/>
                    <a:pt x="6" y="47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5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1" y="43"/>
                    <a:pt x="1" y="43"/>
                  </a:cubicBezTo>
                  <a:cubicBezTo>
                    <a:pt x="1" y="43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0"/>
                  </a:cubicBezTo>
                  <a:cubicBezTo>
                    <a:pt x="1" y="40"/>
                    <a:pt x="1" y="39"/>
                    <a:pt x="1" y="39"/>
                  </a:cubicBezTo>
                  <a:cubicBezTo>
                    <a:pt x="2" y="39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5" y="30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9" y="27"/>
                  </a:cubicBezTo>
                  <a:cubicBezTo>
                    <a:pt x="9" y="26"/>
                    <a:pt x="10" y="27"/>
                    <a:pt x="10" y="26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2" y="19"/>
                    <a:pt x="23" y="19"/>
                  </a:cubicBezTo>
                  <a:cubicBezTo>
                    <a:pt x="23" y="19"/>
                    <a:pt x="23" y="19"/>
                    <a:pt x="24" y="19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7"/>
                    <a:pt x="30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3" y="16"/>
                    <a:pt x="33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9" y="14"/>
                    <a:pt x="39" y="14"/>
                    <a:pt x="40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5"/>
                  </a:cubicBezTo>
                  <a:cubicBezTo>
                    <a:pt x="41" y="15"/>
                    <a:pt x="41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5"/>
                    <a:pt x="45" y="15"/>
                  </a:cubicBezTo>
                  <a:cubicBezTo>
                    <a:pt x="45" y="15"/>
                    <a:pt x="45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4" y="15"/>
                    <a:pt x="54" y="15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6" y="14"/>
                    <a:pt x="56" y="15"/>
                    <a:pt x="56" y="15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4"/>
                    <a:pt x="57" y="14"/>
                  </a:cubicBezTo>
                  <a:cubicBezTo>
                    <a:pt x="57" y="14"/>
                    <a:pt x="57" y="13"/>
                    <a:pt x="57" y="13"/>
                  </a:cubicBezTo>
                  <a:cubicBezTo>
                    <a:pt x="57" y="13"/>
                    <a:pt x="57" y="12"/>
                    <a:pt x="57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8" y="12"/>
                    <a:pt x="58" y="11"/>
                  </a:cubicBezTo>
                  <a:cubicBezTo>
                    <a:pt x="58" y="11"/>
                    <a:pt x="58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0"/>
                    <a:pt x="59" y="10"/>
                  </a:cubicBezTo>
                  <a:cubicBezTo>
                    <a:pt x="59" y="10"/>
                    <a:pt x="58" y="10"/>
                    <a:pt x="58" y="10"/>
                  </a:cubicBezTo>
                  <a:cubicBezTo>
                    <a:pt x="58" y="10"/>
                    <a:pt x="58" y="9"/>
                    <a:pt x="58" y="9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57" y="9"/>
                    <a:pt x="57" y="9"/>
                    <a:pt x="57" y="8"/>
                  </a:cubicBezTo>
                  <a:cubicBezTo>
                    <a:pt x="57" y="8"/>
                    <a:pt x="57" y="8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9" y="9"/>
                    <a:pt x="59" y="10"/>
                  </a:cubicBezTo>
                  <a:cubicBezTo>
                    <a:pt x="60" y="10"/>
                    <a:pt x="61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1"/>
                    <a:pt x="62" y="11"/>
                  </a:cubicBezTo>
                  <a:cubicBezTo>
                    <a:pt x="61" y="11"/>
                    <a:pt x="61" y="11"/>
                    <a:pt x="62" y="12"/>
                  </a:cubicBezTo>
                  <a:cubicBezTo>
                    <a:pt x="62" y="12"/>
                    <a:pt x="62" y="12"/>
                    <a:pt x="62" y="13"/>
                  </a:cubicBezTo>
                  <a:cubicBezTo>
                    <a:pt x="63" y="13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3"/>
                    <a:pt x="63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5" y="13"/>
                    <a:pt x="65" y="13"/>
                  </a:cubicBezTo>
                  <a:cubicBezTo>
                    <a:pt x="65" y="13"/>
                    <a:pt x="64" y="12"/>
                    <a:pt x="65" y="11"/>
                  </a:cubicBezTo>
                  <a:cubicBezTo>
                    <a:pt x="64" y="11"/>
                    <a:pt x="64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3" y="9"/>
                    <a:pt x="63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5" y="8"/>
                    <a:pt x="65" y="7"/>
                  </a:cubicBezTo>
                  <a:cubicBezTo>
                    <a:pt x="65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8"/>
                    <a:pt x="66" y="8"/>
                    <a:pt x="67" y="8"/>
                  </a:cubicBezTo>
                  <a:cubicBezTo>
                    <a:pt x="67" y="8"/>
                    <a:pt x="67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6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3"/>
                    <a:pt x="67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5"/>
                    <a:pt x="68" y="5"/>
                  </a:cubicBezTo>
                  <a:cubicBezTo>
                    <a:pt x="68" y="5"/>
                    <a:pt x="68" y="6"/>
                    <a:pt x="68" y="6"/>
                  </a:cubicBezTo>
                  <a:cubicBezTo>
                    <a:pt x="69" y="6"/>
                    <a:pt x="69" y="6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8"/>
                    <a:pt x="69" y="8"/>
                    <a:pt x="69" y="7"/>
                  </a:cubicBezTo>
                  <a:cubicBezTo>
                    <a:pt x="69" y="7"/>
                    <a:pt x="69" y="8"/>
                    <a:pt x="69" y="8"/>
                  </a:cubicBezTo>
                  <a:cubicBezTo>
                    <a:pt x="69" y="8"/>
                    <a:pt x="69" y="8"/>
                    <a:pt x="69" y="9"/>
                  </a:cubicBezTo>
                  <a:cubicBezTo>
                    <a:pt x="69" y="9"/>
                    <a:pt x="69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2" y="9"/>
                  </a:cubicBezTo>
                  <a:cubicBezTo>
                    <a:pt x="72" y="9"/>
                    <a:pt x="73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5" y="9"/>
                    <a:pt x="75" y="9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8"/>
                    <a:pt x="76" y="8"/>
                    <a:pt x="76" y="7"/>
                  </a:cubicBezTo>
                  <a:cubicBezTo>
                    <a:pt x="76" y="7"/>
                    <a:pt x="75" y="7"/>
                    <a:pt x="75" y="7"/>
                  </a:cubicBezTo>
                  <a:cubicBezTo>
                    <a:pt x="76" y="7"/>
                    <a:pt x="77" y="7"/>
                    <a:pt x="77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8"/>
                    <a:pt x="78" y="8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5"/>
                    <a:pt x="79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9" y="5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80" y="2"/>
                  </a:cubicBezTo>
                  <a:cubicBezTo>
                    <a:pt x="80" y="2"/>
                    <a:pt x="79" y="2"/>
                    <a:pt x="79" y="2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2"/>
                    <a:pt x="80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80" y="2"/>
                    <a:pt x="80" y="2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1" y="3"/>
                    <a:pt x="81" y="3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5"/>
                    <a:pt x="81" y="5"/>
                    <a:pt x="80" y="5"/>
                  </a:cubicBezTo>
                  <a:cubicBezTo>
                    <a:pt x="81" y="5"/>
                    <a:pt x="81" y="5"/>
                    <a:pt x="82" y="6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82" y="5"/>
                    <a:pt x="82" y="5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4" y="3"/>
                    <a:pt x="84" y="3"/>
                  </a:cubicBezTo>
                  <a:cubicBezTo>
                    <a:pt x="85" y="3"/>
                    <a:pt x="85" y="3"/>
                    <a:pt x="86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1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89" y="2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90" y="3"/>
                    <a:pt x="90" y="2"/>
                    <a:pt x="91" y="2"/>
                  </a:cubicBezTo>
                  <a:cubicBezTo>
                    <a:pt x="91" y="2"/>
                    <a:pt x="91" y="2"/>
                    <a:pt x="91" y="3"/>
                  </a:cubicBezTo>
                  <a:cubicBezTo>
                    <a:pt x="91" y="3"/>
                    <a:pt x="92" y="2"/>
                    <a:pt x="92" y="2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5"/>
                    <a:pt x="93" y="5"/>
                    <a:pt x="94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4"/>
                    <a:pt x="95" y="4"/>
                    <a:pt x="95" y="4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2"/>
                    <a:pt x="96" y="2"/>
                  </a:cubicBezTo>
                  <a:cubicBezTo>
                    <a:pt x="96" y="2"/>
                    <a:pt x="96" y="2"/>
                    <a:pt x="96" y="3"/>
                  </a:cubicBezTo>
                  <a:cubicBezTo>
                    <a:pt x="97" y="3"/>
                    <a:pt x="97" y="2"/>
                    <a:pt x="97" y="2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1"/>
                    <a:pt x="98" y="1"/>
                    <a:pt x="98" y="0"/>
                  </a:cubicBezTo>
                  <a:cubicBezTo>
                    <a:pt x="99" y="0"/>
                    <a:pt x="99" y="0"/>
                    <a:pt x="100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9" y="3"/>
                    <a:pt x="99" y="3"/>
                    <a:pt x="99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8" y="4"/>
                    <a:pt x="98" y="4"/>
                    <a:pt x="98" y="5"/>
                  </a:cubicBezTo>
                  <a:cubicBezTo>
                    <a:pt x="98" y="5"/>
                    <a:pt x="98" y="5"/>
                    <a:pt x="97" y="5"/>
                  </a:cubicBezTo>
                  <a:cubicBezTo>
                    <a:pt x="99" y="5"/>
                    <a:pt x="99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5"/>
                    <a:pt x="101" y="4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0" y="8"/>
                    <a:pt x="100" y="8"/>
                  </a:cubicBezTo>
                  <a:cubicBezTo>
                    <a:pt x="100" y="8"/>
                    <a:pt x="99" y="8"/>
                    <a:pt x="99" y="8"/>
                  </a:cubicBezTo>
                  <a:cubicBezTo>
                    <a:pt x="99" y="8"/>
                    <a:pt x="99" y="9"/>
                    <a:pt x="99" y="9"/>
                  </a:cubicBezTo>
                  <a:cubicBezTo>
                    <a:pt x="99" y="9"/>
                    <a:pt x="98" y="9"/>
                    <a:pt x="98" y="9"/>
                  </a:cubicBezTo>
                  <a:cubicBezTo>
                    <a:pt x="98" y="9"/>
                    <a:pt x="98" y="8"/>
                    <a:pt x="98" y="8"/>
                  </a:cubicBezTo>
                  <a:cubicBezTo>
                    <a:pt x="98" y="8"/>
                    <a:pt x="98" y="8"/>
                    <a:pt x="97" y="8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9"/>
                    <a:pt x="98" y="9"/>
                    <a:pt x="97" y="9"/>
                  </a:cubicBezTo>
                  <a:cubicBezTo>
                    <a:pt x="97" y="9"/>
                    <a:pt x="97" y="9"/>
                    <a:pt x="97" y="10"/>
                  </a:cubicBezTo>
                  <a:cubicBezTo>
                    <a:pt x="97" y="10"/>
                    <a:pt x="96" y="10"/>
                    <a:pt x="96" y="11"/>
                  </a:cubicBezTo>
                  <a:cubicBezTo>
                    <a:pt x="96" y="11"/>
                    <a:pt x="96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7" y="12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4"/>
                    <a:pt x="94" y="15"/>
                    <a:pt x="95" y="15"/>
                  </a:cubicBezTo>
                  <a:lnTo>
                    <a:pt x="94" y="15"/>
                  </a:lnTo>
                  <a:close/>
                  <a:moveTo>
                    <a:pt x="95" y="18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4" y="19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5" y="19"/>
                    <a:pt x="95" y="1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lose/>
                  <a:moveTo>
                    <a:pt x="73" y="10"/>
                  </a:move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10"/>
                    <a:pt x="73" y="10"/>
                    <a:pt x="73" y="10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1" y="53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15" y="52"/>
                  </a:moveTo>
                  <a:cubicBezTo>
                    <a:pt x="16" y="52"/>
                    <a:pt x="16" y="51"/>
                    <a:pt x="16" y="51"/>
                  </a:cubicBezTo>
                  <a:cubicBezTo>
                    <a:pt x="16" y="51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2" y="51"/>
                  </a:move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lose/>
                  <a:moveTo>
                    <a:pt x="10" y="49"/>
                  </a:move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10" y="49"/>
                    <a:pt x="10" y="49"/>
                  </a:cubicBezTo>
                  <a:close/>
                  <a:moveTo>
                    <a:pt x="13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lose/>
                  <a:moveTo>
                    <a:pt x="8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lnTo>
                    <a:pt x="3" y="41"/>
                  </a:ln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106" y="49"/>
                  </a:move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lose/>
                  <a:moveTo>
                    <a:pt x="65" y="10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lose/>
                  <a:moveTo>
                    <a:pt x="100" y="8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15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lose/>
                  <a:moveTo>
                    <a:pt x="6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lose/>
                  <a:moveTo>
                    <a:pt x="105" y="28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lose/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2"/>
                    <a:pt x="99" y="2"/>
                    <a:pt x="99" y="2"/>
                  </a:cubicBezTo>
                  <a:close/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lose/>
                  <a:moveTo>
                    <a:pt x="98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lose/>
                  <a:moveTo>
                    <a:pt x="18" y="56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4" y="55"/>
                  </a:moveTo>
                  <a:cubicBezTo>
                    <a:pt x="14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8" y="61"/>
                  </a:moveTo>
                  <a:cubicBezTo>
                    <a:pt x="18" y="60"/>
                    <a:pt x="18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lose/>
                  <a:moveTo>
                    <a:pt x="102" y="68"/>
                  </a:moveTo>
                  <a:cubicBezTo>
                    <a:pt x="101" y="68"/>
                    <a:pt x="101" y="68"/>
                    <a:pt x="100" y="68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9"/>
                    <a:pt x="101" y="70"/>
                    <a:pt x="101" y="70"/>
                  </a:cubicBezTo>
                  <a:cubicBezTo>
                    <a:pt x="101" y="70"/>
                    <a:pt x="102" y="70"/>
                    <a:pt x="102" y="70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3" y="69"/>
                    <a:pt x="102" y="69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lose/>
                  <a:moveTo>
                    <a:pt x="19" y="61"/>
                  </a:moveTo>
                  <a:cubicBezTo>
                    <a:pt x="18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9" y="62"/>
                  </a:cubicBezTo>
                  <a:cubicBezTo>
                    <a:pt x="19" y="61"/>
                    <a:pt x="19" y="61"/>
                    <a:pt x="19" y="61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8" y="59"/>
                  </a:cubicBezTo>
                  <a:cubicBezTo>
                    <a:pt x="17" y="59"/>
                    <a:pt x="17" y="59"/>
                    <a:pt x="17" y="59"/>
                  </a:cubicBezTo>
                  <a:close/>
                  <a:moveTo>
                    <a:pt x="64" y="11"/>
                  </a:moveTo>
                  <a:cubicBezTo>
                    <a:pt x="64" y="11"/>
                    <a:pt x="64" y="11"/>
                    <a:pt x="64" y="11"/>
                  </a:cubicBezTo>
                  <a:cubicBezTo>
                    <a:pt x="65" y="11"/>
                    <a:pt x="64" y="10"/>
                    <a:pt x="64" y="10"/>
                  </a:cubicBezTo>
                  <a:cubicBezTo>
                    <a:pt x="64" y="10"/>
                    <a:pt x="64" y="10"/>
                    <a:pt x="64" y="11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0" y="11"/>
                  </a:cubicBezTo>
                  <a:cubicBezTo>
                    <a:pt x="60" y="11"/>
                    <a:pt x="60" y="12"/>
                    <a:pt x="60" y="12"/>
                  </a:cubicBezTo>
                  <a:cubicBezTo>
                    <a:pt x="60" y="12"/>
                    <a:pt x="60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103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3" y="72"/>
                  </a:cubicBezTo>
                  <a:close/>
                  <a:moveTo>
                    <a:pt x="67" y="52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7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99" y="68"/>
                  </a:moveTo>
                  <a:cubicBezTo>
                    <a:pt x="99" y="68"/>
                    <a:pt x="100" y="68"/>
                    <a:pt x="100" y="68"/>
                  </a:cubicBezTo>
                  <a:cubicBezTo>
                    <a:pt x="100" y="68"/>
                    <a:pt x="100" y="68"/>
                    <a:pt x="99" y="68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4" y="13"/>
                  </a:cubicBezTo>
                  <a:cubicBezTo>
                    <a:pt x="94" y="13"/>
                    <a:pt x="94" y="14"/>
                    <a:pt x="94" y="14"/>
                  </a:cubicBezTo>
                  <a:cubicBezTo>
                    <a:pt x="94" y="14"/>
                    <a:pt x="94" y="14"/>
                    <a:pt x="95" y="14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63" y="10"/>
                  </a:move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lose/>
                  <a:moveTo>
                    <a:pt x="89" y="66"/>
                  </a:move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7" y="2"/>
                  </a:cubicBezTo>
                  <a:close/>
                  <a:moveTo>
                    <a:pt x="12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lose/>
                  <a:moveTo>
                    <a:pt x="17" y="55"/>
                  </a:move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lose/>
                  <a:moveTo>
                    <a:pt x="100" y="33"/>
                  </a:move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lose/>
                  <a:moveTo>
                    <a:pt x="101" y="7"/>
                  </a:move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lose/>
                  <a:moveTo>
                    <a:pt x="56" y="15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59" y="63"/>
                  </a:move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59" y="63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lose/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lose/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lose/>
                  <a:moveTo>
                    <a:pt x="16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42" y="62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lose/>
                  <a:moveTo>
                    <a:pt x="64" y="14"/>
                  </a:move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lose/>
                  <a:moveTo>
                    <a:pt x="84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99" y="71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lose/>
                  <a:moveTo>
                    <a:pt x="102" y="39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lose/>
                  <a:moveTo>
                    <a:pt x="4" y="41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3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lose/>
                  <a:moveTo>
                    <a:pt x="102" y="43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lose/>
                  <a:moveTo>
                    <a:pt x="76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105" y="46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5" y="46"/>
                    <a:pt x="105" y="46"/>
                  </a:cubicBezTo>
                  <a:close/>
                  <a:moveTo>
                    <a:pt x="101" y="47"/>
                  </a:move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1" y="47"/>
                  </a:cubicBezTo>
                  <a:close/>
                  <a:moveTo>
                    <a:pt x="107" y="47"/>
                  </a:move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3" y="50"/>
                    <a:pt x="13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05" y="50"/>
                  </a:moveTo>
                  <a:cubicBezTo>
                    <a:pt x="105" y="50"/>
                    <a:pt x="105" y="50"/>
                    <a:pt x="105" y="50"/>
                  </a:cubicBezTo>
                  <a:cubicBezTo>
                    <a:pt x="105" y="50"/>
                    <a:pt x="105" y="50"/>
                    <a:pt x="105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04" y="50"/>
                  </a:move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lose/>
                  <a:moveTo>
                    <a:pt x="78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lose/>
                  <a:moveTo>
                    <a:pt x="8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  <a:moveTo>
                    <a:pt x="74" y="20"/>
                  </a:move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lose/>
                  <a:moveTo>
                    <a:pt x="9" y="3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101" y="30"/>
                  </a:move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100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9"/>
                    <a:pt x="53" y="39"/>
                    <a:pt x="53" y="39"/>
                  </a:cubicBezTo>
                  <a:lnTo>
                    <a:pt x="53" y="38"/>
                  </a:lnTo>
                  <a:close/>
                  <a:moveTo>
                    <a:pt x="103" y="39"/>
                  </a:moveTo>
                  <a:cubicBezTo>
                    <a:pt x="103" y="39"/>
                    <a:pt x="103" y="39"/>
                    <a:pt x="103" y="39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38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01" y="40"/>
                  </a:move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lose/>
                  <a:moveTo>
                    <a:pt x="101" y="41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lose/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  <a:moveTo>
                    <a:pt x="9" y="44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9" y="44"/>
                  </a:ln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lose/>
                  <a:moveTo>
                    <a:pt x="106" y="48"/>
                  </a:move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lose/>
                  <a:moveTo>
                    <a:pt x="11" y="48"/>
                  </a:move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8"/>
                  </a:cubicBezTo>
                  <a:close/>
                  <a:moveTo>
                    <a:pt x="7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7" y="49"/>
                  </a:lnTo>
                  <a:close/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3" y="50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5" y="51"/>
                  </a:move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15" y="53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lose/>
                  <a:moveTo>
                    <a:pt x="16" y="54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3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56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lose/>
                  <a:moveTo>
                    <a:pt x="18" y="56"/>
                  </a:move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7" y="56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lose/>
                  <a:moveTo>
                    <a:pt x="17" y="58"/>
                  </a:moveTo>
                  <a:cubicBezTo>
                    <a:pt x="17" y="58"/>
                    <a:pt x="17" y="58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lose/>
                  <a:moveTo>
                    <a:pt x="18" y="58"/>
                  </a:moveTo>
                  <a:cubicBezTo>
                    <a:pt x="18" y="58"/>
                    <a:pt x="18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17" y="58"/>
                    <a:pt x="17" y="58"/>
                    <a:pt x="17" y="58"/>
                  </a:cubicBezTo>
                  <a:lnTo>
                    <a:pt x="17" y="59"/>
                  </a:ln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81" y="1"/>
                  </a:move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lose/>
                  <a:moveTo>
                    <a:pt x="23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lose/>
                  <a:moveTo>
                    <a:pt x="53" y="61"/>
                  </a:move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lose/>
                  <a:moveTo>
                    <a:pt x="66" y="62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lose/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lose/>
                  <a:moveTo>
                    <a:pt x="52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lose/>
                  <a:moveTo>
                    <a:pt x="99" y="7"/>
                  </a:moveTo>
                  <a:cubicBezTo>
                    <a:pt x="99" y="7"/>
                    <a:pt x="99" y="7"/>
                    <a:pt x="99" y="7"/>
                  </a:cubicBezTo>
                  <a:cubicBezTo>
                    <a:pt x="99" y="7"/>
                    <a:pt x="99" y="7"/>
                    <a:pt x="99" y="7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101" y="73"/>
                  </a:move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lose/>
                  <a:moveTo>
                    <a:pt x="60" y="10"/>
                  </a:move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lose/>
                  <a:moveTo>
                    <a:pt x="63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37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solidFill>
              <a:srgbClr val="E0C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2A33426-5224-2F42-1E97-8E5A20E61C5F}"/>
                </a:ext>
              </a:extLst>
            </p:cNvPr>
            <p:cNvSpPr txBox="1"/>
            <p:nvPr/>
          </p:nvSpPr>
          <p:spPr>
            <a:xfrm>
              <a:off x="5901577" y="5798545"/>
              <a:ext cx="720296" cy="28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自给自足自然经济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EC159EE-C062-31E1-0555-6DCE0E0C83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01949"/>
            <a:ext cx="3304982" cy="78329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A5F46B-80DB-BECE-6AAA-7CE505D8BC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1" b="94688" l="9722" r="91468">
                        <a14:foregroundMark x1="28175" y1="14375" x2="28175" y2="14375"/>
                        <a14:foregroundMark x1="49603" y1="8438" x2="49603" y2="8438"/>
                        <a14:foregroundMark x1="49405" y1="3594" x2="49405" y2="3594"/>
                        <a14:foregroundMark x1="68056" y1="9375" x2="68056" y2="9375"/>
                        <a14:foregroundMark x1="78373" y1="21250" x2="78373" y2="21250"/>
                        <a14:foregroundMark x1="82937" y1="34375" x2="82937" y2="34375"/>
                        <a14:foregroundMark x1="21825" y1="29531" x2="21825" y2="29531"/>
                        <a14:foregroundMark x1="50794" y1="30469" x2="50595" y2="52188"/>
                        <a14:foregroundMark x1="50198" y1="61250" x2="50198" y2="61250"/>
                        <a14:foregroundMark x1="16865" y1="44844" x2="16865" y2="44844"/>
                        <a14:foregroundMark x1="26190" y1="48906" x2="26190" y2="48906"/>
                        <a14:foregroundMark x1="71429" y1="49375" x2="71429" y2="49375"/>
                        <a14:foregroundMark x1="91468" y1="66250" x2="91468" y2="66250"/>
                        <a14:foregroundMark x1="58135" y1="92656" x2="58135" y2="92656"/>
                        <a14:foregroundMark x1="43651" y1="94219" x2="43651" y2="94219"/>
                        <a14:foregroundMark x1="57937" y1="94844" x2="57937" y2="9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767" y="34428"/>
            <a:ext cx="994030" cy="1263074"/>
          </a:xfrm>
          <a:prstGeom prst="rect">
            <a:avLst/>
          </a:prstGeom>
          <a:effectLst>
            <a:glow rad="50800">
              <a:schemeClr val="bg1">
                <a:alpha val="52000"/>
              </a:schemeClr>
            </a:glow>
          </a:effec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27289B2-7537-F531-F877-D3F9725848AD}"/>
              </a:ext>
            </a:extLst>
          </p:cNvPr>
          <p:cNvSpPr txBox="1"/>
          <p:nvPr/>
        </p:nvSpPr>
        <p:spPr>
          <a:xfrm>
            <a:off x="3619232" y="746983"/>
            <a:ext cx="8342423" cy="63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rgbClr val="FFFFFF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请从英国的角度谈谈，发动战争的真正原因？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3AAECE8-5781-FC9E-2C47-8A6D3F29A072}"/>
              </a:ext>
            </a:extLst>
          </p:cNvPr>
          <p:cNvGrpSpPr/>
          <p:nvPr/>
        </p:nvGrpSpPr>
        <p:grpSpPr>
          <a:xfrm rot="5557955">
            <a:off x="-1062299" y="1549594"/>
            <a:ext cx="5951496" cy="4537560"/>
            <a:chOff x="196850" y="5254624"/>
            <a:chExt cx="1309687" cy="998536"/>
          </a:xfrm>
          <a:gradFill>
            <a:gsLst>
              <a:gs pos="79000">
                <a:srgbClr val="E0C676"/>
              </a:gs>
              <a:gs pos="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41" name="Freeform 77752">
              <a:extLst>
                <a:ext uri="{FF2B5EF4-FFF2-40B4-BE49-F238E27FC236}">
                  <a16:creationId xmlns:a16="http://schemas.microsoft.com/office/drawing/2014/main" id="{40C57733-9DA9-0E95-A81E-2AF96548D1A2}"/>
                </a:ext>
              </a:extLst>
            </p:cNvPr>
            <p:cNvSpPr/>
            <p:nvPr/>
          </p:nvSpPr>
          <p:spPr bwMode="auto">
            <a:xfrm>
              <a:off x="1074738" y="54816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7753">
              <a:extLst>
                <a:ext uri="{FF2B5EF4-FFF2-40B4-BE49-F238E27FC236}">
                  <a16:creationId xmlns:a16="http://schemas.microsoft.com/office/drawing/2014/main" id="{853EF7DE-4919-2012-0AF5-9FB50646C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188" y="5603874"/>
              <a:ext cx="157163" cy="546100"/>
            </a:xfrm>
            <a:custGeom>
              <a:avLst/>
              <a:gdLst>
                <a:gd name="T0" fmla="*/ 14 w 37"/>
                <a:gd name="T1" fmla="*/ 58 h 128"/>
                <a:gd name="T2" fmla="*/ 16 w 37"/>
                <a:gd name="T3" fmla="*/ 64 h 128"/>
                <a:gd name="T4" fmla="*/ 17 w 37"/>
                <a:gd name="T5" fmla="*/ 74 h 128"/>
                <a:gd name="T6" fmla="*/ 22 w 37"/>
                <a:gd name="T7" fmla="*/ 83 h 128"/>
                <a:gd name="T8" fmla="*/ 25 w 37"/>
                <a:gd name="T9" fmla="*/ 88 h 128"/>
                <a:gd name="T10" fmla="*/ 29 w 37"/>
                <a:gd name="T11" fmla="*/ 93 h 128"/>
                <a:gd name="T12" fmla="*/ 33 w 37"/>
                <a:gd name="T13" fmla="*/ 98 h 128"/>
                <a:gd name="T14" fmla="*/ 36 w 37"/>
                <a:gd name="T15" fmla="*/ 102 h 128"/>
                <a:gd name="T16" fmla="*/ 34 w 37"/>
                <a:gd name="T17" fmla="*/ 110 h 128"/>
                <a:gd name="T18" fmla="*/ 30 w 37"/>
                <a:gd name="T19" fmla="*/ 115 h 128"/>
                <a:gd name="T20" fmla="*/ 30 w 37"/>
                <a:gd name="T21" fmla="*/ 126 h 128"/>
                <a:gd name="T22" fmla="*/ 21 w 37"/>
                <a:gd name="T23" fmla="*/ 122 h 128"/>
                <a:gd name="T24" fmla="*/ 18 w 37"/>
                <a:gd name="T25" fmla="*/ 120 h 128"/>
                <a:gd name="T26" fmla="*/ 18 w 37"/>
                <a:gd name="T27" fmla="*/ 113 h 128"/>
                <a:gd name="T28" fmla="*/ 13 w 37"/>
                <a:gd name="T29" fmla="*/ 112 h 128"/>
                <a:gd name="T30" fmla="*/ 11 w 37"/>
                <a:gd name="T31" fmla="*/ 106 h 128"/>
                <a:gd name="T32" fmla="*/ 8 w 37"/>
                <a:gd name="T33" fmla="*/ 102 h 128"/>
                <a:gd name="T34" fmla="*/ 8 w 37"/>
                <a:gd name="T35" fmla="*/ 96 h 128"/>
                <a:gd name="T36" fmla="*/ 6 w 37"/>
                <a:gd name="T37" fmla="*/ 91 h 128"/>
                <a:gd name="T38" fmla="*/ 6 w 37"/>
                <a:gd name="T39" fmla="*/ 82 h 128"/>
                <a:gd name="T40" fmla="*/ 7 w 37"/>
                <a:gd name="T41" fmla="*/ 74 h 128"/>
                <a:gd name="T42" fmla="*/ 6 w 37"/>
                <a:gd name="T43" fmla="*/ 64 h 128"/>
                <a:gd name="T44" fmla="*/ 5 w 37"/>
                <a:gd name="T45" fmla="*/ 55 h 128"/>
                <a:gd name="T46" fmla="*/ 3 w 37"/>
                <a:gd name="T47" fmla="*/ 43 h 128"/>
                <a:gd name="T48" fmla="*/ 3 w 37"/>
                <a:gd name="T49" fmla="*/ 32 h 128"/>
                <a:gd name="T50" fmla="*/ 2 w 37"/>
                <a:gd name="T51" fmla="*/ 23 h 128"/>
                <a:gd name="T52" fmla="*/ 3 w 37"/>
                <a:gd name="T53" fmla="*/ 15 h 128"/>
                <a:gd name="T54" fmla="*/ 2 w 37"/>
                <a:gd name="T55" fmla="*/ 9 h 128"/>
                <a:gd name="T56" fmla="*/ 1 w 37"/>
                <a:gd name="T57" fmla="*/ 2 h 128"/>
                <a:gd name="T58" fmla="*/ 7 w 37"/>
                <a:gd name="T59" fmla="*/ 7 h 128"/>
                <a:gd name="T60" fmla="*/ 7 w 37"/>
                <a:gd name="T61" fmla="*/ 12 h 128"/>
                <a:gd name="T62" fmla="*/ 8 w 37"/>
                <a:gd name="T63" fmla="*/ 20 h 128"/>
                <a:gd name="T64" fmla="*/ 9 w 37"/>
                <a:gd name="T65" fmla="*/ 32 h 128"/>
                <a:gd name="T66" fmla="*/ 12 w 37"/>
                <a:gd name="T67" fmla="*/ 43 h 128"/>
                <a:gd name="T68" fmla="*/ 13 w 37"/>
                <a:gd name="T69" fmla="*/ 53 h 128"/>
                <a:gd name="T70" fmla="*/ 28 w 37"/>
                <a:gd name="T71" fmla="*/ 127 h 128"/>
                <a:gd name="T72" fmla="*/ 28 w 37"/>
                <a:gd name="T73" fmla="*/ 127 h 128"/>
                <a:gd name="T74" fmla="*/ 13 w 37"/>
                <a:gd name="T75" fmla="*/ 78 h 128"/>
                <a:gd name="T76" fmla="*/ 4 w 37"/>
                <a:gd name="T77" fmla="*/ 22 h 128"/>
                <a:gd name="T78" fmla="*/ 3 w 37"/>
                <a:gd name="T79" fmla="*/ 23 h 128"/>
                <a:gd name="T80" fmla="*/ 16 w 37"/>
                <a:gd name="T81" fmla="*/ 102 h 128"/>
                <a:gd name="T82" fmla="*/ 16 w 37"/>
                <a:gd name="T83" fmla="*/ 102 h 128"/>
                <a:gd name="T84" fmla="*/ 11 w 37"/>
                <a:gd name="T85" fmla="*/ 52 h 128"/>
                <a:gd name="T86" fmla="*/ 11 w 37"/>
                <a:gd name="T87" fmla="*/ 43 h 128"/>
                <a:gd name="T88" fmla="*/ 10 w 37"/>
                <a:gd name="T89" fmla="*/ 38 h 128"/>
                <a:gd name="T90" fmla="*/ 16 w 37"/>
                <a:gd name="T91" fmla="*/ 86 h 128"/>
                <a:gd name="T92" fmla="*/ 16 w 37"/>
                <a:gd name="T93" fmla="*/ 86 h 128"/>
                <a:gd name="T94" fmla="*/ 6 w 37"/>
                <a:gd name="T95" fmla="*/ 12 h 128"/>
                <a:gd name="T96" fmla="*/ 14 w 37"/>
                <a:gd name="T97" fmla="*/ 77 h 128"/>
                <a:gd name="T98" fmla="*/ 13 w 37"/>
                <a:gd name="T99" fmla="*/ 78 h 128"/>
                <a:gd name="T100" fmla="*/ 6 w 37"/>
                <a:gd name="T101" fmla="*/ 80 h 128"/>
                <a:gd name="T102" fmla="*/ 9 w 37"/>
                <a:gd name="T103" fmla="*/ 72 h 128"/>
                <a:gd name="T104" fmla="*/ 7 w 37"/>
                <a:gd name="T105" fmla="*/ 34 h 128"/>
                <a:gd name="T106" fmla="*/ 7 w 37"/>
                <a:gd name="T107" fmla="*/ 25 h 128"/>
                <a:gd name="T108" fmla="*/ 7 w 37"/>
                <a:gd name="T109" fmla="*/ 14 h 128"/>
                <a:gd name="T110" fmla="*/ 7 w 37"/>
                <a:gd name="T111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" h="128">
                  <a:moveTo>
                    <a:pt x="13" y="55"/>
                  </a:moveTo>
                  <a:cubicBezTo>
                    <a:pt x="13" y="55"/>
                    <a:pt x="13" y="55"/>
                    <a:pt x="13" y="56"/>
                  </a:cubicBezTo>
                  <a:cubicBezTo>
                    <a:pt x="13" y="56"/>
                    <a:pt x="13" y="57"/>
                    <a:pt x="14" y="58"/>
                  </a:cubicBezTo>
                  <a:cubicBezTo>
                    <a:pt x="14" y="58"/>
                    <a:pt x="14" y="59"/>
                    <a:pt x="14" y="60"/>
                  </a:cubicBezTo>
                  <a:cubicBezTo>
                    <a:pt x="14" y="61"/>
                    <a:pt x="15" y="62"/>
                    <a:pt x="15" y="62"/>
                  </a:cubicBezTo>
                  <a:cubicBezTo>
                    <a:pt x="16" y="63"/>
                    <a:pt x="16" y="64"/>
                    <a:pt x="16" y="64"/>
                  </a:cubicBezTo>
                  <a:cubicBezTo>
                    <a:pt x="15" y="65"/>
                    <a:pt x="16" y="67"/>
                    <a:pt x="15" y="67"/>
                  </a:cubicBezTo>
                  <a:cubicBezTo>
                    <a:pt x="16" y="68"/>
                    <a:pt x="15" y="70"/>
                    <a:pt x="16" y="71"/>
                  </a:cubicBezTo>
                  <a:cubicBezTo>
                    <a:pt x="17" y="71"/>
                    <a:pt x="17" y="73"/>
                    <a:pt x="17" y="74"/>
                  </a:cubicBezTo>
                  <a:cubicBezTo>
                    <a:pt x="17" y="75"/>
                    <a:pt x="17" y="76"/>
                    <a:pt x="18" y="77"/>
                  </a:cubicBezTo>
                  <a:cubicBezTo>
                    <a:pt x="18" y="78"/>
                    <a:pt x="18" y="79"/>
                    <a:pt x="19" y="80"/>
                  </a:cubicBezTo>
                  <a:cubicBezTo>
                    <a:pt x="20" y="80"/>
                    <a:pt x="21" y="82"/>
                    <a:pt x="22" y="83"/>
                  </a:cubicBezTo>
                  <a:cubicBezTo>
                    <a:pt x="22" y="84"/>
                    <a:pt x="23" y="84"/>
                    <a:pt x="23" y="84"/>
                  </a:cubicBezTo>
                  <a:cubicBezTo>
                    <a:pt x="23" y="85"/>
                    <a:pt x="24" y="86"/>
                    <a:pt x="24" y="86"/>
                  </a:cubicBezTo>
                  <a:cubicBezTo>
                    <a:pt x="24" y="87"/>
                    <a:pt x="25" y="87"/>
                    <a:pt x="25" y="88"/>
                  </a:cubicBezTo>
                  <a:cubicBezTo>
                    <a:pt x="25" y="88"/>
                    <a:pt x="25" y="88"/>
                    <a:pt x="26" y="89"/>
                  </a:cubicBezTo>
                  <a:cubicBezTo>
                    <a:pt x="26" y="90"/>
                    <a:pt x="28" y="91"/>
                    <a:pt x="28" y="93"/>
                  </a:cubicBezTo>
                  <a:cubicBezTo>
                    <a:pt x="28" y="93"/>
                    <a:pt x="28" y="93"/>
                    <a:pt x="29" y="93"/>
                  </a:cubicBezTo>
                  <a:cubicBezTo>
                    <a:pt x="29" y="94"/>
                    <a:pt x="30" y="94"/>
                    <a:pt x="31" y="95"/>
                  </a:cubicBezTo>
                  <a:cubicBezTo>
                    <a:pt x="31" y="95"/>
                    <a:pt x="31" y="96"/>
                    <a:pt x="31" y="96"/>
                  </a:cubicBezTo>
                  <a:cubicBezTo>
                    <a:pt x="32" y="97"/>
                    <a:pt x="32" y="97"/>
                    <a:pt x="33" y="98"/>
                  </a:cubicBezTo>
                  <a:cubicBezTo>
                    <a:pt x="33" y="99"/>
                    <a:pt x="34" y="99"/>
                    <a:pt x="35" y="99"/>
                  </a:cubicBezTo>
                  <a:cubicBezTo>
                    <a:pt x="35" y="99"/>
                    <a:pt x="34" y="100"/>
                    <a:pt x="34" y="100"/>
                  </a:cubicBezTo>
                  <a:cubicBezTo>
                    <a:pt x="35" y="101"/>
                    <a:pt x="35" y="101"/>
                    <a:pt x="36" y="102"/>
                  </a:cubicBezTo>
                  <a:cubicBezTo>
                    <a:pt x="36" y="103"/>
                    <a:pt x="36" y="104"/>
                    <a:pt x="36" y="106"/>
                  </a:cubicBezTo>
                  <a:cubicBezTo>
                    <a:pt x="37" y="107"/>
                    <a:pt x="37" y="108"/>
                    <a:pt x="35" y="109"/>
                  </a:cubicBezTo>
                  <a:cubicBezTo>
                    <a:pt x="35" y="109"/>
                    <a:pt x="35" y="110"/>
                    <a:pt x="34" y="110"/>
                  </a:cubicBezTo>
                  <a:cubicBezTo>
                    <a:pt x="34" y="110"/>
                    <a:pt x="33" y="110"/>
                    <a:pt x="33" y="110"/>
                  </a:cubicBezTo>
                  <a:cubicBezTo>
                    <a:pt x="32" y="111"/>
                    <a:pt x="32" y="112"/>
                    <a:pt x="32" y="113"/>
                  </a:cubicBezTo>
                  <a:cubicBezTo>
                    <a:pt x="32" y="114"/>
                    <a:pt x="32" y="114"/>
                    <a:pt x="30" y="115"/>
                  </a:cubicBezTo>
                  <a:cubicBezTo>
                    <a:pt x="31" y="116"/>
                    <a:pt x="31" y="117"/>
                    <a:pt x="31" y="118"/>
                  </a:cubicBezTo>
                  <a:cubicBezTo>
                    <a:pt x="31" y="120"/>
                    <a:pt x="31" y="122"/>
                    <a:pt x="30" y="125"/>
                  </a:cubicBezTo>
                  <a:cubicBezTo>
                    <a:pt x="30" y="125"/>
                    <a:pt x="30" y="125"/>
                    <a:pt x="30" y="126"/>
                  </a:cubicBezTo>
                  <a:cubicBezTo>
                    <a:pt x="29" y="128"/>
                    <a:pt x="24" y="128"/>
                    <a:pt x="23" y="126"/>
                  </a:cubicBezTo>
                  <a:cubicBezTo>
                    <a:pt x="22" y="125"/>
                    <a:pt x="21" y="124"/>
                    <a:pt x="22" y="122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1" y="122"/>
                    <a:pt x="21" y="121"/>
                    <a:pt x="20" y="121"/>
                  </a:cubicBezTo>
                  <a:cubicBezTo>
                    <a:pt x="20" y="121"/>
                    <a:pt x="19" y="121"/>
                    <a:pt x="19" y="121"/>
                  </a:cubicBezTo>
                  <a:cubicBezTo>
                    <a:pt x="19" y="121"/>
                    <a:pt x="18" y="120"/>
                    <a:pt x="18" y="120"/>
                  </a:cubicBezTo>
                  <a:cubicBezTo>
                    <a:pt x="18" y="118"/>
                    <a:pt x="18" y="116"/>
                    <a:pt x="18" y="114"/>
                  </a:cubicBezTo>
                  <a:cubicBezTo>
                    <a:pt x="18" y="114"/>
                    <a:pt x="18" y="114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7" y="113"/>
                    <a:pt x="16" y="113"/>
                    <a:pt x="15" y="114"/>
                  </a:cubicBezTo>
                  <a:cubicBezTo>
                    <a:pt x="14" y="114"/>
                    <a:pt x="13" y="114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3" y="111"/>
                    <a:pt x="13" y="111"/>
                    <a:pt x="13" y="110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3" y="108"/>
                    <a:pt x="12" y="107"/>
                    <a:pt x="11" y="106"/>
                  </a:cubicBezTo>
                  <a:cubicBezTo>
                    <a:pt x="11" y="105"/>
                    <a:pt x="10" y="105"/>
                    <a:pt x="10" y="104"/>
                  </a:cubicBezTo>
                  <a:cubicBezTo>
                    <a:pt x="10" y="104"/>
                    <a:pt x="10" y="104"/>
                    <a:pt x="10" y="103"/>
                  </a:cubicBezTo>
                  <a:cubicBezTo>
                    <a:pt x="9" y="103"/>
                    <a:pt x="9" y="102"/>
                    <a:pt x="8" y="102"/>
                  </a:cubicBezTo>
                  <a:cubicBezTo>
                    <a:pt x="8" y="101"/>
                    <a:pt x="8" y="101"/>
                    <a:pt x="8" y="100"/>
                  </a:cubicBezTo>
                  <a:cubicBezTo>
                    <a:pt x="8" y="99"/>
                    <a:pt x="7" y="99"/>
                    <a:pt x="7" y="98"/>
                  </a:cubicBezTo>
                  <a:cubicBezTo>
                    <a:pt x="7" y="98"/>
                    <a:pt x="7" y="97"/>
                    <a:pt x="8" y="96"/>
                  </a:cubicBezTo>
                  <a:cubicBezTo>
                    <a:pt x="7" y="95"/>
                    <a:pt x="7" y="95"/>
                    <a:pt x="7" y="94"/>
                  </a:cubicBezTo>
                  <a:cubicBezTo>
                    <a:pt x="7" y="94"/>
                    <a:pt x="6" y="93"/>
                    <a:pt x="7" y="93"/>
                  </a:cubicBezTo>
                  <a:cubicBezTo>
                    <a:pt x="7" y="92"/>
                    <a:pt x="6" y="92"/>
                    <a:pt x="6" y="91"/>
                  </a:cubicBezTo>
                  <a:cubicBezTo>
                    <a:pt x="6" y="90"/>
                    <a:pt x="6" y="88"/>
                    <a:pt x="5" y="86"/>
                  </a:cubicBezTo>
                  <a:cubicBezTo>
                    <a:pt x="5" y="85"/>
                    <a:pt x="6" y="84"/>
                    <a:pt x="6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5" y="80"/>
                    <a:pt x="5" y="78"/>
                    <a:pt x="6" y="77"/>
                  </a:cubicBezTo>
                  <a:cubicBezTo>
                    <a:pt x="6" y="76"/>
                    <a:pt x="6" y="76"/>
                    <a:pt x="6" y="75"/>
                  </a:cubicBezTo>
                  <a:cubicBezTo>
                    <a:pt x="6" y="75"/>
                    <a:pt x="6" y="74"/>
                    <a:pt x="7" y="74"/>
                  </a:cubicBezTo>
                  <a:cubicBezTo>
                    <a:pt x="6" y="73"/>
                    <a:pt x="6" y="73"/>
                    <a:pt x="6" y="72"/>
                  </a:cubicBezTo>
                  <a:cubicBezTo>
                    <a:pt x="6" y="71"/>
                    <a:pt x="6" y="69"/>
                    <a:pt x="6" y="67"/>
                  </a:cubicBezTo>
                  <a:cubicBezTo>
                    <a:pt x="6" y="66"/>
                    <a:pt x="6" y="65"/>
                    <a:pt x="6" y="64"/>
                  </a:cubicBezTo>
                  <a:cubicBezTo>
                    <a:pt x="6" y="63"/>
                    <a:pt x="5" y="62"/>
                    <a:pt x="5" y="61"/>
                  </a:cubicBezTo>
                  <a:cubicBezTo>
                    <a:pt x="5" y="60"/>
                    <a:pt x="5" y="58"/>
                    <a:pt x="5" y="57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2"/>
                    <a:pt x="4" y="50"/>
                    <a:pt x="3" y="48"/>
                  </a:cubicBezTo>
                  <a:cubicBezTo>
                    <a:pt x="3" y="46"/>
                    <a:pt x="3" y="45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2" y="35"/>
                  </a:cubicBezTo>
                  <a:cubicBezTo>
                    <a:pt x="3" y="34"/>
                    <a:pt x="3" y="33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6"/>
                    <a:pt x="3" y="26"/>
                    <a:pt x="2" y="25"/>
                  </a:cubicBezTo>
                  <a:cubicBezTo>
                    <a:pt x="2" y="25"/>
                    <a:pt x="2" y="24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3" y="20"/>
                    <a:pt x="3" y="18"/>
                    <a:pt x="3" y="16"/>
                  </a:cubicBezTo>
                  <a:cubicBezTo>
                    <a:pt x="2" y="16"/>
                    <a:pt x="3" y="16"/>
                    <a:pt x="3" y="15"/>
                  </a:cubicBezTo>
                  <a:cubicBezTo>
                    <a:pt x="3" y="14"/>
                    <a:pt x="2" y="14"/>
                    <a:pt x="3" y="13"/>
                  </a:cubicBezTo>
                  <a:cubicBezTo>
                    <a:pt x="3" y="13"/>
                    <a:pt x="3" y="13"/>
                    <a:pt x="3" y="12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2" y="6"/>
                    <a:pt x="0" y="4"/>
                    <a:pt x="1" y="2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4"/>
                    <a:pt x="7" y="5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4"/>
                    <a:pt x="7" y="16"/>
                    <a:pt x="8" y="18"/>
                  </a:cubicBezTo>
                  <a:cubicBezTo>
                    <a:pt x="8" y="18"/>
                    <a:pt x="7" y="19"/>
                    <a:pt x="7" y="19"/>
                  </a:cubicBezTo>
                  <a:cubicBezTo>
                    <a:pt x="7" y="19"/>
                    <a:pt x="7" y="20"/>
                    <a:pt x="8" y="20"/>
                  </a:cubicBezTo>
                  <a:cubicBezTo>
                    <a:pt x="9" y="22"/>
                    <a:pt x="8" y="25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30"/>
                    <a:pt x="9" y="31"/>
                    <a:pt x="9" y="32"/>
                  </a:cubicBezTo>
                  <a:cubicBezTo>
                    <a:pt x="9" y="34"/>
                    <a:pt x="10" y="37"/>
                    <a:pt x="11" y="39"/>
                  </a:cubicBezTo>
                  <a:cubicBezTo>
                    <a:pt x="11" y="40"/>
                    <a:pt x="12" y="41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4"/>
                    <a:pt x="13" y="45"/>
                    <a:pt x="12" y="47"/>
                  </a:cubicBezTo>
                  <a:cubicBezTo>
                    <a:pt x="12" y="48"/>
                    <a:pt x="12" y="49"/>
                    <a:pt x="12" y="50"/>
                  </a:cubicBezTo>
                  <a:cubicBezTo>
                    <a:pt x="12" y="51"/>
                    <a:pt x="13" y="52"/>
                    <a:pt x="13" y="53"/>
                  </a:cubicBezTo>
                  <a:cubicBezTo>
                    <a:pt x="13" y="54"/>
                    <a:pt x="13" y="54"/>
                    <a:pt x="13" y="55"/>
                  </a:cubicBezTo>
                  <a:close/>
                  <a:moveTo>
                    <a:pt x="28" y="127"/>
                  </a:move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7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lose/>
                  <a:moveTo>
                    <a:pt x="12" y="78"/>
                  </a:move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3" y="78"/>
                  </a:cubicBezTo>
                  <a:cubicBezTo>
                    <a:pt x="13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lose/>
                  <a:moveTo>
                    <a:pt x="4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4" y="23"/>
                    <a:pt x="4" y="22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11" y="52"/>
                  </a:move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lose/>
                  <a:moveTo>
                    <a:pt x="1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lose/>
                  <a:moveTo>
                    <a:pt x="10" y="3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lose/>
                  <a:moveTo>
                    <a:pt x="16" y="86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6" y="86"/>
                    <a:pt x="16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5"/>
                    <a:pt x="16" y="85"/>
                    <a:pt x="16" y="86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14" y="77"/>
                  </a:moveTo>
                  <a:cubicBezTo>
                    <a:pt x="14" y="78"/>
                    <a:pt x="14" y="78"/>
                    <a:pt x="14" y="78"/>
                  </a:cubicBezTo>
                  <a:cubicBezTo>
                    <a:pt x="14" y="77"/>
                    <a:pt x="14" y="77"/>
                    <a:pt x="14" y="77"/>
                  </a:cubicBezTo>
                  <a:close/>
                  <a:moveTo>
                    <a:pt x="13" y="78"/>
                  </a:move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lose/>
                  <a:moveTo>
                    <a:pt x="6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lose/>
                  <a:moveTo>
                    <a:pt x="9" y="72"/>
                  </a:move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lose/>
                  <a:moveTo>
                    <a:pt x="7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lose/>
                  <a:moveTo>
                    <a:pt x="7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3" name="Freeform 77754">
              <a:extLst>
                <a:ext uri="{FF2B5EF4-FFF2-40B4-BE49-F238E27FC236}">
                  <a16:creationId xmlns:a16="http://schemas.microsoft.com/office/drawing/2014/main" id="{35043AED-67B9-192E-BE94-D6781FF23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413" y="5792786"/>
              <a:ext cx="203200" cy="255587"/>
            </a:xfrm>
            <a:custGeom>
              <a:avLst/>
              <a:gdLst>
                <a:gd name="T0" fmla="*/ 23 w 48"/>
                <a:gd name="T1" fmla="*/ 38 h 60"/>
                <a:gd name="T2" fmla="*/ 21 w 48"/>
                <a:gd name="T3" fmla="*/ 42 h 60"/>
                <a:gd name="T4" fmla="*/ 16 w 48"/>
                <a:gd name="T5" fmla="*/ 49 h 60"/>
                <a:gd name="T6" fmla="*/ 15 w 48"/>
                <a:gd name="T7" fmla="*/ 52 h 60"/>
                <a:gd name="T8" fmla="*/ 11 w 48"/>
                <a:gd name="T9" fmla="*/ 59 h 60"/>
                <a:gd name="T10" fmla="*/ 7 w 48"/>
                <a:gd name="T11" fmla="*/ 60 h 60"/>
                <a:gd name="T12" fmla="*/ 5 w 48"/>
                <a:gd name="T13" fmla="*/ 60 h 60"/>
                <a:gd name="T14" fmla="*/ 1 w 48"/>
                <a:gd name="T15" fmla="*/ 56 h 60"/>
                <a:gd name="T16" fmla="*/ 0 w 48"/>
                <a:gd name="T17" fmla="*/ 55 h 60"/>
                <a:gd name="T18" fmla="*/ 3 w 48"/>
                <a:gd name="T19" fmla="*/ 48 h 60"/>
                <a:gd name="T20" fmla="*/ 9 w 48"/>
                <a:gd name="T21" fmla="*/ 45 h 60"/>
                <a:gd name="T22" fmla="*/ 13 w 48"/>
                <a:gd name="T23" fmla="*/ 40 h 60"/>
                <a:gd name="T24" fmla="*/ 17 w 48"/>
                <a:gd name="T25" fmla="*/ 35 h 60"/>
                <a:gd name="T26" fmla="*/ 20 w 48"/>
                <a:gd name="T27" fmla="*/ 30 h 60"/>
                <a:gd name="T28" fmla="*/ 21 w 48"/>
                <a:gd name="T29" fmla="*/ 25 h 60"/>
                <a:gd name="T30" fmla="*/ 27 w 48"/>
                <a:gd name="T31" fmla="*/ 18 h 60"/>
                <a:gd name="T32" fmla="*/ 32 w 48"/>
                <a:gd name="T33" fmla="*/ 10 h 60"/>
                <a:gd name="T34" fmla="*/ 37 w 48"/>
                <a:gd name="T35" fmla="*/ 6 h 60"/>
                <a:gd name="T36" fmla="*/ 43 w 48"/>
                <a:gd name="T37" fmla="*/ 1 h 60"/>
                <a:gd name="T38" fmla="*/ 47 w 48"/>
                <a:gd name="T39" fmla="*/ 2 h 60"/>
                <a:gd name="T40" fmla="*/ 45 w 48"/>
                <a:gd name="T41" fmla="*/ 7 h 60"/>
                <a:gd name="T42" fmla="*/ 43 w 48"/>
                <a:gd name="T43" fmla="*/ 9 h 60"/>
                <a:gd name="T44" fmla="*/ 41 w 48"/>
                <a:gd name="T45" fmla="*/ 11 h 60"/>
                <a:gd name="T46" fmla="*/ 36 w 48"/>
                <a:gd name="T47" fmla="*/ 15 h 60"/>
                <a:gd name="T48" fmla="*/ 34 w 48"/>
                <a:gd name="T49" fmla="*/ 19 h 60"/>
                <a:gd name="T50" fmla="*/ 33 w 48"/>
                <a:gd name="T51" fmla="*/ 21 h 60"/>
                <a:gd name="T52" fmla="*/ 31 w 48"/>
                <a:gd name="T53" fmla="*/ 23 h 60"/>
                <a:gd name="T54" fmla="*/ 29 w 48"/>
                <a:gd name="T55" fmla="*/ 26 h 60"/>
                <a:gd name="T56" fmla="*/ 27 w 48"/>
                <a:gd name="T57" fmla="*/ 29 h 60"/>
                <a:gd name="T58" fmla="*/ 26 w 48"/>
                <a:gd name="T59" fmla="*/ 33 h 60"/>
                <a:gd name="T60" fmla="*/ 24 w 48"/>
                <a:gd name="T61" fmla="*/ 37 h 60"/>
                <a:gd name="T62" fmla="*/ 13 w 48"/>
                <a:gd name="T63" fmla="*/ 53 h 60"/>
                <a:gd name="T64" fmla="*/ 13 w 48"/>
                <a:gd name="T65" fmla="*/ 53 h 60"/>
                <a:gd name="T66" fmla="*/ 38 w 48"/>
                <a:gd name="T67" fmla="*/ 12 h 60"/>
                <a:gd name="T68" fmla="*/ 38 w 48"/>
                <a:gd name="T69" fmla="*/ 12 h 60"/>
                <a:gd name="T70" fmla="*/ 1 w 48"/>
                <a:gd name="T71" fmla="*/ 52 h 60"/>
                <a:gd name="T72" fmla="*/ 24 w 48"/>
                <a:gd name="T73" fmla="*/ 33 h 60"/>
                <a:gd name="T74" fmla="*/ 24 w 48"/>
                <a:gd name="T75" fmla="*/ 33 h 60"/>
                <a:gd name="T76" fmla="*/ 24 w 48"/>
                <a:gd name="T77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60">
                  <a:moveTo>
                    <a:pt x="24" y="37"/>
                  </a:moveTo>
                  <a:cubicBezTo>
                    <a:pt x="24" y="37"/>
                    <a:pt x="23" y="37"/>
                    <a:pt x="23" y="38"/>
                  </a:cubicBezTo>
                  <a:cubicBezTo>
                    <a:pt x="23" y="38"/>
                    <a:pt x="23" y="38"/>
                    <a:pt x="23" y="39"/>
                  </a:cubicBezTo>
                  <a:cubicBezTo>
                    <a:pt x="22" y="40"/>
                    <a:pt x="22" y="41"/>
                    <a:pt x="21" y="42"/>
                  </a:cubicBezTo>
                  <a:cubicBezTo>
                    <a:pt x="20" y="43"/>
                    <a:pt x="20" y="43"/>
                    <a:pt x="20" y="44"/>
                  </a:cubicBezTo>
                  <a:cubicBezTo>
                    <a:pt x="19" y="46"/>
                    <a:pt x="17" y="47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5" y="51"/>
                    <a:pt x="15" y="52"/>
                    <a:pt x="15" y="52"/>
                  </a:cubicBezTo>
                  <a:cubicBezTo>
                    <a:pt x="14" y="53"/>
                    <a:pt x="13" y="54"/>
                    <a:pt x="13" y="56"/>
                  </a:cubicBezTo>
                  <a:cubicBezTo>
                    <a:pt x="12" y="57"/>
                    <a:pt x="12" y="58"/>
                    <a:pt x="11" y="59"/>
                  </a:cubicBezTo>
                  <a:cubicBezTo>
                    <a:pt x="10" y="59"/>
                    <a:pt x="9" y="60"/>
                    <a:pt x="8" y="60"/>
                  </a:cubicBezTo>
                  <a:cubicBezTo>
                    <a:pt x="8" y="60"/>
                    <a:pt x="8" y="60"/>
                    <a:pt x="7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59"/>
                    <a:pt x="2" y="57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52"/>
                    <a:pt x="2" y="48"/>
                    <a:pt x="3" y="48"/>
                  </a:cubicBezTo>
                  <a:cubicBezTo>
                    <a:pt x="4" y="47"/>
                    <a:pt x="5" y="47"/>
                    <a:pt x="6" y="47"/>
                  </a:cubicBezTo>
                  <a:cubicBezTo>
                    <a:pt x="6" y="46"/>
                    <a:pt x="8" y="45"/>
                    <a:pt x="9" y="45"/>
                  </a:cubicBezTo>
                  <a:cubicBezTo>
                    <a:pt x="10" y="44"/>
                    <a:pt x="11" y="43"/>
                    <a:pt x="12" y="42"/>
                  </a:cubicBezTo>
                  <a:cubicBezTo>
                    <a:pt x="13" y="42"/>
                    <a:pt x="13" y="41"/>
                    <a:pt x="13" y="40"/>
                  </a:cubicBezTo>
                  <a:cubicBezTo>
                    <a:pt x="14" y="39"/>
                    <a:pt x="15" y="37"/>
                    <a:pt x="16" y="37"/>
                  </a:cubicBezTo>
                  <a:cubicBezTo>
                    <a:pt x="17" y="36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3"/>
                    <a:pt x="19" y="32"/>
                    <a:pt x="20" y="30"/>
                  </a:cubicBezTo>
                  <a:cubicBezTo>
                    <a:pt x="20" y="29"/>
                    <a:pt x="21" y="28"/>
                    <a:pt x="22" y="26"/>
                  </a:cubicBezTo>
                  <a:cubicBezTo>
                    <a:pt x="22" y="26"/>
                    <a:pt x="21" y="25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30" y="13"/>
                    <a:pt x="31" y="11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40" y="4"/>
                    <a:pt x="42" y="3"/>
                    <a:pt x="43" y="1"/>
                  </a:cubicBezTo>
                  <a:cubicBezTo>
                    <a:pt x="44" y="1"/>
                    <a:pt x="45" y="0"/>
                    <a:pt x="46" y="1"/>
                  </a:cubicBezTo>
                  <a:cubicBezTo>
                    <a:pt x="46" y="1"/>
                    <a:pt x="47" y="2"/>
                    <a:pt x="47" y="2"/>
                  </a:cubicBezTo>
                  <a:cubicBezTo>
                    <a:pt x="48" y="3"/>
                    <a:pt x="48" y="4"/>
                    <a:pt x="48" y="4"/>
                  </a:cubicBezTo>
                  <a:cubicBezTo>
                    <a:pt x="47" y="5"/>
                    <a:pt x="47" y="7"/>
                    <a:pt x="45" y="7"/>
                  </a:cubicBezTo>
                  <a:cubicBezTo>
                    <a:pt x="45" y="7"/>
                    <a:pt x="44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10"/>
                    <a:pt x="41" y="10"/>
                  </a:cubicBezTo>
                  <a:cubicBezTo>
                    <a:pt x="41" y="10"/>
                    <a:pt x="41" y="11"/>
                    <a:pt x="41" y="11"/>
                  </a:cubicBezTo>
                  <a:cubicBezTo>
                    <a:pt x="40" y="11"/>
                    <a:pt x="40" y="11"/>
                    <a:pt x="39" y="12"/>
                  </a:cubicBezTo>
                  <a:cubicBezTo>
                    <a:pt x="38" y="12"/>
                    <a:pt x="37" y="14"/>
                    <a:pt x="36" y="15"/>
                  </a:cubicBezTo>
                  <a:cubicBezTo>
                    <a:pt x="36" y="16"/>
                    <a:pt x="35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3" y="20"/>
                    <a:pt x="33" y="21"/>
                  </a:cubicBezTo>
                  <a:cubicBezTo>
                    <a:pt x="32" y="21"/>
                    <a:pt x="32" y="22"/>
                    <a:pt x="31" y="2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0" y="25"/>
                    <a:pt x="30" y="25"/>
                    <a:pt x="29" y="26"/>
                  </a:cubicBezTo>
                  <a:cubicBezTo>
                    <a:pt x="28" y="26"/>
                    <a:pt x="28" y="28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6" y="30"/>
                    <a:pt x="26" y="30"/>
                    <a:pt x="26" y="31"/>
                  </a:cubicBezTo>
                  <a:cubicBezTo>
                    <a:pt x="26" y="32"/>
                    <a:pt x="26" y="32"/>
                    <a:pt x="26" y="33"/>
                  </a:cubicBezTo>
                  <a:cubicBezTo>
                    <a:pt x="25" y="34"/>
                    <a:pt x="24" y="35"/>
                    <a:pt x="24" y="36"/>
                  </a:cubicBezTo>
                  <a:cubicBezTo>
                    <a:pt x="24" y="36"/>
                    <a:pt x="24" y="36"/>
                    <a:pt x="24" y="37"/>
                  </a:cubicBezTo>
                  <a:close/>
                  <a:moveTo>
                    <a:pt x="13" y="53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lose/>
                  <a:moveTo>
                    <a:pt x="38" y="12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2"/>
                    <a:pt x="38" y="12"/>
                    <a:pt x="38" y="12"/>
                  </a:cubicBezTo>
                  <a:close/>
                  <a:moveTo>
                    <a:pt x="1" y="52"/>
                  </a:move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lose/>
                  <a:moveTo>
                    <a:pt x="24" y="33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7755">
              <a:extLst>
                <a:ext uri="{FF2B5EF4-FFF2-40B4-BE49-F238E27FC236}">
                  <a16:creationId xmlns:a16="http://schemas.microsoft.com/office/drawing/2014/main" id="{23EAED17-8B37-EC15-F911-7C882D2AD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113" y="5873748"/>
              <a:ext cx="220663" cy="344487"/>
            </a:xfrm>
            <a:custGeom>
              <a:avLst/>
              <a:gdLst>
                <a:gd name="T0" fmla="*/ 16 w 52"/>
                <a:gd name="T1" fmla="*/ 66 h 81"/>
                <a:gd name="T2" fmla="*/ 13 w 52"/>
                <a:gd name="T3" fmla="*/ 71 h 81"/>
                <a:gd name="T4" fmla="*/ 4 w 52"/>
                <a:gd name="T5" fmla="*/ 80 h 81"/>
                <a:gd name="T6" fmla="*/ 0 w 52"/>
                <a:gd name="T7" fmla="*/ 77 h 81"/>
                <a:gd name="T8" fmla="*/ 5 w 52"/>
                <a:gd name="T9" fmla="*/ 71 h 81"/>
                <a:gd name="T10" fmla="*/ 9 w 52"/>
                <a:gd name="T11" fmla="*/ 70 h 81"/>
                <a:gd name="T12" fmla="*/ 12 w 52"/>
                <a:gd name="T13" fmla="*/ 59 h 81"/>
                <a:gd name="T14" fmla="*/ 17 w 52"/>
                <a:gd name="T15" fmla="*/ 56 h 81"/>
                <a:gd name="T16" fmla="*/ 23 w 52"/>
                <a:gd name="T17" fmla="*/ 52 h 81"/>
                <a:gd name="T18" fmla="*/ 28 w 52"/>
                <a:gd name="T19" fmla="*/ 46 h 81"/>
                <a:gd name="T20" fmla="*/ 33 w 52"/>
                <a:gd name="T21" fmla="*/ 37 h 81"/>
                <a:gd name="T22" fmla="*/ 35 w 52"/>
                <a:gd name="T23" fmla="*/ 33 h 81"/>
                <a:gd name="T24" fmla="*/ 36 w 52"/>
                <a:gd name="T25" fmla="*/ 23 h 81"/>
                <a:gd name="T26" fmla="*/ 36 w 52"/>
                <a:gd name="T27" fmla="*/ 19 h 81"/>
                <a:gd name="T28" fmla="*/ 38 w 52"/>
                <a:gd name="T29" fmla="*/ 16 h 81"/>
                <a:gd name="T30" fmla="*/ 39 w 52"/>
                <a:gd name="T31" fmla="*/ 14 h 81"/>
                <a:gd name="T32" fmla="*/ 42 w 52"/>
                <a:gd name="T33" fmla="*/ 11 h 81"/>
                <a:gd name="T34" fmla="*/ 43 w 52"/>
                <a:gd name="T35" fmla="*/ 9 h 81"/>
                <a:gd name="T36" fmla="*/ 49 w 52"/>
                <a:gd name="T37" fmla="*/ 0 h 81"/>
                <a:gd name="T38" fmla="*/ 49 w 52"/>
                <a:gd name="T39" fmla="*/ 6 h 81"/>
                <a:gd name="T40" fmla="*/ 46 w 52"/>
                <a:gd name="T41" fmla="*/ 11 h 81"/>
                <a:gd name="T42" fmla="*/ 44 w 52"/>
                <a:gd name="T43" fmla="*/ 16 h 81"/>
                <a:gd name="T44" fmla="*/ 41 w 52"/>
                <a:gd name="T45" fmla="*/ 20 h 81"/>
                <a:gd name="T46" fmla="*/ 40 w 52"/>
                <a:gd name="T47" fmla="*/ 25 h 81"/>
                <a:gd name="T48" fmla="*/ 40 w 52"/>
                <a:gd name="T49" fmla="*/ 31 h 81"/>
                <a:gd name="T50" fmla="*/ 38 w 52"/>
                <a:gd name="T51" fmla="*/ 36 h 81"/>
                <a:gd name="T52" fmla="*/ 36 w 52"/>
                <a:gd name="T53" fmla="*/ 40 h 81"/>
                <a:gd name="T54" fmla="*/ 33 w 52"/>
                <a:gd name="T55" fmla="*/ 46 h 81"/>
                <a:gd name="T56" fmla="*/ 31 w 52"/>
                <a:gd name="T57" fmla="*/ 51 h 81"/>
                <a:gd name="T58" fmla="*/ 29 w 52"/>
                <a:gd name="T59" fmla="*/ 57 h 81"/>
                <a:gd name="T60" fmla="*/ 23 w 52"/>
                <a:gd name="T61" fmla="*/ 60 h 81"/>
                <a:gd name="T62" fmla="*/ 21 w 52"/>
                <a:gd name="T63" fmla="*/ 61 h 81"/>
                <a:gd name="T64" fmla="*/ 17 w 52"/>
                <a:gd name="T65" fmla="*/ 63 h 81"/>
                <a:gd name="T66" fmla="*/ 15 w 52"/>
                <a:gd name="T67" fmla="*/ 68 h 81"/>
                <a:gd name="T68" fmla="*/ 15 w 52"/>
                <a:gd name="T69" fmla="*/ 68 h 81"/>
                <a:gd name="T70" fmla="*/ 41 w 52"/>
                <a:gd name="T71" fmla="*/ 20 h 81"/>
                <a:gd name="T72" fmla="*/ 41 w 52"/>
                <a:gd name="T73" fmla="*/ 20 h 81"/>
                <a:gd name="T74" fmla="*/ 45 w 52"/>
                <a:gd name="T75" fmla="*/ 10 h 81"/>
                <a:gd name="T76" fmla="*/ 45 w 52"/>
                <a:gd name="T77" fmla="*/ 10 h 81"/>
                <a:gd name="T78" fmla="*/ 45 w 52"/>
                <a:gd name="T79" fmla="*/ 7 h 81"/>
                <a:gd name="T80" fmla="*/ 45 w 52"/>
                <a:gd name="T81" fmla="*/ 6 h 81"/>
                <a:gd name="T82" fmla="*/ 1 w 52"/>
                <a:gd name="T83" fmla="*/ 77 h 81"/>
                <a:gd name="T84" fmla="*/ 1 w 52"/>
                <a:gd name="T85" fmla="*/ 77 h 81"/>
                <a:gd name="T86" fmla="*/ 44 w 52"/>
                <a:gd name="T87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81">
                  <a:moveTo>
                    <a:pt x="17" y="63"/>
                  </a:moveTo>
                  <a:cubicBezTo>
                    <a:pt x="17" y="64"/>
                    <a:pt x="17" y="65"/>
                    <a:pt x="16" y="66"/>
                  </a:cubicBezTo>
                  <a:cubicBezTo>
                    <a:pt x="16" y="67"/>
                    <a:pt x="15" y="68"/>
                    <a:pt x="15" y="69"/>
                  </a:cubicBezTo>
                  <a:cubicBezTo>
                    <a:pt x="14" y="70"/>
                    <a:pt x="14" y="71"/>
                    <a:pt x="13" y="71"/>
                  </a:cubicBezTo>
                  <a:cubicBezTo>
                    <a:pt x="12" y="72"/>
                    <a:pt x="11" y="72"/>
                    <a:pt x="10" y="72"/>
                  </a:cubicBezTo>
                  <a:cubicBezTo>
                    <a:pt x="9" y="75"/>
                    <a:pt x="7" y="78"/>
                    <a:pt x="4" y="80"/>
                  </a:cubicBezTo>
                  <a:cubicBezTo>
                    <a:pt x="3" y="81"/>
                    <a:pt x="2" y="81"/>
                    <a:pt x="1" y="80"/>
                  </a:cubicBezTo>
                  <a:cubicBezTo>
                    <a:pt x="0" y="79"/>
                    <a:pt x="0" y="78"/>
                    <a:pt x="0" y="77"/>
                  </a:cubicBezTo>
                  <a:cubicBezTo>
                    <a:pt x="1" y="75"/>
                    <a:pt x="1" y="75"/>
                    <a:pt x="3" y="74"/>
                  </a:cubicBezTo>
                  <a:cubicBezTo>
                    <a:pt x="3" y="73"/>
                    <a:pt x="4" y="72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8" y="70"/>
                    <a:pt x="9" y="70"/>
                    <a:pt x="9" y="70"/>
                  </a:cubicBezTo>
                  <a:cubicBezTo>
                    <a:pt x="10" y="67"/>
                    <a:pt x="12" y="65"/>
                    <a:pt x="13" y="62"/>
                  </a:cubicBezTo>
                  <a:cubicBezTo>
                    <a:pt x="12" y="61"/>
                    <a:pt x="11" y="60"/>
                    <a:pt x="12" y="59"/>
                  </a:cubicBezTo>
                  <a:cubicBezTo>
                    <a:pt x="13" y="57"/>
                    <a:pt x="14" y="56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6"/>
                    <a:pt x="19" y="54"/>
                    <a:pt x="21" y="54"/>
                  </a:cubicBezTo>
                  <a:cubicBezTo>
                    <a:pt x="21" y="53"/>
                    <a:pt x="22" y="52"/>
                    <a:pt x="23" y="52"/>
                  </a:cubicBezTo>
                  <a:cubicBezTo>
                    <a:pt x="24" y="51"/>
                    <a:pt x="25" y="49"/>
                    <a:pt x="26" y="49"/>
                  </a:cubicBezTo>
                  <a:cubicBezTo>
                    <a:pt x="27" y="48"/>
                    <a:pt x="28" y="47"/>
                    <a:pt x="28" y="46"/>
                  </a:cubicBezTo>
                  <a:cubicBezTo>
                    <a:pt x="29" y="45"/>
                    <a:pt x="29" y="45"/>
                    <a:pt x="30" y="44"/>
                  </a:cubicBezTo>
                  <a:cubicBezTo>
                    <a:pt x="31" y="42"/>
                    <a:pt x="32" y="39"/>
                    <a:pt x="33" y="37"/>
                  </a:cubicBezTo>
                  <a:cubicBezTo>
                    <a:pt x="34" y="37"/>
                    <a:pt x="34" y="36"/>
                    <a:pt x="34" y="35"/>
                  </a:cubicBezTo>
                  <a:cubicBezTo>
                    <a:pt x="34" y="35"/>
                    <a:pt x="35" y="34"/>
                    <a:pt x="35" y="33"/>
                  </a:cubicBezTo>
                  <a:cubicBezTo>
                    <a:pt x="36" y="31"/>
                    <a:pt x="36" y="29"/>
                    <a:pt x="36" y="28"/>
                  </a:cubicBezTo>
                  <a:cubicBezTo>
                    <a:pt x="35" y="26"/>
                    <a:pt x="36" y="25"/>
                    <a:pt x="36" y="23"/>
                  </a:cubicBezTo>
                  <a:cubicBezTo>
                    <a:pt x="36" y="22"/>
                    <a:pt x="36" y="22"/>
                    <a:pt x="36" y="21"/>
                  </a:cubicBezTo>
                  <a:cubicBezTo>
                    <a:pt x="36" y="20"/>
                    <a:pt x="36" y="20"/>
                    <a:pt x="36" y="19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7"/>
                    <a:pt x="38" y="16"/>
                  </a:cubicBezTo>
                  <a:cubicBezTo>
                    <a:pt x="38" y="16"/>
                    <a:pt x="38" y="16"/>
                    <a:pt x="38" y="15"/>
                  </a:cubicBezTo>
                  <a:cubicBezTo>
                    <a:pt x="39" y="15"/>
                    <a:pt x="39" y="15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3"/>
                    <a:pt x="41" y="12"/>
                    <a:pt x="42" y="11"/>
                  </a:cubicBezTo>
                  <a:cubicBezTo>
                    <a:pt x="42" y="11"/>
                    <a:pt x="43" y="10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4" y="7"/>
                    <a:pt x="45" y="6"/>
                    <a:pt x="45" y="4"/>
                  </a:cubicBezTo>
                  <a:cubicBezTo>
                    <a:pt x="47" y="3"/>
                    <a:pt x="48" y="1"/>
                    <a:pt x="49" y="0"/>
                  </a:cubicBezTo>
                  <a:cubicBezTo>
                    <a:pt x="50" y="0"/>
                    <a:pt x="51" y="1"/>
                    <a:pt x="52" y="2"/>
                  </a:cubicBezTo>
                  <a:cubicBezTo>
                    <a:pt x="51" y="3"/>
                    <a:pt x="50" y="5"/>
                    <a:pt x="49" y="6"/>
                  </a:cubicBezTo>
                  <a:cubicBezTo>
                    <a:pt x="48" y="6"/>
                    <a:pt x="48" y="7"/>
                    <a:pt x="48" y="8"/>
                  </a:cubicBezTo>
                  <a:cubicBezTo>
                    <a:pt x="47" y="9"/>
                    <a:pt x="47" y="10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5" y="13"/>
                    <a:pt x="44" y="15"/>
                    <a:pt x="44" y="16"/>
                  </a:cubicBezTo>
                  <a:cubicBezTo>
                    <a:pt x="43" y="17"/>
                    <a:pt x="43" y="17"/>
                    <a:pt x="42" y="18"/>
                  </a:cubicBezTo>
                  <a:cubicBezTo>
                    <a:pt x="42" y="19"/>
                    <a:pt x="42" y="20"/>
                    <a:pt x="41" y="20"/>
                  </a:cubicBezTo>
                  <a:cubicBezTo>
                    <a:pt x="41" y="21"/>
                    <a:pt x="41" y="21"/>
                    <a:pt x="40" y="22"/>
                  </a:cubicBezTo>
                  <a:cubicBezTo>
                    <a:pt x="40" y="23"/>
                    <a:pt x="40" y="24"/>
                    <a:pt x="40" y="25"/>
                  </a:cubicBezTo>
                  <a:cubicBezTo>
                    <a:pt x="40" y="26"/>
                    <a:pt x="40" y="27"/>
                    <a:pt x="40" y="28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40" y="31"/>
                    <a:pt x="40" y="32"/>
                    <a:pt x="39" y="32"/>
                  </a:cubicBezTo>
                  <a:cubicBezTo>
                    <a:pt x="39" y="33"/>
                    <a:pt x="39" y="35"/>
                    <a:pt x="38" y="36"/>
                  </a:cubicBezTo>
                  <a:cubicBezTo>
                    <a:pt x="38" y="37"/>
                    <a:pt x="38" y="37"/>
                    <a:pt x="37" y="38"/>
                  </a:cubicBezTo>
                  <a:cubicBezTo>
                    <a:pt x="37" y="39"/>
                    <a:pt x="36" y="40"/>
                    <a:pt x="36" y="40"/>
                  </a:cubicBezTo>
                  <a:cubicBezTo>
                    <a:pt x="36" y="42"/>
                    <a:pt x="34" y="43"/>
                    <a:pt x="34" y="45"/>
                  </a:cubicBezTo>
                  <a:cubicBezTo>
                    <a:pt x="34" y="45"/>
                    <a:pt x="34" y="45"/>
                    <a:pt x="33" y="46"/>
                  </a:cubicBezTo>
                  <a:cubicBezTo>
                    <a:pt x="33" y="47"/>
                    <a:pt x="33" y="48"/>
                    <a:pt x="32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3"/>
                    <a:pt x="30" y="54"/>
                    <a:pt x="30" y="55"/>
                  </a:cubicBezTo>
                  <a:cubicBezTo>
                    <a:pt x="30" y="55"/>
                    <a:pt x="29" y="56"/>
                    <a:pt x="29" y="57"/>
                  </a:cubicBezTo>
                  <a:cubicBezTo>
                    <a:pt x="29" y="57"/>
                    <a:pt x="29" y="57"/>
                    <a:pt x="28" y="58"/>
                  </a:cubicBezTo>
                  <a:cubicBezTo>
                    <a:pt x="26" y="58"/>
                    <a:pt x="24" y="58"/>
                    <a:pt x="23" y="60"/>
                  </a:cubicBez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1" y="60"/>
                    <a:pt x="21" y="61"/>
                  </a:cubicBezTo>
                  <a:cubicBezTo>
                    <a:pt x="20" y="62"/>
                    <a:pt x="19" y="62"/>
                    <a:pt x="18" y="62"/>
                  </a:cubicBezTo>
                  <a:cubicBezTo>
                    <a:pt x="18" y="62"/>
                    <a:pt x="17" y="63"/>
                    <a:pt x="17" y="63"/>
                  </a:cubicBezTo>
                  <a:cubicBezTo>
                    <a:pt x="17" y="63"/>
                    <a:pt x="17" y="63"/>
                    <a:pt x="17" y="63"/>
                  </a:cubicBezTo>
                  <a:close/>
                  <a:moveTo>
                    <a:pt x="15" y="68"/>
                  </a:moveTo>
                  <a:cubicBezTo>
                    <a:pt x="14" y="68"/>
                    <a:pt x="14" y="68"/>
                    <a:pt x="15" y="68"/>
                  </a:cubicBezTo>
                  <a:cubicBezTo>
                    <a:pt x="14" y="68"/>
                    <a:pt x="14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lose/>
                  <a:moveTo>
                    <a:pt x="41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lose/>
                  <a:moveTo>
                    <a:pt x="45" y="7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6"/>
                    <a:pt x="45" y="7"/>
                    <a:pt x="45" y="7"/>
                  </a:cubicBezTo>
                  <a:close/>
                  <a:moveTo>
                    <a:pt x="1" y="77"/>
                  </a:move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7756">
              <a:extLst>
                <a:ext uri="{FF2B5EF4-FFF2-40B4-BE49-F238E27FC236}">
                  <a16:creationId xmlns:a16="http://schemas.microsoft.com/office/drawing/2014/main" id="{0EE82BA0-0458-A0BD-BFA8-818BD559AF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775" y="5745161"/>
              <a:ext cx="157163" cy="85725"/>
            </a:xfrm>
            <a:custGeom>
              <a:avLst/>
              <a:gdLst>
                <a:gd name="T0" fmla="*/ 0 w 37"/>
                <a:gd name="T1" fmla="*/ 19 h 20"/>
                <a:gd name="T2" fmla="*/ 2 w 37"/>
                <a:gd name="T3" fmla="*/ 15 h 20"/>
                <a:gd name="T4" fmla="*/ 4 w 37"/>
                <a:gd name="T5" fmla="*/ 13 h 20"/>
                <a:gd name="T6" fmla="*/ 5 w 37"/>
                <a:gd name="T7" fmla="*/ 12 h 20"/>
                <a:gd name="T8" fmla="*/ 10 w 37"/>
                <a:gd name="T9" fmla="*/ 8 h 20"/>
                <a:gd name="T10" fmla="*/ 14 w 37"/>
                <a:gd name="T11" fmla="*/ 7 h 20"/>
                <a:gd name="T12" fmla="*/ 14 w 37"/>
                <a:gd name="T13" fmla="*/ 7 h 20"/>
                <a:gd name="T14" fmla="*/ 18 w 37"/>
                <a:gd name="T15" fmla="*/ 6 h 20"/>
                <a:gd name="T16" fmla="*/ 21 w 37"/>
                <a:gd name="T17" fmla="*/ 6 h 20"/>
                <a:gd name="T18" fmla="*/ 26 w 37"/>
                <a:gd name="T19" fmla="*/ 5 h 20"/>
                <a:gd name="T20" fmla="*/ 31 w 37"/>
                <a:gd name="T21" fmla="*/ 3 h 20"/>
                <a:gd name="T22" fmla="*/ 33 w 37"/>
                <a:gd name="T23" fmla="*/ 2 h 20"/>
                <a:gd name="T24" fmla="*/ 34 w 37"/>
                <a:gd name="T25" fmla="*/ 1 h 20"/>
                <a:gd name="T26" fmla="*/ 37 w 37"/>
                <a:gd name="T27" fmla="*/ 1 h 20"/>
                <a:gd name="T28" fmla="*/ 34 w 37"/>
                <a:gd name="T29" fmla="*/ 4 h 20"/>
                <a:gd name="T30" fmla="*/ 33 w 37"/>
                <a:gd name="T31" fmla="*/ 4 h 20"/>
                <a:gd name="T32" fmla="*/ 30 w 37"/>
                <a:gd name="T33" fmla="*/ 5 h 20"/>
                <a:gd name="T34" fmla="*/ 27 w 37"/>
                <a:gd name="T35" fmla="*/ 7 h 20"/>
                <a:gd name="T36" fmla="*/ 25 w 37"/>
                <a:gd name="T37" fmla="*/ 9 h 20"/>
                <a:gd name="T38" fmla="*/ 23 w 37"/>
                <a:gd name="T39" fmla="*/ 11 h 20"/>
                <a:gd name="T40" fmla="*/ 16 w 37"/>
                <a:gd name="T41" fmla="*/ 17 h 20"/>
                <a:gd name="T42" fmla="*/ 15 w 37"/>
                <a:gd name="T43" fmla="*/ 17 h 20"/>
                <a:gd name="T44" fmla="*/ 6 w 37"/>
                <a:gd name="T45" fmla="*/ 20 h 20"/>
                <a:gd name="T46" fmla="*/ 3 w 37"/>
                <a:gd name="T47" fmla="*/ 20 h 20"/>
                <a:gd name="T48" fmla="*/ 0 w 37"/>
                <a:gd name="T49" fmla="*/ 19 h 20"/>
                <a:gd name="T50" fmla="*/ 26 w 37"/>
                <a:gd name="T51" fmla="*/ 7 h 20"/>
                <a:gd name="T52" fmla="*/ 26 w 37"/>
                <a:gd name="T53" fmla="*/ 7 h 20"/>
                <a:gd name="T54" fmla="*/ 26 w 37"/>
                <a:gd name="T55" fmla="*/ 7 h 20"/>
                <a:gd name="T56" fmla="*/ 26 w 37"/>
                <a:gd name="T57" fmla="*/ 7 h 20"/>
                <a:gd name="T58" fmla="*/ 15 w 37"/>
                <a:gd name="T59" fmla="*/ 16 h 20"/>
                <a:gd name="T60" fmla="*/ 15 w 37"/>
                <a:gd name="T61" fmla="*/ 16 h 20"/>
                <a:gd name="T62" fmla="*/ 14 w 37"/>
                <a:gd name="T63" fmla="*/ 17 h 20"/>
                <a:gd name="T64" fmla="*/ 14 w 37"/>
                <a:gd name="T65" fmla="*/ 17 h 20"/>
                <a:gd name="T66" fmla="*/ 15 w 37"/>
                <a:gd name="T67" fmla="*/ 16 h 20"/>
                <a:gd name="T68" fmla="*/ 12 w 37"/>
                <a:gd name="T69" fmla="*/ 12 h 20"/>
                <a:gd name="T70" fmla="*/ 12 w 37"/>
                <a:gd name="T71" fmla="*/ 13 h 20"/>
                <a:gd name="T72" fmla="*/ 12 w 37"/>
                <a:gd name="T73" fmla="*/ 12 h 20"/>
                <a:gd name="T74" fmla="*/ 12 w 37"/>
                <a:gd name="T75" fmla="*/ 12 h 20"/>
                <a:gd name="T76" fmla="*/ 12 w 37"/>
                <a:gd name="T77" fmla="*/ 12 h 20"/>
                <a:gd name="T78" fmla="*/ 1 w 37"/>
                <a:gd name="T79" fmla="*/ 17 h 20"/>
                <a:gd name="T80" fmla="*/ 1 w 37"/>
                <a:gd name="T81" fmla="*/ 17 h 20"/>
                <a:gd name="T82" fmla="*/ 1 w 37"/>
                <a:gd name="T8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20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3"/>
                    <a:pt x="4" y="12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7" y="7"/>
                    <a:pt x="18" y="6"/>
                  </a:cubicBezTo>
                  <a:cubicBezTo>
                    <a:pt x="19" y="6"/>
                    <a:pt x="20" y="6"/>
                    <a:pt x="21" y="6"/>
                  </a:cubicBezTo>
                  <a:cubicBezTo>
                    <a:pt x="23" y="6"/>
                    <a:pt x="25" y="6"/>
                    <a:pt x="26" y="5"/>
                  </a:cubicBezTo>
                  <a:cubicBezTo>
                    <a:pt x="28" y="4"/>
                    <a:pt x="29" y="4"/>
                    <a:pt x="31" y="3"/>
                  </a:cubicBezTo>
                  <a:cubicBezTo>
                    <a:pt x="31" y="3"/>
                    <a:pt x="32" y="3"/>
                    <a:pt x="33" y="2"/>
                  </a:cubicBezTo>
                  <a:cubicBezTo>
                    <a:pt x="33" y="2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7" y="2"/>
                    <a:pt x="35" y="3"/>
                    <a:pt x="34" y="4"/>
                  </a:cubicBezTo>
                  <a:cubicBezTo>
                    <a:pt x="34" y="4"/>
                    <a:pt x="33" y="3"/>
                    <a:pt x="33" y="4"/>
                  </a:cubicBezTo>
                  <a:cubicBezTo>
                    <a:pt x="32" y="4"/>
                    <a:pt x="31" y="5"/>
                    <a:pt x="30" y="5"/>
                  </a:cubicBezTo>
                  <a:cubicBezTo>
                    <a:pt x="29" y="6"/>
                    <a:pt x="28" y="6"/>
                    <a:pt x="27" y="7"/>
                  </a:cubicBezTo>
                  <a:cubicBezTo>
                    <a:pt x="26" y="7"/>
                    <a:pt x="25" y="8"/>
                    <a:pt x="25" y="9"/>
                  </a:cubicBezTo>
                  <a:cubicBezTo>
                    <a:pt x="24" y="10"/>
                    <a:pt x="23" y="11"/>
                    <a:pt x="23" y="11"/>
                  </a:cubicBezTo>
                  <a:cubicBezTo>
                    <a:pt x="21" y="14"/>
                    <a:pt x="19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2" y="19"/>
                    <a:pt x="9" y="20"/>
                    <a:pt x="6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2" y="20"/>
                    <a:pt x="1" y="20"/>
                    <a:pt x="0" y="19"/>
                  </a:cubicBezTo>
                  <a:close/>
                  <a:moveTo>
                    <a:pt x="26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6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7757">
              <a:extLst>
                <a:ext uri="{FF2B5EF4-FFF2-40B4-BE49-F238E27FC236}">
                  <a16:creationId xmlns:a16="http://schemas.microsoft.com/office/drawing/2014/main" id="{DB05BBB9-CAE3-93F6-A88A-429E44A477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075" y="6069011"/>
              <a:ext cx="122238" cy="146050"/>
            </a:xfrm>
            <a:custGeom>
              <a:avLst/>
              <a:gdLst>
                <a:gd name="T0" fmla="*/ 4 w 29"/>
                <a:gd name="T1" fmla="*/ 24 h 34"/>
                <a:gd name="T2" fmla="*/ 6 w 29"/>
                <a:gd name="T3" fmla="*/ 22 h 34"/>
                <a:gd name="T4" fmla="*/ 6 w 29"/>
                <a:gd name="T5" fmla="*/ 19 h 34"/>
                <a:gd name="T6" fmla="*/ 4 w 29"/>
                <a:gd name="T7" fmla="*/ 16 h 34"/>
                <a:gd name="T8" fmla="*/ 5 w 29"/>
                <a:gd name="T9" fmla="*/ 12 h 34"/>
                <a:gd name="T10" fmla="*/ 11 w 29"/>
                <a:gd name="T11" fmla="*/ 10 h 34"/>
                <a:gd name="T12" fmla="*/ 18 w 29"/>
                <a:gd name="T13" fmla="*/ 4 h 34"/>
                <a:gd name="T14" fmla="*/ 20 w 29"/>
                <a:gd name="T15" fmla="*/ 0 h 34"/>
                <a:gd name="T16" fmla="*/ 23 w 29"/>
                <a:gd name="T17" fmla="*/ 1 h 34"/>
                <a:gd name="T18" fmla="*/ 21 w 29"/>
                <a:gd name="T19" fmla="*/ 4 h 34"/>
                <a:gd name="T20" fmla="*/ 19 w 29"/>
                <a:gd name="T21" fmla="*/ 7 h 34"/>
                <a:gd name="T22" fmla="*/ 13 w 29"/>
                <a:gd name="T23" fmla="*/ 12 h 34"/>
                <a:gd name="T24" fmla="*/ 10 w 29"/>
                <a:gd name="T25" fmla="*/ 15 h 34"/>
                <a:gd name="T26" fmla="*/ 7 w 29"/>
                <a:gd name="T27" fmla="*/ 21 h 34"/>
                <a:gd name="T28" fmla="*/ 9 w 29"/>
                <a:gd name="T29" fmla="*/ 23 h 34"/>
                <a:gd name="T30" fmla="*/ 14 w 29"/>
                <a:gd name="T31" fmla="*/ 22 h 34"/>
                <a:gd name="T32" fmla="*/ 17 w 29"/>
                <a:gd name="T33" fmla="*/ 21 h 34"/>
                <a:gd name="T34" fmla="*/ 20 w 29"/>
                <a:gd name="T35" fmla="*/ 20 h 34"/>
                <a:gd name="T36" fmla="*/ 23 w 29"/>
                <a:gd name="T37" fmla="*/ 19 h 34"/>
                <a:gd name="T38" fmla="*/ 27 w 29"/>
                <a:gd name="T39" fmla="*/ 15 h 34"/>
                <a:gd name="T40" fmla="*/ 29 w 29"/>
                <a:gd name="T41" fmla="*/ 17 h 34"/>
                <a:gd name="T42" fmla="*/ 26 w 29"/>
                <a:gd name="T43" fmla="*/ 20 h 34"/>
                <a:gd name="T44" fmla="*/ 19 w 29"/>
                <a:gd name="T45" fmla="*/ 24 h 34"/>
                <a:gd name="T46" fmla="*/ 14 w 29"/>
                <a:gd name="T47" fmla="*/ 26 h 34"/>
                <a:gd name="T48" fmla="*/ 9 w 29"/>
                <a:gd name="T49" fmla="*/ 30 h 34"/>
                <a:gd name="T50" fmla="*/ 8 w 29"/>
                <a:gd name="T51" fmla="*/ 33 h 34"/>
                <a:gd name="T52" fmla="*/ 6 w 29"/>
                <a:gd name="T53" fmla="*/ 32 h 34"/>
                <a:gd name="T54" fmla="*/ 3 w 29"/>
                <a:gd name="T55" fmla="*/ 33 h 34"/>
                <a:gd name="T56" fmla="*/ 1 w 29"/>
                <a:gd name="T57" fmla="*/ 31 h 34"/>
                <a:gd name="T58" fmla="*/ 3 w 29"/>
                <a:gd name="T59" fmla="*/ 26 h 34"/>
                <a:gd name="T60" fmla="*/ 3 w 29"/>
                <a:gd name="T61" fmla="*/ 26 h 34"/>
                <a:gd name="T62" fmla="*/ 6 w 29"/>
                <a:gd name="T63" fmla="*/ 14 h 34"/>
                <a:gd name="T64" fmla="*/ 6 w 29"/>
                <a:gd name="T65" fmla="*/ 14 h 34"/>
                <a:gd name="T66" fmla="*/ 5 w 29"/>
                <a:gd name="T67" fmla="*/ 14 h 34"/>
                <a:gd name="T68" fmla="*/ 20 w 29"/>
                <a:gd name="T69" fmla="*/ 4 h 34"/>
                <a:gd name="T70" fmla="*/ 20 w 29"/>
                <a:gd name="T71" fmla="*/ 5 h 34"/>
                <a:gd name="T72" fmla="*/ 26 w 29"/>
                <a:gd name="T73" fmla="*/ 19 h 34"/>
                <a:gd name="T74" fmla="*/ 26 w 29"/>
                <a:gd name="T75" fmla="*/ 19 h 34"/>
                <a:gd name="T76" fmla="*/ 7 w 29"/>
                <a:gd name="T77" fmla="*/ 15 h 34"/>
                <a:gd name="T78" fmla="*/ 7 w 29"/>
                <a:gd name="T79" fmla="*/ 15 h 34"/>
                <a:gd name="T80" fmla="*/ 11 w 29"/>
                <a:gd name="T81" fmla="*/ 11 h 34"/>
                <a:gd name="T82" fmla="*/ 11 w 29"/>
                <a:gd name="T83" fmla="*/ 11 h 34"/>
                <a:gd name="T84" fmla="*/ 11 w 29"/>
                <a:gd name="T85" fmla="*/ 11 h 34"/>
                <a:gd name="T86" fmla="*/ 5 w 29"/>
                <a:gd name="T87" fmla="*/ 25 h 34"/>
                <a:gd name="T88" fmla="*/ 5 w 29"/>
                <a:gd name="T89" fmla="*/ 24 h 34"/>
                <a:gd name="T90" fmla="*/ 1 w 29"/>
                <a:gd name="T91" fmla="*/ 30 h 34"/>
                <a:gd name="T92" fmla="*/ 1 w 29"/>
                <a:gd name="T93" fmla="*/ 30 h 34"/>
                <a:gd name="T94" fmla="*/ 21 w 29"/>
                <a:gd name="T95" fmla="*/ 1 h 34"/>
                <a:gd name="T96" fmla="*/ 21 w 29"/>
                <a:gd name="T97" fmla="*/ 1 h 34"/>
                <a:gd name="T98" fmla="*/ 8 w 29"/>
                <a:gd name="T99" fmla="*/ 13 h 34"/>
                <a:gd name="T100" fmla="*/ 8 w 29"/>
                <a:gd name="T10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" h="34">
                  <a:moveTo>
                    <a:pt x="3" y="26"/>
                  </a:moveTo>
                  <a:cubicBezTo>
                    <a:pt x="3" y="25"/>
                    <a:pt x="4" y="24"/>
                    <a:pt x="4" y="24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1"/>
                    <a:pt x="5" y="21"/>
                    <a:pt x="5" y="20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5" y="19"/>
                    <a:pt x="5" y="19"/>
                    <a:pt x="4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5" y="14"/>
                    <a:pt x="5" y="12"/>
                  </a:cubicBezTo>
                  <a:cubicBezTo>
                    <a:pt x="6" y="12"/>
                    <a:pt x="7" y="12"/>
                    <a:pt x="8" y="13"/>
                  </a:cubicBezTo>
                  <a:cubicBezTo>
                    <a:pt x="9" y="11"/>
                    <a:pt x="10" y="11"/>
                    <a:pt x="11" y="10"/>
                  </a:cubicBezTo>
                  <a:cubicBezTo>
                    <a:pt x="12" y="10"/>
                    <a:pt x="13" y="9"/>
                    <a:pt x="14" y="8"/>
                  </a:cubicBezTo>
                  <a:cubicBezTo>
                    <a:pt x="15" y="7"/>
                    <a:pt x="17" y="5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1"/>
                    <a:pt x="23" y="1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1" y="4"/>
                    <a:pt x="21" y="5"/>
                    <a:pt x="21" y="5"/>
                  </a:cubicBezTo>
                  <a:cubicBezTo>
                    <a:pt x="20" y="6"/>
                    <a:pt x="19" y="6"/>
                    <a:pt x="19" y="7"/>
                  </a:cubicBezTo>
                  <a:cubicBezTo>
                    <a:pt x="18" y="8"/>
                    <a:pt x="17" y="9"/>
                    <a:pt x="17" y="10"/>
                  </a:cubicBezTo>
                  <a:cubicBezTo>
                    <a:pt x="15" y="11"/>
                    <a:pt x="14" y="11"/>
                    <a:pt x="13" y="12"/>
                  </a:cubicBezTo>
                  <a:cubicBezTo>
                    <a:pt x="12" y="12"/>
                    <a:pt x="12" y="13"/>
                    <a:pt x="11" y="14"/>
                  </a:cubicBezTo>
                  <a:cubicBezTo>
                    <a:pt x="11" y="14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8"/>
                    <a:pt x="7" y="19"/>
                    <a:pt x="7" y="21"/>
                  </a:cubicBezTo>
                  <a:cubicBezTo>
                    <a:pt x="7" y="22"/>
                    <a:pt x="7" y="23"/>
                    <a:pt x="7" y="24"/>
                  </a:cubicBezTo>
                  <a:cubicBezTo>
                    <a:pt x="8" y="24"/>
                    <a:pt x="8" y="23"/>
                    <a:pt x="9" y="23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4" y="22"/>
                    <a:pt x="14" y="22"/>
                    <a:pt x="15" y="22"/>
                  </a:cubicBezTo>
                  <a:cubicBezTo>
                    <a:pt x="16" y="22"/>
                    <a:pt x="16" y="22"/>
                    <a:pt x="17" y="21"/>
                  </a:cubicBezTo>
                  <a:cubicBezTo>
                    <a:pt x="18" y="21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20"/>
                    <a:pt x="22" y="19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4" y="18"/>
                    <a:pt x="25" y="17"/>
                    <a:pt x="26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9" y="16"/>
                    <a:pt x="29" y="17"/>
                  </a:cubicBezTo>
                  <a:cubicBezTo>
                    <a:pt x="29" y="18"/>
                    <a:pt x="29" y="19"/>
                    <a:pt x="28" y="19"/>
                  </a:cubicBezTo>
                  <a:cubicBezTo>
                    <a:pt x="27" y="19"/>
                    <a:pt x="26" y="20"/>
                    <a:pt x="26" y="20"/>
                  </a:cubicBezTo>
                  <a:cubicBezTo>
                    <a:pt x="24" y="21"/>
                    <a:pt x="23" y="22"/>
                    <a:pt x="22" y="22"/>
                  </a:cubicBezTo>
                  <a:cubicBezTo>
                    <a:pt x="21" y="23"/>
                    <a:pt x="20" y="23"/>
                    <a:pt x="19" y="24"/>
                  </a:cubicBezTo>
                  <a:cubicBezTo>
                    <a:pt x="18" y="24"/>
                    <a:pt x="17" y="24"/>
                    <a:pt x="17" y="25"/>
                  </a:cubicBezTo>
                  <a:cubicBezTo>
                    <a:pt x="16" y="25"/>
                    <a:pt x="14" y="26"/>
                    <a:pt x="14" y="26"/>
                  </a:cubicBezTo>
                  <a:cubicBezTo>
                    <a:pt x="12" y="26"/>
                    <a:pt x="11" y="27"/>
                    <a:pt x="9" y="28"/>
                  </a:cubicBezTo>
                  <a:cubicBezTo>
                    <a:pt x="10" y="29"/>
                    <a:pt x="9" y="29"/>
                    <a:pt x="9" y="30"/>
                  </a:cubicBezTo>
                  <a:cubicBezTo>
                    <a:pt x="8" y="30"/>
                    <a:pt x="8" y="31"/>
                    <a:pt x="8" y="32"/>
                  </a:cubicBezTo>
                  <a:cubicBezTo>
                    <a:pt x="8" y="32"/>
                    <a:pt x="8" y="33"/>
                    <a:pt x="8" y="33"/>
                  </a:cubicBezTo>
                  <a:cubicBezTo>
                    <a:pt x="8" y="33"/>
                    <a:pt x="9" y="34"/>
                    <a:pt x="9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6" y="32"/>
                    <a:pt x="5" y="32"/>
                    <a:pt x="5" y="33"/>
                  </a:cubicBezTo>
                  <a:cubicBezTo>
                    <a:pt x="4" y="33"/>
                    <a:pt x="4" y="33"/>
                    <a:pt x="3" y="33"/>
                  </a:cubicBezTo>
                  <a:cubicBezTo>
                    <a:pt x="2" y="32"/>
                    <a:pt x="2" y="31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0" y="29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lose/>
                  <a:moveTo>
                    <a:pt x="5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5" y="14"/>
                  </a:ln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lose/>
                  <a:moveTo>
                    <a:pt x="26" y="19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5" y="2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lose/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7758">
              <a:extLst>
                <a:ext uri="{FF2B5EF4-FFF2-40B4-BE49-F238E27FC236}">
                  <a16:creationId xmlns:a16="http://schemas.microsoft.com/office/drawing/2014/main" id="{C7FE7BC8-4E7A-F34F-4487-515D2C715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988" y="6124573"/>
              <a:ext cx="152400" cy="98425"/>
            </a:xfrm>
            <a:custGeom>
              <a:avLst/>
              <a:gdLst>
                <a:gd name="T0" fmla="*/ 21 w 36"/>
                <a:gd name="T1" fmla="*/ 19 h 23"/>
                <a:gd name="T2" fmla="*/ 19 w 36"/>
                <a:gd name="T3" fmla="*/ 18 h 23"/>
                <a:gd name="T4" fmla="*/ 17 w 36"/>
                <a:gd name="T5" fmla="*/ 17 h 23"/>
                <a:gd name="T6" fmla="*/ 16 w 36"/>
                <a:gd name="T7" fmla="*/ 17 h 23"/>
                <a:gd name="T8" fmla="*/ 15 w 36"/>
                <a:gd name="T9" fmla="*/ 16 h 23"/>
                <a:gd name="T10" fmla="*/ 15 w 36"/>
                <a:gd name="T11" fmla="*/ 16 h 23"/>
                <a:gd name="T12" fmla="*/ 12 w 36"/>
                <a:gd name="T13" fmla="*/ 15 h 23"/>
                <a:gd name="T14" fmla="*/ 10 w 36"/>
                <a:gd name="T15" fmla="*/ 13 h 23"/>
                <a:gd name="T16" fmla="*/ 9 w 36"/>
                <a:gd name="T17" fmla="*/ 12 h 23"/>
                <a:gd name="T18" fmla="*/ 7 w 36"/>
                <a:gd name="T19" fmla="*/ 11 h 23"/>
                <a:gd name="T20" fmla="*/ 5 w 36"/>
                <a:gd name="T21" fmla="*/ 10 h 23"/>
                <a:gd name="T22" fmla="*/ 1 w 36"/>
                <a:gd name="T23" fmla="*/ 4 h 23"/>
                <a:gd name="T24" fmla="*/ 1 w 36"/>
                <a:gd name="T25" fmla="*/ 3 h 23"/>
                <a:gd name="T26" fmla="*/ 0 w 36"/>
                <a:gd name="T27" fmla="*/ 3 h 23"/>
                <a:gd name="T28" fmla="*/ 2 w 36"/>
                <a:gd name="T29" fmla="*/ 0 h 23"/>
                <a:gd name="T30" fmla="*/ 6 w 36"/>
                <a:gd name="T31" fmla="*/ 1 h 23"/>
                <a:gd name="T32" fmla="*/ 6 w 36"/>
                <a:gd name="T33" fmla="*/ 3 h 23"/>
                <a:gd name="T34" fmla="*/ 8 w 36"/>
                <a:gd name="T35" fmla="*/ 6 h 23"/>
                <a:gd name="T36" fmla="*/ 10 w 36"/>
                <a:gd name="T37" fmla="*/ 7 h 23"/>
                <a:gd name="T38" fmla="*/ 13 w 36"/>
                <a:gd name="T39" fmla="*/ 8 h 23"/>
                <a:gd name="T40" fmla="*/ 14 w 36"/>
                <a:gd name="T41" fmla="*/ 11 h 23"/>
                <a:gd name="T42" fmla="*/ 16 w 36"/>
                <a:gd name="T43" fmla="*/ 12 h 23"/>
                <a:gd name="T44" fmla="*/ 19 w 36"/>
                <a:gd name="T45" fmla="*/ 14 h 23"/>
                <a:gd name="T46" fmla="*/ 22 w 36"/>
                <a:gd name="T47" fmla="*/ 16 h 23"/>
                <a:gd name="T48" fmla="*/ 27 w 36"/>
                <a:gd name="T49" fmla="*/ 16 h 23"/>
                <a:gd name="T50" fmla="*/ 29 w 36"/>
                <a:gd name="T51" fmla="*/ 16 h 23"/>
                <a:gd name="T52" fmla="*/ 31 w 36"/>
                <a:gd name="T53" fmla="*/ 16 h 23"/>
                <a:gd name="T54" fmla="*/ 34 w 36"/>
                <a:gd name="T55" fmla="*/ 16 h 23"/>
                <a:gd name="T56" fmla="*/ 35 w 36"/>
                <a:gd name="T57" fmla="*/ 17 h 23"/>
                <a:gd name="T58" fmla="*/ 36 w 36"/>
                <a:gd name="T59" fmla="*/ 19 h 23"/>
                <a:gd name="T60" fmla="*/ 34 w 36"/>
                <a:gd name="T61" fmla="*/ 22 h 23"/>
                <a:gd name="T62" fmla="*/ 33 w 36"/>
                <a:gd name="T63" fmla="*/ 23 h 23"/>
                <a:gd name="T64" fmla="*/ 26 w 36"/>
                <a:gd name="T65" fmla="*/ 21 h 23"/>
                <a:gd name="T66" fmla="*/ 21 w 36"/>
                <a:gd name="T67" fmla="*/ 20 h 23"/>
                <a:gd name="T68" fmla="*/ 21 w 36"/>
                <a:gd name="T69" fmla="*/ 19 h 23"/>
                <a:gd name="T70" fmla="*/ 20 w 36"/>
                <a:gd name="T71" fmla="*/ 19 h 23"/>
                <a:gd name="T72" fmla="*/ 21 w 36"/>
                <a:gd name="T73" fmla="*/ 19 h 23"/>
                <a:gd name="T74" fmla="*/ 18 w 36"/>
                <a:gd name="T75" fmla="*/ 14 h 23"/>
                <a:gd name="T76" fmla="*/ 18 w 36"/>
                <a:gd name="T77" fmla="*/ 14 h 23"/>
                <a:gd name="T78" fmla="*/ 18 w 36"/>
                <a:gd name="T79" fmla="*/ 14 h 23"/>
                <a:gd name="T80" fmla="*/ 32 w 36"/>
                <a:gd name="T81" fmla="*/ 17 h 23"/>
                <a:gd name="T82" fmla="*/ 32 w 36"/>
                <a:gd name="T83" fmla="*/ 16 h 23"/>
                <a:gd name="T84" fmla="*/ 32 w 36"/>
                <a:gd name="T85" fmla="*/ 16 h 23"/>
                <a:gd name="T86" fmla="*/ 32 w 36"/>
                <a:gd name="T8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23">
                  <a:moveTo>
                    <a:pt x="21" y="19"/>
                  </a:moveTo>
                  <a:cubicBezTo>
                    <a:pt x="20" y="20"/>
                    <a:pt x="19" y="19"/>
                    <a:pt x="19" y="18"/>
                  </a:cubicBezTo>
                  <a:cubicBezTo>
                    <a:pt x="19" y="18"/>
                    <a:pt x="18" y="17"/>
                    <a:pt x="17" y="17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5"/>
                    <a:pt x="13" y="16"/>
                    <a:pt x="12" y="15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0" y="13"/>
                    <a:pt x="10" y="13"/>
                    <a:pt x="9" y="12"/>
                  </a:cubicBezTo>
                  <a:cubicBezTo>
                    <a:pt x="8" y="12"/>
                    <a:pt x="8" y="12"/>
                    <a:pt x="7" y="11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3" y="8"/>
                    <a:pt x="2" y="6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1" y="7"/>
                    <a:pt x="12" y="7"/>
                    <a:pt x="13" y="8"/>
                  </a:cubicBezTo>
                  <a:cubicBezTo>
                    <a:pt x="13" y="9"/>
                    <a:pt x="14" y="10"/>
                    <a:pt x="14" y="11"/>
                  </a:cubicBezTo>
                  <a:cubicBezTo>
                    <a:pt x="15" y="12"/>
                    <a:pt x="15" y="12"/>
                    <a:pt x="16" y="12"/>
                  </a:cubicBezTo>
                  <a:cubicBezTo>
                    <a:pt x="17" y="13"/>
                    <a:pt x="18" y="13"/>
                    <a:pt x="19" y="14"/>
                  </a:cubicBezTo>
                  <a:cubicBezTo>
                    <a:pt x="20" y="15"/>
                    <a:pt x="21" y="15"/>
                    <a:pt x="22" y="16"/>
                  </a:cubicBezTo>
                  <a:cubicBezTo>
                    <a:pt x="23" y="16"/>
                    <a:pt x="25" y="17"/>
                    <a:pt x="27" y="16"/>
                  </a:cubicBezTo>
                  <a:cubicBezTo>
                    <a:pt x="27" y="16"/>
                    <a:pt x="28" y="16"/>
                    <a:pt x="29" y="16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2" y="16"/>
                    <a:pt x="33" y="16"/>
                    <a:pt x="34" y="16"/>
                  </a:cubicBezTo>
                  <a:cubicBezTo>
                    <a:pt x="34" y="16"/>
                    <a:pt x="34" y="16"/>
                    <a:pt x="35" y="17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2" y="23"/>
                    <a:pt x="27" y="22"/>
                    <a:pt x="26" y="21"/>
                  </a:cubicBezTo>
                  <a:cubicBezTo>
                    <a:pt x="24" y="22"/>
                    <a:pt x="23" y="21"/>
                    <a:pt x="21" y="20"/>
                  </a:cubicBezTo>
                  <a:cubicBezTo>
                    <a:pt x="20" y="20"/>
                    <a:pt x="20" y="19"/>
                    <a:pt x="21" y="19"/>
                  </a:cubicBezTo>
                  <a:cubicBezTo>
                    <a:pt x="21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8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lose/>
                  <a:moveTo>
                    <a:pt x="32" y="17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7759">
              <a:extLst>
                <a:ext uri="{FF2B5EF4-FFF2-40B4-BE49-F238E27FC236}">
                  <a16:creationId xmlns:a16="http://schemas.microsoft.com/office/drawing/2014/main" id="{B4F416A3-75D3-F21D-9528-83BBAB3E0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850" y="5684836"/>
              <a:ext cx="60325" cy="68262"/>
            </a:xfrm>
            <a:custGeom>
              <a:avLst/>
              <a:gdLst>
                <a:gd name="T0" fmla="*/ 0 w 14"/>
                <a:gd name="T1" fmla="*/ 15 h 16"/>
                <a:gd name="T2" fmla="*/ 2 w 14"/>
                <a:gd name="T3" fmla="*/ 9 h 16"/>
                <a:gd name="T4" fmla="*/ 3 w 14"/>
                <a:gd name="T5" fmla="*/ 8 h 16"/>
                <a:gd name="T6" fmla="*/ 7 w 14"/>
                <a:gd name="T7" fmla="*/ 3 h 16"/>
                <a:gd name="T8" fmla="*/ 12 w 14"/>
                <a:gd name="T9" fmla="*/ 0 h 16"/>
                <a:gd name="T10" fmla="*/ 14 w 14"/>
                <a:gd name="T11" fmla="*/ 2 h 16"/>
                <a:gd name="T12" fmla="*/ 12 w 14"/>
                <a:gd name="T13" fmla="*/ 7 h 16"/>
                <a:gd name="T14" fmla="*/ 9 w 14"/>
                <a:gd name="T15" fmla="*/ 10 h 16"/>
                <a:gd name="T16" fmla="*/ 5 w 14"/>
                <a:gd name="T17" fmla="*/ 14 h 16"/>
                <a:gd name="T18" fmla="*/ 3 w 14"/>
                <a:gd name="T19" fmla="*/ 15 h 16"/>
                <a:gd name="T20" fmla="*/ 0 w 14"/>
                <a:gd name="T21" fmla="*/ 15 h 16"/>
                <a:gd name="T22" fmla="*/ 2 w 14"/>
                <a:gd name="T23" fmla="*/ 10 h 16"/>
                <a:gd name="T24" fmla="*/ 2 w 14"/>
                <a:gd name="T25" fmla="*/ 10 h 16"/>
                <a:gd name="T26" fmla="*/ 2 w 14"/>
                <a:gd name="T27" fmla="*/ 11 h 16"/>
                <a:gd name="T28" fmla="*/ 2 w 14"/>
                <a:gd name="T29" fmla="*/ 11 h 16"/>
                <a:gd name="T30" fmla="*/ 2 w 14"/>
                <a:gd name="T31" fmla="*/ 10 h 16"/>
                <a:gd name="T32" fmla="*/ 6 w 14"/>
                <a:gd name="T33" fmla="*/ 12 h 16"/>
                <a:gd name="T34" fmla="*/ 6 w 14"/>
                <a:gd name="T35" fmla="*/ 13 h 16"/>
                <a:gd name="T36" fmla="*/ 6 w 14"/>
                <a:gd name="T37" fmla="*/ 12 h 16"/>
                <a:gd name="T38" fmla="*/ 6 w 14"/>
                <a:gd name="T39" fmla="*/ 12 h 16"/>
                <a:gd name="T40" fmla="*/ 8 w 14"/>
                <a:gd name="T41" fmla="*/ 7 h 16"/>
                <a:gd name="T42" fmla="*/ 8 w 14"/>
                <a:gd name="T43" fmla="*/ 7 h 16"/>
                <a:gd name="T44" fmla="*/ 8 w 14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6">
                  <a:moveTo>
                    <a:pt x="0" y="15"/>
                  </a:moveTo>
                  <a:cubicBezTo>
                    <a:pt x="0" y="13"/>
                    <a:pt x="1" y="11"/>
                    <a:pt x="2" y="9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6"/>
                    <a:pt x="6" y="4"/>
                    <a:pt x="7" y="3"/>
                  </a:cubicBezTo>
                  <a:cubicBezTo>
                    <a:pt x="8" y="2"/>
                    <a:pt x="10" y="1"/>
                    <a:pt x="12" y="0"/>
                  </a:cubicBezTo>
                  <a:cubicBezTo>
                    <a:pt x="13" y="0"/>
                    <a:pt x="13" y="1"/>
                    <a:pt x="14" y="2"/>
                  </a:cubicBezTo>
                  <a:cubicBezTo>
                    <a:pt x="14" y="4"/>
                    <a:pt x="13" y="6"/>
                    <a:pt x="12" y="7"/>
                  </a:cubicBezTo>
                  <a:cubicBezTo>
                    <a:pt x="11" y="8"/>
                    <a:pt x="10" y="10"/>
                    <a:pt x="9" y="10"/>
                  </a:cubicBezTo>
                  <a:cubicBezTo>
                    <a:pt x="8" y="12"/>
                    <a:pt x="7" y="13"/>
                    <a:pt x="5" y="14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2" y="16"/>
                    <a:pt x="1" y="16"/>
                    <a:pt x="0" y="15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7760">
              <a:extLst>
                <a:ext uri="{FF2B5EF4-FFF2-40B4-BE49-F238E27FC236}">
                  <a16:creationId xmlns:a16="http://schemas.microsoft.com/office/drawing/2014/main" id="{3585B247-3D0E-C289-A61D-71A610544A02}"/>
                </a:ext>
              </a:extLst>
            </p:cNvPr>
            <p:cNvSpPr/>
            <p:nvPr/>
          </p:nvSpPr>
          <p:spPr bwMode="auto">
            <a:xfrm>
              <a:off x="701675" y="6107111"/>
              <a:ext cx="41275" cy="77787"/>
            </a:xfrm>
            <a:custGeom>
              <a:avLst/>
              <a:gdLst>
                <a:gd name="T0" fmla="*/ 4 w 10"/>
                <a:gd name="T1" fmla="*/ 18 h 18"/>
                <a:gd name="T2" fmla="*/ 2 w 10"/>
                <a:gd name="T3" fmla="*/ 18 h 18"/>
                <a:gd name="T4" fmla="*/ 0 w 10"/>
                <a:gd name="T5" fmla="*/ 17 h 18"/>
                <a:gd name="T6" fmla="*/ 0 w 10"/>
                <a:gd name="T7" fmla="*/ 15 h 18"/>
                <a:gd name="T8" fmla="*/ 0 w 10"/>
                <a:gd name="T9" fmla="*/ 15 h 18"/>
                <a:gd name="T10" fmla="*/ 0 w 10"/>
                <a:gd name="T11" fmla="*/ 13 h 18"/>
                <a:gd name="T12" fmla="*/ 2 w 10"/>
                <a:gd name="T13" fmla="*/ 11 h 18"/>
                <a:gd name="T14" fmla="*/ 4 w 10"/>
                <a:gd name="T15" fmla="*/ 9 h 18"/>
                <a:gd name="T16" fmla="*/ 4 w 10"/>
                <a:gd name="T17" fmla="*/ 10 h 18"/>
                <a:gd name="T18" fmla="*/ 5 w 10"/>
                <a:gd name="T19" fmla="*/ 7 h 18"/>
                <a:gd name="T20" fmla="*/ 5 w 10"/>
                <a:gd name="T21" fmla="*/ 4 h 18"/>
                <a:gd name="T22" fmla="*/ 5 w 10"/>
                <a:gd name="T23" fmla="*/ 2 h 18"/>
                <a:gd name="T24" fmla="*/ 7 w 10"/>
                <a:gd name="T25" fmla="*/ 0 h 18"/>
                <a:gd name="T26" fmla="*/ 10 w 10"/>
                <a:gd name="T27" fmla="*/ 1 h 18"/>
                <a:gd name="T28" fmla="*/ 10 w 10"/>
                <a:gd name="T29" fmla="*/ 6 h 18"/>
                <a:gd name="T30" fmla="*/ 8 w 10"/>
                <a:gd name="T31" fmla="*/ 10 h 18"/>
                <a:gd name="T32" fmla="*/ 8 w 10"/>
                <a:gd name="T33" fmla="*/ 11 h 18"/>
                <a:gd name="T34" fmla="*/ 6 w 10"/>
                <a:gd name="T35" fmla="*/ 13 h 18"/>
                <a:gd name="T36" fmla="*/ 5 w 10"/>
                <a:gd name="T37" fmla="*/ 15 h 18"/>
                <a:gd name="T38" fmla="*/ 4 w 10"/>
                <a:gd name="T3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cubicBezTo>
                    <a:pt x="4" y="18"/>
                    <a:pt x="3" y="18"/>
                    <a:pt x="2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1" y="13"/>
                    <a:pt x="2" y="12"/>
                    <a:pt x="2" y="11"/>
                  </a:cubicBezTo>
                  <a:cubicBezTo>
                    <a:pt x="3" y="11"/>
                    <a:pt x="3" y="10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8"/>
                    <a:pt x="5" y="7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1"/>
                    <a:pt x="7" y="1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9" y="7"/>
                    <a:pt x="9" y="9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6" y="14"/>
                    <a:pt x="5" y="14"/>
                    <a:pt x="5" y="15"/>
                  </a:cubicBezTo>
                  <a:cubicBezTo>
                    <a:pt x="5" y="16"/>
                    <a:pt x="5" y="17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7761">
              <a:extLst>
                <a:ext uri="{FF2B5EF4-FFF2-40B4-BE49-F238E27FC236}">
                  <a16:creationId xmlns:a16="http://schemas.microsoft.com/office/drawing/2014/main" id="{DDAFE533-7490-0664-DC75-4D83B6224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8" y="6103936"/>
              <a:ext cx="34925" cy="58737"/>
            </a:xfrm>
            <a:custGeom>
              <a:avLst/>
              <a:gdLst>
                <a:gd name="T0" fmla="*/ 4 w 8"/>
                <a:gd name="T1" fmla="*/ 0 h 14"/>
                <a:gd name="T2" fmla="*/ 5 w 8"/>
                <a:gd name="T3" fmla="*/ 1 h 14"/>
                <a:gd name="T4" fmla="*/ 7 w 8"/>
                <a:gd name="T5" fmla="*/ 8 h 14"/>
                <a:gd name="T6" fmla="*/ 8 w 8"/>
                <a:gd name="T7" fmla="*/ 10 h 14"/>
                <a:gd name="T8" fmla="*/ 8 w 8"/>
                <a:gd name="T9" fmla="*/ 10 h 14"/>
                <a:gd name="T10" fmla="*/ 7 w 8"/>
                <a:gd name="T11" fmla="*/ 13 h 14"/>
                <a:gd name="T12" fmla="*/ 2 w 8"/>
                <a:gd name="T13" fmla="*/ 11 h 14"/>
                <a:gd name="T14" fmla="*/ 2 w 8"/>
                <a:gd name="T15" fmla="*/ 10 h 14"/>
                <a:gd name="T16" fmla="*/ 2 w 8"/>
                <a:gd name="T17" fmla="*/ 8 h 14"/>
                <a:gd name="T18" fmla="*/ 0 w 8"/>
                <a:gd name="T19" fmla="*/ 6 h 14"/>
                <a:gd name="T20" fmla="*/ 1 w 8"/>
                <a:gd name="T21" fmla="*/ 5 h 14"/>
                <a:gd name="T22" fmla="*/ 1 w 8"/>
                <a:gd name="T23" fmla="*/ 4 h 14"/>
                <a:gd name="T24" fmla="*/ 0 w 8"/>
                <a:gd name="T25" fmla="*/ 1 h 14"/>
                <a:gd name="T26" fmla="*/ 1 w 8"/>
                <a:gd name="T27" fmla="*/ 0 h 14"/>
                <a:gd name="T28" fmla="*/ 4 w 8"/>
                <a:gd name="T29" fmla="*/ 0 h 14"/>
                <a:gd name="T30" fmla="*/ 2 w 8"/>
                <a:gd name="T31" fmla="*/ 4 h 14"/>
                <a:gd name="T32" fmla="*/ 2 w 8"/>
                <a:gd name="T33" fmla="*/ 4 h 14"/>
                <a:gd name="T34" fmla="*/ 2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cubicBezTo>
                    <a:pt x="4" y="0"/>
                    <a:pt x="4" y="0"/>
                    <a:pt x="5" y="1"/>
                  </a:cubicBezTo>
                  <a:cubicBezTo>
                    <a:pt x="5" y="3"/>
                    <a:pt x="6" y="7"/>
                    <a:pt x="7" y="8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3" y="14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9"/>
                    <a:pt x="1" y="9"/>
                    <a:pt x="2" y="8"/>
                  </a:cubicBezTo>
                  <a:cubicBezTo>
                    <a:pt x="1" y="7"/>
                    <a:pt x="1" y="7"/>
                    <a:pt x="0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7762">
              <a:extLst>
                <a:ext uri="{FF2B5EF4-FFF2-40B4-BE49-F238E27FC236}">
                  <a16:creationId xmlns:a16="http://schemas.microsoft.com/office/drawing/2014/main" id="{48EFBB82-6767-D253-65F3-574A3B3064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" y="6107111"/>
              <a:ext cx="76200" cy="47625"/>
            </a:xfrm>
            <a:custGeom>
              <a:avLst/>
              <a:gdLst>
                <a:gd name="T0" fmla="*/ 3 w 18"/>
                <a:gd name="T1" fmla="*/ 11 h 11"/>
                <a:gd name="T2" fmla="*/ 2 w 18"/>
                <a:gd name="T3" fmla="*/ 10 h 11"/>
                <a:gd name="T4" fmla="*/ 0 w 18"/>
                <a:gd name="T5" fmla="*/ 7 h 11"/>
                <a:gd name="T6" fmla="*/ 5 w 18"/>
                <a:gd name="T7" fmla="*/ 6 h 11"/>
                <a:gd name="T8" fmla="*/ 8 w 18"/>
                <a:gd name="T9" fmla="*/ 6 h 11"/>
                <a:gd name="T10" fmla="*/ 13 w 18"/>
                <a:gd name="T11" fmla="*/ 0 h 11"/>
                <a:gd name="T12" fmla="*/ 15 w 18"/>
                <a:gd name="T13" fmla="*/ 1 h 11"/>
                <a:gd name="T14" fmla="*/ 17 w 18"/>
                <a:gd name="T15" fmla="*/ 3 h 11"/>
                <a:gd name="T16" fmla="*/ 18 w 18"/>
                <a:gd name="T17" fmla="*/ 4 h 11"/>
                <a:gd name="T18" fmla="*/ 18 w 18"/>
                <a:gd name="T19" fmla="*/ 5 h 11"/>
                <a:gd name="T20" fmla="*/ 15 w 18"/>
                <a:gd name="T21" fmla="*/ 7 h 11"/>
                <a:gd name="T22" fmla="*/ 12 w 18"/>
                <a:gd name="T23" fmla="*/ 5 h 11"/>
                <a:gd name="T24" fmla="*/ 11 w 18"/>
                <a:gd name="T25" fmla="*/ 7 h 11"/>
                <a:gd name="T26" fmla="*/ 8 w 18"/>
                <a:gd name="T27" fmla="*/ 7 h 11"/>
                <a:gd name="T28" fmla="*/ 6 w 18"/>
                <a:gd name="T29" fmla="*/ 7 h 11"/>
                <a:gd name="T30" fmla="*/ 6 w 18"/>
                <a:gd name="T31" fmla="*/ 9 h 11"/>
                <a:gd name="T32" fmla="*/ 5 w 18"/>
                <a:gd name="T33" fmla="*/ 11 h 11"/>
                <a:gd name="T34" fmla="*/ 3 w 18"/>
                <a:gd name="T35" fmla="*/ 11 h 11"/>
                <a:gd name="T36" fmla="*/ 15 w 18"/>
                <a:gd name="T37" fmla="*/ 3 h 11"/>
                <a:gd name="T38" fmla="*/ 15 w 18"/>
                <a:gd name="T39" fmla="*/ 3 h 11"/>
                <a:gd name="T40" fmla="*/ 15 w 18"/>
                <a:gd name="T41" fmla="*/ 3 h 11"/>
                <a:gd name="T42" fmla="*/ 4 w 18"/>
                <a:gd name="T43" fmla="*/ 10 h 11"/>
                <a:gd name="T44" fmla="*/ 4 w 18"/>
                <a:gd name="T45" fmla="*/ 10 h 11"/>
                <a:gd name="T46" fmla="*/ 4 w 18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1">
                  <a:moveTo>
                    <a:pt x="3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2" y="9"/>
                    <a:pt x="0" y="8"/>
                    <a:pt x="0" y="7"/>
                  </a:cubicBezTo>
                  <a:cubicBezTo>
                    <a:pt x="2" y="6"/>
                    <a:pt x="3" y="6"/>
                    <a:pt x="5" y="6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11" y="4"/>
                    <a:pt x="12" y="3"/>
                    <a:pt x="13" y="0"/>
                  </a:cubicBezTo>
                  <a:cubicBezTo>
                    <a:pt x="13" y="1"/>
                    <a:pt x="14" y="1"/>
                    <a:pt x="15" y="1"/>
                  </a:cubicBezTo>
                  <a:cubicBezTo>
                    <a:pt x="15" y="2"/>
                    <a:pt x="16" y="3"/>
                    <a:pt x="17" y="3"/>
                  </a:cubicBezTo>
                  <a:cubicBezTo>
                    <a:pt x="17" y="3"/>
                    <a:pt x="18" y="3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6"/>
                    <a:pt x="16" y="7"/>
                    <a:pt x="15" y="7"/>
                  </a:cubicBezTo>
                  <a:cubicBezTo>
                    <a:pt x="14" y="6"/>
                    <a:pt x="13" y="7"/>
                    <a:pt x="12" y="5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0" y="7"/>
                    <a:pt x="9" y="8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8"/>
                    <a:pt x="6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4" y="11"/>
                    <a:pt x="3" y="11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7763">
              <a:extLst>
                <a:ext uri="{FF2B5EF4-FFF2-40B4-BE49-F238E27FC236}">
                  <a16:creationId xmlns:a16="http://schemas.microsoft.com/office/drawing/2014/main" id="{2A28DCB5-79FB-B9A9-8B7E-D2FC92A5B917}"/>
                </a:ext>
              </a:extLst>
            </p:cNvPr>
            <p:cNvSpPr/>
            <p:nvPr/>
          </p:nvSpPr>
          <p:spPr bwMode="auto">
            <a:xfrm>
              <a:off x="582613" y="5843586"/>
              <a:ext cx="46038" cy="98425"/>
            </a:xfrm>
            <a:custGeom>
              <a:avLst/>
              <a:gdLst>
                <a:gd name="T0" fmla="*/ 10 w 11"/>
                <a:gd name="T1" fmla="*/ 0 h 23"/>
                <a:gd name="T2" fmla="*/ 10 w 11"/>
                <a:gd name="T3" fmla="*/ 2 h 23"/>
                <a:gd name="T4" fmla="*/ 8 w 11"/>
                <a:gd name="T5" fmla="*/ 8 h 23"/>
                <a:gd name="T6" fmla="*/ 6 w 11"/>
                <a:gd name="T7" fmla="*/ 12 h 23"/>
                <a:gd name="T8" fmla="*/ 5 w 11"/>
                <a:gd name="T9" fmla="*/ 14 h 23"/>
                <a:gd name="T10" fmla="*/ 5 w 11"/>
                <a:gd name="T11" fmla="*/ 15 h 23"/>
                <a:gd name="T12" fmla="*/ 5 w 11"/>
                <a:gd name="T13" fmla="*/ 16 h 23"/>
                <a:gd name="T14" fmla="*/ 2 w 11"/>
                <a:gd name="T15" fmla="*/ 21 h 23"/>
                <a:gd name="T16" fmla="*/ 1 w 11"/>
                <a:gd name="T17" fmla="*/ 23 h 23"/>
                <a:gd name="T18" fmla="*/ 0 w 11"/>
                <a:gd name="T19" fmla="*/ 22 h 23"/>
                <a:gd name="T20" fmla="*/ 0 w 11"/>
                <a:gd name="T21" fmla="*/ 20 h 23"/>
                <a:gd name="T22" fmla="*/ 2 w 11"/>
                <a:gd name="T23" fmla="*/ 15 h 23"/>
                <a:gd name="T24" fmla="*/ 3 w 11"/>
                <a:gd name="T25" fmla="*/ 14 h 23"/>
                <a:gd name="T26" fmla="*/ 6 w 11"/>
                <a:gd name="T27" fmla="*/ 9 h 23"/>
                <a:gd name="T28" fmla="*/ 6 w 11"/>
                <a:gd name="T29" fmla="*/ 8 h 23"/>
                <a:gd name="T30" fmla="*/ 9 w 11"/>
                <a:gd name="T31" fmla="*/ 3 h 23"/>
                <a:gd name="T32" fmla="*/ 10 w 11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3">
                  <a:moveTo>
                    <a:pt x="10" y="0"/>
                  </a:moveTo>
                  <a:cubicBezTo>
                    <a:pt x="11" y="1"/>
                    <a:pt x="11" y="1"/>
                    <a:pt x="10" y="2"/>
                  </a:cubicBezTo>
                  <a:cubicBezTo>
                    <a:pt x="9" y="4"/>
                    <a:pt x="8" y="6"/>
                    <a:pt x="8" y="8"/>
                  </a:cubicBezTo>
                  <a:cubicBezTo>
                    <a:pt x="7" y="9"/>
                    <a:pt x="6" y="11"/>
                    <a:pt x="6" y="12"/>
                  </a:cubicBezTo>
                  <a:cubicBezTo>
                    <a:pt x="5" y="13"/>
                    <a:pt x="5" y="14"/>
                    <a:pt x="5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4" y="18"/>
                    <a:pt x="3" y="20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8"/>
                    <a:pt x="1" y="17"/>
                    <a:pt x="2" y="15"/>
                  </a:cubicBezTo>
                  <a:cubicBezTo>
                    <a:pt x="2" y="15"/>
                    <a:pt x="2" y="14"/>
                    <a:pt x="3" y="14"/>
                  </a:cubicBezTo>
                  <a:cubicBezTo>
                    <a:pt x="3" y="12"/>
                    <a:pt x="5" y="11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7" y="6"/>
                    <a:pt x="8" y="4"/>
                    <a:pt x="9" y="3"/>
                  </a:cubicBezTo>
                  <a:cubicBezTo>
                    <a:pt x="9" y="2"/>
                    <a:pt x="10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7764">
              <a:extLst>
                <a:ext uri="{FF2B5EF4-FFF2-40B4-BE49-F238E27FC236}">
                  <a16:creationId xmlns:a16="http://schemas.microsoft.com/office/drawing/2014/main" id="{6145EF71-1B5C-F53F-45F0-36FBDC9595E5}"/>
                </a:ext>
              </a:extLst>
            </p:cNvPr>
            <p:cNvSpPr/>
            <p:nvPr/>
          </p:nvSpPr>
          <p:spPr bwMode="auto">
            <a:xfrm>
              <a:off x="481013" y="5587999"/>
              <a:ext cx="15875" cy="42862"/>
            </a:xfrm>
            <a:custGeom>
              <a:avLst/>
              <a:gdLst>
                <a:gd name="T0" fmla="*/ 0 w 4"/>
                <a:gd name="T1" fmla="*/ 4 h 10"/>
                <a:gd name="T2" fmla="*/ 0 w 4"/>
                <a:gd name="T3" fmla="*/ 4 h 10"/>
                <a:gd name="T4" fmla="*/ 0 w 4"/>
                <a:gd name="T5" fmla="*/ 0 h 10"/>
                <a:gd name="T6" fmla="*/ 1 w 4"/>
                <a:gd name="T7" fmla="*/ 2 h 10"/>
                <a:gd name="T8" fmla="*/ 2 w 4"/>
                <a:gd name="T9" fmla="*/ 6 h 10"/>
                <a:gd name="T10" fmla="*/ 3 w 4"/>
                <a:gd name="T11" fmla="*/ 8 h 10"/>
                <a:gd name="T12" fmla="*/ 3 w 4"/>
                <a:gd name="T13" fmla="*/ 8 h 10"/>
                <a:gd name="T14" fmla="*/ 4 w 4"/>
                <a:gd name="T15" fmla="*/ 10 h 10"/>
                <a:gd name="T16" fmla="*/ 2 w 4"/>
                <a:gd name="T17" fmla="*/ 10 h 10"/>
                <a:gd name="T18" fmla="*/ 2 w 4"/>
                <a:gd name="T19" fmla="*/ 10 h 10"/>
                <a:gd name="T20" fmla="*/ 1 w 4"/>
                <a:gd name="T21" fmla="*/ 8 h 10"/>
                <a:gd name="T22" fmla="*/ 0 w 4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0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2" y="3"/>
                    <a:pt x="2" y="5"/>
                    <a:pt x="2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4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7765">
              <a:extLst>
                <a:ext uri="{FF2B5EF4-FFF2-40B4-BE49-F238E27FC236}">
                  <a16:creationId xmlns:a16="http://schemas.microsoft.com/office/drawing/2014/main" id="{623AC695-9851-D8EF-492B-77301244C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550" y="5535611"/>
              <a:ext cx="17463" cy="34925"/>
            </a:xfrm>
            <a:custGeom>
              <a:avLst/>
              <a:gdLst>
                <a:gd name="T0" fmla="*/ 3 w 4"/>
                <a:gd name="T1" fmla="*/ 3 h 8"/>
                <a:gd name="T2" fmla="*/ 3 w 4"/>
                <a:gd name="T3" fmla="*/ 8 h 8"/>
                <a:gd name="T4" fmla="*/ 2 w 4"/>
                <a:gd name="T5" fmla="*/ 7 h 8"/>
                <a:gd name="T6" fmla="*/ 1 w 4"/>
                <a:gd name="T7" fmla="*/ 5 h 8"/>
                <a:gd name="T8" fmla="*/ 0 w 4"/>
                <a:gd name="T9" fmla="*/ 4 h 8"/>
                <a:gd name="T10" fmla="*/ 0 w 4"/>
                <a:gd name="T11" fmla="*/ 3 h 8"/>
                <a:gd name="T12" fmla="*/ 0 w 4"/>
                <a:gd name="T13" fmla="*/ 1 h 8"/>
                <a:gd name="T14" fmla="*/ 1 w 4"/>
                <a:gd name="T15" fmla="*/ 0 h 8"/>
                <a:gd name="T16" fmla="*/ 3 w 4"/>
                <a:gd name="T17" fmla="*/ 3 h 8"/>
                <a:gd name="T18" fmla="*/ 3 w 4"/>
                <a:gd name="T19" fmla="*/ 3 h 8"/>
                <a:gd name="T20" fmla="*/ 1 w 4"/>
                <a:gd name="T21" fmla="*/ 5 h 8"/>
                <a:gd name="T22" fmla="*/ 2 w 4"/>
                <a:gd name="T23" fmla="*/ 5 h 8"/>
                <a:gd name="T24" fmla="*/ 1 w 4"/>
                <a:gd name="T25" fmla="*/ 4 h 8"/>
                <a:gd name="T26" fmla="*/ 1 w 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3" y="3"/>
                  </a:moveTo>
                  <a:cubicBezTo>
                    <a:pt x="3" y="4"/>
                    <a:pt x="4" y="5"/>
                    <a:pt x="3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  <a:moveTo>
                    <a:pt x="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7766">
              <a:extLst>
                <a:ext uri="{FF2B5EF4-FFF2-40B4-BE49-F238E27FC236}">
                  <a16:creationId xmlns:a16="http://schemas.microsoft.com/office/drawing/2014/main" id="{6C5B76A1-3CAF-B5F1-B123-25B0A66BA7EF}"/>
                </a:ext>
              </a:extLst>
            </p:cNvPr>
            <p:cNvSpPr/>
            <p:nvPr/>
          </p:nvSpPr>
          <p:spPr bwMode="auto">
            <a:xfrm>
              <a:off x="671513" y="5651499"/>
              <a:ext cx="7938" cy="42862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6 h 10"/>
                <a:gd name="T4" fmla="*/ 2 w 2"/>
                <a:gd name="T5" fmla="*/ 9 h 10"/>
                <a:gd name="T6" fmla="*/ 0 w 2"/>
                <a:gd name="T7" fmla="*/ 10 h 10"/>
                <a:gd name="T8" fmla="*/ 0 w 2"/>
                <a:gd name="T9" fmla="*/ 8 h 10"/>
                <a:gd name="T10" fmla="*/ 0 w 2"/>
                <a:gd name="T11" fmla="*/ 6 h 10"/>
                <a:gd name="T12" fmla="*/ 1 w 2"/>
                <a:gd name="T13" fmla="*/ 2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2"/>
                    <a:pt x="2" y="4"/>
                    <a:pt x="2" y="6"/>
                  </a:cubicBezTo>
                  <a:cubicBezTo>
                    <a:pt x="2" y="7"/>
                    <a:pt x="2" y="8"/>
                    <a:pt x="2" y="9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3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7767">
              <a:extLst>
                <a:ext uri="{FF2B5EF4-FFF2-40B4-BE49-F238E27FC236}">
                  <a16:creationId xmlns:a16="http://schemas.microsoft.com/office/drawing/2014/main" id="{A58B8C58-CAD8-E8FB-A9E4-D9C54C4014FD}"/>
                </a:ext>
              </a:extLst>
            </p:cNvPr>
            <p:cNvSpPr/>
            <p:nvPr/>
          </p:nvSpPr>
          <p:spPr bwMode="auto">
            <a:xfrm>
              <a:off x="722313" y="6137273"/>
              <a:ext cx="17463" cy="22225"/>
            </a:xfrm>
            <a:custGeom>
              <a:avLst/>
              <a:gdLst>
                <a:gd name="T0" fmla="*/ 0 w 4"/>
                <a:gd name="T1" fmla="*/ 4 h 5"/>
                <a:gd name="T2" fmla="*/ 0 w 4"/>
                <a:gd name="T3" fmla="*/ 2 h 5"/>
                <a:gd name="T4" fmla="*/ 1 w 4"/>
                <a:gd name="T5" fmla="*/ 1 h 5"/>
                <a:gd name="T6" fmla="*/ 4 w 4"/>
                <a:gd name="T7" fmla="*/ 2 h 5"/>
                <a:gd name="T8" fmla="*/ 4 w 4"/>
                <a:gd name="T9" fmla="*/ 3 h 5"/>
                <a:gd name="T10" fmla="*/ 0 w 4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2" y="5"/>
                    <a:pt x="2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7768">
              <a:extLst>
                <a:ext uri="{FF2B5EF4-FFF2-40B4-BE49-F238E27FC236}">
                  <a16:creationId xmlns:a16="http://schemas.microsoft.com/office/drawing/2014/main" id="{18C4B2AD-7DD3-F5BB-15D3-DE34A5EA9D49}"/>
                </a:ext>
              </a:extLst>
            </p:cNvPr>
            <p:cNvSpPr/>
            <p:nvPr/>
          </p:nvSpPr>
          <p:spPr bwMode="auto">
            <a:xfrm>
              <a:off x="650875" y="5468936"/>
              <a:ext cx="20638" cy="12700"/>
            </a:xfrm>
            <a:custGeom>
              <a:avLst/>
              <a:gdLst>
                <a:gd name="T0" fmla="*/ 5 w 5"/>
                <a:gd name="T1" fmla="*/ 2 h 3"/>
                <a:gd name="T2" fmla="*/ 0 w 5"/>
                <a:gd name="T3" fmla="*/ 1 h 3"/>
                <a:gd name="T4" fmla="*/ 3 w 5"/>
                <a:gd name="T5" fmla="*/ 1 h 3"/>
                <a:gd name="T6" fmla="*/ 5 w 5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3" y="3"/>
                    <a:pt x="1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7769">
              <a:extLst>
                <a:ext uri="{FF2B5EF4-FFF2-40B4-BE49-F238E27FC236}">
                  <a16:creationId xmlns:a16="http://schemas.microsoft.com/office/drawing/2014/main" id="{23D23D3F-110A-5CBE-5B60-4B59B6D6C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" y="6197598"/>
              <a:ext cx="22225" cy="7937"/>
            </a:xfrm>
            <a:custGeom>
              <a:avLst/>
              <a:gdLst>
                <a:gd name="T0" fmla="*/ 2 w 5"/>
                <a:gd name="T1" fmla="*/ 0 h 2"/>
                <a:gd name="T2" fmla="*/ 4 w 5"/>
                <a:gd name="T3" fmla="*/ 2 h 2"/>
                <a:gd name="T4" fmla="*/ 1 w 5"/>
                <a:gd name="T5" fmla="*/ 2 h 2"/>
                <a:gd name="T6" fmla="*/ 0 w 5"/>
                <a:gd name="T7" fmla="*/ 2 h 2"/>
                <a:gd name="T8" fmla="*/ 0 w 5"/>
                <a:gd name="T9" fmla="*/ 1 h 2"/>
                <a:gd name="T10" fmla="*/ 2 w 5"/>
                <a:gd name="T11" fmla="*/ 0 h 2"/>
                <a:gd name="T12" fmla="*/ 3 w 5"/>
                <a:gd name="T13" fmla="*/ 1 h 2"/>
                <a:gd name="T14" fmla="*/ 3 w 5"/>
                <a:gd name="T15" fmla="*/ 1 h 2"/>
                <a:gd name="T16" fmla="*/ 3 w 5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5" y="1"/>
                    <a:pt x="5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7770">
              <a:extLst>
                <a:ext uri="{FF2B5EF4-FFF2-40B4-BE49-F238E27FC236}">
                  <a16:creationId xmlns:a16="http://schemas.microsoft.com/office/drawing/2014/main" id="{CB4C9868-921D-51D2-EF0D-F23252D85904}"/>
                </a:ext>
              </a:extLst>
            </p:cNvPr>
            <p:cNvSpPr/>
            <p:nvPr/>
          </p:nvSpPr>
          <p:spPr bwMode="auto">
            <a:xfrm>
              <a:off x="463550" y="6167436"/>
              <a:ext cx="17463" cy="17462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7771">
              <a:extLst>
                <a:ext uri="{FF2B5EF4-FFF2-40B4-BE49-F238E27FC236}">
                  <a16:creationId xmlns:a16="http://schemas.microsoft.com/office/drawing/2014/main" id="{AA9ED34A-8438-BD92-4DC7-94C49F1AE6BD}"/>
                </a:ext>
              </a:extLst>
            </p:cNvPr>
            <p:cNvSpPr/>
            <p:nvPr/>
          </p:nvSpPr>
          <p:spPr bwMode="auto">
            <a:xfrm>
              <a:off x="730250" y="5553074"/>
              <a:ext cx="9525" cy="30162"/>
            </a:xfrm>
            <a:custGeom>
              <a:avLst/>
              <a:gdLst>
                <a:gd name="T0" fmla="*/ 2 w 2"/>
                <a:gd name="T1" fmla="*/ 0 h 7"/>
                <a:gd name="T2" fmla="*/ 2 w 2"/>
                <a:gd name="T3" fmla="*/ 2 h 7"/>
                <a:gd name="T4" fmla="*/ 2 w 2"/>
                <a:gd name="T5" fmla="*/ 4 h 7"/>
                <a:gd name="T6" fmla="*/ 2 w 2"/>
                <a:gd name="T7" fmla="*/ 5 h 7"/>
                <a:gd name="T8" fmla="*/ 0 w 2"/>
                <a:gd name="T9" fmla="*/ 7 h 7"/>
                <a:gd name="T10" fmla="*/ 2 w 2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0" y="5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7772">
              <a:extLst>
                <a:ext uri="{FF2B5EF4-FFF2-40B4-BE49-F238E27FC236}">
                  <a16:creationId xmlns:a16="http://schemas.microsoft.com/office/drawing/2014/main" id="{4BA30194-CEDA-D570-9C38-D0468FDD2B07}"/>
                </a:ext>
              </a:extLst>
            </p:cNvPr>
            <p:cNvSpPr/>
            <p:nvPr/>
          </p:nvSpPr>
          <p:spPr bwMode="auto">
            <a:xfrm>
              <a:off x="985838" y="5838823"/>
              <a:ext cx="25400" cy="12700"/>
            </a:xfrm>
            <a:custGeom>
              <a:avLst/>
              <a:gdLst>
                <a:gd name="T0" fmla="*/ 6 w 6"/>
                <a:gd name="T1" fmla="*/ 2 h 3"/>
                <a:gd name="T2" fmla="*/ 0 w 6"/>
                <a:gd name="T3" fmla="*/ 2 h 3"/>
                <a:gd name="T4" fmla="*/ 6 w 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2" y="2"/>
                    <a:pt x="0" y="2"/>
                  </a:cubicBezTo>
                  <a:cubicBezTo>
                    <a:pt x="1" y="0"/>
                    <a:pt x="4" y="1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7773">
              <a:extLst>
                <a:ext uri="{FF2B5EF4-FFF2-40B4-BE49-F238E27FC236}">
                  <a16:creationId xmlns:a16="http://schemas.microsoft.com/office/drawing/2014/main" id="{8D4D3C34-907B-008E-3509-7A5636F0EA06}"/>
                </a:ext>
              </a:extLst>
            </p:cNvPr>
            <p:cNvSpPr/>
            <p:nvPr/>
          </p:nvSpPr>
          <p:spPr bwMode="auto">
            <a:xfrm>
              <a:off x="573088" y="5507036"/>
              <a:ext cx="14288" cy="46037"/>
            </a:xfrm>
            <a:custGeom>
              <a:avLst/>
              <a:gdLst>
                <a:gd name="T0" fmla="*/ 0 w 3"/>
                <a:gd name="T1" fmla="*/ 11 h 11"/>
                <a:gd name="T2" fmla="*/ 0 w 3"/>
                <a:gd name="T3" fmla="*/ 10 h 11"/>
                <a:gd name="T4" fmla="*/ 1 w 3"/>
                <a:gd name="T5" fmla="*/ 7 h 11"/>
                <a:gd name="T6" fmla="*/ 1 w 3"/>
                <a:gd name="T7" fmla="*/ 4 h 11"/>
                <a:gd name="T8" fmla="*/ 2 w 3"/>
                <a:gd name="T9" fmla="*/ 1 h 11"/>
                <a:gd name="T10" fmla="*/ 2 w 3"/>
                <a:gd name="T11" fmla="*/ 0 h 11"/>
                <a:gd name="T12" fmla="*/ 3 w 3"/>
                <a:gd name="T13" fmla="*/ 0 h 11"/>
                <a:gd name="T14" fmla="*/ 1 w 3"/>
                <a:gd name="T15" fmla="*/ 10 h 11"/>
                <a:gd name="T16" fmla="*/ 0 w 3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1">
                  <a:moveTo>
                    <a:pt x="0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" y="4"/>
                    <a:pt x="1" y="7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7774">
              <a:extLst>
                <a:ext uri="{FF2B5EF4-FFF2-40B4-BE49-F238E27FC236}">
                  <a16:creationId xmlns:a16="http://schemas.microsoft.com/office/drawing/2014/main" id="{85A4FE4C-EEC4-04B5-07EE-7F258AD998DB}"/>
                </a:ext>
              </a:extLst>
            </p:cNvPr>
            <p:cNvSpPr/>
            <p:nvPr/>
          </p:nvSpPr>
          <p:spPr bwMode="auto">
            <a:xfrm>
              <a:off x="641350" y="5800723"/>
              <a:ext cx="17463" cy="25400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0 w 4"/>
                <a:gd name="T5" fmla="*/ 6 h 6"/>
                <a:gd name="T6" fmla="*/ 2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7775">
              <a:extLst>
                <a:ext uri="{FF2B5EF4-FFF2-40B4-BE49-F238E27FC236}">
                  <a16:creationId xmlns:a16="http://schemas.microsoft.com/office/drawing/2014/main" id="{272C2C28-E206-DDE9-FE36-94BA1A7FD09D}"/>
                </a:ext>
              </a:extLst>
            </p:cNvPr>
            <p:cNvSpPr/>
            <p:nvPr/>
          </p:nvSpPr>
          <p:spPr bwMode="auto">
            <a:xfrm>
              <a:off x="531813" y="5821361"/>
              <a:ext cx="3175" cy="30162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1 h 7"/>
                <a:gd name="T6" fmla="*/ 0 w 1"/>
                <a:gd name="T7" fmla="*/ 0 h 7"/>
                <a:gd name="T8" fmla="*/ 1 w 1"/>
                <a:gd name="T9" fmla="*/ 1 h 7"/>
                <a:gd name="T10" fmla="*/ 1 w 1"/>
                <a:gd name="T11" fmla="*/ 2 h 7"/>
                <a:gd name="T12" fmla="*/ 1 w 1"/>
                <a:gd name="T13" fmla="*/ 7 h 7"/>
                <a:gd name="T14" fmla="*/ 1 w 1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cubicBezTo>
                    <a:pt x="0" y="6"/>
                    <a:pt x="0" y="6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7776">
              <a:extLst>
                <a:ext uri="{FF2B5EF4-FFF2-40B4-BE49-F238E27FC236}">
                  <a16:creationId xmlns:a16="http://schemas.microsoft.com/office/drawing/2014/main" id="{0728E40F-8FCB-E79F-9BF1-93EDA298EFB8}"/>
                </a:ext>
              </a:extLst>
            </p:cNvPr>
            <p:cNvSpPr/>
            <p:nvPr/>
          </p:nvSpPr>
          <p:spPr bwMode="auto">
            <a:xfrm>
              <a:off x="739775" y="5719761"/>
              <a:ext cx="15875" cy="30162"/>
            </a:xfrm>
            <a:custGeom>
              <a:avLst/>
              <a:gdLst>
                <a:gd name="T0" fmla="*/ 0 w 4"/>
                <a:gd name="T1" fmla="*/ 7 h 7"/>
                <a:gd name="T2" fmla="*/ 1 w 4"/>
                <a:gd name="T3" fmla="*/ 3 h 7"/>
                <a:gd name="T4" fmla="*/ 2 w 4"/>
                <a:gd name="T5" fmla="*/ 3 h 7"/>
                <a:gd name="T6" fmla="*/ 3 w 4"/>
                <a:gd name="T7" fmla="*/ 0 h 7"/>
                <a:gd name="T8" fmla="*/ 3 w 4"/>
                <a:gd name="T9" fmla="*/ 2 h 7"/>
                <a:gd name="T10" fmla="*/ 2 w 4"/>
                <a:gd name="T11" fmla="*/ 4 h 7"/>
                <a:gd name="T12" fmla="*/ 1 w 4"/>
                <a:gd name="T13" fmla="*/ 5 h 7"/>
                <a:gd name="T14" fmla="*/ 0 w 4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5"/>
                    <a:pt x="1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1" y="6"/>
                    <a:pt x="1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7777">
              <a:extLst>
                <a:ext uri="{FF2B5EF4-FFF2-40B4-BE49-F238E27FC236}">
                  <a16:creationId xmlns:a16="http://schemas.microsoft.com/office/drawing/2014/main" id="{8DEC9D29-8055-003F-125B-74F5D340BB56}"/>
                </a:ext>
              </a:extLst>
            </p:cNvPr>
            <p:cNvSpPr/>
            <p:nvPr/>
          </p:nvSpPr>
          <p:spPr bwMode="auto">
            <a:xfrm>
              <a:off x="209550" y="6056311"/>
              <a:ext cx="15875" cy="12700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1 h 3"/>
                <a:gd name="T4" fmla="*/ 1 w 4"/>
                <a:gd name="T5" fmla="*/ 0 h 3"/>
                <a:gd name="T6" fmla="*/ 3 w 4"/>
                <a:gd name="T7" fmla="*/ 1 h 3"/>
                <a:gd name="T8" fmla="*/ 4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7778">
              <a:extLst>
                <a:ext uri="{FF2B5EF4-FFF2-40B4-BE49-F238E27FC236}">
                  <a16:creationId xmlns:a16="http://schemas.microsoft.com/office/drawing/2014/main" id="{891FF92C-6F32-8B4A-7327-BA25955A8611}"/>
                </a:ext>
              </a:extLst>
            </p:cNvPr>
            <p:cNvSpPr/>
            <p:nvPr/>
          </p:nvSpPr>
          <p:spPr bwMode="auto">
            <a:xfrm>
              <a:off x="527050" y="6000748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2 h 3"/>
                <a:gd name="T4" fmla="*/ 1 w 2"/>
                <a:gd name="T5" fmla="*/ 0 h 3"/>
                <a:gd name="T6" fmla="*/ 2 w 2"/>
                <a:gd name="T7" fmla="*/ 1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7779">
              <a:extLst>
                <a:ext uri="{FF2B5EF4-FFF2-40B4-BE49-F238E27FC236}">
                  <a16:creationId xmlns:a16="http://schemas.microsoft.com/office/drawing/2014/main" id="{8F720535-269F-280B-D566-1573DEA81D76}"/>
                </a:ext>
              </a:extLst>
            </p:cNvPr>
            <p:cNvSpPr/>
            <p:nvPr/>
          </p:nvSpPr>
          <p:spPr bwMode="auto">
            <a:xfrm>
              <a:off x="306388" y="5813423"/>
              <a:ext cx="17463" cy="17462"/>
            </a:xfrm>
            <a:custGeom>
              <a:avLst/>
              <a:gdLst>
                <a:gd name="T0" fmla="*/ 1 w 4"/>
                <a:gd name="T1" fmla="*/ 0 h 4"/>
                <a:gd name="T2" fmla="*/ 3 w 4"/>
                <a:gd name="T3" fmla="*/ 2 h 4"/>
                <a:gd name="T4" fmla="*/ 3 w 4"/>
                <a:gd name="T5" fmla="*/ 4 h 4"/>
                <a:gd name="T6" fmla="*/ 2 w 4"/>
                <a:gd name="T7" fmla="*/ 3 h 4"/>
                <a:gd name="T8" fmla="*/ 1 w 4"/>
                <a:gd name="T9" fmla="*/ 1 h 4"/>
                <a:gd name="T10" fmla="*/ 1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7780">
              <a:extLst>
                <a:ext uri="{FF2B5EF4-FFF2-40B4-BE49-F238E27FC236}">
                  <a16:creationId xmlns:a16="http://schemas.microsoft.com/office/drawing/2014/main" id="{88B4812A-67F7-8CAD-8697-A9F44C94CE68}"/>
                </a:ext>
              </a:extLst>
            </p:cNvPr>
            <p:cNvSpPr/>
            <p:nvPr/>
          </p:nvSpPr>
          <p:spPr bwMode="auto">
            <a:xfrm>
              <a:off x="1036638" y="5630861"/>
              <a:ext cx="12700" cy="15875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4 h 4"/>
                <a:gd name="T4" fmla="*/ 1 w 3"/>
                <a:gd name="T5" fmla="*/ 4 h 4"/>
                <a:gd name="T6" fmla="*/ 0 w 3"/>
                <a:gd name="T7" fmla="*/ 3 h 4"/>
                <a:gd name="T8" fmla="*/ 3 w 3"/>
                <a:gd name="T9" fmla="*/ 0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2" y="2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7781">
              <a:extLst>
                <a:ext uri="{FF2B5EF4-FFF2-40B4-BE49-F238E27FC236}">
                  <a16:creationId xmlns:a16="http://schemas.microsoft.com/office/drawing/2014/main" id="{0641F267-454C-5013-E02B-9831A736D22A}"/>
                </a:ext>
              </a:extLst>
            </p:cNvPr>
            <p:cNvSpPr/>
            <p:nvPr/>
          </p:nvSpPr>
          <p:spPr bwMode="auto">
            <a:xfrm>
              <a:off x="573088" y="5795961"/>
              <a:ext cx="9525" cy="17462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1" y="3"/>
                    <a:pt x="1" y="4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7782">
              <a:extLst>
                <a:ext uri="{FF2B5EF4-FFF2-40B4-BE49-F238E27FC236}">
                  <a16:creationId xmlns:a16="http://schemas.microsoft.com/office/drawing/2014/main" id="{808E413B-9A73-E873-CDC0-1BD30FFAAE79}"/>
                </a:ext>
              </a:extLst>
            </p:cNvPr>
            <p:cNvSpPr/>
            <p:nvPr/>
          </p:nvSpPr>
          <p:spPr bwMode="auto">
            <a:xfrm>
              <a:off x="569913" y="6053136"/>
              <a:ext cx="7938" cy="793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7783">
              <a:extLst>
                <a:ext uri="{FF2B5EF4-FFF2-40B4-BE49-F238E27FC236}">
                  <a16:creationId xmlns:a16="http://schemas.microsoft.com/office/drawing/2014/main" id="{40267016-5CF6-AC83-FF7B-E2E144DE5D1C}"/>
                </a:ext>
              </a:extLst>
            </p:cNvPr>
            <p:cNvSpPr/>
            <p:nvPr/>
          </p:nvSpPr>
          <p:spPr bwMode="auto">
            <a:xfrm>
              <a:off x="527050" y="5937248"/>
              <a:ext cx="4763" cy="17462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4 h 4"/>
                <a:gd name="T6" fmla="*/ 1 w 1"/>
                <a:gd name="T7" fmla="*/ 0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784">
              <a:extLst>
                <a:ext uri="{FF2B5EF4-FFF2-40B4-BE49-F238E27FC236}">
                  <a16:creationId xmlns:a16="http://schemas.microsoft.com/office/drawing/2014/main" id="{8F9F5B61-28D6-48E0-4A32-0A63B7AE2A28}"/>
                </a:ext>
              </a:extLst>
            </p:cNvPr>
            <p:cNvSpPr/>
            <p:nvPr/>
          </p:nvSpPr>
          <p:spPr bwMode="auto">
            <a:xfrm>
              <a:off x="676275" y="5638799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1 h 3"/>
                <a:gd name="T4" fmla="*/ 1 w 2"/>
                <a:gd name="T5" fmla="*/ 0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7785">
              <a:extLst>
                <a:ext uri="{FF2B5EF4-FFF2-40B4-BE49-F238E27FC236}">
                  <a16:creationId xmlns:a16="http://schemas.microsoft.com/office/drawing/2014/main" id="{A030E881-F1D6-66DD-D9B1-23931E11A571}"/>
                </a:ext>
              </a:extLst>
            </p:cNvPr>
            <p:cNvSpPr/>
            <p:nvPr/>
          </p:nvSpPr>
          <p:spPr bwMode="auto">
            <a:xfrm>
              <a:off x="298450" y="5800723"/>
              <a:ext cx="7938" cy="793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7786">
              <a:extLst>
                <a:ext uri="{FF2B5EF4-FFF2-40B4-BE49-F238E27FC236}">
                  <a16:creationId xmlns:a16="http://schemas.microsoft.com/office/drawing/2014/main" id="{4EC2B9A3-2687-7FFD-94E9-B23844BB9ABE}"/>
                </a:ext>
              </a:extLst>
            </p:cNvPr>
            <p:cNvSpPr/>
            <p:nvPr/>
          </p:nvSpPr>
          <p:spPr bwMode="auto">
            <a:xfrm>
              <a:off x="658813" y="5783261"/>
              <a:ext cx="4763" cy="12700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7787">
              <a:extLst>
                <a:ext uri="{FF2B5EF4-FFF2-40B4-BE49-F238E27FC236}">
                  <a16:creationId xmlns:a16="http://schemas.microsoft.com/office/drawing/2014/main" id="{8C4B3059-94C6-C9CF-9AEB-E44F4D3A7EC4}"/>
                </a:ext>
              </a:extLst>
            </p:cNvPr>
            <p:cNvSpPr/>
            <p:nvPr/>
          </p:nvSpPr>
          <p:spPr bwMode="auto">
            <a:xfrm>
              <a:off x="844550" y="5378449"/>
              <a:ext cx="4763" cy="793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788">
              <a:extLst>
                <a:ext uri="{FF2B5EF4-FFF2-40B4-BE49-F238E27FC236}">
                  <a16:creationId xmlns:a16="http://schemas.microsoft.com/office/drawing/2014/main" id="{BBBEDA06-5012-3D94-B661-C865E0224E2C}"/>
                </a:ext>
              </a:extLst>
            </p:cNvPr>
            <p:cNvSpPr/>
            <p:nvPr/>
          </p:nvSpPr>
          <p:spPr bwMode="auto">
            <a:xfrm>
              <a:off x="688975" y="5792786"/>
              <a:ext cx="7938" cy="7937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789">
              <a:extLst>
                <a:ext uri="{FF2B5EF4-FFF2-40B4-BE49-F238E27FC236}">
                  <a16:creationId xmlns:a16="http://schemas.microsoft.com/office/drawing/2014/main" id="{305D1696-6C33-DFA1-ACB1-03A0F8CDF906}"/>
                </a:ext>
              </a:extLst>
            </p:cNvPr>
            <p:cNvSpPr/>
            <p:nvPr/>
          </p:nvSpPr>
          <p:spPr bwMode="auto">
            <a:xfrm>
              <a:off x="755650" y="5702299"/>
              <a:ext cx="9525" cy="12700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790">
              <a:extLst>
                <a:ext uri="{FF2B5EF4-FFF2-40B4-BE49-F238E27FC236}">
                  <a16:creationId xmlns:a16="http://schemas.microsoft.com/office/drawing/2014/main" id="{4986B90B-6024-BDCE-05D3-C890B4B9ECC0}"/>
                </a:ext>
              </a:extLst>
            </p:cNvPr>
            <p:cNvSpPr/>
            <p:nvPr/>
          </p:nvSpPr>
          <p:spPr bwMode="auto">
            <a:xfrm>
              <a:off x="798513" y="6069011"/>
              <a:ext cx="4763" cy="9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791">
              <a:extLst>
                <a:ext uri="{FF2B5EF4-FFF2-40B4-BE49-F238E27FC236}">
                  <a16:creationId xmlns:a16="http://schemas.microsoft.com/office/drawing/2014/main" id="{A91EA72E-5F52-7DE5-B92B-9B645F9F74CF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7792">
              <a:extLst>
                <a:ext uri="{FF2B5EF4-FFF2-40B4-BE49-F238E27FC236}">
                  <a16:creationId xmlns:a16="http://schemas.microsoft.com/office/drawing/2014/main" id="{C4DD9EEF-DC51-E847-C143-3D0CA7D3FE37}"/>
                </a:ext>
              </a:extLst>
            </p:cNvPr>
            <p:cNvSpPr/>
            <p:nvPr/>
          </p:nvSpPr>
          <p:spPr bwMode="auto">
            <a:xfrm>
              <a:off x="836613" y="5527674"/>
              <a:ext cx="4763" cy="7937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7793">
              <a:extLst>
                <a:ext uri="{FF2B5EF4-FFF2-40B4-BE49-F238E27FC236}">
                  <a16:creationId xmlns:a16="http://schemas.microsoft.com/office/drawing/2014/main" id="{0E8D7DAB-2121-325A-B092-34032FC9CB11}"/>
                </a:ext>
              </a:extLst>
            </p:cNvPr>
            <p:cNvSpPr/>
            <p:nvPr/>
          </p:nvSpPr>
          <p:spPr bwMode="auto">
            <a:xfrm>
              <a:off x="547688" y="5864223"/>
              <a:ext cx="0" cy="952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7794">
              <a:extLst>
                <a:ext uri="{FF2B5EF4-FFF2-40B4-BE49-F238E27FC236}">
                  <a16:creationId xmlns:a16="http://schemas.microsoft.com/office/drawing/2014/main" id="{5B181303-8DC7-CC39-8C50-A420F242B9EB}"/>
                </a:ext>
              </a:extLst>
            </p:cNvPr>
            <p:cNvSpPr/>
            <p:nvPr/>
          </p:nvSpPr>
          <p:spPr bwMode="auto">
            <a:xfrm>
              <a:off x="1069975" y="5489574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7795">
              <a:extLst>
                <a:ext uri="{FF2B5EF4-FFF2-40B4-BE49-F238E27FC236}">
                  <a16:creationId xmlns:a16="http://schemas.microsoft.com/office/drawing/2014/main" id="{433E0818-C919-EFD7-7304-969959E6C598}"/>
                </a:ext>
              </a:extLst>
            </p:cNvPr>
            <p:cNvSpPr/>
            <p:nvPr/>
          </p:nvSpPr>
          <p:spPr bwMode="auto">
            <a:xfrm>
              <a:off x="739775" y="5540374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7796">
              <a:extLst>
                <a:ext uri="{FF2B5EF4-FFF2-40B4-BE49-F238E27FC236}">
                  <a16:creationId xmlns:a16="http://schemas.microsoft.com/office/drawing/2014/main" id="{35A76E2D-77AD-6ADB-8822-93F43DAA1115}"/>
                </a:ext>
              </a:extLst>
            </p:cNvPr>
            <p:cNvSpPr/>
            <p:nvPr/>
          </p:nvSpPr>
          <p:spPr bwMode="auto">
            <a:xfrm>
              <a:off x="582613" y="5788023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7797">
              <a:extLst>
                <a:ext uri="{FF2B5EF4-FFF2-40B4-BE49-F238E27FC236}">
                  <a16:creationId xmlns:a16="http://schemas.microsoft.com/office/drawing/2014/main" id="{95F3FDF5-FF7D-2BC8-CE84-F364FEF9CE1F}"/>
                </a:ext>
              </a:extLst>
            </p:cNvPr>
            <p:cNvSpPr/>
            <p:nvPr/>
          </p:nvSpPr>
          <p:spPr bwMode="auto">
            <a:xfrm>
              <a:off x="658813" y="56514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7798">
              <a:extLst>
                <a:ext uri="{FF2B5EF4-FFF2-40B4-BE49-F238E27FC236}">
                  <a16:creationId xmlns:a16="http://schemas.microsoft.com/office/drawing/2014/main" id="{4984778E-0227-2D7C-0111-62FBC260AAE2}"/>
                </a:ext>
              </a:extLst>
            </p:cNvPr>
            <p:cNvSpPr/>
            <p:nvPr/>
          </p:nvSpPr>
          <p:spPr bwMode="auto">
            <a:xfrm>
              <a:off x="752475" y="5714999"/>
              <a:ext cx="7938" cy="476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77799">
              <a:extLst>
                <a:ext uri="{FF2B5EF4-FFF2-40B4-BE49-F238E27FC236}">
                  <a16:creationId xmlns:a16="http://schemas.microsoft.com/office/drawing/2014/main" id="{8EDEB9D6-86CE-1CE4-3171-DF377BD4D325}"/>
                </a:ext>
              </a:extLst>
            </p:cNvPr>
            <p:cNvSpPr/>
            <p:nvPr/>
          </p:nvSpPr>
          <p:spPr bwMode="auto">
            <a:xfrm>
              <a:off x="701675" y="6154736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77800">
              <a:extLst>
                <a:ext uri="{FF2B5EF4-FFF2-40B4-BE49-F238E27FC236}">
                  <a16:creationId xmlns:a16="http://schemas.microsoft.com/office/drawing/2014/main" id="{75856C62-1889-012B-EB37-1C63372EE31D}"/>
                </a:ext>
              </a:extLst>
            </p:cNvPr>
            <p:cNvSpPr/>
            <p:nvPr/>
          </p:nvSpPr>
          <p:spPr bwMode="auto">
            <a:xfrm>
              <a:off x="823913" y="5400674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77801">
              <a:extLst>
                <a:ext uri="{FF2B5EF4-FFF2-40B4-BE49-F238E27FC236}">
                  <a16:creationId xmlns:a16="http://schemas.microsoft.com/office/drawing/2014/main" id="{DEFA03E1-E94F-3225-7826-CEEAAB27E13A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77802">
              <a:extLst>
                <a:ext uri="{FF2B5EF4-FFF2-40B4-BE49-F238E27FC236}">
                  <a16:creationId xmlns:a16="http://schemas.microsoft.com/office/drawing/2014/main" id="{C28A88D0-9898-7D17-1F40-090CD207A8B9}"/>
                </a:ext>
              </a:extLst>
            </p:cNvPr>
            <p:cNvSpPr/>
            <p:nvPr/>
          </p:nvSpPr>
          <p:spPr bwMode="auto">
            <a:xfrm>
              <a:off x="587375" y="5699124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77803">
              <a:extLst>
                <a:ext uri="{FF2B5EF4-FFF2-40B4-BE49-F238E27FC236}">
                  <a16:creationId xmlns:a16="http://schemas.microsoft.com/office/drawing/2014/main" id="{03B6B1AA-DA08-48ED-987F-9A8C267461E6}"/>
                </a:ext>
              </a:extLst>
            </p:cNvPr>
            <p:cNvSpPr/>
            <p:nvPr/>
          </p:nvSpPr>
          <p:spPr bwMode="auto">
            <a:xfrm>
              <a:off x="790575" y="6248398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7804">
              <a:extLst>
                <a:ext uri="{FF2B5EF4-FFF2-40B4-BE49-F238E27FC236}">
                  <a16:creationId xmlns:a16="http://schemas.microsoft.com/office/drawing/2014/main" id="{EA5275BE-51CC-C315-21E1-1D166B5A2BFD}"/>
                </a:ext>
              </a:extLst>
            </p:cNvPr>
            <p:cNvSpPr/>
            <p:nvPr/>
          </p:nvSpPr>
          <p:spPr bwMode="auto">
            <a:xfrm>
              <a:off x="836613" y="5327649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7805">
              <a:extLst>
                <a:ext uri="{FF2B5EF4-FFF2-40B4-BE49-F238E27FC236}">
                  <a16:creationId xmlns:a16="http://schemas.microsoft.com/office/drawing/2014/main" id="{A7FDB740-506E-A54F-7842-94C4AC0E7706}"/>
                </a:ext>
              </a:extLst>
            </p:cNvPr>
            <p:cNvSpPr/>
            <p:nvPr/>
          </p:nvSpPr>
          <p:spPr bwMode="auto">
            <a:xfrm>
              <a:off x="552450" y="584834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7806">
              <a:extLst>
                <a:ext uri="{FF2B5EF4-FFF2-40B4-BE49-F238E27FC236}">
                  <a16:creationId xmlns:a16="http://schemas.microsoft.com/office/drawing/2014/main" id="{9582BD3A-4035-7843-4C14-E0EB9907A98F}"/>
                </a:ext>
              </a:extLst>
            </p:cNvPr>
            <p:cNvSpPr/>
            <p:nvPr/>
          </p:nvSpPr>
          <p:spPr bwMode="auto">
            <a:xfrm>
              <a:off x="625475" y="5472111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77807">
              <a:extLst>
                <a:ext uri="{FF2B5EF4-FFF2-40B4-BE49-F238E27FC236}">
                  <a16:creationId xmlns:a16="http://schemas.microsoft.com/office/drawing/2014/main" id="{55A2485E-55C4-387F-7607-0C066F133022}"/>
                </a:ext>
              </a:extLst>
            </p:cNvPr>
            <p:cNvSpPr/>
            <p:nvPr/>
          </p:nvSpPr>
          <p:spPr bwMode="auto">
            <a:xfrm>
              <a:off x="531813" y="5851523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77808">
              <a:extLst>
                <a:ext uri="{FF2B5EF4-FFF2-40B4-BE49-F238E27FC236}">
                  <a16:creationId xmlns:a16="http://schemas.microsoft.com/office/drawing/2014/main" id="{EE9AEA69-5740-18A1-81EA-32F091AC10B8}"/>
                </a:ext>
              </a:extLst>
            </p:cNvPr>
            <p:cNvSpPr/>
            <p:nvPr/>
          </p:nvSpPr>
          <p:spPr bwMode="auto">
            <a:xfrm>
              <a:off x="587375" y="5707061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77809">
              <a:extLst>
                <a:ext uri="{FF2B5EF4-FFF2-40B4-BE49-F238E27FC236}">
                  <a16:creationId xmlns:a16="http://schemas.microsoft.com/office/drawing/2014/main" id="{8998EB4F-068B-0A56-022E-B2F45122446A}"/>
                </a:ext>
              </a:extLst>
            </p:cNvPr>
            <p:cNvSpPr/>
            <p:nvPr/>
          </p:nvSpPr>
          <p:spPr bwMode="auto">
            <a:xfrm>
              <a:off x="735013" y="5545136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77810">
              <a:extLst>
                <a:ext uri="{FF2B5EF4-FFF2-40B4-BE49-F238E27FC236}">
                  <a16:creationId xmlns:a16="http://schemas.microsoft.com/office/drawing/2014/main" id="{6D731CC0-F75B-8EBA-41C6-E0C6428E87A8}"/>
                </a:ext>
              </a:extLst>
            </p:cNvPr>
            <p:cNvSpPr/>
            <p:nvPr/>
          </p:nvSpPr>
          <p:spPr bwMode="auto">
            <a:xfrm>
              <a:off x="196850" y="5876923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77811">
              <a:extLst>
                <a:ext uri="{FF2B5EF4-FFF2-40B4-BE49-F238E27FC236}">
                  <a16:creationId xmlns:a16="http://schemas.microsoft.com/office/drawing/2014/main" id="{B5A9F4CD-3DE6-CCD7-8FD1-DE8D302E177C}"/>
                </a:ext>
              </a:extLst>
            </p:cNvPr>
            <p:cNvSpPr/>
            <p:nvPr/>
          </p:nvSpPr>
          <p:spPr bwMode="auto">
            <a:xfrm>
              <a:off x="595313" y="60055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Oval 77812">
              <a:extLst>
                <a:ext uri="{FF2B5EF4-FFF2-40B4-BE49-F238E27FC236}">
                  <a16:creationId xmlns:a16="http://schemas.microsoft.com/office/drawing/2014/main" id="{CC673496-C7B4-399B-9321-F2865E6A1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13" y="581818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7813">
              <a:extLst>
                <a:ext uri="{FF2B5EF4-FFF2-40B4-BE49-F238E27FC236}">
                  <a16:creationId xmlns:a16="http://schemas.microsoft.com/office/drawing/2014/main" id="{23CDD0AA-5B8B-B9B0-86FF-036C54E935BD}"/>
                </a:ext>
              </a:extLst>
            </p:cNvPr>
            <p:cNvSpPr/>
            <p:nvPr/>
          </p:nvSpPr>
          <p:spPr bwMode="auto">
            <a:xfrm>
              <a:off x="727075" y="60785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7814">
              <a:extLst>
                <a:ext uri="{FF2B5EF4-FFF2-40B4-BE49-F238E27FC236}">
                  <a16:creationId xmlns:a16="http://schemas.microsoft.com/office/drawing/2014/main" id="{C0A02A36-227E-1A69-2982-EE37F4466F75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Oval 77815">
              <a:extLst>
                <a:ext uri="{FF2B5EF4-FFF2-40B4-BE49-F238E27FC236}">
                  <a16:creationId xmlns:a16="http://schemas.microsoft.com/office/drawing/2014/main" id="{35C24437-C351-D182-08EB-E569B5F0A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847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7816">
              <a:extLst>
                <a:ext uri="{FF2B5EF4-FFF2-40B4-BE49-F238E27FC236}">
                  <a16:creationId xmlns:a16="http://schemas.microsoft.com/office/drawing/2014/main" id="{54558E30-26EF-4903-3D61-769938B725C5}"/>
                </a:ext>
              </a:extLst>
            </p:cNvPr>
            <p:cNvSpPr/>
            <p:nvPr/>
          </p:nvSpPr>
          <p:spPr bwMode="auto">
            <a:xfrm>
              <a:off x="765175" y="5795961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77817">
              <a:extLst>
                <a:ext uri="{FF2B5EF4-FFF2-40B4-BE49-F238E27FC236}">
                  <a16:creationId xmlns:a16="http://schemas.microsoft.com/office/drawing/2014/main" id="{1CFEF7DE-6E54-DDDB-4E7A-0963F16A48E7}"/>
                </a:ext>
              </a:extLst>
            </p:cNvPr>
            <p:cNvSpPr/>
            <p:nvPr/>
          </p:nvSpPr>
          <p:spPr bwMode="auto">
            <a:xfrm>
              <a:off x="773113" y="6205536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Oval 77818">
              <a:extLst>
                <a:ext uri="{FF2B5EF4-FFF2-40B4-BE49-F238E27FC236}">
                  <a16:creationId xmlns:a16="http://schemas.microsoft.com/office/drawing/2014/main" id="{24A6697C-CD95-9415-1554-E83E742FB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603884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77819">
              <a:extLst>
                <a:ext uri="{FF2B5EF4-FFF2-40B4-BE49-F238E27FC236}">
                  <a16:creationId xmlns:a16="http://schemas.microsoft.com/office/drawing/2014/main" id="{0FCC83A6-5B45-9B43-9F59-B29E05A20498}"/>
                </a:ext>
              </a:extLst>
            </p:cNvPr>
            <p:cNvSpPr/>
            <p:nvPr/>
          </p:nvSpPr>
          <p:spPr bwMode="auto">
            <a:xfrm>
              <a:off x="654050" y="5659436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77820">
              <a:extLst>
                <a:ext uri="{FF2B5EF4-FFF2-40B4-BE49-F238E27FC236}">
                  <a16:creationId xmlns:a16="http://schemas.microsoft.com/office/drawing/2014/main" id="{F84B05FF-0056-D3F6-F704-35D5536F8B11}"/>
                </a:ext>
              </a:extLst>
            </p:cNvPr>
            <p:cNvSpPr/>
            <p:nvPr/>
          </p:nvSpPr>
          <p:spPr bwMode="auto">
            <a:xfrm>
              <a:off x="663575" y="55832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7821">
              <a:extLst>
                <a:ext uri="{FF2B5EF4-FFF2-40B4-BE49-F238E27FC236}">
                  <a16:creationId xmlns:a16="http://schemas.microsoft.com/office/drawing/2014/main" id="{BB03A085-3287-437E-E510-E5F03F1FEDA6}"/>
                </a:ext>
              </a:extLst>
            </p:cNvPr>
            <p:cNvSpPr/>
            <p:nvPr/>
          </p:nvSpPr>
          <p:spPr bwMode="auto">
            <a:xfrm>
              <a:off x="755650" y="5805486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Oval 77822">
              <a:extLst>
                <a:ext uri="{FF2B5EF4-FFF2-40B4-BE49-F238E27FC236}">
                  <a16:creationId xmlns:a16="http://schemas.microsoft.com/office/drawing/2014/main" id="{288C2093-BB0D-9EEE-9584-4422B8C3C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053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Oval 77823">
              <a:extLst>
                <a:ext uri="{FF2B5EF4-FFF2-40B4-BE49-F238E27FC236}">
                  <a16:creationId xmlns:a16="http://schemas.microsoft.com/office/drawing/2014/main" id="{B6152134-E21A-B644-F4F2-122F66D1A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58086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77824">
              <a:extLst>
                <a:ext uri="{FF2B5EF4-FFF2-40B4-BE49-F238E27FC236}">
                  <a16:creationId xmlns:a16="http://schemas.microsoft.com/office/drawing/2014/main" id="{85EE3028-56E6-A45C-B6ED-7C1AAC4F99F4}"/>
                </a:ext>
              </a:extLst>
            </p:cNvPr>
            <p:cNvSpPr/>
            <p:nvPr/>
          </p:nvSpPr>
          <p:spPr bwMode="auto">
            <a:xfrm>
              <a:off x="654050" y="56641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77825">
              <a:extLst>
                <a:ext uri="{FF2B5EF4-FFF2-40B4-BE49-F238E27FC236}">
                  <a16:creationId xmlns:a16="http://schemas.microsoft.com/office/drawing/2014/main" id="{17CF6EE8-78FD-D9D6-1025-DF913A766B90}"/>
                </a:ext>
              </a:extLst>
            </p:cNvPr>
            <p:cNvSpPr/>
            <p:nvPr/>
          </p:nvSpPr>
          <p:spPr bwMode="auto">
            <a:xfrm>
              <a:off x="658813" y="56594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Oval 77826">
              <a:extLst>
                <a:ext uri="{FF2B5EF4-FFF2-40B4-BE49-F238E27FC236}">
                  <a16:creationId xmlns:a16="http://schemas.microsoft.com/office/drawing/2014/main" id="{E03ACF37-FC13-DB11-53F4-D5AA4E31D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525462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Rectangle 77827">
              <a:extLst>
                <a:ext uri="{FF2B5EF4-FFF2-40B4-BE49-F238E27FC236}">
                  <a16:creationId xmlns:a16="http://schemas.microsoft.com/office/drawing/2014/main" id="{73B77692-CBFD-44B1-B024-297888A55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013" y="6022973"/>
              <a:ext cx="4763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Oval 77828">
              <a:extLst>
                <a:ext uri="{FF2B5EF4-FFF2-40B4-BE49-F238E27FC236}">
                  <a16:creationId xmlns:a16="http://schemas.microsoft.com/office/drawing/2014/main" id="{823A6B8D-AD35-75A0-3C08-870540289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50" y="5694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77829">
              <a:extLst>
                <a:ext uri="{FF2B5EF4-FFF2-40B4-BE49-F238E27FC236}">
                  <a16:creationId xmlns:a16="http://schemas.microsoft.com/office/drawing/2014/main" id="{55803A9B-7C4E-E6F4-24C0-C93E4D57E977}"/>
                </a:ext>
              </a:extLst>
            </p:cNvPr>
            <p:cNvSpPr/>
            <p:nvPr/>
          </p:nvSpPr>
          <p:spPr bwMode="auto">
            <a:xfrm>
              <a:off x="785813" y="5484811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77830">
              <a:extLst>
                <a:ext uri="{FF2B5EF4-FFF2-40B4-BE49-F238E27FC236}">
                  <a16:creationId xmlns:a16="http://schemas.microsoft.com/office/drawing/2014/main" id="{7A75554F-3D04-0381-77DE-A25F288267DE}"/>
                </a:ext>
              </a:extLst>
            </p:cNvPr>
            <p:cNvSpPr/>
            <p:nvPr/>
          </p:nvSpPr>
          <p:spPr bwMode="auto">
            <a:xfrm>
              <a:off x="793750" y="5434011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Oval 77831">
              <a:extLst>
                <a:ext uri="{FF2B5EF4-FFF2-40B4-BE49-F238E27FC236}">
                  <a16:creationId xmlns:a16="http://schemas.microsoft.com/office/drawing/2014/main" id="{FA3B92D2-0DCD-3738-DC10-1A2B5C8E9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75" y="5821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77832">
              <a:extLst>
                <a:ext uri="{FF2B5EF4-FFF2-40B4-BE49-F238E27FC236}">
                  <a16:creationId xmlns:a16="http://schemas.microsoft.com/office/drawing/2014/main" id="{F1F7CDC1-8E2B-77E5-1BE6-FDD30073754F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Oval 77833">
              <a:extLst>
                <a:ext uri="{FF2B5EF4-FFF2-40B4-BE49-F238E27FC236}">
                  <a16:creationId xmlns:a16="http://schemas.microsoft.com/office/drawing/2014/main" id="{FED7394F-255A-181F-5BDB-CB8F5660C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" y="5426074"/>
              <a:ext cx="3175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77834">
              <a:extLst>
                <a:ext uri="{FF2B5EF4-FFF2-40B4-BE49-F238E27FC236}">
                  <a16:creationId xmlns:a16="http://schemas.microsoft.com/office/drawing/2014/main" id="{FC1321FA-ECBF-04E0-5CA0-C419BC297A9D}"/>
                </a:ext>
              </a:extLst>
            </p:cNvPr>
            <p:cNvSpPr/>
            <p:nvPr/>
          </p:nvSpPr>
          <p:spPr bwMode="auto">
            <a:xfrm>
              <a:off x="730250" y="58134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77835">
              <a:extLst>
                <a:ext uri="{FF2B5EF4-FFF2-40B4-BE49-F238E27FC236}">
                  <a16:creationId xmlns:a16="http://schemas.microsoft.com/office/drawing/2014/main" id="{3A585900-D289-F404-CC08-3DAEEB7DD9A0}"/>
                </a:ext>
              </a:extLst>
            </p:cNvPr>
            <p:cNvSpPr/>
            <p:nvPr/>
          </p:nvSpPr>
          <p:spPr bwMode="auto">
            <a:xfrm>
              <a:off x="1074738" y="54848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77836">
              <a:extLst>
                <a:ext uri="{FF2B5EF4-FFF2-40B4-BE49-F238E27FC236}">
                  <a16:creationId xmlns:a16="http://schemas.microsoft.com/office/drawing/2014/main" id="{2C1712DA-EE87-A05C-9271-603779148EF0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77837">
              <a:extLst>
                <a:ext uri="{FF2B5EF4-FFF2-40B4-BE49-F238E27FC236}">
                  <a16:creationId xmlns:a16="http://schemas.microsoft.com/office/drawing/2014/main" id="{431ED65E-B61D-6D45-BEB4-205272B4EFAF}"/>
                </a:ext>
              </a:extLst>
            </p:cNvPr>
            <p:cNvSpPr/>
            <p:nvPr/>
          </p:nvSpPr>
          <p:spPr bwMode="auto">
            <a:xfrm>
              <a:off x="534988" y="58562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7838">
              <a:extLst>
                <a:ext uri="{FF2B5EF4-FFF2-40B4-BE49-F238E27FC236}">
                  <a16:creationId xmlns:a16="http://schemas.microsoft.com/office/drawing/2014/main" id="{8C681481-DDD6-D007-48B4-C13C95400D46}"/>
                </a:ext>
              </a:extLst>
            </p:cNvPr>
            <p:cNvSpPr/>
            <p:nvPr/>
          </p:nvSpPr>
          <p:spPr bwMode="auto">
            <a:xfrm>
              <a:off x="862013" y="59499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Rectangle 77839">
              <a:extLst>
                <a:ext uri="{FF2B5EF4-FFF2-40B4-BE49-F238E27FC236}">
                  <a16:creationId xmlns:a16="http://schemas.microsoft.com/office/drawing/2014/main" id="{C0281615-D709-B2DD-2A9C-34530E65C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" y="5711824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77840">
              <a:extLst>
                <a:ext uri="{FF2B5EF4-FFF2-40B4-BE49-F238E27FC236}">
                  <a16:creationId xmlns:a16="http://schemas.microsoft.com/office/drawing/2014/main" id="{9C9860E4-3E39-DF87-0336-DEC79F9A91AA}"/>
                </a:ext>
              </a:extLst>
            </p:cNvPr>
            <p:cNvSpPr/>
            <p:nvPr/>
          </p:nvSpPr>
          <p:spPr bwMode="auto">
            <a:xfrm>
              <a:off x="739775" y="55530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77841">
              <a:extLst>
                <a:ext uri="{FF2B5EF4-FFF2-40B4-BE49-F238E27FC236}">
                  <a16:creationId xmlns:a16="http://schemas.microsoft.com/office/drawing/2014/main" id="{AD8CE1C6-072B-FAFA-D8CE-A382829C4286}"/>
                </a:ext>
              </a:extLst>
            </p:cNvPr>
            <p:cNvSpPr/>
            <p:nvPr/>
          </p:nvSpPr>
          <p:spPr bwMode="auto">
            <a:xfrm>
              <a:off x="590550" y="6142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Rectangle 77842">
              <a:extLst>
                <a:ext uri="{FF2B5EF4-FFF2-40B4-BE49-F238E27FC236}">
                  <a16:creationId xmlns:a16="http://schemas.microsoft.com/office/drawing/2014/main" id="{DD4466D7-5608-0EA0-B5B4-C233DE93C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5459411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77843">
              <a:extLst>
                <a:ext uri="{FF2B5EF4-FFF2-40B4-BE49-F238E27FC236}">
                  <a16:creationId xmlns:a16="http://schemas.microsoft.com/office/drawing/2014/main" id="{5B7EF63A-DBB8-10CA-E4A3-633199F351E4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83869">
              <a:extLst>
                <a:ext uri="{FF2B5EF4-FFF2-40B4-BE49-F238E27FC236}">
                  <a16:creationId xmlns:a16="http://schemas.microsoft.com/office/drawing/2014/main" id="{CCB1F754-64FF-F67C-6DB9-5D15113F507C}"/>
                </a:ext>
              </a:extLst>
            </p:cNvPr>
            <p:cNvSpPr/>
            <p:nvPr/>
          </p:nvSpPr>
          <p:spPr bwMode="auto">
            <a:xfrm>
              <a:off x="1503362" y="5967411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83939">
              <a:extLst>
                <a:ext uri="{FF2B5EF4-FFF2-40B4-BE49-F238E27FC236}">
                  <a16:creationId xmlns:a16="http://schemas.microsoft.com/office/drawing/2014/main" id="{05FE608B-F3C4-5475-9BA7-8A9EDDA4BD4F}"/>
                </a:ext>
              </a:extLst>
            </p:cNvPr>
            <p:cNvSpPr/>
            <p:nvPr/>
          </p:nvSpPr>
          <p:spPr bwMode="auto">
            <a:xfrm>
              <a:off x="1490662" y="5507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20AEC1D-4603-7D06-389E-CC27D2BE9BAC}"/>
              </a:ext>
            </a:extLst>
          </p:cNvPr>
          <p:cNvSpPr txBox="1"/>
          <p:nvPr/>
        </p:nvSpPr>
        <p:spPr>
          <a:xfrm>
            <a:off x="230345" y="437089"/>
            <a:ext cx="3598535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6600" dirty="0">
                <a:solidFill>
                  <a:srgbClr val="E0C676"/>
                </a:solidFill>
                <a:latin typeface="三极泼墨体" pitchFamily="2" charset="-122"/>
                <a:ea typeface="三极泼墨体" pitchFamily="2" charset="-122"/>
              </a:rPr>
              <a:t>自主探究</a:t>
            </a:r>
          </a:p>
        </p:txBody>
      </p:sp>
      <p:sp>
        <p:nvSpPr>
          <p:cNvPr id="10" name="直接连接符 10246">
            <a:extLst>
              <a:ext uri="{FF2B5EF4-FFF2-40B4-BE49-F238E27FC236}">
                <a16:creationId xmlns:a16="http://schemas.microsoft.com/office/drawing/2014/main" id="{9FACCEE6-3F26-2EDA-0B1D-CE47520984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3592" y="2888720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CAF3A4-9DFC-05AA-BAD4-2191A7AC804C}"/>
              </a:ext>
            </a:extLst>
          </p:cNvPr>
          <p:cNvSpPr/>
          <p:nvPr/>
        </p:nvSpPr>
        <p:spPr>
          <a:xfrm>
            <a:off x="4418473" y="1556970"/>
            <a:ext cx="1754439" cy="1288430"/>
          </a:xfrm>
          <a:custGeom>
            <a:avLst/>
            <a:gdLst>
              <a:gd name="connsiteX0" fmla="*/ 0 w 1754439"/>
              <a:gd name="connsiteY0" fmla="*/ 0 h 1288430"/>
              <a:gd name="connsiteX1" fmla="*/ 602357 w 1754439"/>
              <a:gd name="connsiteY1" fmla="*/ 0 h 1288430"/>
              <a:gd name="connsiteX2" fmla="*/ 1187170 w 1754439"/>
              <a:gd name="connsiteY2" fmla="*/ 0 h 1288430"/>
              <a:gd name="connsiteX3" fmla="*/ 1754439 w 1754439"/>
              <a:gd name="connsiteY3" fmla="*/ 0 h 1288430"/>
              <a:gd name="connsiteX4" fmla="*/ 1754439 w 1754439"/>
              <a:gd name="connsiteY4" fmla="*/ 416592 h 1288430"/>
              <a:gd name="connsiteX5" fmla="*/ 1754439 w 1754439"/>
              <a:gd name="connsiteY5" fmla="*/ 820300 h 1288430"/>
              <a:gd name="connsiteX6" fmla="*/ 1754439 w 1754439"/>
              <a:gd name="connsiteY6" fmla="*/ 1288430 h 1288430"/>
              <a:gd name="connsiteX7" fmla="*/ 1169626 w 1754439"/>
              <a:gd name="connsiteY7" fmla="*/ 1288430 h 1288430"/>
              <a:gd name="connsiteX8" fmla="*/ 584813 w 1754439"/>
              <a:gd name="connsiteY8" fmla="*/ 1288430 h 1288430"/>
              <a:gd name="connsiteX9" fmla="*/ 0 w 1754439"/>
              <a:gd name="connsiteY9" fmla="*/ 1288430 h 1288430"/>
              <a:gd name="connsiteX10" fmla="*/ 0 w 1754439"/>
              <a:gd name="connsiteY10" fmla="*/ 884722 h 1288430"/>
              <a:gd name="connsiteX11" fmla="*/ 0 w 1754439"/>
              <a:gd name="connsiteY11" fmla="*/ 493898 h 1288430"/>
              <a:gd name="connsiteX12" fmla="*/ 0 w 1754439"/>
              <a:gd name="connsiteY12" fmla="*/ 0 h 128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439" h="1288430" fill="none" extrusionOk="0">
                <a:moveTo>
                  <a:pt x="0" y="0"/>
                </a:moveTo>
                <a:cubicBezTo>
                  <a:pt x="243686" y="-11228"/>
                  <a:pt x="435134" y="51918"/>
                  <a:pt x="602357" y="0"/>
                </a:cubicBezTo>
                <a:cubicBezTo>
                  <a:pt x="769580" y="-51918"/>
                  <a:pt x="1048409" y="38929"/>
                  <a:pt x="1187170" y="0"/>
                </a:cubicBezTo>
                <a:cubicBezTo>
                  <a:pt x="1325931" y="-38929"/>
                  <a:pt x="1503797" y="10110"/>
                  <a:pt x="1754439" y="0"/>
                </a:cubicBezTo>
                <a:cubicBezTo>
                  <a:pt x="1781968" y="201001"/>
                  <a:pt x="1740847" y="222629"/>
                  <a:pt x="1754439" y="416592"/>
                </a:cubicBezTo>
                <a:cubicBezTo>
                  <a:pt x="1768031" y="610555"/>
                  <a:pt x="1744939" y="656387"/>
                  <a:pt x="1754439" y="820300"/>
                </a:cubicBezTo>
                <a:cubicBezTo>
                  <a:pt x="1763939" y="984213"/>
                  <a:pt x="1714001" y="1087049"/>
                  <a:pt x="1754439" y="1288430"/>
                </a:cubicBezTo>
                <a:cubicBezTo>
                  <a:pt x="1561286" y="1309762"/>
                  <a:pt x="1299143" y="1229378"/>
                  <a:pt x="1169626" y="1288430"/>
                </a:cubicBezTo>
                <a:cubicBezTo>
                  <a:pt x="1040109" y="1347482"/>
                  <a:pt x="790575" y="1264932"/>
                  <a:pt x="584813" y="1288430"/>
                </a:cubicBezTo>
                <a:cubicBezTo>
                  <a:pt x="379051" y="1311928"/>
                  <a:pt x="151654" y="1262365"/>
                  <a:pt x="0" y="1288430"/>
                </a:cubicBezTo>
                <a:cubicBezTo>
                  <a:pt x="-32740" y="1156618"/>
                  <a:pt x="30334" y="1047749"/>
                  <a:pt x="0" y="884722"/>
                </a:cubicBezTo>
                <a:cubicBezTo>
                  <a:pt x="-30334" y="721695"/>
                  <a:pt x="38674" y="638251"/>
                  <a:pt x="0" y="493898"/>
                </a:cubicBezTo>
                <a:cubicBezTo>
                  <a:pt x="-38674" y="349545"/>
                  <a:pt x="45388" y="122531"/>
                  <a:pt x="0" y="0"/>
                </a:cubicBezTo>
                <a:close/>
              </a:path>
              <a:path w="1754439" h="1288430" stroke="0" extrusionOk="0">
                <a:moveTo>
                  <a:pt x="0" y="0"/>
                </a:moveTo>
                <a:cubicBezTo>
                  <a:pt x="240963" y="-2729"/>
                  <a:pt x="303648" y="10202"/>
                  <a:pt x="584813" y="0"/>
                </a:cubicBezTo>
                <a:cubicBezTo>
                  <a:pt x="865978" y="-10202"/>
                  <a:pt x="1008015" y="20056"/>
                  <a:pt x="1152082" y="0"/>
                </a:cubicBezTo>
                <a:cubicBezTo>
                  <a:pt x="1296149" y="-20056"/>
                  <a:pt x="1494033" y="27338"/>
                  <a:pt x="1754439" y="0"/>
                </a:cubicBezTo>
                <a:cubicBezTo>
                  <a:pt x="1786820" y="175204"/>
                  <a:pt x="1749834" y="243332"/>
                  <a:pt x="1754439" y="455245"/>
                </a:cubicBezTo>
                <a:cubicBezTo>
                  <a:pt x="1759044" y="667158"/>
                  <a:pt x="1731105" y="718573"/>
                  <a:pt x="1754439" y="846069"/>
                </a:cubicBezTo>
                <a:cubicBezTo>
                  <a:pt x="1777773" y="973565"/>
                  <a:pt x="1717468" y="1071954"/>
                  <a:pt x="1754439" y="1288430"/>
                </a:cubicBezTo>
                <a:cubicBezTo>
                  <a:pt x="1644939" y="1318763"/>
                  <a:pt x="1478263" y="1249896"/>
                  <a:pt x="1222259" y="1288430"/>
                </a:cubicBezTo>
                <a:cubicBezTo>
                  <a:pt x="966255" y="1326964"/>
                  <a:pt x="879623" y="1244785"/>
                  <a:pt x="690079" y="1288430"/>
                </a:cubicBezTo>
                <a:cubicBezTo>
                  <a:pt x="500535" y="1332075"/>
                  <a:pt x="211367" y="1232470"/>
                  <a:pt x="0" y="1288430"/>
                </a:cubicBezTo>
                <a:cubicBezTo>
                  <a:pt x="-1084" y="1177367"/>
                  <a:pt x="24221" y="1070204"/>
                  <a:pt x="0" y="884722"/>
                </a:cubicBezTo>
                <a:cubicBezTo>
                  <a:pt x="-24221" y="699240"/>
                  <a:pt x="28937" y="593192"/>
                  <a:pt x="0" y="429477"/>
                </a:cubicBezTo>
                <a:cubicBezTo>
                  <a:pt x="-28937" y="265763"/>
                  <a:pt x="42681" y="90585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8100">
            <a:solidFill>
              <a:srgbClr val="FDE38C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呢绒</a:t>
            </a: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棉纺织品</a:t>
            </a:r>
            <a:endParaRPr lang="zh-CN" altLang="en-US" sz="2400" kern="0" noProof="1">
              <a:solidFill>
                <a:srgbClr val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金属制品</a:t>
            </a:r>
          </a:p>
        </p:txBody>
      </p:sp>
      <p:sp>
        <p:nvSpPr>
          <p:cNvPr id="17" name="直接连接符 10246">
            <a:extLst>
              <a:ext uri="{FF2B5EF4-FFF2-40B4-BE49-F238E27FC236}">
                <a16:creationId xmlns:a16="http://schemas.microsoft.com/office/drawing/2014/main" id="{6828B91E-F4D4-67E7-3591-6A160B795C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63921" y="3049584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CA1DAFA-33D7-E7B7-3F0C-753A6449B257}"/>
              </a:ext>
            </a:extLst>
          </p:cNvPr>
          <p:cNvGrpSpPr/>
          <p:nvPr/>
        </p:nvGrpSpPr>
        <p:grpSpPr>
          <a:xfrm>
            <a:off x="1922945" y="982190"/>
            <a:ext cx="2555699" cy="2462982"/>
            <a:chOff x="5827363" y="5422942"/>
            <a:chExt cx="1144450" cy="839030"/>
          </a:xfrm>
        </p:grpSpPr>
        <p:sp>
          <p:nvSpPr>
            <p:cNvPr id="24" name="Freeform 57577">
              <a:extLst>
                <a:ext uri="{FF2B5EF4-FFF2-40B4-BE49-F238E27FC236}">
                  <a16:creationId xmlns:a16="http://schemas.microsoft.com/office/drawing/2014/main" id="{0E6C25C2-1A74-BAF9-A884-5BA4D297B59B}"/>
                </a:ext>
              </a:extLst>
            </p:cNvPr>
            <p:cNvSpPr>
              <a:spLocks noEditPoints="1"/>
            </p:cNvSpPr>
            <p:nvPr/>
          </p:nvSpPr>
          <p:spPr bwMode="auto">
            <a:xfrm rot="1722380" flipH="1">
              <a:off x="5827363" y="5422942"/>
              <a:ext cx="1144450" cy="839030"/>
            </a:xfrm>
            <a:custGeom>
              <a:avLst/>
              <a:gdLst>
                <a:gd name="T0" fmla="*/ 97 w 122"/>
                <a:gd name="T1" fmla="*/ 17 h 89"/>
                <a:gd name="T2" fmla="*/ 103 w 122"/>
                <a:gd name="T3" fmla="*/ 25 h 89"/>
                <a:gd name="T4" fmla="*/ 99 w 122"/>
                <a:gd name="T5" fmla="*/ 31 h 89"/>
                <a:gd name="T6" fmla="*/ 107 w 122"/>
                <a:gd name="T7" fmla="*/ 37 h 89"/>
                <a:gd name="T8" fmla="*/ 101 w 122"/>
                <a:gd name="T9" fmla="*/ 41 h 89"/>
                <a:gd name="T10" fmla="*/ 104 w 122"/>
                <a:gd name="T11" fmla="*/ 45 h 89"/>
                <a:gd name="T12" fmla="*/ 106 w 122"/>
                <a:gd name="T13" fmla="*/ 49 h 89"/>
                <a:gd name="T14" fmla="*/ 99 w 122"/>
                <a:gd name="T15" fmla="*/ 47 h 89"/>
                <a:gd name="T16" fmla="*/ 95 w 122"/>
                <a:gd name="T17" fmla="*/ 61 h 89"/>
                <a:gd name="T18" fmla="*/ 103 w 122"/>
                <a:gd name="T19" fmla="*/ 66 h 89"/>
                <a:gd name="T20" fmla="*/ 111 w 122"/>
                <a:gd name="T21" fmla="*/ 76 h 89"/>
                <a:gd name="T22" fmla="*/ 118 w 122"/>
                <a:gd name="T23" fmla="*/ 87 h 89"/>
                <a:gd name="T24" fmla="*/ 103 w 122"/>
                <a:gd name="T25" fmla="*/ 74 h 89"/>
                <a:gd name="T26" fmla="*/ 99 w 122"/>
                <a:gd name="T27" fmla="*/ 69 h 89"/>
                <a:gd name="T28" fmla="*/ 86 w 122"/>
                <a:gd name="T29" fmla="*/ 68 h 89"/>
                <a:gd name="T30" fmla="*/ 78 w 122"/>
                <a:gd name="T31" fmla="*/ 63 h 89"/>
                <a:gd name="T32" fmla="*/ 73 w 122"/>
                <a:gd name="T33" fmla="*/ 61 h 89"/>
                <a:gd name="T34" fmla="*/ 64 w 122"/>
                <a:gd name="T35" fmla="*/ 64 h 89"/>
                <a:gd name="T36" fmla="*/ 55 w 122"/>
                <a:gd name="T37" fmla="*/ 64 h 89"/>
                <a:gd name="T38" fmla="*/ 37 w 122"/>
                <a:gd name="T39" fmla="*/ 65 h 89"/>
                <a:gd name="T40" fmla="*/ 19 w 122"/>
                <a:gd name="T41" fmla="*/ 62 h 89"/>
                <a:gd name="T42" fmla="*/ 6 w 122"/>
                <a:gd name="T43" fmla="*/ 57 h 89"/>
                <a:gd name="T44" fmla="*/ 6 w 122"/>
                <a:gd name="T45" fmla="*/ 54 h 89"/>
                <a:gd name="T46" fmla="*/ 4 w 122"/>
                <a:gd name="T47" fmla="*/ 45 h 89"/>
                <a:gd name="T48" fmla="*/ 2 w 122"/>
                <a:gd name="T49" fmla="*/ 35 h 89"/>
                <a:gd name="T50" fmla="*/ 15 w 122"/>
                <a:gd name="T51" fmla="*/ 23 h 89"/>
                <a:gd name="T52" fmla="*/ 36 w 122"/>
                <a:gd name="T53" fmla="*/ 15 h 89"/>
                <a:gd name="T54" fmla="*/ 48 w 122"/>
                <a:gd name="T55" fmla="*/ 15 h 89"/>
                <a:gd name="T56" fmla="*/ 57 w 122"/>
                <a:gd name="T57" fmla="*/ 15 h 89"/>
                <a:gd name="T58" fmla="*/ 59 w 122"/>
                <a:gd name="T59" fmla="*/ 9 h 89"/>
                <a:gd name="T60" fmla="*/ 62 w 122"/>
                <a:gd name="T61" fmla="*/ 9 h 89"/>
                <a:gd name="T62" fmla="*/ 68 w 122"/>
                <a:gd name="T63" fmla="*/ 3 h 89"/>
                <a:gd name="T64" fmla="*/ 74 w 122"/>
                <a:gd name="T65" fmla="*/ 9 h 89"/>
                <a:gd name="T66" fmla="*/ 78 w 122"/>
                <a:gd name="T67" fmla="*/ 4 h 89"/>
                <a:gd name="T68" fmla="*/ 83 w 122"/>
                <a:gd name="T69" fmla="*/ 4 h 89"/>
                <a:gd name="T70" fmla="*/ 91 w 122"/>
                <a:gd name="T71" fmla="*/ 3 h 89"/>
                <a:gd name="T72" fmla="*/ 98 w 122"/>
                <a:gd name="T73" fmla="*/ 3 h 89"/>
                <a:gd name="T74" fmla="*/ 98 w 122"/>
                <a:gd name="T75" fmla="*/ 9 h 89"/>
                <a:gd name="T76" fmla="*/ 95 w 122"/>
                <a:gd name="T77" fmla="*/ 18 h 89"/>
                <a:gd name="T78" fmla="*/ 15 w 122"/>
                <a:gd name="T79" fmla="*/ 55 h 89"/>
                <a:gd name="T80" fmla="*/ 12 w 122"/>
                <a:gd name="T81" fmla="*/ 51 h 89"/>
                <a:gd name="T82" fmla="*/ 3 w 122"/>
                <a:gd name="T83" fmla="*/ 41 h 89"/>
                <a:gd name="T84" fmla="*/ 100 w 122"/>
                <a:gd name="T85" fmla="*/ 8 h 89"/>
                <a:gd name="T86" fmla="*/ 105 w 122"/>
                <a:gd name="T87" fmla="*/ 28 h 89"/>
                <a:gd name="T88" fmla="*/ 18 w 122"/>
                <a:gd name="T89" fmla="*/ 56 h 89"/>
                <a:gd name="T90" fmla="*/ 103 w 122"/>
                <a:gd name="T91" fmla="*/ 70 h 89"/>
                <a:gd name="T92" fmla="*/ 103 w 122"/>
                <a:gd name="T93" fmla="*/ 72 h 89"/>
                <a:gd name="T94" fmla="*/ 16 w 122"/>
                <a:gd name="T95" fmla="*/ 50 h 89"/>
                <a:gd name="T96" fmla="*/ 17 w 122"/>
                <a:gd name="T97" fmla="*/ 55 h 89"/>
                <a:gd name="T98" fmla="*/ 59 w 122"/>
                <a:gd name="T99" fmla="*/ 63 h 89"/>
                <a:gd name="T100" fmla="*/ 18 w 122"/>
                <a:gd name="T101" fmla="*/ 60 h 89"/>
                <a:gd name="T102" fmla="*/ 99 w 122"/>
                <a:gd name="T103" fmla="*/ 71 h 89"/>
                <a:gd name="T104" fmla="*/ 76 w 122"/>
                <a:gd name="T105" fmla="*/ 7 h 89"/>
                <a:gd name="T106" fmla="*/ 105 w 122"/>
                <a:gd name="T107" fmla="*/ 50 h 89"/>
                <a:gd name="T108" fmla="*/ 18 w 122"/>
                <a:gd name="T109" fmla="*/ 54 h 89"/>
                <a:gd name="T110" fmla="*/ 103 w 122"/>
                <a:gd name="T111" fmla="*/ 39 h 89"/>
                <a:gd name="T112" fmla="*/ 106 w 122"/>
                <a:gd name="T113" fmla="*/ 48 h 89"/>
                <a:gd name="T114" fmla="*/ 13 w 122"/>
                <a:gd name="T115" fmla="*/ 50 h 89"/>
                <a:gd name="T116" fmla="*/ 16 w 122"/>
                <a:gd name="T117" fmla="*/ 51 h 89"/>
                <a:gd name="T118" fmla="*/ 17 w 122"/>
                <a:gd name="T119" fmla="*/ 54 h 89"/>
                <a:gd name="T120" fmla="*/ 18 w 122"/>
                <a:gd name="T121" fmla="*/ 56 h 89"/>
                <a:gd name="T122" fmla="*/ 68 w 122"/>
                <a:gd name="T123" fmla="*/ 60 h 89"/>
                <a:gd name="T124" fmla="*/ 99 w 122"/>
                <a:gd name="T125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89">
                  <a:moveTo>
                    <a:pt x="94" y="15"/>
                  </a:moveTo>
                  <a:cubicBezTo>
                    <a:pt x="94" y="15"/>
                    <a:pt x="94" y="15"/>
                    <a:pt x="94" y="15"/>
                  </a:cubicBezTo>
                  <a:cubicBezTo>
                    <a:pt x="94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6" y="17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5"/>
                    <a:pt x="97" y="15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3"/>
                    <a:pt x="97" y="13"/>
                  </a:cubicBezTo>
                  <a:cubicBezTo>
                    <a:pt x="98" y="13"/>
                    <a:pt x="98" y="12"/>
                    <a:pt x="98" y="12"/>
                  </a:cubicBezTo>
                  <a:cubicBezTo>
                    <a:pt x="99" y="11"/>
                    <a:pt x="99" y="11"/>
                    <a:pt x="100" y="11"/>
                  </a:cubicBezTo>
                  <a:cubicBezTo>
                    <a:pt x="100" y="11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3"/>
                    <a:pt x="99" y="14"/>
                    <a:pt x="98" y="14"/>
                  </a:cubicBezTo>
                  <a:cubicBezTo>
                    <a:pt x="98" y="15"/>
                    <a:pt x="98" y="16"/>
                    <a:pt x="97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7"/>
                    <a:pt x="96" y="18"/>
                    <a:pt x="96" y="19"/>
                  </a:cubicBezTo>
                  <a:cubicBezTo>
                    <a:pt x="96" y="19"/>
                    <a:pt x="96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3"/>
                    <a:pt x="96" y="23"/>
                    <a:pt x="97" y="23"/>
                  </a:cubicBezTo>
                  <a:cubicBezTo>
                    <a:pt x="97" y="23"/>
                    <a:pt x="98" y="24"/>
                    <a:pt x="98" y="24"/>
                  </a:cubicBezTo>
                  <a:cubicBezTo>
                    <a:pt x="98" y="25"/>
                    <a:pt x="99" y="25"/>
                    <a:pt x="98" y="25"/>
                  </a:cubicBezTo>
                  <a:cubicBezTo>
                    <a:pt x="99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1" y="25"/>
                    <a:pt x="101" y="25"/>
                    <a:pt x="101" y="24"/>
                  </a:cubicBezTo>
                  <a:cubicBezTo>
                    <a:pt x="101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6"/>
                    <a:pt x="102" y="25"/>
                    <a:pt x="102" y="26"/>
                  </a:cubicBez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4" y="26"/>
                  </a:cubicBezTo>
                  <a:cubicBezTo>
                    <a:pt x="104" y="26"/>
                    <a:pt x="104" y="26"/>
                    <a:pt x="104" y="27"/>
                  </a:cubicBezTo>
                  <a:cubicBezTo>
                    <a:pt x="104" y="27"/>
                    <a:pt x="104" y="26"/>
                    <a:pt x="105" y="26"/>
                  </a:cubicBezTo>
                  <a:cubicBezTo>
                    <a:pt x="105" y="26"/>
                    <a:pt x="105" y="26"/>
                    <a:pt x="106" y="27"/>
                  </a:cubicBezTo>
                  <a:cubicBezTo>
                    <a:pt x="105" y="27"/>
                    <a:pt x="106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4" y="29"/>
                  </a:cubicBezTo>
                  <a:cubicBezTo>
                    <a:pt x="104" y="29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30"/>
                    <a:pt x="103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1" y="29"/>
                    <a:pt x="101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1" y="30"/>
                    <a:pt x="100" y="31"/>
                    <a:pt x="99" y="31"/>
                  </a:cubicBezTo>
                  <a:cubicBezTo>
                    <a:pt x="99" y="31"/>
                    <a:pt x="99" y="32"/>
                    <a:pt x="99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1" y="32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6"/>
                    <a:pt x="102" y="36"/>
                    <a:pt x="103" y="36"/>
                  </a:cubicBezTo>
                  <a:cubicBezTo>
                    <a:pt x="103" y="36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5"/>
                    <a:pt x="104" y="35"/>
                  </a:cubicBezTo>
                  <a:cubicBezTo>
                    <a:pt x="104" y="36"/>
                    <a:pt x="104" y="36"/>
                    <a:pt x="104" y="37"/>
                  </a:cubicBezTo>
                  <a:cubicBezTo>
                    <a:pt x="104" y="37"/>
                    <a:pt x="104" y="36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5" y="37"/>
                    <a:pt x="105" y="37"/>
                    <a:pt x="104" y="38"/>
                  </a:cubicBezTo>
                  <a:cubicBezTo>
                    <a:pt x="105" y="37"/>
                    <a:pt x="105" y="37"/>
                    <a:pt x="106" y="37"/>
                  </a:cubicBezTo>
                  <a:cubicBezTo>
                    <a:pt x="106" y="37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8"/>
                  </a:cubicBezTo>
                  <a:cubicBezTo>
                    <a:pt x="109" y="38"/>
                    <a:pt x="109" y="38"/>
                    <a:pt x="110" y="37"/>
                  </a:cubicBezTo>
                  <a:cubicBezTo>
                    <a:pt x="110" y="38"/>
                    <a:pt x="110" y="38"/>
                    <a:pt x="110" y="39"/>
                  </a:cubicBezTo>
                  <a:cubicBezTo>
                    <a:pt x="110" y="39"/>
                    <a:pt x="109" y="39"/>
                    <a:pt x="108" y="39"/>
                  </a:cubicBezTo>
                  <a:cubicBezTo>
                    <a:pt x="108" y="39"/>
                    <a:pt x="108" y="39"/>
                    <a:pt x="108" y="40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8"/>
                    <a:pt x="106" y="39"/>
                    <a:pt x="106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9"/>
                    <a:pt x="103" y="39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2" y="40"/>
                  </a:cubicBezTo>
                  <a:cubicBezTo>
                    <a:pt x="102" y="40"/>
                    <a:pt x="101" y="41"/>
                    <a:pt x="101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3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3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2" y="43"/>
                    <a:pt x="103" y="43"/>
                    <a:pt x="103" y="43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6"/>
                    <a:pt x="105" y="46"/>
                    <a:pt x="104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7"/>
                    <a:pt x="106" y="47"/>
                  </a:cubicBezTo>
                  <a:cubicBezTo>
                    <a:pt x="106" y="47"/>
                    <a:pt x="106" y="47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7"/>
                    <a:pt x="107" y="47"/>
                  </a:cubicBezTo>
                  <a:cubicBezTo>
                    <a:pt x="107" y="47"/>
                    <a:pt x="107" y="48"/>
                    <a:pt x="107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5" y="48"/>
                  </a:cubicBezTo>
                  <a:cubicBezTo>
                    <a:pt x="105" y="48"/>
                    <a:pt x="105" y="49"/>
                    <a:pt x="106" y="49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106" y="49"/>
                    <a:pt x="107" y="49"/>
                    <a:pt x="107" y="50"/>
                  </a:cubicBezTo>
                  <a:cubicBezTo>
                    <a:pt x="107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1"/>
                    <a:pt x="105" y="51"/>
                  </a:cubicBezTo>
                  <a:cubicBezTo>
                    <a:pt x="105" y="51"/>
                    <a:pt x="105" y="51"/>
                    <a:pt x="104" y="51"/>
                  </a:cubicBezTo>
                  <a:cubicBezTo>
                    <a:pt x="105" y="51"/>
                    <a:pt x="105" y="51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1"/>
                    <a:pt x="102" y="51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49"/>
                    <a:pt x="102" y="49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7"/>
                    <a:pt x="102" y="47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0" y="47"/>
                  </a:cubicBezTo>
                  <a:cubicBezTo>
                    <a:pt x="100" y="47"/>
                    <a:pt x="100" y="47"/>
                    <a:pt x="99" y="47"/>
                  </a:cubicBezTo>
                  <a:cubicBezTo>
                    <a:pt x="99" y="47"/>
                    <a:pt x="100" y="47"/>
                    <a:pt x="100" y="47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9" y="48"/>
                    <a:pt x="99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9"/>
                    <a:pt x="99" y="49"/>
                    <a:pt x="99" y="49"/>
                  </a:cubicBezTo>
                  <a:cubicBezTo>
                    <a:pt x="99" y="49"/>
                    <a:pt x="98" y="50"/>
                    <a:pt x="98" y="50"/>
                  </a:cubicBezTo>
                  <a:cubicBezTo>
                    <a:pt x="98" y="50"/>
                    <a:pt x="99" y="50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8" y="51"/>
                    <a:pt x="98" y="52"/>
                    <a:pt x="98" y="53"/>
                  </a:cubicBezTo>
                  <a:cubicBezTo>
                    <a:pt x="98" y="53"/>
                    <a:pt x="98" y="53"/>
                    <a:pt x="98" y="54"/>
                  </a:cubicBezTo>
                  <a:cubicBezTo>
                    <a:pt x="98" y="54"/>
                    <a:pt x="98" y="55"/>
                    <a:pt x="98" y="55"/>
                  </a:cubicBezTo>
                  <a:cubicBezTo>
                    <a:pt x="97" y="55"/>
                    <a:pt x="97" y="55"/>
                    <a:pt x="97" y="56"/>
                  </a:cubicBezTo>
                  <a:cubicBezTo>
                    <a:pt x="97" y="56"/>
                    <a:pt x="97" y="56"/>
                    <a:pt x="98" y="56"/>
                  </a:cubicBezTo>
                  <a:cubicBezTo>
                    <a:pt x="98" y="57"/>
                    <a:pt x="97" y="57"/>
                    <a:pt x="97" y="57"/>
                  </a:cubicBezTo>
                  <a:cubicBezTo>
                    <a:pt x="97" y="58"/>
                    <a:pt x="97" y="58"/>
                    <a:pt x="97" y="59"/>
                  </a:cubicBezTo>
                  <a:cubicBezTo>
                    <a:pt x="97" y="59"/>
                    <a:pt x="97" y="59"/>
                    <a:pt x="96" y="59"/>
                  </a:cubicBezTo>
                  <a:cubicBezTo>
                    <a:pt x="96" y="59"/>
                    <a:pt x="95" y="59"/>
                    <a:pt x="94" y="60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0"/>
                    <a:pt x="94" y="60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8" y="63"/>
                    <a:pt x="98" y="63"/>
                  </a:cubicBezTo>
                  <a:cubicBezTo>
                    <a:pt x="98" y="63"/>
                    <a:pt x="97" y="63"/>
                    <a:pt x="97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4"/>
                    <a:pt x="100" y="64"/>
                    <a:pt x="101" y="64"/>
                  </a:cubicBezTo>
                  <a:cubicBezTo>
                    <a:pt x="101" y="64"/>
                    <a:pt x="101" y="64"/>
                    <a:pt x="102" y="65"/>
                  </a:cubicBezTo>
                  <a:cubicBezTo>
                    <a:pt x="102" y="64"/>
                    <a:pt x="102" y="64"/>
                    <a:pt x="103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2" y="64"/>
                    <a:pt x="102" y="65"/>
                    <a:pt x="102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7"/>
                    <a:pt x="105" y="67"/>
                  </a:cubicBezTo>
                  <a:cubicBezTo>
                    <a:pt x="105" y="67"/>
                    <a:pt x="106" y="67"/>
                    <a:pt x="106" y="68"/>
                  </a:cubicBezTo>
                  <a:cubicBezTo>
                    <a:pt x="106" y="68"/>
                    <a:pt x="106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08" y="71"/>
                    <a:pt x="107" y="72"/>
                    <a:pt x="108" y="72"/>
                  </a:cubicBezTo>
                  <a:cubicBezTo>
                    <a:pt x="108" y="72"/>
                    <a:pt x="108" y="72"/>
                    <a:pt x="109" y="72"/>
                  </a:cubicBezTo>
                  <a:cubicBezTo>
                    <a:pt x="109" y="72"/>
                    <a:pt x="109" y="73"/>
                    <a:pt x="109" y="73"/>
                  </a:cubicBezTo>
                  <a:cubicBezTo>
                    <a:pt x="109" y="73"/>
                    <a:pt x="109" y="74"/>
                    <a:pt x="110" y="74"/>
                  </a:cubicBezTo>
                  <a:cubicBezTo>
                    <a:pt x="110" y="74"/>
                    <a:pt x="110" y="74"/>
                    <a:pt x="109" y="74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0" y="75"/>
                    <a:pt x="111" y="75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7"/>
                    <a:pt x="112" y="78"/>
                    <a:pt x="113" y="78"/>
                  </a:cubicBezTo>
                  <a:cubicBezTo>
                    <a:pt x="113" y="78"/>
                    <a:pt x="113" y="78"/>
                    <a:pt x="114" y="78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4" y="80"/>
                    <a:pt x="115" y="80"/>
                  </a:cubicBezTo>
                  <a:cubicBezTo>
                    <a:pt x="115" y="80"/>
                    <a:pt x="115" y="80"/>
                    <a:pt x="115" y="81"/>
                  </a:cubicBezTo>
                  <a:cubicBezTo>
                    <a:pt x="115" y="81"/>
                    <a:pt x="116" y="81"/>
                    <a:pt x="116" y="81"/>
                  </a:cubicBezTo>
                  <a:cubicBezTo>
                    <a:pt x="116" y="81"/>
                    <a:pt x="116" y="81"/>
                    <a:pt x="117" y="81"/>
                  </a:cubicBezTo>
                  <a:cubicBezTo>
                    <a:pt x="117" y="81"/>
                    <a:pt x="117" y="82"/>
                    <a:pt x="117" y="82"/>
                  </a:cubicBezTo>
                  <a:cubicBezTo>
                    <a:pt x="117" y="82"/>
                    <a:pt x="117" y="82"/>
                    <a:pt x="116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3"/>
                    <a:pt x="118" y="83"/>
                    <a:pt x="118" y="84"/>
                  </a:cubicBezTo>
                  <a:cubicBezTo>
                    <a:pt x="119" y="84"/>
                    <a:pt x="119" y="85"/>
                    <a:pt x="120" y="85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20" y="86"/>
                    <a:pt x="120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2" y="88"/>
                    <a:pt x="122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89"/>
                    <a:pt x="121" y="88"/>
                    <a:pt x="120" y="88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19" y="87"/>
                    <a:pt x="119" y="87"/>
                    <a:pt x="118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6"/>
                    <a:pt x="118" y="86"/>
                    <a:pt x="118" y="86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6" y="84"/>
                    <a:pt x="116" y="84"/>
                  </a:cubicBezTo>
                  <a:cubicBezTo>
                    <a:pt x="116" y="83"/>
                    <a:pt x="115" y="83"/>
                    <a:pt x="115" y="83"/>
                  </a:cubicBezTo>
                  <a:cubicBezTo>
                    <a:pt x="115" y="83"/>
                    <a:pt x="115" y="83"/>
                    <a:pt x="115" y="82"/>
                  </a:cubicBezTo>
                  <a:cubicBezTo>
                    <a:pt x="114" y="82"/>
                    <a:pt x="114" y="81"/>
                    <a:pt x="113" y="81"/>
                  </a:cubicBezTo>
                  <a:cubicBezTo>
                    <a:pt x="113" y="81"/>
                    <a:pt x="113" y="80"/>
                    <a:pt x="112" y="80"/>
                  </a:cubicBezTo>
                  <a:cubicBezTo>
                    <a:pt x="112" y="79"/>
                    <a:pt x="112" y="80"/>
                    <a:pt x="112" y="80"/>
                  </a:cubicBezTo>
                  <a:cubicBezTo>
                    <a:pt x="111" y="79"/>
                    <a:pt x="110" y="78"/>
                    <a:pt x="110" y="78"/>
                  </a:cubicBezTo>
                  <a:cubicBezTo>
                    <a:pt x="110" y="77"/>
                    <a:pt x="109" y="77"/>
                    <a:pt x="109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6"/>
                    <a:pt x="108" y="76"/>
                    <a:pt x="107" y="76"/>
                  </a:cubicBezTo>
                  <a:cubicBezTo>
                    <a:pt x="107" y="76"/>
                    <a:pt x="107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4"/>
                    <a:pt x="106" y="74"/>
                    <a:pt x="105" y="7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4"/>
                    <a:pt x="103" y="73"/>
                    <a:pt x="103" y="73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2" y="74"/>
                    <a:pt x="102" y="73"/>
                    <a:pt x="102" y="73"/>
                  </a:cubicBezTo>
                  <a:cubicBezTo>
                    <a:pt x="102" y="73"/>
                    <a:pt x="101" y="74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2"/>
                    <a:pt x="100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9" y="70"/>
                    <a:pt x="99" y="70"/>
                    <a:pt x="99" y="69"/>
                  </a:cubicBezTo>
                  <a:cubicBezTo>
                    <a:pt x="100" y="69"/>
                    <a:pt x="99" y="68"/>
                    <a:pt x="99" y="68"/>
                  </a:cubicBezTo>
                  <a:cubicBezTo>
                    <a:pt x="98" y="68"/>
                    <a:pt x="97" y="68"/>
                    <a:pt x="96" y="68"/>
                  </a:cubicBezTo>
                  <a:cubicBezTo>
                    <a:pt x="96" y="67"/>
                    <a:pt x="96" y="67"/>
                    <a:pt x="95" y="66"/>
                  </a:cubicBezTo>
                  <a:cubicBezTo>
                    <a:pt x="95" y="66"/>
                    <a:pt x="95" y="66"/>
                    <a:pt x="95" y="67"/>
                  </a:cubicBezTo>
                  <a:cubicBezTo>
                    <a:pt x="95" y="66"/>
                    <a:pt x="94" y="66"/>
                    <a:pt x="94" y="66"/>
                  </a:cubicBezTo>
                  <a:cubicBezTo>
                    <a:pt x="94" y="66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5"/>
                    <a:pt x="92" y="65"/>
                    <a:pt x="92" y="65"/>
                  </a:cubicBezTo>
                  <a:cubicBezTo>
                    <a:pt x="92" y="65"/>
                    <a:pt x="91" y="66"/>
                    <a:pt x="91" y="66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7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7"/>
                    <a:pt x="88" y="67"/>
                  </a:cubicBezTo>
                  <a:cubicBezTo>
                    <a:pt x="88" y="67"/>
                    <a:pt x="87" y="67"/>
                    <a:pt x="87" y="67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7" y="66"/>
                    <a:pt x="87" y="66"/>
                    <a:pt x="86" y="66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6"/>
                    <a:pt x="84" y="66"/>
                  </a:cubicBezTo>
                  <a:cubicBezTo>
                    <a:pt x="84" y="66"/>
                    <a:pt x="84" y="66"/>
                    <a:pt x="83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2" y="66"/>
                    <a:pt x="82" y="65"/>
                    <a:pt x="81" y="65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2" y="65"/>
                    <a:pt x="82" y="65"/>
                    <a:pt x="82" y="64"/>
                  </a:cubicBezTo>
                  <a:cubicBezTo>
                    <a:pt x="82" y="64"/>
                    <a:pt x="81" y="64"/>
                    <a:pt x="81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0" y="64"/>
                    <a:pt x="79" y="64"/>
                  </a:cubicBezTo>
                  <a:cubicBezTo>
                    <a:pt x="79" y="64"/>
                    <a:pt x="79" y="63"/>
                    <a:pt x="79" y="63"/>
                  </a:cubicBezTo>
                  <a:cubicBezTo>
                    <a:pt x="79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8" y="63"/>
                    <a:pt x="78" y="63"/>
                    <a:pt x="78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5" y="63"/>
                    <a:pt x="75" y="63"/>
                    <a:pt x="75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4" y="62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2" y="61"/>
                  </a:cubicBezTo>
                  <a:cubicBezTo>
                    <a:pt x="72" y="61"/>
                    <a:pt x="72" y="61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1"/>
                  </a:cubicBezTo>
                  <a:cubicBezTo>
                    <a:pt x="71" y="61"/>
                    <a:pt x="70" y="61"/>
                    <a:pt x="70" y="61"/>
                  </a:cubicBezTo>
                  <a:cubicBezTo>
                    <a:pt x="70" y="60"/>
                    <a:pt x="70" y="60"/>
                    <a:pt x="70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7" y="61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6" y="62"/>
                    <a:pt x="67" y="62"/>
                  </a:cubicBezTo>
                  <a:cubicBezTo>
                    <a:pt x="66" y="62"/>
                    <a:pt x="65" y="62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4"/>
                    <a:pt x="62" y="64"/>
                  </a:cubicBezTo>
                  <a:cubicBezTo>
                    <a:pt x="62" y="64"/>
                    <a:pt x="62" y="64"/>
                    <a:pt x="63" y="65"/>
                  </a:cubicBezTo>
                  <a:cubicBezTo>
                    <a:pt x="62" y="65"/>
                    <a:pt x="62" y="64"/>
                    <a:pt x="62" y="64"/>
                  </a:cubicBezTo>
                  <a:cubicBezTo>
                    <a:pt x="62" y="64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2" y="63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4"/>
                  </a:cubicBezTo>
                  <a:cubicBezTo>
                    <a:pt x="61" y="64"/>
                    <a:pt x="61" y="64"/>
                    <a:pt x="60" y="64"/>
                  </a:cubicBezTo>
                  <a:cubicBezTo>
                    <a:pt x="60" y="63"/>
                    <a:pt x="59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7" y="64"/>
                    <a:pt x="57" y="64"/>
                  </a:cubicBezTo>
                  <a:cubicBezTo>
                    <a:pt x="57" y="64"/>
                    <a:pt x="57" y="64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3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4"/>
                    <a:pt x="54" y="64"/>
                    <a:pt x="53" y="64"/>
                  </a:cubicBezTo>
                  <a:cubicBezTo>
                    <a:pt x="52" y="63"/>
                    <a:pt x="52" y="64"/>
                    <a:pt x="51" y="64"/>
                  </a:cubicBezTo>
                  <a:cubicBezTo>
                    <a:pt x="51" y="64"/>
                    <a:pt x="51" y="63"/>
                    <a:pt x="51" y="63"/>
                  </a:cubicBezTo>
                  <a:cubicBezTo>
                    <a:pt x="51" y="63"/>
                    <a:pt x="50" y="63"/>
                    <a:pt x="5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49" y="63"/>
                    <a:pt x="49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7" y="63"/>
                    <a:pt x="47" y="63"/>
                    <a:pt x="46" y="63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4" y="65"/>
                    <a:pt x="44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1" y="66"/>
                    <a:pt x="41" y="65"/>
                    <a:pt x="40" y="65"/>
                  </a:cubicBezTo>
                  <a:cubicBezTo>
                    <a:pt x="40" y="65"/>
                    <a:pt x="39" y="65"/>
                    <a:pt x="39" y="65"/>
                  </a:cubicBezTo>
                  <a:cubicBezTo>
                    <a:pt x="38" y="65"/>
                    <a:pt x="37" y="65"/>
                    <a:pt x="37" y="65"/>
                  </a:cubicBezTo>
                  <a:cubicBezTo>
                    <a:pt x="37" y="64"/>
                    <a:pt x="37" y="64"/>
                    <a:pt x="36" y="65"/>
                  </a:cubicBezTo>
                  <a:cubicBezTo>
                    <a:pt x="36" y="65"/>
                    <a:pt x="35" y="65"/>
                    <a:pt x="34" y="65"/>
                  </a:cubicBezTo>
                  <a:cubicBezTo>
                    <a:pt x="34" y="64"/>
                    <a:pt x="33" y="65"/>
                    <a:pt x="33" y="65"/>
                  </a:cubicBezTo>
                  <a:cubicBezTo>
                    <a:pt x="33" y="65"/>
                    <a:pt x="32" y="65"/>
                    <a:pt x="32" y="66"/>
                  </a:cubicBezTo>
                  <a:cubicBezTo>
                    <a:pt x="31" y="65"/>
                    <a:pt x="30" y="65"/>
                    <a:pt x="30" y="66"/>
                  </a:cubicBezTo>
                  <a:cubicBezTo>
                    <a:pt x="29" y="66"/>
                    <a:pt x="29" y="65"/>
                    <a:pt x="29" y="65"/>
                  </a:cubicBezTo>
                  <a:cubicBezTo>
                    <a:pt x="29" y="65"/>
                    <a:pt x="29" y="65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7" y="66"/>
                    <a:pt x="27" y="65"/>
                    <a:pt x="26" y="65"/>
                  </a:cubicBezTo>
                  <a:cubicBezTo>
                    <a:pt x="26" y="65"/>
                    <a:pt x="26" y="65"/>
                    <a:pt x="26" y="64"/>
                  </a:cubicBezTo>
                  <a:cubicBezTo>
                    <a:pt x="26" y="64"/>
                    <a:pt x="25" y="64"/>
                    <a:pt x="25" y="64"/>
                  </a:cubicBezTo>
                  <a:cubicBezTo>
                    <a:pt x="25" y="64"/>
                    <a:pt x="25" y="64"/>
                    <a:pt x="24" y="63"/>
                  </a:cubicBezTo>
                  <a:cubicBezTo>
                    <a:pt x="24" y="64"/>
                    <a:pt x="23" y="63"/>
                    <a:pt x="23" y="64"/>
                  </a:cubicBezTo>
                  <a:cubicBezTo>
                    <a:pt x="23" y="64"/>
                    <a:pt x="23" y="64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3"/>
                    <a:pt x="20" y="63"/>
                    <a:pt x="19" y="63"/>
                  </a:cubicBezTo>
                  <a:cubicBezTo>
                    <a:pt x="19" y="63"/>
                    <a:pt x="19" y="63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1"/>
                    <a:pt x="17" y="61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6" y="59"/>
                    <a:pt x="16" y="59"/>
                  </a:cubicBezTo>
                  <a:cubicBezTo>
                    <a:pt x="16" y="59"/>
                    <a:pt x="16" y="59"/>
                    <a:pt x="15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4" y="58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6"/>
                    <a:pt x="13" y="56"/>
                  </a:cubicBezTo>
                  <a:cubicBezTo>
                    <a:pt x="13" y="55"/>
                    <a:pt x="12" y="55"/>
                    <a:pt x="12" y="55"/>
                  </a:cubicBezTo>
                  <a:cubicBezTo>
                    <a:pt x="12" y="54"/>
                    <a:pt x="11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9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5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5" y="57"/>
                    <a:pt x="6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8"/>
                  </a:cubicBezTo>
                  <a:cubicBezTo>
                    <a:pt x="5" y="58"/>
                    <a:pt x="5" y="58"/>
                    <a:pt x="4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3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8"/>
                    <a:pt x="3" y="58"/>
                    <a:pt x="3" y="58"/>
                  </a:cubicBezTo>
                  <a:cubicBezTo>
                    <a:pt x="3" y="57"/>
                    <a:pt x="4" y="5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6" y="56"/>
                    <a:pt x="5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2"/>
                    <a:pt x="8" y="52"/>
                  </a:cubicBezTo>
                  <a:cubicBezTo>
                    <a:pt x="8" y="51"/>
                    <a:pt x="8" y="51"/>
                    <a:pt x="7" y="51"/>
                  </a:cubicBezTo>
                  <a:cubicBezTo>
                    <a:pt x="7" y="51"/>
                    <a:pt x="7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48"/>
                    <a:pt x="6" y="47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5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1" y="43"/>
                    <a:pt x="1" y="43"/>
                  </a:cubicBezTo>
                  <a:cubicBezTo>
                    <a:pt x="1" y="43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0"/>
                  </a:cubicBezTo>
                  <a:cubicBezTo>
                    <a:pt x="1" y="40"/>
                    <a:pt x="1" y="39"/>
                    <a:pt x="1" y="39"/>
                  </a:cubicBezTo>
                  <a:cubicBezTo>
                    <a:pt x="2" y="39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5" y="30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9" y="27"/>
                  </a:cubicBezTo>
                  <a:cubicBezTo>
                    <a:pt x="9" y="26"/>
                    <a:pt x="10" y="27"/>
                    <a:pt x="10" y="26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2" y="19"/>
                    <a:pt x="23" y="19"/>
                  </a:cubicBezTo>
                  <a:cubicBezTo>
                    <a:pt x="23" y="19"/>
                    <a:pt x="23" y="19"/>
                    <a:pt x="24" y="19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7"/>
                    <a:pt x="30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3" y="16"/>
                    <a:pt x="33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9" y="14"/>
                    <a:pt x="39" y="14"/>
                    <a:pt x="40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5"/>
                  </a:cubicBezTo>
                  <a:cubicBezTo>
                    <a:pt x="41" y="15"/>
                    <a:pt x="41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5"/>
                    <a:pt x="45" y="15"/>
                  </a:cubicBezTo>
                  <a:cubicBezTo>
                    <a:pt x="45" y="15"/>
                    <a:pt x="45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4" y="15"/>
                    <a:pt x="54" y="15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6" y="14"/>
                    <a:pt x="56" y="15"/>
                    <a:pt x="56" y="15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4"/>
                    <a:pt x="57" y="14"/>
                  </a:cubicBezTo>
                  <a:cubicBezTo>
                    <a:pt x="57" y="14"/>
                    <a:pt x="57" y="13"/>
                    <a:pt x="57" y="13"/>
                  </a:cubicBezTo>
                  <a:cubicBezTo>
                    <a:pt x="57" y="13"/>
                    <a:pt x="57" y="12"/>
                    <a:pt x="57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8" y="12"/>
                    <a:pt x="58" y="11"/>
                  </a:cubicBezTo>
                  <a:cubicBezTo>
                    <a:pt x="58" y="11"/>
                    <a:pt x="58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0"/>
                    <a:pt x="59" y="10"/>
                  </a:cubicBezTo>
                  <a:cubicBezTo>
                    <a:pt x="59" y="10"/>
                    <a:pt x="58" y="10"/>
                    <a:pt x="58" y="10"/>
                  </a:cubicBezTo>
                  <a:cubicBezTo>
                    <a:pt x="58" y="10"/>
                    <a:pt x="58" y="9"/>
                    <a:pt x="58" y="9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57" y="9"/>
                    <a:pt x="57" y="9"/>
                    <a:pt x="57" y="8"/>
                  </a:cubicBezTo>
                  <a:cubicBezTo>
                    <a:pt x="57" y="8"/>
                    <a:pt x="57" y="8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9" y="9"/>
                    <a:pt x="59" y="10"/>
                  </a:cubicBezTo>
                  <a:cubicBezTo>
                    <a:pt x="60" y="10"/>
                    <a:pt x="61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1"/>
                    <a:pt x="62" y="11"/>
                  </a:cubicBezTo>
                  <a:cubicBezTo>
                    <a:pt x="61" y="11"/>
                    <a:pt x="61" y="11"/>
                    <a:pt x="62" y="12"/>
                  </a:cubicBezTo>
                  <a:cubicBezTo>
                    <a:pt x="62" y="12"/>
                    <a:pt x="62" y="12"/>
                    <a:pt x="62" y="13"/>
                  </a:cubicBezTo>
                  <a:cubicBezTo>
                    <a:pt x="63" y="13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3"/>
                    <a:pt x="63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5" y="13"/>
                    <a:pt x="65" y="13"/>
                  </a:cubicBezTo>
                  <a:cubicBezTo>
                    <a:pt x="65" y="13"/>
                    <a:pt x="64" y="12"/>
                    <a:pt x="65" y="11"/>
                  </a:cubicBezTo>
                  <a:cubicBezTo>
                    <a:pt x="64" y="11"/>
                    <a:pt x="64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3" y="9"/>
                    <a:pt x="63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5" y="8"/>
                    <a:pt x="65" y="7"/>
                  </a:cubicBezTo>
                  <a:cubicBezTo>
                    <a:pt x="65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8"/>
                    <a:pt x="66" y="8"/>
                    <a:pt x="67" y="8"/>
                  </a:cubicBezTo>
                  <a:cubicBezTo>
                    <a:pt x="67" y="8"/>
                    <a:pt x="67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6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3"/>
                    <a:pt x="67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5"/>
                    <a:pt x="68" y="5"/>
                  </a:cubicBezTo>
                  <a:cubicBezTo>
                    <a:pt x="68" y="5"/>
                    <a:pt x="68" y="6"/>
                    <a:pt x="68" y="6"/>
                  </a:cubicBezTo>
                  <a:cubicBezTo>
                    <a:pt x="69" y="6"/>
                    <a:pt x="69" y="6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8"/>
                    <a:pt x="69" y="8"/>
                    <a:pt x="69" y="7"/>
                  </a:cubicBezTo>
                  <a:cubicBezTo>
                    <a:pt x="69" y="7"/>
                    <a:pt x="69" y="8"/>
                    <a:pt x="69" y="8"/>
                  </a:cubicBezTo>
                  <a:cubicBezTo>
                    <a:pt x="69" y="8"/>
                    <a:pt x="69" y="8"/>
                    <a:pt x="69" y="9"/>
                  </a:cubicBezTo>
                  <a:cubicBezTo>
                    <a:pt x="69" y="9"/>
                    <a:pt x="69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2" y="9"/>
                  </a:cubicBezTo>
                  <a:cubicBezTo>
                    <a:pt x="72" y="9"/>
                    <a:pt x="73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5" y="9"/>
                    <a:pt x="75" y="9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8"/>
                    <a:pt x="76" y="8"/>
                    <a:pt x="76" y="7"/>
                  </a:cubicBezTo>
                  <a:cubicBezTo>
                    <a:pt x="76" y="7"/>
                    <a:pt x="75" y="7"/>
                    <a:pt x="75" y="7"/>
                  </a:cubicBezTo>
                  <a:cubicBezTo>
                    <a:pt x="76" y="7"/>
                    <a:pt x="77" y="7"/>
                    <a:pt x="77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8"/>
                    <a:pt x="78" y="8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5"/>
                    <a:pt x="79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9" y="5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80" y="2"/>
                  </a:cubicBezTo>
                  <a:cubicBezTo>
                    <a:pt x="80" y="2"/>
                    <a:pt x="79" y="2"/>
                    <a:pt x="79" y="2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2"/>
                    <a:pt x="80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80" y="2"/>
                    <a:pt x="80" y="2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1" y="3"/>
                    <a:pt x="81" y="3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5"/>
                    <a:pt x="81" y="5"/>
                    <a:pt x="80" y="5"/>
                  </a:cubicBezTo>
                  <a:cubicBezTo>
                    <a:pt x="81" y="5"/>
                    <a:pt x="81" y="5"/>
                    <a:pt x="82" y="6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82" y="5"/>
                    <a:pt x="82" y="5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4" y="3"/>
                    <a:pt x="84" y="3"/>
                  </a:cubicBezTo>
                  <a:cubicBezTo>
                    <a:pt x="85" y="3"/>
                    <a:pt x="85" y="3"/>
                    <a:pt x="86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1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89" y="2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90" y="3"/>
                    <a:pt x="90" y="2"/>
                    <a:pt x="91" y="2"/>
                  </a:cubicBezTo>
                  <a:cubicBezTo>
                    <a:pt x="91" y="2"/>
                    <a:pt x="91" y="2"/>
                    <a:pt x="91" y="3"/>
                  </a:cubicBezTo>
                  <a:cubicBezTo>
                    <a:pt x="91" y="3"/>
                    <a:pt x="92" y="2"/>
                    <a:pt x="92" y="2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5"/>
                    <a:pt x="93" y="5"/>
                    <a:pt x="94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4"/>
                    <a:pt x="95" y="4"/>
                    <a:pt x="95" y="4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2"/>
                    <a:pt x="96" y="2"/>
                  </a:cubicBezTo>
                  <a:cubicBezTo>
                    <a:pt x="96" y="2"/>
                    <a:pt x="96" y="2"/>
                    <a:pt x="96" y="3"/>
                  </a:cubicBezTo>
                  <a:cubicBezTo>
                    <a:pt x="97" y="3"/>
                    <a:pt x="97" y="2"/>
                    <a:pt x="97" y="2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1"/>
                    <a:pt x="98" y="1"/>
                    <a:pt x="98" y="0"/>
                  </a:cubicBezTo>
                  <a:cubicBezTo>
                    <a:pt x="99" y="0"/>
                    <a:pt x="99" y="0"/>
                    <a:pt x="100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9" y="3"/>
                    <a:pt x="99" y="3"/>
                    <a:pt x="99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8" y="4"/>
                    <a:pt x="98" y="4"/>
                    <a:pt x="98" y="5"/>
                  </a:cubicBezTo>
                  <a:cubicBezTo>
                    <a:pt x="98" y="5"/>
                    <a:pt x="98" y="5"/>
                    <a:pt x="97" y="5"/>
                  </a:cubicBezTo>
                  <a:cubicBezTo>
                    <a:pt x="99" y="5"/>
                    <a:pt x="99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5"/>
                    <a:pt x="101" y="4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0" y="8"/>
                    <a:pt x="100" y="8"/>
                  </a:cubicBezTo>
                  <a:cubicBezTo>
                    <a:pt x="100" y="8"/>
                    <a:pt x="99" y="8"/>
                    <a:pt x="99" y="8"/>
                  </a:cubicBezTo>
                  <a:cubicBezTo>
                    <a:pt x="99" y="8"/>
                    <a:pt x="99" y="9"/>
                    <a:pt x="99" y="9"/>
                  </a:cubicBezTo>
                  <a:cubicBezTo>
                    <a:pt x="99" y="9"/>
                    <a:pt x="98" y="9"/>
                    <a:pt x="98" y="9"/>
                  </a:cubicBezTo>
                  <a:cubicBezTo>
                    <a:pt x="98" y="9"/>
                    <a:pt x="98" y="8"/>
                    <a:pt x="98" y="8"/>
                  </a:cubicBezTo>
                  <a:cubicBezTo>
                    <a:pt x="98" y="8"/>
                    <a:pt x="98" y="8"/>
                    <a:pt x="97" y="8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9"/>
                    <a:pt x="98" y="9"/>
                    <a:pt x="97" y="9"/>
                  </a:cubicBezTo>
                  <a:cubicBezTo>
                    <a:pt x="97" y="9"/>
                    <a:pt x="97" y="9"/>
                    <a:pt x="97" y="10"/>
                  </a:cubicBezTo>
                  <a:cubicBezTo>
                    <a:pt x="97" y="10"/>
                    <a:pt x="96" y="10"/>
                    <a:pt x="96" y="11"/>
                  </a:cubicBezTo>
                  <a:cubicBezTo>
                    <a:pt x="96" y="11"/>
                    <a:pt x="96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7" y="12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4"/>
                    <a:pt x="94" y="15"/>
                    <a:pt x="95" y="15"/>
                  </a:cubicBezTo>
                  <a:lnTo>
                    <a:pt x="94" y="15"/>
                  </a:lnTo>
                  <a:close/>
                  <a:moveTo>
                    <a:pt x="95" y="18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4" y="19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5" y="19"/>
                    <a:pt x="95" y="1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lose/>
                  <a:moveTo>
                    <a:pt x="73" y="10"/>
                  </a:move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10"/>
                    <a:pt x="73" y="10"/>
                    <a:pt x="73" y="10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1" y="53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15" y="52"/>
                  </a:moveTo>
                  <a:cubicBezTo>
                    <a:pt x="16" y="52"/>
                    <a:pt x="16" y="51"/>
                    <a:pt x="16" y="51"/>
                  </a:cubicBezTo>
                  <a:cubicBezTo>
                    <a:pt x="16" y="51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2" y="51"/>
                  </a:move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lose/>
                  <a:moveTo>
                    <a:pt x="10" y="49"/>
                  </a:move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10" y="49"/>
                    <a:pt x="10" y="49"/>
                  </a:cubicBezTo>
                  <a:close/>
                  <a:moveTo>
                    <a:pt x="13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lose/>
                  <a:moveTo>
                    <a:pt x="8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lnTo>
                    <a:pt x="3" y="41"/>
                  </a:ln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106" y="49"/>
                  </a:move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lose/>
                  <a:moveTo>
                    <a:pt x="65" y="10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lose/>
                  <a:moveTo>
                    <a:pt x="100" y="8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15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lose/>
                  <a:moveTo>
                    <a:pt x="6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lose/>
                  <a:moveTo>
                    <a:pt x="105" y="28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lose/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2"/>
                    <a:pt x="99" y="2"/>
                    <a:pt x="99" y="2"/>
                  </a:cubicBezTo>
                  <a:close/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lose/>
                  <a:moveTo>
                    <a:pt x="98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lose/>
                  <a:moveTo>
                    <a:pt x="18" y="56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4" y="55"/>
                  </a:moveTo>
                  <a:cubicBezTo>
                    <a:pt x="14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8" y="61"/>
                  </a:moveTo>
                  <a:cubicBezTo>
                    <a:pt x="18" y="60"/>
                    <a:pt x="18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lose/>
                  <a:moveTo>
                    <a:pt x="102" y="68"/>
                  </a:moveTo>
                  <a:cubicBezTo>
                    <a:pt x="101" y="68"/>
                    <a:pt x="101" y="68"/>
                    <a:pt x="100" y="68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9"/>
                    <a:pt x="101" y="70"/>
                    <a:pt x="101" y="70"/>
                  </a:cubicBezTo>
                  <a:cubicBezTo>
                    <a:pt x="101" y="70"/>
                    <a:pt x="102" y="70"/>
                    <a:pt x="102" y="70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3" y="69"/>
                    <a:pt x="102" y="69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lose/>
                  <a:moveTo>
                    <a:pt x="19" y="61"/>
                  </a:moveTo>
                  <a:cubicBezTo>
                    <a:pt x="18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9" y="62"/>
                  </a:cubicBezTo>
                  <a:cubicBezTo>
                    <a:pt x="19" y="61"/>
                    <a:pt x="19" y="61"/>
                    <a:pt x="19" y="61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8" y="59"/>
                  </a:cubicBezTo>
                  <a:cubicBezTo>
                    <a:pt x="17" y="59"/>
                    <a:pt x="17" y="59"/>
                    <a:pt x="17" y="59"/>
                  </a:cubicBezTo>
                  <a:close/>
                  <a:moveTo>
                    <a:pt x="64" y="11"/>
                  </a:moveTo>
                  <a:cubicBezTo>
                    <a:pt x="64" y="11"/>
                    <a:pt x="64" y="11"/>
                    <a:pt x="64" y="11"/>
                  </a:cubicBezTo>
                  <a:cubicBezTo>
                    <a:pt x="65" y="11"/>
                    <a:pt x="64" y="10"/>
                    <a:pt x="64" y="10"/>
                  </a:cubicBezTo>
                  <a:cubicBezTo>
                    <a:pt x="64" y="10"/>
                    <a:pt x="64" y="10"/>
                    <a:pt x="64" y="11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0" y="11"/>
                  </a:cubicBezTo>
                  <a:cubicBezTo>
                    <a:pt x="60" y="11"/>
                    <a:pt x="60" y="12"/>
                    <a:pt x="60" y="12"/>
                  </a:cubicBezTo>
                  <a:cubicBezTo>
                    <a:pt x="60" y="12"/>
                    <a:pt x="60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103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3" y="72"/>
                  </a:cubicBezTo>
                  <a:close/>
                  <a:moveTo>
                    <a:pt x="67" y="52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7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99" y="68"/>
                  </a:moveTo>
                  <a:cubicBezTo>
                    <a:pt x="99" y="68"/>
                    <a:pt x="100" y="68"/>
                    <a:pt x="100" y="68"/>
                  </a:cubicBezTo>
                  <a:cubicBezTo>
                    <a:pt x="100" y="68"/>
                    <a:pt x="100" y="68"/>
                    <a:pt x="99" y="68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4" y="13"/>
                  </a:cubicBezTo>
                  <a:cubicBezTo>
                    <a:pt x="94" y="13"/>
                    <a:pt x="94" y="14"/>
                    <a:pt x="94" y="14"/>
                  </a:cubicBezTo>
                  <a:cubicBezTo>
                    <a:pt x="94" y="14"/>
                    <a:pt x="94" y="14"/>
                    <a:pt x="95" y="14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63" y="10"/>
                  </a:move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lose/>
                  <a:moveTo>
                    <a:pt x="89" y="66"/>
                  </a:move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7" y="2"/>
                  </a:cubicBezTo>
                  <a:close/>
                  <a:moveTo>
                    <a:pt x="12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lose/>
                  <a:moveTo>
                    <a:pt x="17" y="55"/>
                  </a:move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lose/>
                  <a:moveTo>
                    <a:pt x="100" y="33"/>
                  </a:move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lose/>
                  <a:moveTo>
                    <a:pt x="101" y="7"/>
                  </a:move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lose/>
                  <a:moveTo>
                    <a:pt x="56" y="15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59" y="63"/>
                  </a:move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59" y="63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lose/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lose/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lose/>
                  <a:moveTo>
                    <a:pt x="16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42" y="62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lose/>
                  <a:moveTo>
                    <a:pt x="64" y="14"/>
                  </a:move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lose/>
                  <a:moveTo>
                    <a:pt x="84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99" y="71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lose/>
                  <a:moveTo>
                    <a:pt x="102" y="39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lose/>
                  <a:moveTo>
                    <a:pt x="4" y="41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3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lose/>
                  <a:moveTo>
                    <a:pt x="102" y="43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lose/>
                  <a:moveTo>
                    <a:pt x="76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105" y="46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5" y="46"/>
                    <a:pt x="105" y="46"/>
                  </a:cubicBezTo>
                  <a:close/>
                  <a:moveTo>
                    <a:pt x="101" y="47"/>
                  </a:move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1" y="47"/>
                  </a:cubicBezTo>
                  <a:close/>
                  <a:moveTo>
                    <a:pt x="107" y="47"/>
                  </a:move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3" y="50"/>
                    <a:pt x="13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05" y="50"/>
                  </a:moveTo>
                  <a:cubicBezTo>
                    <a:pt x="105" y="50"/>
                    <a:pt x="105" y="50"/>
                    <a:pt x="105" y="50"/>
                  </a:cubicBezTo>
                  <a:cubicBezTo>
                    <a:pt x="105" y="50"/>
                    <a:pt x="105" y="50"/>
                    <a:pt x="105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04" y="50"/>
                  </a:move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lose/>
                  <a:moveTo>
                    <a:pt x="78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lose/>
                  <a:moveTo>
                    <a:pt x="8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  <a:moveTo>
                    <a:pt x="74" y="20"/>
                  </a:move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lose/>
                  <a:moveTo>
                    <a:pt x="9" y="3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101" y="30"/>
                  </a:move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100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9"/>
                    <a:pt x="53" y="39"/>
                    <a:pt x="53" y="39"/>
                  </a:cubicBezTo>
                  <a:lnTo>
                    <a:pt x="53" y="38"/>
                  </a:lnTo>
                  <a:close/>
                  <a:moveTo>
                    <a:pt x="103" y="39"/>
                  </a:moveTo>
                  <a:cubicBezTo>
                    <a:pt x="103" y="39"/>
                    <a:pt x="103" y="39"/>
                    <a:pt x="103" y="39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38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01" y="40"/>
                  </a:move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lose/>
                  <a:moveTo>
                    <a:pt x="101" y="41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lose/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  <a:moveTo>
                    <a:pt x="9" y="44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9" y="44"/>
                  </a:ln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lose/>
                  <a:moveTo>
                    <a:pt x="106" y="48"/>
                  </a:move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lose/>
                  <a:moveTo>
                    <a:pt x="11" y="48"/>
                  </a:move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8"/>
                  </a:cubicBezTo>
                  <a:close/>
                  <a:moveTo>
                    <a:pt x="7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7" y="49"/>
                  </a:lnTo>
                  <a:close/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3" y="50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5" y="51"/>
                  </a:move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15" y="53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lose/>
                  <a:moveTo>
                    <a:pt x="16" y="54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3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56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lose/>
                  <a:moveTo>
                    <a:pt x="18" y="56"/>
                  </a:move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7" y="56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lose/>
                  <a:moveTo>
                    <a:pt x="17" y="58"/>
                  </a:moveTo>
                  <a:cubicBezTo>
                    <a:pt x="17" y="58"/>
                    <a:pt x="17" y="58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lose/>
                  <a:moveTo>
                    <a:pt x="18" y="58"/>
                  </a:moveTo>
                  <a:cubicBezTo>
                    <a:pt x="18" y="58"/>
                    <a:pt x="18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17" y="58"/>
                    <a:pt x="17" y="58"/>
                    <a:pt x="17" y="58"/>
                  </a:cubicBezTo>
                  <a:lnTo>
                    <a:pt x="17" y="59"/>
                  </a:ln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81" y="1"/>
                  </a:move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lose/>
                  <a:moveTo>
                    <a:pt x="23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lose/>
                  <a:moveTo>
                    <a:pt x="53" y="61"/>
                  </a:move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lose/>
                  <a:moveTo>
                    <a:pt x="66" y="62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lose/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lose/>
                  <a:moveTo>
                    <a:pt x="52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lose/>
                  <a:moveTo>
                    <a:pt x="99" y="7"/>
                  </a:moveTo>
                  <a:cubicBezTo>
                    <a:pt x="99" y="7"/>
                    <a:pt x="99" y="7"/>
                    <a:pt x="99" y="7"/>
                  </a:cubicBezTo>
                  <a:cubicBezTo>
                    <a:pt x="99" y="7"/>
                    <a:pt x="99" y="7"/>
                    <a:pt x="99" y="7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101" y="73"/>
                  </a:move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lose/>
                  <a:moveTo>
                    <a:pt x="60" y="10"/>
                  </a:move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lose/>
                  <a:moveTo>
                    <a:pt x="63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37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solidFill>
              <a:srgbClr val="E0C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4109271-1266-F6AE-97B4-210CAF15F73F}"/>
                </a:ext>
              </a:extLst>
            </p:cNvPr>
            <p:cNvSpPr txBox="1"/>
            <p:nvPr/>
          </p:nvSpPr>
          <p:spPr>
            <a:xfrm>
              <a:off x="6160263" y="5694391"/>
              <a:ext cx="720296" cy="28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资本主义工业强国</a:t>
              </a: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0AF246D9-836F-755C-7A17-224FBB1CEC82}"/>
              </a:ext>
            </a:extLst>
          </p:cNvPr>
          <p:cNvSpPr/>
          <p:nvPr/>
        </p:nvSpPr>
        <p:spPr>
          <a:xfrm>
            <a:off x="7369950" y="3189064"/>
            <a:ext cx="1754439" cy="1271117"/>
          </a:xfrm>
          <a:custGeom>
            <a:avLst/>
            <a:gdLst>
              <a:gd name="connsiteX0" fmla="*/ 0 w 1754439"/>
              <a:gd name="connsiteY0" fmla="*/ 0 h 1271117"/>
              <a:gd name="connsiteX1" fmla="*/ 602357 w 1754439"/>
              <a:gd name="connsiteY1" fmla="*/ 0 h 1271117"/>
              <a:gd name="connsiteX2" fmla="*/ 1187170 w 1754439"/>
              <a:gd name="connsiteY2" fmla="*/ 0 h 1271117"/>
              <a:gd name="connsiteX3" fmla="*/ 1754439 w 1754439"/>
              <a:gd name="connsiteY3" fmla="*/ 0 h 1271117"/>
              <a:gd name="connsiteX4" fmla="*/ 1754439 w 1754439"/>
              <a:gd name="connsiteY4" fmla="*/ 410994 h 1271117"/>
              <a:gd name="connsiteX5" fmla="*/ 1754439 w 1754439"/>
              <a:gd name="connsiteY5" fmla="*/ 809278 h 1271117"/>
              <a:gd name="connsiteX6" fmla="*/ 1754439 w 1754439"/>
              <a:gd name="connsiteY6" fmla="*/ 1271117 h 1271117"/>
              <a:gd name="connsiteX7" fmla="*/ 1169626 w 1754439"/>
              <a:gd name="connsiteY7" fmla="*/ 1271117 h 1271117"/>
              <a:gd name="connsiteX8" fmla="*/ 584813 w 1754439"/>
              <a:gd name="connsiteY8" fmla="*/ 1271117 h 1271117"/>
              <a:gd name="connsiteX9" fmla="*/ 0 w 1754439"/>
              <a:gd name="connsiteY9" fmla="*/ 1271117 h 1271117"/>
              <a:gd name="connsiteX10" fmla="*/ 0 w 1754439"/>
              <a:gd name="connsiteY10" fmla="*/ 872834 h 1271117"/>
              <a:gd name="connsiteX11" fmla="*/ 0 w 1754439"/>
              <a:gd name="connsiteY11" fmla="*/ 487262 h 1271117"/>
              <a:gd name="connsiteX12" fmla="*/ 0 w 1754439"/>
              <a:gd name="connsiteY12" fmla="*/ 0 h 127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439" h="1271117" fill="none" extrusionOk="0">
                <a:moveTo>
                  <a:pt x="0" y="0"/>
                </a:moveTo>
                <a:cubicBezTo>
                  <a:pt x="243686" y="-11228"/>
                  <a:pt x="435134" y="51918"/>
                  <a:pt x="602357" y="0"/>
                </a:cubicBezTo>
                <a:cubicBezTo>
                  <a:pt x="769580" y="-51918"/>
                  <a:pt x="1048409" y="38929"/>
                  <a:pt x="1187170" y="0"/>
                </a:cubicBezTo>
                <a:cubicBezTo>
                  <a:pt x="1325931" y="-38929"/>
                  <a:pt x="1503797" y="10110"/>
                  <a:pt x="1754439" y="0"/>
                </a:cubicBezTo>
                <a:cubicBezTo>
                  <a:pt x="1795941" y="117280"/>
                  <a:pt x="1745691" y="288101"/>
                  <a:pt x="1754439" y="410994"/>
                </a:cubicBezTo>
                <a:cubicBezTo>
                  <a:pt x="1763187" y="533887"/>
                  <a:pt x="1732118" y="715583"/>
                  <a:pt x="1754439" y="809278"/>
                </a:cubicBezTo>
                <a:cubicBezTo>
                  <a:pt x="1776760" y="902973"/>
                  <a:pt x="1700331" y="1086563"/>
                  <a:pt x="1754439" y="1271117"/>
                </a:cubicBezTo>
                <a:cubicBezTo>
                  <a:pt x="1561286" y="1292449"/>
                  <a:pt x="1299143" y="1212065"/>
                  <a:pt x="1169626" y="1271117"/>
                </a:cubicBezTo>
                <a:cubicBezTo>
                  <a:pt x="1040109" y="1330169"/>
                  <a:pt x="790575" y="1247619"/>
                  <a:pt x="584813" y="1271117"/>
                </a:cubicBezTo>
                <a:cubicBezTo>
                  <a:pt x="379051" y="1294615"/>
                  <a:pt x="151654" y="1245052"/>
                  <a:pt x="0" y="1271117"/>
                </a:cubicBezTo>
                <a:cubicBezTo>
                  <a:pt x="-25707" y="1189712"/>
                  <a:pt x="5549" y="981053"/>
                  <a:pt x="0" y="872834"/>
                </a:cubicBezTo>
                <a:cubicBezTo>
                  <a:pt x="-5549" y="764615"/>
                  <a:pt x="32166" y="622047"/>
                  <a:pt x="0" y="487262"/>
                </a:cubicBezTo>
                <a:cubicBezTo>
                  <a:pt x="-32166" y="352477"/>
                  <a:pt x="2686" y="160967"/>
                  <a:pt x="0" y="0"/>
                </a:cubicBezTo>
                <a:close/>
              </a:path>
              <a:path w="1754439" h="1271117" stroke="0" extrusionOk="0">
                <a:moveTo>
                  <a:pt x="0" y="0"/>
                </a:moveTo>
                <a:cubicBezTo>
                  <a:pt x="240963" y="-2729"/>
                  <a:pt x="303648" y="10202"/>
                  <a:pt x="584813" y="0"/>
                </a:cubicBezTo>
                <a:cubicBezTo>
                  <a:pt x="865978" y="-10202"/>
                  <a:pt x="1008015" y="20056"/>
                  <a:pt x="1152082" y="0"/>
                </a:cubicBezTo>
                <a:cubicBezTo>
                  <a:pt x="1296149" y="-20056"/>
                  <a:pt x="1494033" y="27338"/>
                  <a:pt x="1754439" y="0"/>
                </a:cubicBezTo>
                <a:cubicBezTo>
                  <a:pt x="1776466" y="138902"/>
                  <a:pt x="1742342" y="327134"/>
                  <a:pt x="1754439" y="449128"/>
                </a:cubicBezTo>
                <a:cubicBezTo>
                  <a:pt x="1766536" y="571122"/>
                  <a:pt x="1723202" y="749521"/>
                  <a:pt x="1754439" y="834700"/>
                </a:cubicBezTo>
                <a:cubicBezTo>
                  <a:pt x="1785676" y="919879"/>
                  <a:pt x="1745883" y="1136581"/>
                  <a:pt x="1754439" y="1271117"/>
                </a:cubicBezTo>
                <a:cubicBezTo>
                  <a:pt x="1644939" y="1301450"/>
                  <a:pt x="1478263" y="1232583"/>
                  <a:pt x="1222259" y="1271117"/>
                </a:cubicBezTo>
                <a:cubicBezTo>
                  <a:pt x="966255" y="1309651"/>
                  <a:pt x="879623" y="1227472"/>
                  <a:pt x="690079" y="1271117"/>
                </a:cubicBezTo>
                <a:cubicBezTo>
                  <a:pt x="500535" y="1314762"/>
                  <a:pt x="211367" y="1215157"/>
                  <a:pt x="0" y="1271117"/>
                </a:cubicBezTo>
                <a:cubicBezTo>
                  <a:pt x="-33578" y="1087667"/>
                  <a:pt x="36826" y="959433"/>
                  <a:pt x="0" y="872834"/>
                </a:cubicBezTo>
                <a:cubicBezTo>
                  <a:pt x="-36826" y="786235"/>
                  <a:pt x="31316" y="618112"/>
                  <a:pt x="0" y="423706"/>
                </a:cubicBezTo>
                <a:cubicBezTo>
                  <a:pt x="-31316" y="229300"/>
                  <a:pt x="16086" y="156531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8100">
            <a:solidFill>
              <a:srgbClr val="E4B59E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茶叶</a:t>
            </a: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生丝</a:t>
            </a:r>
            <a:endParaRPr lang="zh-CN" altLang="en-US" sz="2400" kern="0" noProof="1">
              <a:solidFill>
                <a:srgbClr val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药材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919B7B6-8844-33DC-5CD5-BE2A7975901D}"/>
              </a:ext>
            </a:extLst>
          </p:cNvPr>
          <p:cNvGrpSpPr/>
          <p:nvPr/>
        </p:nvGrpSpPr>
        <p:grpSpPr>
          <a:xfrm>
            <a:off x="2924983" y="2458660"/>
            <a:ext cx="1605273" cy="1605273"/>
            <a:chOff x="1010653" y="2105526"/>
            <a:chExt cx="2646948" cy="2646948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E533D8BC-B7CD-78EE-D996-AB068E750D8F}"/>
                </a:ext>
              </a:extLst>
            </p:cNvPr>
            <p:cNvSpPr/>
            <p:nvPr/>
          </p:nvSpPr>
          <p:spPr>
            <a:xfrm>
              <a:off x="1010653" y="2105526"/>
              <a:ext cx="2646948" cy="2646948"/>
            </a:xfrm>
            <a:prstGeom prst="ellipse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glow rad="228600">
                <a:schemeClr val="tx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9FD8A1E-475C-18A6-5E1D-02B201CDFA0C}"/>
                </a:ext>
              </a:extLst>
            </p:cNvPr>
            <p:cNvSpPr txBox="1"/>
            <p:nvPr/>
          </p:nvSpPr>
          <p:spPr>
            <a:xfrm>
              <a:off x="1080037" y="3367734"/>
              <a:ext cx="2380425" cy="116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三极泼墨体" pitchFamily="2" charset="-122"/>
                  <a:ea typeface="三极泼墨体" pitchFamily="2" charset="-122"/>
                </a:rPr>
                <a:t>入超</a:t>
              </a:r>
              <a:endPara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三极泼墨体" pitchFamily="2" charset="-122"/>
                <a:ea typeface="三极泼墨体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EA633B3C-D58B-E199-6679-D3D1D9D4A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0819" y="2630700"/>
            <a:ext cx="1144587" cy="6612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英国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879A495-89BA-7A86-6ADD-95C1D8ADA6AD}"/>
              </a:ext>
            </a:extLst>
          </p:cNvPr>
          <p:cNvGrpSpPr/>
          <p:nvPr/>
        </p:nvGrpSpPr>
        <p:grpSpPr>
          <a:xfrm>
            <a:off x="9124576" y="2512798"/>
            <a:ext cx="1605273" cy="1605273"/>
            <a:chOff x="1010653" y="2105526"/>
            <a:chExt cx="2646948" cy="2646948"/>
          </a:xfrm>
        </p:grpSpPr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CB426095-C3BC-DC2B-372C-709BFC97C902}"/>
                </a:ext>
              </a:extLst>
            </p:cNvPr>
            <p:cNvSpPr/>
            <p:nvPr/>
          </p:nvSpPr>
          <p:spPr>
            <a:xfrm>
              <a:off x="1010653" y="2105526"/>
              <a:ext cx="2646948" cy="2646948"/>
            </a:xfrm>
            <a:prstGeom prst="ellipse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glow rad="228600">
                <a:schemeClr val="tx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1865CABA-F1F3-13A2-626A-99E8765BF140}"/>
                </a:ext>
              </a:extLst>
            </p:cNvPr>
            <p:cNvSpPr txBox="1"/>
            <p:nvPr/>
          </p:nvSpPr>
          <p:spPr>
            <a:xfrm>
              <a:off x="1080037" y="3367734"/>
              <a:ext cx="2380425" cy="116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三极泼墨体" pitchFamily="2" charset="-122"/>
                  <a:ea typeface="三极泼墨体" pitchFamily="2" charset="-122"/>
                </a:rPr>
                <a:t>出超</a:t>
              </a:r>
              <a:endPara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三极泼墨体" pitchFamily="2" charset="-122"/>
                <a:ea typeface="三极泼墨体" pitchFamily="2" charset="-122"/>
              </a:endParaRPr>
            </a:p>
          </p:txBody>
        </p:sp>
      </p:grpSp>
      <p:sp>
        <p:nvSpPr>
          <p:cNvPr id="9" name="椭圆 10242">
            <a:extLst>
              <a:ext uri="{FF2B5EF4-FFF2-40B4-BE49-F238E27FC236}">
                <a16:creationId xmlns:a16="http://schemas.microsoft.com/office/drawing/2014/main" id="{38A4C93C-A545-F0F3-79AF-D6D1D987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392" y="2633466"/>
            <a:ext cx="1144587" cy="661270"/>
          </a:xfrm>
          <a:prstGeom prst="ellipse">
            <a:avLst/>
          </a:prstGeom>
          <a:solidFill>
            <a:srgbClr val="990000"/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中国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A142BAB-BBD1-8878-4F79-8D2D298A3FAC}"/>
              </a:ext>
            </a:extLst>
          </p:cNvPr>
          <p:cNvGrpSpPr/>
          <p:nvPr/>
        </p:nvGrpSpPr>
        <p:grpSpPr>
          <a:xfrm rot="1778719">
            <a:off x="11036648" y="4460181"/>
            <a:ext cx="1420216" cy="1949876"/>
            <a:chOff x="1082" y="2958"/>
            <a:chExt cx="2868" cy="3062"/>
          </a:xfrm>
          <a:gradFill>
            <a:gsLst>
              <a:gs pos="0">
                <a:srgbClr val="E0C676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30" name="Freeform 56324">
              <a:extLst>
                <a:ext uri="{FF2B5EF4-FFF2-40B4-BE49-F238E27FC236}">
                  <a16:creationId xmlns:a16="http://schemas.microsoft.com/office/drawing/2014/main" id="{DA667B34-BDFC-20A7-1D91-6AC4BD2B9C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" y="2958"/>
              <a:ext cx="2868" cy="3062"/>
            </a:xfrm>
            <a:custGeom>
              <a:avLst/>
              <a:gdLst>
                <a:gd name="T0" fmla="*/ 104 w 184"/>
                <a:gd name="T1" fmla="*/ 102 h 195"/>
                <a:gd name="T2" fmla="*/ 103 w 184"/>
                <a:gd name="T3" fmla="*/ 108 h 195"/>
                <a:gd name="T4" fmla="*/ 103 w 184"/>
                <a:gd name="T5" fmla="*/ 111 h 195"/>
                <a:gd name="T6" fmla="*/ 94 w 184"/>
                <a:gd name="T7" fmla="*/ 111 h 195"/>
                <a:gd name="T8" fmla="*/ 96 w 184"/>
                <a:gd name="T9" fmla="*/ 117 h 195"/>
                <a:gd name="T10" fmla="*/ 104 w 184"/>
                <a:gd name="T11" fmla="*/ 127 h 195"/>
                <a:gd name="T12" fmla="*/ 112 w 184"/>
                <a:gd name="T13" fmla="*/ 137 h 195"/>
                <a:gd name="T14" fmla="*/ 121 w 184"/>
                <a:gd name="T15" fmla="*/ 143 h 195"/>
                <a:gd name="T16" fmla="*/ 132 w 184"/>
                <a:gd name="T17" fmla="*/ 155 h 195"/>
                <a:gd name="T18" fmla="*/ 144 w 184"/>
                <a:gd name="T19" fmla="*/ 166 h 195"/>
                <a:gd name="T20" fmla="*/ 161 w 184"/>
                <a:gd name="T21" fmla="*/ 179 h 195"/>
                <a:gd name="T22" fmla="*/ 176 w 184"/>
                <a:gd name="T23" fmla="*/ 189 h 195"/>
                <a:gd name="T24" fmla="*/ 178 w 184"/>
                <a:gd name="T25" fmla="*/ 194 h 195"/>
                <a:gd name="T26" fmla="*/ 167 w 184"/>
                <a:gd name="T27" fmla="*/ 186 h 195"/>
                <a:gd name="T28" fmla="*/ 156 w 184"/>
                <a:gd name="T29" fmla="*/ 179 h 195"/>
                <a:gd name="T30" fmla="*/ 144 w 184"/>
                <a:gd name="T31" fmla="*/ 169 h 195"/>
                <a:gd name="T32" fmla="*/ 131 w 184"/>
                <a:gd name="T33" fmla="*/ 160 h 195"/>
                <a:gd name="T34" fmla="*/ 116 w 184"/>
                <a:gd name="T35" fmla="*/ 145 h 195"/>
                <a:gd name="T36" fmla="*/ 99 w 184"/>
                <a:gd name="T37" fmla="*/ 133 h 195"/>
                <a:gd name="T38" fmla="*/ 84 w 184"/>
                <a:gd name="T39" fmla="*/ 128 h 195"/>
                <a:gd name="T40" fmla="*/ 80 w 184"/>
                <a:gd name="T41" fmla="*/ 127 h 195"/>
                <a:gd name="T42" fmla="*/ 73 w 184"/>
                <a:gd name="T43" fmla="*/ 122 h 195"/>
                <a:gd name="T44" fmla="*/ 59 w 184"/>
                <a:gd name="T45" fmla="*/ 116 h 195"/>
                <a:gd name="T46" fmla="*/ 49 w 184"/>
                <a:gd name="T47" fmla="*/ 115 h 195"/>
                <a:gd name="T48" fmla="*/ 33 w 184"/>
                <a:gd name="T49" fmla="*/ 116 h 195"/>
                <a:gd name="T50" fmla="*/ 23 w 184"/>
                <a:gd name="T51" fmla="*/ 114 h 195"/>
                <a:gd name="T52" fmla="*/ 3 w 184"/>
                <a:gd name="T53" fmla="*/ 110 h 195"/>
                <a:gd name="T54" fmla="*/ 14 w 184"/>
                <a:gd name="T55" fmla="*/ 102 h 195"/>
                <a:gd name="T56" fmla="*/ 32 w 184"/>
                <a:gd name="T57" fmla="*/ 96 h 195"/>
                <a:gd name="T58" fmla="*/ 45 w 184"/>
                <a:gd name="T59" fmla="*/ 90 h 195"/>
                <a:gd name="T60" fmla="*/ 50 w 184"/>
                <a:gd name="T61" fmla="*/ 88 h 195"/>
                <a:gd name="T62" fmla="*/ 50 w 184"/>
                <a:gd name="T63" fmla="*/ 84 h 195"/>
                <a:gd name="T64" fmla="*/ 55 w 184"/>
                <a:gd name="T65" fmla="*/ 85 h 195"/>
                <a:gd name="T66" fmla="*/ 60 w 184"/>
                <a:gd name="T67" fmla="*/ 76 h 195"/>
                <a:gd name="T68" fmla="*/ 68 w 184"/>
                <a:gd name="T69" fmla="*/ 60 h 195"/>
                <a:gd name="T70" fmla="*/ 72 w 184"/>
                <a:gd name="T71" fmla="*/ 57 h 195"/>
                <a:gd name="T72" fmla="*/ 75 w 184"/>
                <a:gd name="T73" fmla="*/ 51 h 195"/>
                <a:gd name="T74" fmla="*/ 81 w 184"/>
                <a:gd name="T75" fmla="*/ 39 h 195"/>
                <a:gd name="T76" fmla="*/ 82 w 184"/>
                <a:gd name="T77" fmla="*/ 36 h 195"/>
                <a:gd name="T78" fmla="*/ 83 w 184"/>
                <a:gd name="T79" fmla="*/ 31 h 195"/>
                <a:gd name="T80" fmla="*/ 90 w 184"/>
                <a:gd name="T81" fmla="*/ 23 h 195"/>
                <a:gd name="T82" fmla="*/ 96 w 184"/>
                <a:gd name="T83" fmla="*/ 3 h 195"/>
                <a:gd name="T84" fmla="*/ 101 w 184"/>
                <a:gd name="T85" fmla="*/ 9 h 195"/>
                <a:gd name="T86" fmla="*/ 94 w 184"/>
                <a:gd name="T87" fmla="*/ 30 h 195"/>
                <a:gd name="T88" fmla="*/ 89 w 184"/>
                <a:gd name="T89" fmla="*/ 50 h 195"/>
                <a:gd name="T90" fmla="*/ 89 w 184"/>
                <a:gd name="T91" fmla="*/ 71 h 195"/>
                <a:gd name="T92" fmla="*/ 89 w 184"/>
                <a:gd name="T93" fmla="*/ 77 h 195"/>
                <a:gd name="T94" fmla="*/ 93 w 184"/>
                <a:gd name="T95" fmla="*/ 83 h 195"/>
                <a:gd name="T96" fmla="*/ 96 w 184"/>
                <a:gd name="T97" fmla="*/ 77 h 195"/>
                <a:gd name="T98" fmla="*/ 96 w 184"/>
                <a:gd name="T99" fmla="*/ 84 h 195"/>
                <a:gd name="T100" fmla="*/ 94 w 184"/>
                <a:gd name="T101" fmla="*/ 87 h 195"/>
                <a:gd name="T102" fmla="*/ 92 w 184"/>
                <a:gd name="T103" fmla="*/ 87 h 195"/>
                <a:gd name="T104" fmla="*/ 93 w 184"/>
                <a:gd name="T105" fmla="*/ 89 h 195"/>
                <a:gd name="T106" fmla="*/ 93 w 184"/>
                <a:gd name="T107" fmla="*/ 91 h 195"/>
                <a:gd name="T108" fmla="*/ 96 w 184"/>
                <a:gd name="T109" fmla="*/ 92 h 195"/>
                <a:gd name="T110" fmla="*/ 95 w 184"/>
                <a:gd name="T111" fmla="*/ 94 h 195"/>
                <a:gd name="T112" fmla="*/ 97 w 184"/>
                <a:gd name="T113" fmla="*/ 95 h 195"/>
                <a:gd name="T114" fmla="*/ 97 w 184"/>
                <a:gd name="T115" fmla="*/ 109 h 195"/>
                <a:gd name="T116" fmla="*/ 65 w 184"/>
                <a:gd name="T117" fmla="*/ 1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4" h="195">
                  <a:moveTo>
                    <a:pt x="98" y="100"/>
                  </a:moveTo>
                  <a:cubicBezTo>
                    <a:pt x="98" y="100"/>
                    <a:pt x="98" y="100"/>
                    <a:pt x="98" y="100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100" y="100"/>
                    <a:pt x="100" y="100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101"/>
                    <a:pt x="101" y="102"/>
                    <a:pt x="101" y="103"/>
                  </a:cubicBezTo>
                  <a:cubicBezTo>
                    <a:pt x="101" y="103"/>
                    <a:pt x="101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3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3"/>
                  </a:cubicBezTo>
                  <a:cubicBezTo>
                    <a:pt x="104" y="103"/>
                    <a:pt x="105" y="102"/>
                    <a:pt x="105" y="102"/>
                  </a:cubicBezTo>
                  <a:cubicBezTo>
                    <a:pt x="105" y="102"/>
                    <a:pt x="106" y="102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106" y="104"/>
                    <a:pt x="106" y="104"/>
                    <a:pt x="105" y="104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5"/>
                    <a:pt x="102" y="105"/>
                    <a:pt x="101" y="105"/>
                  </a:cubicBezTo>
                  <a:cubicBezTo>
                    <a:pt x="100" y="106"/>
                    <a:pt x="100" y="106"/>
                    <a:pt x="100" y="107"/>
                  </a:cubicBezTo>
                  <a:cubicBezTo>
                    <a:pt x="100" y="107"/>
                    <a:pt x="101" y="108"/>
                    <a:pt x="101" y="108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3" y="108"/>
                    <a:pt x="103" y="108"/>
                    <a:pt x="104" y="108"/>
                  </a:cubicBezTo>
                  <a:cubicBezTo>
                    <a:pt x="103" y="108"/>
                    <a:pt x="103" y="109"/>
                    <a:pt x="103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10"/>
                    <a:pt x="104" y="110"/>
                    <a:pt x="105" y="110"/>
                  </a:cubicBezTo>
                  <a:cubicBezTo>
                    <a:pt x="104" y="110"/>
                    <a:pt x="104" y="110"/>
                    <a:pt x="104" y="111"/>
                  </a:cubicBezTo>
                  <a:cubicBezTo>
                    <a:pt x="103" y="111"/>
                    <a:pt x="103" y="111"/>
                    <a:pt x="102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2" y="111"/>
                    <a:pt x="102" y="111"/>
                    <a:pt x="103" y="111"/>
                  </a:cubicBezTo>
                  <a:cubicBezTo>
                    <a:pt x="103" y="111"/>
                    <a:pt x="103" y="112"/>
                    <a:pt x="103" y="112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2" y="112"/>
                    <a:pt x="102" y="112"/>
                    <a:pt x="102" y="113"/>
                  </a:cubicBezTo>
                  <a:cubicBezTo>
                    <a:pt x="102" y="113"/>
                    <a:pt x="102" y="114"/>
                    <a:pt x="101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8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13"/>
                    <a:pt x="98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1"/>
                    <a:pt x="97" y="111"/>
                  </a:cubicBezTo>
                  <a:cubicBezTo>
                    <a:pt x="96" y="111"/>
                    <a:pt x="95" y="110"/>
                    <a:pt x="94" y="111"/>
                  </a:cubicBezTo>
                  <a:cubicBezTo>
                    <a:pt x="94" y="111"/>
                    <a:pt x="94" y="111"/>
                    <a:pt x="94" y="112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5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6"/>
                    <a:pt x="94" y="116"/>
                    <a:pt x="95" y="116"/>
                  </a:cubicBezTo>
                  <a:cubicBezTo>
                    <a:pt x="96" y="116"/>
                    <a:pt x="96" y="116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7" y="117"/>
                    <a:pt x="97" y="118"/>
                    <a:pt x="98" y="119"/>
                  </a:cubicBezTo>
                  <a:cubicBezTo>
                    <a:pt x="98" y="119"/>
                    <a:pt x="98" y="119"/>
                    <a:pt x="97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20"/>
                    <a:pt x="99" y="120"/>
                    <a:pt x="99" y="121"/>
                  </a:cubicBezTo>
                  <a:cubicBezTo>
                    <a:pt x="99" y="121"/>
                    <a:pt x="100" y="121"/>
                    <a:pt x="100" y="121"/>
                  </a:cubicBezTo>
                  <a:cubicBezTo>
                    <a:pt x="101" y="121"/>
                    <a:pt x="101" y="122"/>
                    <a:pt x="101" y="122"/>
                  </a:cubicBezTo>
                  <a:cubicBezTo>
                    <a:pt x="102" y="122"/>
                    <a:pt x="101" y="123"/>
                    <a:pt x="101" y="123"/>
                  </a:cubicBezTo>
                  <a:cubicBezTo>
                    <a:pt x="101" y="123"/>
                    <a:pt x="101" y="124"/>
                    <a:pt x="101" y="124"/>
                  </a:cubicBezTo>
                  <a:cubicBezTo>
                    <a:pt x="102" y="124"/>
                    <a:pt x="102" y="124"/>
                    <a:pt x="103" y="125"/>
                  </a:cubicBezTo>
                  <a:cubicBezTo>
                    <a:pt x="103" y="125"/>
                    <a:pt x="103" y="126"/>
                    <a:pt x="103" y="126"/>
                  </a:cubicBezTo>
                  <a:cubicBezTo>
                    <a:pt x="103" y="126"/>
                    <a:pt x="104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5" y="127"/>
                    <a:pt x="105" y="128"/>
                    <a:pt x="105" y="129"/>
                  </a:cubicBezTo>
                  <a:cubicBezTo>
                    <a:pt x="105" y="129"/>
                    <a:pt x="106" y="129"/>
                    <a:pt x="106" y="129"/>
                  </a:cubicBezTo>
                  <a:cubicBezTo>
                    <a:pt x="107" y="130"/>
                    <a:pt x="107" y="130"/>
                    <a:pt x="107" y="131"/>
                  </a:cubicBezTo>
                  <a:cubicBezTo>
                    <a:pt x="107" y="131"/>
                    <a:pt x="107" y="132"/>
                    <a:pt x="107" y="132"/>
                  </a:cubicBezTo>
                  <a:cubicBezTo>
                    <a:pt x="108" y="132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10" y="133"/>
                    <a:pt x="110" y="134"/>
                    <a:pt x="110" y="134"/>
                  </a:cubicBezTo>
                  <a:cubicBezTo>
                    <a:pt x="110" y="134"/>
                    <a:pt x="110" y="134"/>
                    <a:pt x="111" y="134"/>
                  </a:cubicBezTo>
                  <a:cubicBezTo>
                    <a:pt x="111" y="135"/>
                    <a:pt x="111" y="136"/>
                    <a:pt x="111" y="136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2" y="136"/>
                    <a:pt x="112" y="137"/>
                    <a:pt x="112" y="137"/>
                  </a:cubicBezTo>
                  <a:cubicBezTo>
                    <a:pt x="112" y="137"/>
                    <a:pt x="113" y="137"/>
                    <a:pt x="113" y="137"/>
                  </a:cubicBezTo>
                  <a:cubicBezTo>
                    <a:pt x="113" y="138"/>
                    <a:pt x="114" y="138"/>
                    <a:pt x="114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1"/>
                    <a:pt x="116" y="141"/>
                  </a:cubicBezTo>
                  <a:cubicBezTo>
                    <a:pt x="116" y="142"/>
                    <a:pt x="116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8" y="142"/>
                    <a:pt x="118" y="142"/>
                    <a:pt x="119" y="141"/>
                  </a:cubicBezTo>
                  <a:cubicBezTo>
                    <a:pt x="120" y="141"/>
                    <a:pt x="121" y="141"/>
                    <a:pt x="122" y="141"/>
                  </a:cubicBezTo>
                  <a:cubicBezTo>
                    <a:pt x="122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2" y="141"/>
                    <a:pt x="120" y="142"/>
                    <a:pt x="119" y="143"/>
                  </a:cubicBezTo>
                  <a:cubicBezTo>
                    <a:pt x="119" y="143"/>
                    <a:pt x="119" y="143"/>
                    <a:pt x="120" y="144"/>
                  </a:cubicBezTo>
                  <a:cubicBezTo>
                    <a:pt x="120" y="144"/>
                    <a:pt x="120" y="144"/>
                    <a:pt x="121" y="143"/>
                  </a:cubicBezTo>
                  <a:cubicBezTo>
                    <a:pt x="121" y="144"/>
                    <a:pt x="121" y="145"/>
                    <a:pt x="121" y="145"/>
                  </a:cubicBezTo>
                  <a:cubicBezTo>
                    <a:pt x="121" y="146"/>
                    <a:pt x="122" y="146"/>
                    <a:pt x="122" y="147"/>
                  </a:cubicBezTo>
                  <a:cubicBezTo>
                    <a:pt x="123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8"/>
                  </a:cubicBezTo>
                  <a:cubicBezTo>
                    <a:pt x="126" y="150"/>
                    <a:pt x="127" y="151"/>
                    <a:pt x="129" y="153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53"/>
                    <a:pt x="130" y="154"/>
                    <a:pt x="131" y="154"/>
                  </a:cubicBezTo>
                  <a:cubicBezTo>
                    <a:pt x="131" y="155"/>
                    <a:pt x="131" y="155"/>
                    <a:pt x="131" y="156"/>
                  </a:cubicBezTo>
                  <a:cubicBezTo>
                    <a:pt x="131" y="156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5"/>
                  </a:cubicBezTo>
                  <a:cubicBezTo>
                    <a:pt x="132" y="156"/>
                    <a:pt x="133" y="156"/>
                    <a:pt x="133" y="156"/>
                  </a:cubicBezTo>
                  <a:cubicBezTo>
                    <a:pt x="135" y="156"/>
                    <a:pt x="134" y="158"/>
                    <a:pt x="136" y="158"/>
                  </a:cubicBezTo>
                  <a:cubicBezTo>
                    <a:pt x="136" y="158"/>
                    <a:pt x="136" y="159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8" y="160"/>
                    <a:pt x="138" y="161"/>
                  </a:cubicBezTo>
                  <a:cubicBezTo>
                    <a:pt x="139" y="161"/>
                    <a:pt x="140" y="161"/>
                    <a:pt x="141" y="161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1" y="163"/>
                    <a:pt x="141" y="163"/>
                    <a:pt x="140" y="163"/>
                  </a:cubicBezTo>
                  <a:cubicBezTo>
                    <a:pt x="141" y="163"/>
                    <a:pt x="141" y="164"/>
                    <a:pt x="141" y="164"/>
                  </a:cubicBezTo>
                  <a:cubicBezTo>
                    <a:pt x="142" y="164"/>
                    <a:pt x="142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5"/>
                    <a:pt x="143" y="166"/>
                    <a:pt x="144" y="166"/>
                  </a:cubicBezTo>
                  <a:cubicBezTo>
                    <a:pt x="144" y="166"/>
                    <a:pt x="144" y="166"/>
                    <a:pt x="145" y="166"/>
                  </a:cubicBezTo>
                  <a:cubicBezTo>
                    <a:pt x="145" y="167"/>
                    <a:pt x="145" y="168"/>
                    <a:pt x="146" y="169"/>
                  </a:cubicBezTo>
                  <a:cubicBezTo>
                    <a:pt x="146" y="169"/>
                    <a:pt x="147" y="169"/>
                    <a:pt x="147" y="169"/>
                  </a:cubicBezTo>
                  <a:cubicBezTo>
                    <a:pt x="148" y="169"/>
                    <a:pt x="149" y="169"/>
                    <a:pt x="149" y="170"/>
                  </a:cubicBezTo>
                  <a:cubicBezTo>
                    <a:pt x="149" y="171"/>
                    <a:pt x="150" y="171"/>
                    <a:pt x="150" y="171"/>
                  </a:cubicBezTo>
                  <a:cubicBezTo>
                    <a:pt x="151" y="171"/>
                    <a:pt x="151" y="171"/>
                    <a:pt x="152" y="171"/>
                  </a:cubicBezTo>
                  <a:cubicBezTo>
                    <a:pt x="153" y="173"/>
                    <a:pt x="153" y="174"/>
                    <a:pt x="155" y="174"/>
                  </a:cubicBezTo>
                  <a:cubicBezTo>
                    <a:pt x="156" y="175"/>
                    <a:pt x="156" y="175"/>
                    <a:pt x="157" y="176"/>
                  </a:cubicBezTo>
                  <a:cubicBezTo>
                    <a:pt x="157" y="176"/>
                    <a:pt x="157" y="176"/>
                    <a:pt x="157" y="177"/>
                  </a:cubicBezTo>
                  <a:cubicBezTo>
                    <a:pt x="158" y="177"/>
                    <a:pt x="159" y="177"/>
                    <a:pt x="159" y="177"/>
                  </a:cubicBezTo>
                  <a:cubicBezTo>
                    <a:pt x="160" y="177"/>
                    <a:pt x="160" y="178"/>
                    <a:pt x="160" y="179"/>
                  </a:cubicBezTo>
                  <a:cubicBezTo>
                    <a:pt x="160" y="179"/>
                    <a:pt x="161" y="179"/>
                    <a:pt x="161" y="179"/>
                  </a:cubicBezTo>
                  <a:cubicBezTo>
                    <a:pt x="161" y="179"/>
                    <a:pt x="161" y="179"/>
                    <a:pt x="161" y="179"/>
                  </a:cubicBezTo>
                  <a:cubicBezTo>
                    <a:pt x="162" y="179"/>
                    <a:pt x="162" y="179"/>
                    <a:pt x="163" y="179"/>
                  </a:cubicBezTo>
                  <a:cubicBezTo>
                    <a:pt x="163" y="180"/>
                    <a:pt x="164" y="181"/>
                    <a:pt x="164" y="181"/>
                  </a:cubicBezTo>
                  <a:cubicBezTo>
                    <a:pt x="164" y="181"/>
                    <a:pt x="165" y="181"/>
                    <a:pt x="165" y="182"/>
                  </a:cubicBezTo>
                  <a:cubicBezTo>
                    <a:pt x="166" y="182"/>
                    <a:pt x="166" y="182"/>
                    <a:pt x="167" y="183"/>
                  </a:cubicBezTo>
                  <a:cubicBezTo>
                    <a:pt x="167" y="184"/>
                    <a:pt x="168" y="184"/>
                    <a:pt x="168" y="185"/>
                  </a:cubicBezTo>
                  <a:cubicBezTo>
                    <a:pt x="169" y="185"/>
                    <a:pt x="170" y="185"/>
                    <a:pt x="170" y="185"/>
                  </a:cubicBezTo>
                  <a:cubicBezTo>
                    <a:pt x="171" y="185"/>
                    <a:pt x="171" y="186"/>
                    <a:pt x="171" y="186"/>
                  </a:cubicBezTo>
                  <a:cubicBezTo>
                    <a:pt x="171" y="186"/>
                    <a:pt x="172" y="186"/>
                    <a:pt x="172" y="186"/>
                  </a:cubicBezTo>
                  <a:cubicBezTo>
                    <a:pt x="172" y="186"/>
                    <a:pt x="172" y="187"/>
                    <a:pt x="172" y="187"/>
                  </a:cubicBezTo>
                  <a:cubicBezTo>
                    <a:pt x="174" y="187"/>
                    <a:pt x="175" y="188"/>
                    <a:pt x="176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5" y="189"/>
                    <a:pt x="175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6" y="190"/>
                    <a:pt x="176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7" y="190"/>
                    <a:pt x="178" y="190"/>
                    <a:pt x="179" y="190"/>
                  </a:cubicBezTo>
                  <a:cubicBezTo>
                    <a:pt x="179" y="191"/>
                    <a:pt x="180" y="191"/>
                    <a:pt x="180" y="192"/>
                  </a:cubicBezTo>
                  <a:cubicBezTo>
                    <a:pt x="180" y="192"/>
                    <a:pt x="181" y="192"/>
                    <a:pt x="181" y="193"/>
                  </a:cubicBezTo>
                  <a:cubicBezTo>
                    <a:pt x="181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4" y="193"/>
                    <a:pt x="184" y="194"/>
                    <a:pt x="183" y="195"/>
                  </a:cubicBezTo>
                  <a:cubicBezTo>
                    <a:pt x="182" y="195"/>
                    <a:pt x="181" y="195"/>
                    <a:pt x="180" y="195"/>
                  </a:cubicBezTo>
                  <a:cubicBezTo>
                    <a:pt x="179" y="195"/>
                    <a:pt x="179" y="195"/>
                    <a:pt x="178" y="194"/>
                  </a:cubicBezTo>
                  <a:cubicBezTo>
                    <a:pt x="178" y="194"/>
                    <a:pt x="178" y="194"/>
                    <a:pt x="178" y="194"/>
                  </a:cubicBezTo>
                  <a:cubicBezTo>
                    <a:pt x="178" y="193"/>
                    <a:pt x="177" y="193"/>
                    <a:pt x="176" y="193"/>
                  </a:cubicBezTo>
                  <a:cubicBezTo>
                    <a:pt x="176" y="193"/>
                    <a:pt x="176" y="193"/>
                    <a:pt x="175" y="193"/>
                  </a:cubicBezTo>
                  <a:cubicBezTo>
                    <a:pt x="175" y="192"/>
                    <a:pt x="174" y="191"/>
                    <a:pt x="174" y="190"/>
                  </a:cubicBezTo>
                  <a:cubicBezTo>
                    <a:pt x="174" y="190"/>
                    <a:pt x="174" y="190"/>
                    <a:pt x="174" y="190"/>
                  </a:cubicBezTo>
                  <a:cubicBezTo>
                    <a:pt x="172" y="190"/>
                    <a:pt x="171" y="190"/>
                    <a:pt x="170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88"/>
                    <a:pt x="170" y="188"/>
                    <a:pt x="169" y="187"/>
                  </a:cubicBezTo>
                  <a:cubicBezTo>
                    <a:pt x="169" y="187"/>
                    <a:pt x="168" y="187"/>
                    <a:pt x="168" y="187"/>
                  </a:cubicBezTo>
                  <a:cubicBezTo>
                    <a:pt x="168" y="187"/>
                    <a:pt x="168" y="187"/>
                    <a:pt x="168" y="187"/>
                  </a:cubicBezTo>
                  <a:cubicBezTo>
                    <a:pt x="167" y="187"/>
                    <a:pt x="167" y="187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6" y="186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5"/>
                    <a:pt x="166" y="185"/>
                    <a:pt x="165" y="185"/>
                  </a:cubicBezTo>
                  <a:cubicBezTo>
                    <a:pt x="164" y="185"/>
                    <a:pt x="164" y="185"/>
                    <a:pt x="164" y="184"/>
                  </a:cubicBezTo>
                  <a:cubicBezTo>
                    <a:pt x="163" y="183"/>
                    <a:pt x="163" y="183"/>
                    <a:pt x="163" y="183"/>
                  </a:cubicBezTo>
                  <a:cubicBezTo>
                    <a:pt x="162" y="183"/>
                    <a:pt x="162" y="182"/>
                    <a:pt x="162" y="18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1" y="182"/>
                    <a:pt x="161" y="182"/>
                    <a:pt x="160" y="182"/>
                  </a:cubicBezTo>
                  <a:cubicBezTo>
                    <a:pt x="160" y="182"/>
                    <a:pt x="160" y="181"/>
                    <a:pt x="159" y="181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9" y="180"/>
                    <a:pt x="158" y="180"/>
                    <a:pt x="158" y="179"/>
                  </a:cubicBezTo>
                  <a:cubicBezTo>
                    <a:pt x="158" y="179"/>
                    <a:pt x="158" y="179"/>
                    <a:pt x="157" y="179"/>
                  </a:cubicBezTo>
                  <a:cubicBezTo>
                    <a:pt x="157" y="179"/>
                    <a:pt x="157" y="179"/>
                    <a:pt x="156" y="179"/>
                  </a:cubicBezTo>
                  <a:cubicBezTo>
                    <a:pt x="156" y="179"/>
                    <a:pt x="156" y="178"/>
                    <a:pt x="155" y="178"/>
                  </a:cubicBezTo>
                  <a:cubicBezTo>
                    <a:pt x="155" y="177"/>
                    <a:pt x="155" y="177"/>
                    <a:pt x="154" y="177"/>
                  </a:cubicBezTo>
                  <a:cubicBezTo>
                    <a:pt x="154" y="177"/>
                    <a:pt x="153" y="177"/>
                    <a:pt x="153" y="177"/>
                  </a:cubicBezTo>
                  <a:cubicBezTo>
                    <a:pt x="153" y="176"/>
                    <a:pt x="152" y="175"/>
                    <a:pt x="152" y="174"/>
                  </a:cubicBezTo>
                  <a:cubicBezTo>
                    <a:pt x="151" y="174"/>
                    <a:pt x="150" y="174"/>
                    <a:pt x="149" y="174"/>
                  </a:cubicBezTo>
                  <a:cubicBezTo>
                    <a:pt x="149" y="174"/>
                    <a:pt x="149" y="174"/>
                    <a:pt x="149" y="174"/>
                  </a:cubicBezTo>
                  <a:cubicBezTo>
                    <a:pt x="148" y="173"/>
                    <a:pt x="148" y="173"/>
                    <a:pt x="148" y="172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6" y="172"/>
                    <a:pt x="146" y="171"/>
                    <a:pt x="146" y="171"/>
                  </a:cubicBezTo>
                  <a:cubicBezTo>
                    <a:pt x="145" y="171"/>
                    <a:pt x="145" y="170"/>
                    <a:pt x="145" y="170"/>
                  </a:cubicBezTo>
                  <a:cubicBezTo>
                    <a:pt x="145" y="169"/>
                    <a:pt x="144" y="169"/>
                    <a:pt x="144" y="169"/>
                  </a:cubicBezTo>
                  <a:cubicBezTo>
                    <a:pt x="143" y="169"/>
                    <a:pt x="142" y="169"/>
                    <a:pt x="142" y="167"/>
                  </a:cubicBezTo>
                  <a:cubicBezTo>
                    <a:pt x="142" y="167"/>
                    <a:pt x="141" y="167"/>
                    <a:pt x="141" y="166"/>
                  </a:cubicBezTo>
                  <a:cubicBezTo>
                    <a:pt x="141" y="166"/>
                    <a:pt x="140" y="166"/>
                    <a:pt x="140" y="166"/>
                  </a:cubicBezTo>
                  <a:cubicBezTo>
                    <a:pt x="139" y="166"/>
                    <a:pt x="138" y="165"/>
                    <a:pt x="138" y="164"/>
                  </a:cubicBezTo>
                  <a:cubicBezTo>
                    <a:pt x="137" y="164"/>
                    <a:pt x="137" y="164"/>
                    <a:pt x="136" y="164"/>
                  </a:cubicBezTo>
                  <a:cubicBezTo>
                    <a:pt x="135" y="164"/>
                    <a:pt x="135" y="163"/>
                    <a:pt x="135" y="163"/>
                  </a:cubicBezTo>
                  <a:cubicBezTo>
                    <a:pt x="134" y="163"/>
                    <a:pt x="134" y="162"/>
                    <a:pt x="134" y="162"/>
                  </a:cubicBezTo>
                  <a:cubicBezTo>
                    <a:pt x="134" y="161"/>
                    <a:pt x="133" y="161"/>
                    <a:pt x="133" y="161"/>
                  </a:cubicBezTo>
                  <a:cubicBezTo>
                    <a:pt x="132" y="161"/>
                    <a:pt x="132" y="161"/>
                    <a:pt x="131" y="161"/>
                  </a:cubicBezTo>
                  <a:cubicBezTo>
                    <a:pt x="131" y="161"/>
                    <a:pt x="131" y="161"/>
                    <a:pt x="131" y="160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1" y="161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0" y="160"/>
                    <a:pt x="130" y="160"/>
                  </a:cubicBezTo>
                  <a:cubicBezTo>
                    <a:pt x="130" y="160"/>
                    <a:pt x="130" y="159"/>
                    <a:pt x="130" y="159"/>
                  </a:cubicBezTo>
                  <a:cubicBezTo>
                    <a:pt x="130" y="158"/>
                    <a:pt x="129" y="157"/>
                    <a:pt x="129" y="156"/>
                  </a:cubicBezTo>
                  <a:cubicBezTo>
                    <a:pt x="128" y="156"/>
                    <a:pt x="128" y="156"/>
                    <a:pt x="127" y="156"/>
                  </a:cubicBezTo>
                  <a:cubicBezTo>
                    <a:pt x="126" y="156"/>
                    <a:pt x="126" y="155"/>
                    <a:pt x="125" y="155"/>
                  </a:cubicBezTo>
                  <a:cubicBezTo>
                    <a:pt x="125" y="154"/>
                    <a:pt x="124" y="153"/>
                    <a:pt x="123" y="153"/>
                  </a:cubicBezTo>
                  <a:cubicBezTo>
                    <a:pt x="123" y="153"/>
                    <a:pt x="123" y="152"/>
                    <a:pt x="122" y="152"/>
                  </a:cubicBezTo>
                  <a:cubicBezTo>
                    <a:pt x="122" y="151"/>
                    <a:pt x="121" y="150"/>
                    <a:pt x="121" y="150"/>
                  </a:cubicBezTo>
                  <a:cubicBezTo>
                    <a:pt x="121" y="150"/>
                    <a:pt x="121" y="150"/>
                    <a:pt x="120" y="150"/>
                  </a:cubicBezTo>
                  <a:cubicBezTo>
                    <a:pt x="120" y="149"/>
                    <a:pt x="120" y="148"/>
                    <a:pt x="119" y="148"/>
                  </a:cubicBezTo>
                  <a:cubicBezTo>
                    <a:pt x="118" y="148"/>
                    <a:pt x="118" y="147"/>
                    <a:pt x="117" y="147"/>
                  </a:cubicBezTo>
                  <a:cubicBezTo>
                    <a:pt x="117" y="146"/>
                    <a:pt x="117" y="146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5" y="144"/>
                    <a:pt x="115" y="144"/>
                    <a:pt x="114" y="143"/>
                  </a:cubicBezTo>
                  <a:cubicBezTo>
                    <a:pt x="114" y="143"/>
                    <a:pt x="113" y="143"/>
                    <a:pt x="113" y="143"/>
                  </a:cubicBezTo>
                  <a:cubicBezTo>
                    <a:pt x="112" y="142"/>
                    <a:pt x="112" y="142"/>
                    <a:pt x="111" y="142"/>
                  </a:cubicBezTo>
                  <a:cubicBezTo>
                    <a:pt x="111" y="142"/>
                    <a:pt x="110" y="141"/>
                    <a:pt x="110" y="140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0" y="140"/>
                    <a:pt x="109" y="139"/>
                    <a:pt x="109" y="139"/>
                  </a:cubicBezTo>
                  <a:cubicBezTo>
                    <a:pt x="108" y="139"/>
                    <a:pt x="107" y="138"/>
                    <a:pt x="107" y="137"/>
                  </a:cubicBezTo>
                  <a:cubicBezTo>
                    <a:pt x="106" y="137"/>
                    <a:pt x="105" y="137"/>
                    <a:pt x="104" y="137"/>
                  </a:cubicBezTo>
                  <a:cubicBezTo>
                    <a:pt x="104" y="136"/>
                    <a:pt x="103" y="135"/>
                    <a:pt x="102" y="135"/>
                  </a:cubicBezTo>
                  <a:cubicBezTo>
                    <a:pt x="102" y="135"/>
                    <a:pt x="101" y="135"/>
                    <a:pt x="101" y="135"/>
                  </a:cubicBezTo>
                  <a:cubicBezTo>
                    <a:pt x="100" y="134"/>
                    <a:pt x="99" y="134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32"/>
                    <a:pt x="98" y="132"/>
                    <a:pt x="97" y="132"/>
                  </a:cubicBezTo>
                  <a:cubicBezTo>
                    <a:pt x="97" y="132"/>
                    <a:pt x="96" y="132"/>
                    <a:pt x="96" y="132"/>
                  </a:cubicBezTo>
                  <a:cubicBezTo>
                    <a:pt x="96" y="132"/>
                    <a:pt x="95" y="132"/>
                    <a:pt x="95" y="132"/>
                  </a:cubicBezTo>
                  <a:cubicBezTo>
                    <a:pt x="95" y="132"/>
                    <a:pt x="95" y="131"/>
                    <a:pt x="95" y="131"/>
                  </a:cubicBezTo>
                  <a:cubicBezTo>
                    <a:pt x="95" y="132"/>
                    <a:pt x="95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4" y="131"/>
                    <a:pt x="94" y="130"/>
                    <a:pt x="93" y="130"/>
                  </a:cubicBezTo>
                  <a:cubicBezTo>
                    <a:pt x="92" y="129"/>
                    <a:pt x="91" y="129"/>
                    <a:pt x="91" y="129"/>
                  </a:cubicBezTo>
                  <a:cubicBezTo>
                    <a:pt x="90" y="129"/>
                    <a:pt x="90" y="129"/>
                    <a:pt x="89" y="129"/>
                  </a:cubicBezTo>
                  <a:cubicBezTo>
                    <a:pt x="89" y="129"/>
                    <a:pt x="89" y="129"/>
                    <a:pt x="89" y="128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87" y="128"/>
                    <a:pt x="87" y="127"/>
                    <a:pt x="86" y="127"/>
                  </a:cubicBezTo>
                  <a:cubicBezTo>
                    <a:pt x="85" y="127"/>
                    <a:pt x="85" y="128"/>
                    <a:pt x="84" y="128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4" y="128"/>
                    <a:pt x="84" y="128"/>
                    <a:pt x="83" y="128"/>
                  </a:cubicBezTo>
                  <a:cubicBezTo>
                    <a:pt x="83" y="128"/>
                    <a:pt x="83" y="127"/>
                    <a:pt x="82" y="127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2" y="127"/>
                    <a:pt x="82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6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8" y="127"/>
                    <a:pt x="78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8" y="127"/>
                    <a:pt x="77" y="127"/>
                    <a:pt x="77" y="127"/>
                  </a:cubicBezTo>
                  <a:cubicBezTo>
                    <a:pt x="77" y="126"/>
                    <a:pt x="76" y="126"/>
                    <a:pt x="76" y="126"/>
                  </a:cubicBezTo>
                  <a:cubicBezTo>
                    <a:pt x="76" y="126"/>
                    <a:pt x="76" y="126"/>
                    <a:pt x="76" y="125"/>
                  </a:cubicBezTo>
                  <a:cubicBezTo>
                    <a:pt x="76" y="125"/>
                    <a:pt x="76" y="124"/>
                    <a:pt x="75" y="124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4" y="124"/>
                    <a:pt x="74" y="124"/>
                    <a:pt x="73" y="123"/>
                  </a:cubicBezTo>
                  <a:cubicBezTo>
                    <a:pt x="73" y="123"/>
                    <a:pt x="73" y="123"/>
                    <a:pt x="73" y="122"/>
                  </a:cubicBezTo>
                  <a:cubicBezTo>
                    <a:pt x="73" y="122"/>
                    <a:pt x="73" y="122"/>
                    <a:pt x="73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1" y="121"/>
                    <a:pt x="71" y="120"/>
                    <a:pt x="71" y="120"/>
                  </a:cubicBezTo>
                  <a:cubicBezTo>
                    <a:pt x="71" y="119"/>
                    <a:pt x="70" y="119"/>
                    <a:pt x="69" y="119"/>
                  </a:cubicBezTo>
                  <a:cubicBezTo>
                    <a:pt x="67" y="119"/>
                    <a:pt x="65" y="119"/>
                    <a:pt x="63" y="119"/>
                  </a:cubicBezTo>
                  <a:cubicBezTo>
                    <a:pt x="63" y="119"/>
                    <a:pt x="63" y="119"/>
                    <a:pt x="62" y="119"/>
                  </a:cubicBezTo>
                  <a:cubicBezTo>
                    <a:pt x="62" y="118"/>
                    <a:pt x="62" y="118"/>
                    <a:pt x="62" y="117"/>
                  </a:cubicBezTo>
                  <a:cubicBezTo>
                    <a:pt x="62" y="116"/>
                    <a:pt x="63" y="116"/>
                    <a:pt x="64" y="116"/>
                  </a:cubicBezTo>
                  <a:cubicBezTo>
                    <a:pt x="63" y="116"/>
                    <a:pt x="63" y="115"/>
                    <a:pt x="62" y="115"/>
                  </a:cubicBezTo>
                  <a:cubicBezTo>
                    <a:pt x="62" y="115"/>
                    <a:pt x="62" y="116"/>
                    <a:pt x="62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1" y="116"/>
                    <a:pt x="60" y="116"/>
                    <a:pt x="60" y="115"/>
                  </a:cubicBezTo>
                  <a:cubicBezTo>
                    <a:pt x="60" y="115"/>
                    <a:pt x="60" y="116"/>
                    <a:pt x="59" y="116"/>
                  </a:cubicBezTo>
                  <a:cubicBezTo>
                    <a:pt x="59" y="116"/>
                    <a:pt x="59" y="115"/>
                    <a:pt x="58" y="115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8" y="115"/>
                    <a:pt x="58" y="114"/>
                    <a:pt x="57" y="113"/>
                  </a:cubicBezTo>
                  <a:cubicBezTo>
                    <a:pt x="57" y="113"/>
                    <a:pt x="56" y="113"/>
                    <a:pt x="55" y="113"/>
                  </a:cubicBezTo>
                  <a:cubicBezTo>
                    <a:pt x="55" y="113"/>
                    <a:pt x="55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4"/>
                    <a:pt x="54" y="114"/>
                    <a:pt x="54" y="115"/>
                  </a:cubicBezTo>
                  <a:cubicBezTo>
                    <a:pt x="53" y="114"/>
                    <a:pt x="53" y="114"/>
                    <a:pt x="53" y="115"/>
                  </a:cubicBezTo>
                  <a:cubicBezTo>
                    <a:pt x="53" y="115"/>
                    <a:pt x="52" y="115"/>
                    <a:pt x="52" y="114"/>
                  </a:cubicBezTo>
                  <a:cubicBezTo>
                    <a:pt x="52" y="114"/>
                    <a:pt x="52" y="115"/>
                    <a:pt x="51" y="115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5"/>
                    <a:pt x="51" y="115"/>
                  </a:cubicBezTo>
                  <a:cubicBezTo>
                    <a:pt x="50" y="115"/>
                    <a:pt x="50" y="115"/>
                    <a:pt x="49" y="115"/>
                  </a:cubicBezTo>
                  <a:cubicBezTo>
                    <a:pt x="49" y="115"/>
                    <a:pt x="49" y="115"/>
                    <a:pt x="48" y="114"/>
                  </a:cubicBezTo>
                  <a:cubicBezTo>
                    <a:pt x="48" y="114"/>
                    <a:pt x="48" y="114"/>
                    <a:pt x="48" y="115"/>
                  </a:cubicBezTo>
                  <a:cubicBezTo>
                    <a:pt x="47" y="114"/>
                    <a:pt x="47" y="115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5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5" y="113"/>
                    <a:pt x="44" y="113"/>
                    <a:pt x="42" y="114"/>
                  </a:cubicBezTo>
                  <a:cubicBezTo>
                    <a:pt x="42" y="114"/>
                    <a:pt x="41" y="114"/>
                    <a:pt x="40" y="114"/>
                  </a:cubicBezTo>
                  <a:cubicBezTo>
                    <a:pt x="42" y="114"/>
                    <a:pt x="41" y="116"/>
                    <a:pt x="42" y="116"/>
                  </a:cubicBezTo>
                  <a:cubicBezTo>
                    <a:pt x="40" y="116"/>
                    <a:pt x="39" y="116"/>
                    <a:pt x="37" y="116"/>
                  </a:cubicBezTo>
                  <a:cubicBezTo>
                    <a:pt x="36" y="116"/>
                    <a:pt x="34" y="116"/>
                    <a:pt x="33" y="116"/>
                  </a:cubicBezTo>
                  <a:cubicBezTo>
                    <a:pt x="33" y="116"/>
                    <a:pt x="33" y="115"/>
                    <a:pt x="33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5"/>
                    <a:pt x="31" y="115"/>
                    <a:pt x="30" y="115"/>
                  </a:cubicBezTo>
                  <a:cubicBezTo>
                    <a:pt x="30" y="115"/>
                    <a:pt x="30" y="114"/>
                    <a:pt x="29" y="114"/>
                  </a:cubicBezTo>
                  <a:cubicBezTo>
                    <a:pt x="29" y="114"/>
                    <a:pt x="29" y="114"/>
                    <a:pt x="29" y="113"/>
                  </a:cubicBezTo>
                  <a:cubicBezTo>
                    <a:pt x="28" y="113"/>
                    <a:pt x="27" y="114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4"/>
                    <a:pt x="26" y="114"/>
                    <a:pt x="26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4" y="114"/>
                    <a:pt x="24" y="114"/>
                    <a:pt x="24" y="115"/>
                  </a:cubicBezTo>
                  <a:cubicBezTo>
                    <a:pt x="24" y="114"/>
                    <a:pt x="24" y="114"/>
                    <a:pt x="23" y="114"/>
                  </a:cubicBezTo>
                  <a:cubicBezTo>
                    <a:pt x="24" y="114"/>
                    <a:pt x="24" y="114"/>
                    <a:pt x="24" y="113"/>
                  </a:cubicBezTo>
                  <a:cubicBezTo>
                    <a:pt x="23" y="113"/>
                    <a:pt x="21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19" y="113"/>
                  </a:cubicBezTo>
                  <a:cubicBezTo>
                    <a:pt x="19" y="112"/>
                    <a:pt x="18" y="112"/>
                    <a:pt x="18" y="112"/>
                  </a:cubicBezTo>
                  <a:cubicBezTo>
                    <a:pt x="17" y="113"/>
                    <a:pt x="16" y="112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4" y="111"/>
                    <a:pt x="13" y="111"/>
                    <a:pt x="13" y="111"/>
                  </a:cubicBezTo>
                  <a:cubicBezTo>
                    <a:pt x="10" y="111"/>
                    <a:pt x="7" y="111"/>
                    <a:pt x="4" y="111"/>
                  </a:cubicBezTo>
                  <a:cubicBezTo>
                    <a:pt x="4" y="111"/>
                    <a:pt x="3" y="110"/>
                    <a:pt x="3" y="110"/>
                  </a:cubicBezTo>
                  <a:cubicBezTo>
                    <a:pt x="2" y="110"/>
                    <a:pt x="2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09"/>
                    <a:pt x="0" y="109"/>
                    <a:pt x="0" y="108"/>
                  </a:cubicBezTo>
                  <a:cubicBezTo>
                    <a:pt x="1" y="108"/>
                    <a:pt x="2" y="108"/>
                    <a:pt x="3" y="109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5" y="107"/>
                    <a:pt x="5" y="106"/>
                    <a:pt x="5" y="105"/>
                  </a:cubicBezTo>
                  <a:cubicBezTo>
                    <a:pt x="6" y="106"/>
                    <a:pt x="7" y="105"/>
                    <a:pt x="8" y="104"/>
                  </a:cubicBezTo>
                  <a:cubicBezTo>
                    <a:pt x="8" y="105"/>
                    <a:pt x="9" y="105"/>
                    <a:pt x="9" y="105"/>
                  </a:cubicBezTo>
                  <a:cubicBezTo>
                    <a:pt x="10" y="104"/>
                    <a:pt x="10" y="104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3" y="103"/>
                    <a:pt x="14" y="102"/>
                    <a:pt x="14" y="102"/>
                  </a:cubicBezTo>
                  <a:cubicBezTo>
                    <a:pt x="14" y="101"/>
                    <a:pt x="14" y="101"/>
                    <a:pt x="15" y="101"/>
                  </a:cubicBezTo>
                  <a:cubicBezTo>
                    <a:pt x="15" y="101"/>
                    <a:pt x="16" y="101"/>
                    <a:pt x="16" y="101"/>
                  </a:cubicBezTo>
                  <a:cubicBezTo>
                    <a:pt x="17" y="100"/>
                    <a:pt x="18" y="100"/>
                    <a:pt x="19" y="100"/>
                  </a:cubicBezTo>
                  <a:cubicBezTo>
                    <a:pt x="20" y="100"/>
                    <a:pt x="21" y="100"/>
                    <a:pt x="21" y="100"/>
                  </a:cubicBezTo>
                  <a:cubicBezTo>
                    <a:pt x="22" y="99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6" y="98"/>
                    <a:pt x="26" y="99"/>
                  </a:cubicBezTo>
                  <a:cubicBezTo>
                    <a:pt x="26" y="99"/>
                    <a:pt x="27" y="98"/>
                    <a:pt x="27" y="98"/>
                  </a:cubicBezTo>
                  <a:cubicBezTo>
                    <a:pt x="27" y="98"/>
                    <a:pt x="27" y="98"/>
                    <a:pt x="27" y="99"/>
                  </a:cubicBezTo>
                  <a:cubicBezTo>
                    <a:pt x="27" y="98"/>
                    <a:pt x="27" y="98"/>
                    <a:pt x="28" y="98"/>
                  </a:cubicBezTo>
                  <a:cubicBezTo>
                    <a:pt x="28" y="98"/>
                    <a:pt x="29" y="98"/>
                    <a:pt x="30" y="98"/>
                  </a:cubicBezTo>
                  <a:cubicBezTo>
                    <a:pt x="31" y="97"/>
                    <a:pt x="32" y="97"/>
                    <a:pt x="32" y="96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3" y="95"/>
                    <a:pt x="34" y="95"/>
                    <a:pt x="35" y="95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95"/>
                    <a:pt x="35" y="95"/>
                    <a:pt x="36" y="94"/>
                  </a:cubicBezTo>
                  <a:cubicBezTo>
                    <a:pt x="36" y="94"/>
                    <a:pt x="36" y="94"/>
                    <a:pt x="37" y="94"/>
                  </a:cubicBezTo>
                  <a:cubicBezTo>
                    <a:pt x="37" y="94"/>
                    <a:pt x="37" y="93"/>
                    <a:pt x="38" y="93"/>
                  </a:cubicBezTo>
                  <a:cubicBezTo>
                    <a:pt x="38" y="92"/>
                    <a:pt x="39" y="92"/>
                    <a:pt x="40" y="92"/>
                  </a:cubicBezTo>
                  <a:cubicBezTo>
                    <a:pt x="40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1"/>
                    <a:pt x="40" y="90"/>
                    <a:pt x="39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0"/>
                    <a:pt x="42" y="90"/>
                    <a:pt x="43" y="89"/>
                  </a:cubicBezTo>
                  <a:cubicBezTo>
                    <a:pt x="43" y="89"/>
                    <a:pt x="44" y="90"/>
                    <a:pt x="45" y="90"/>
                  </a:cubicBezTo>
                  <a:cubicBezTo>
                    <a:pt x="45" y="90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2"/>
                  </a:cubicBezTo>
                  <a:cubicBezTo>
                    <a:pt x="45" y="91"/>
                    <a:pt x="45" y="91"/>
                    <a:pt x="44" y="91"/>
                  </a:cubicBezTo>
                  <a:cubicBezTo>
                    <a:pt x="44" y="91"/>
                    <a:pt x="43" y="92"/>
                    <a:pt x="43" y="92"/>
                  </a:cubicBezTo>
                  <a:cubicBezTo>
                    <a:pt x="44" y="92"/>
                    <a:pt x="45" y="92"/>
                    <a:pt x="46" y="92"/>
                  </a:cubicBezTo>
                  <a:cubicBezTo>
                    <a:pt x="46" y="92"/>
                    <a:pt x="46" y="92"/>
                    <a:pt x="47" y="92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8" y="91"/>
                    <a:pt x="48" y="90"/>
                    <a:pt x="48" y="90"/>
                  </a:cubicBezTo>
                  <a:cubicBezTo>
                    <a:pt x="48" y="90"/>
                    <a:pt x="49" y="90"/>
                    <a:pt x="50" y="90"/>
                  </a:cubicBezTo>
                  <a:cubicBezTo>
                    <a:pt x="51" y="89"/>
                    <a:pt x="50" y="89"/>
                    <a:pt x="50" y="88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8" y="86"/>
                    <a:pt x="47" y="86"/>
                    <a:pt x="46" y="85"/>
                  </a:cubicBezTo>
                  <a:cubicBezTo>
                    <a:pt x="47" y="85"/>
                    <a:pt x="47" y="85"/>
                    <a:pt x="47" y="84"/>
                  </a:cubicBezTo>
                  <a:cubicBezTo>
                    <a:pt x="46" y="84"/>
                    <a:pt x="44" y="85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3" y="84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2"/>
                    <a:pt x="43" y="82"/>
                    <a:pt x="42" y="82"/>
                  </a:cubicBezTo>
                  <a:cubicBezTo>
                    <a:pt x="43" y="82"/>
                    <a:pt x="45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3"/>
                    <a:pt x="48" y="83"/>
                    <a:pt x="49" y="84"/>
                  </a:cubicBezTo>
                  <a:cubicBezTo>
                    <a:pt x="49" y="84"/>
                    <a:pt x="50" y="84"/>
                    <a:pt x="50" y="84"/>
                  </a:cubicBezTo>
                  <a:cubicBezTo>
                    <a:pt x="51" y="84"/>
                    <a:pt x="52" y="84"/>
                    <a:pt x="52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54" y="85"/>
                    <a:pt x="54" y="85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6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3"/>
                    <a:pt x="56" y="83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7" y="83"/>
                    <a:pt x="57" y="83"/>
                    <a:pt x="58" y="83"/>
                  </a:cubicBezTo>
                  <a:cubicBezTo>
                    <a:pt x="58" y="83"/>
                    <a:pt x="58" y="82"/>
                    <a:pt x="58" y="82"/>
                  </a:cubicBezTo>
                  <a:cubicBezTo>
                    <a:pt x="58" y="82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60" y="81"/>
                    <a:pt x="60" y="80"/>
                  </a:cubicBezTo>
                  <a:cubicBezTo>
                    <a:pt x="60" y="80"/>
                    <a:pt x="61" y="80"/>
                    <a:pt x="61" y="79"/>
                  </a:cubicBezTo>
                  <a:cubicBezTo>
                    <a:pt x="61" y="78"/>
                    <a:pt x="60" y="77"/>
                    <a:pt x="60" y="76"/>
                  </a:cubicBezTo>
                  <a:cubicBezTo>
                    <a:pt x="60" y="76"/>
                    <a:pt x="61" y="76"/>
                    <a:pt x="61" y="76"/>
                  </a:cubicBezTo>
                  <a:cubicBezTo>
                    <a:pt x="61" y="76"/>
                    <a:pt x="61" y="75"/>
                    <a:pt x="61" y="75"/>
                  </a:cubicBezTo>
                  <a:cubicBezTo>
                    <a:pt x="62" y="74"/>
                    <a:pt x="61" y="74"/>
                    <a:pt x="61" y="73"/>
                  </a:cubicBezTo>
                  <a:cubicBezTo>
                    <a:pt x="61" y="73"/>
                    <a:pt x="61" y="73"/>
                    <a:pt x="62" y="72"/>
                  </a:cubicBezTo>
                  <a:cubicBezTo>
                    <a:pt x="62" y="72"/>
                    <a:pt x="61" y="72"/>
                    <a:pt x="61" y="72"/>
                  </a:cubicBezTo>
                  <a:cubicBezTo>
                    <a:pt x="62" y="71"/>
                    <a:pt x="62" y="70"/>
                    <a:pt x="62" y="70"/>
                  </a:cubicBezTo>
                  <a:cubicBezTo>
                    <a:pt x="63" y="69"/>
                    <a:pt x="63" y="69"/>
                    <a:pt x="63" y="68"/>
                  </a:cubicBezTo>
                  <a:cubicBezTo>
                    <a:pt x="63" y="67"/>
                    <a:pt x="64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4" y="64"/>
                    <a:pt x="65" y="64"/>
                  </a:cubicBezTo>
                  <a:cubicBezTo>
                    <a:pt x="66" y="63"/>
                    <a:pt x="67" y="62"/>
                    <a:pt x="66" y="61"/>
                  </a:cubicBezTo>
                  <a:cubicBezTo>
                    <a:pt x="67" y="61"/>
                    <a:pt x="67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59"/>
                    <a:pt x="68" y="59"/>
                  </a:cubicBezTo>
                  <a:cubicBezTo>
                    <a:pt x="69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3" y="58"/>
                  </a:cubicBezTo>
                  <a:cubicBezTo>
                    <a:pt x="72" y="58"/>
                    <a:pt x="72" y="57"/>
                    <a:pt x="72" y="57"/>
                  </a:cubicBezTo>
                  <a:cubicBezTo>
                    <a:pt x="72" y="56"/>
                    <a:pt x="72" y="56"/>
                    <a:pt x="73" y="56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3" y="56"/>
                    <a:pt x="73" y="55"/>
                    <a:pt x="73" y="5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3"/>
                  </a:cubicBezTo>
                  <a:cubicBezTo>
                    <a:pt x="75" y="53"/>
                    <a:pt x="75" y="52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6" y="51"/>
                    <a:pt x="76" y="51"/>
                  </a:cubicBezTo>
                  <a:cubicBezTo>
                    <a:pt x="76" y="50"/>
                    <a:pt x="76" y="49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7" y="48"/>
                  </a:cubicBezTo>
                  <a:cubicBezTo>
                    <a:pt x="77" y="48"/>
                    <a:pt x="77" y="48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7" y="47"/>
                    <a:pt x="78" y="46"/>
                    <a:pt x="78" y="46"/>
                  </a:cubicBezTo>
                  <a:cubicBezTo>
                    <a:pt x="78" y="45"/>
                    <a:pt x="78" y="45"/>
                    <a:pt x="78" y="44"/>
                  </a:cubicBezTo>
                  <a:cubicBezTo>
                    <a:pt x="79" y="44"/>
                    <a:pt x="79" y="43"/>
                    <a:pt x="80" y="43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1"/>
                    <a:pt x="81" y="41"/>
                    <a:pt x="81" y="40"/>
                  </a:cubicBezTo>
                  <a:cubicBezTo>
                    <a:pt x="81" y="40"/>
                    <a:pt x="81" y="39"/>
                    <a:pt x="81" y="39"/>
                  </a:cubicBezTo>
                  <a:cubicBezTo>
                    <a:pt x="82" y="39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7"/>
                    <a:pt x="81" y="37"/>
                    <a:pt x="81" y="37"/>
                  </a:cubicBezTo>
                  <a:cubicBezTo>
                    <a:pt x="81" y="37"/>
                    <a:pt x="81" y="36"/>
                    <a:pt x="82" y="36"/>
                  </a:cubicBezTo>
                  <a:cubicBezTo>
                    <a:pt x="82" y="36"/>
                    <a:pt x="82" y="36"/>
                    <a:pt x="82" y="35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35"/>
                    <a:pt x="82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2" y="34"/>
                    <a:pt x="82" y="33"/>
                    <a:pt x="82" y="33"/>
                  </a:cubicBezTo>
                  <a:cubicBezTo>
                    <a:pt x="82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4" y="32"/>
                    <a:pt x="84" y="32"/>
                  </a:cubicBezTo>
                  <a:cubicBezTo>
                    <a:pt x="84" y="31"/>
                    <a:pt x="84" y="31"/>
                    <a:pt x="83" y="31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5" y="30"/>
                    <a:pt x="85" y="31"/>
                  </a:cubicBezTo>
                  <a:cubicBezTo>
                    <a:pt x="85" y="30"/>
                    <a:pt x="86" y="30"/>
                    <a:pt x="85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7" y="28"/>
                    <a:pt x="87" y="27"/>
                    <a:pt x="87" y="27"/>
                  </a:cubicBezTo>
                  <a:cubicBezTo>
                    <a:pt x="87" y="26"/>
                    <a:pt x="87" y="26"/>
                    <a:pt x="88" y="26"/>
                  </a:cubicBezTo>
                  <a:cubicBezTo>
                    <a:pt x="88" y="26"/>
                    <a:pt x="88" y="25"/>
                    <a:pt x="89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4"/>
                    <a:pt x="90" y="23"/>
                    <a:pt x="90" y="23"/>
                  </a:cubicBezTo>
                  <a:cubicBezTo>
                    <a:pt x="91" y="22"/>
                    <a:pt x="91" y="21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18"/>
                    <a:pt x="94" y="17"/>
                    <a:pt x="94" y="15"/>
                  </a:cubicBezTo>
                  <a:cubicBezTo>
                    <a:pt x="94" y="14"/>
                    <a:pt x="95" y="13"/>
                    <a:pt x="95" y="12"/>
                  </a:cubicBezTo>
                  <a:cubicBezTo>
                    <a:pt x="95" y="11"/>
                    <a:pt x="95" y="10"/>
                    <a:pt x="95" y="9"/>
                  </a:cubicBezTo>
                  <a:cubicBezTo>
                    <a:pt x="95" y="8"/>
                    <a:pt x="95" y="8"/>
                    <a:pt x="95" y="7"/>
                  </a:cubicBezTo>
                  <a:cubicBezTo>
                    <a:pt x="95" y="7"/>
                    <a:pt x="96" y="7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5"/>
                  </a:cubicBezTo>
                  <a:cubicBezTo>
                    <a:pt x="96" y="5"/>
                    <a:pt x="96" y="4"/>
                    <a:pt x="96" y="3"/>
                  </a:cubicBezTo>
                  <a:cubicBezTo>
                    <a:pt x="96" y="3"/>
                    <a:pt x="96" y="3"/>
                    <a:pt x="97" y="3"/>
                  </a:cubicBezTo>
                  <a:cubicBezTo>
                    <a:pt x="97" y="3"/>
                    <a:pt x="97" y="3"/>
                    <a:pt x="97" y="2"/>
                  </a:cubicBezTo>
                  <a:cubicBezTo>
                    <a:pt x="97" y="2"/>
                    <a:pt x="97" y="2"/>
                    <a:pt x="97" y="1"/>
                  </a:cubicBezTo>
                  <a:cubicBezTo>
                    <a:pt x="98" y="1"/>
                    <a:pt x="98" y="1"/>
                    <a:pt x="99" y="0"/>
                  </a:cubicBezTo>
                  <a:cubicBezTo>
                    <a:pt x="100" y="0"/>
                    <a:pt x="100" y="0"/>
                    <a:pt x="101" y="0"/>
                  </a:cubicBezTo>
                  <a:cubicBezTo>
                    <a:pt x="102" y="1"/>
                    <a:pt x="102" y="1"/>
                    <a:pt x="102" y="2"/>
                  </a:cubicBezTo>
                  <a:cubicBezTo>
                    <a:pt x="102" y="2"/>
                    <a:pt x="102" y="3"/>
                    <a:pt x="102" y="3"/>
                  </a:cubicBezTo>
                  <a:cubicBezTo>
                    <a:pt x="102" y="3"/>
                    <a:pt x="103" y="4"/>
                    <a:pt x="103" y="4"/>
                  </a:cubicBezTo>
                  <a:cubicBezTo>
                    <a:pt x="102" y="4"/>
                    <a:pt x="102" y="5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1" y="7"/>
                    <a:pt x="101" y="8"/>
                    <a:pt x="101" y="8"/>
                  </a:cubicBezTo>
                  <a:cubicBezTo>
                    <a:pt x="101" y="8"/>
                    <a:pt x="101" y="8"/>
                    <a:pt x="101" y="9"/>
                  </a:cubicBezTo>
                  <a:cubicBezTo>
                    <a:pt x="101" y="9"/>
                    <a:pt x="100" y="9"/>
                    <a:pt x="100" y="10"/>
                  </a:cubicBezTo>
                  <a:cubicBezTo>
                    <a:pt x="101" y="11"/>
                    <a:pt x="101" y="12"/>
                    <a:pt x="100" y="12"/>
                  </a:cubicBezTo>
                  <a:cubicBezTo>
                    <a:pt x="100" y="12"/>
                    <a:pt x="100" y="13"/>
                    <a:pt x="100" y="14"/>
                  </a:cubicBezTo>
                  <a:cubicBezTo>
                    <a:pt x="98" y="15"/>
                    <a:pt x="98" y="17"/>
                    <a:pt x="98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20"/>
                    <a:pt x="96" y="21"/>
                  </a:cubicBezTo>
                  <a:cubicBezTo>
                    <a:pt x="96" y="21"/>
                    <a:pt x="96" y="22"/>
                    <a:pt x="96" y="22"/>
                  </a:cubicBezTo>
                  <a:cubicBezTo>
                    <a:pt x="96" y="23"/>
                    <a:pt x="95" y="23"/>
                    <a:pt x="95" y="24"/>
                  </a:cubicBezTo>
                  <a:cubicBezTo>
                    <a:pt x="95" y="25"/>
                    <a:pt x="95" y="26"/>
                    <a:pt x="95" y="26"/>
                  </a:cubicBezTo>
                  <a:cubicBezTo>
                    <a:pt x="95" y="27"/>
                    <a:pt x="95" y="28"/>
                    <a:pt x="94" y="29"/>
                  </a:cubicBezTo>
                  <a:cubicBezTo>
                    <a:pt x="94" y="29"/>
                    <a:pt x="94" y="30"/>
                    <a:pt x="95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4" y="31"/>
                    <a:pt x="93" y="32"/>
                  </a:cubicBezTo>
                  <a:cubicBezTo>
                    <a:pt x="93" y="32"/>
                    <a:pt x="94" y="32"/>
                    <a:pt x="94" y="32"/>
                  </a:cubicBezTo>
                  <a:cubicBezTo>
                    <a:pt x="94" y="33"/>
                    <a:pt x="94" y="34"/>
                    <a:pt x="94" y="35"/>
                  </a:cubicBezTo>
                  <a:cubicBezTo>
                    <a:pt x="95" y="35"/>
                    <a:pt x="95" y="35"/>
                    <a:pt x="95" y="36"/>
                  </a:cubicBezTo>
                  <a:cubicBezTo>
                    <a:pt x="95" y="36"/>
                    <a:pt x="95" y="37"/>
                    <a:pt x="94" y="38"/>
                  </a:cubicBezTo>
                  <a:cubicBezTo>
                    <a:pt x="94" y="38"/>
                    <a:pt x="94" y="38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1"/>
                    <a:pt x="91" y="41"/>
                  </a:cubicBezTo>
                  <a:cubicBezTo>
                    <a:pt x="91" y="42"/>
                    <a:pt x="91" y="44"/>
                    <a:pt x="90" y="45"/>
                  </a:cubicBezTo>
                  <a:cubicBezTo>
                    <a:pt x="90" y="46"/>
                    <a:pt x="90" y="48"/>
                    <a:pt x="89" y="49"/>
                  </a:cubicBezTo>
                  <a:cubicBezTo>
                    <a:pt x="89" y="49"/>
                    <a:pt x="89" y="49"/>
                    <a:pt x="90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1"/>
                    <a:pt x="89" y="52"/>
                    <a:pt x="89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9" y="54"/>
                    <a:pt x="88" y="55"/>
                    <a:pt x="88" y="55"/>
                  </a:cubicBezTo>
                  <a:cubicBezTo>
                    <a:pt x="88" y="56"/>
                    <a:pt x="88" y="56"/>
                    <a:pt x="88" y="57"/>
                  </a:cubicBezTo>
                  <a:cubicBezTo>
                    <a:pt x="88" y="59"/>
                    <a:pt x="88" y="61"/>
                    <a:pt x="88" y="62"/>
                  </a:cubicBezTo>
                  <a:cubicBezTo>
                    <a:pt x="88" y="63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5"/>
                    <a:pt x="89" y="65"/>
                    <a:pt x="89" y="66"/>
                  </a:cubicBezTo>
                  <a:cubicBezTo>
                    <a:pt x="89" y="66"/>
                    <a:pt x="89" y="66"/>
                    <a:pt x="89" y="67"/>
                  </a:cubicBezTo>
                  <a:cubicBezTo>
                    <a:pt x="89" y="67"/>
                    <a:pt x="90" y="68"/>
                    <a:pt x="89" y="68"/>
                  </a:cubicBezTo>
                  <a:cubicBezTo>
                    <a:pt x="89" y="68"/>
                    <a:pt x="89" y="69"/>
                    <a:pt x="89" y="70"/>
                  </a:cubicBezTo>
                  <a:cubicBezTo>
                    <a:pt x="89" y="70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3"/>
                    <a:pt x="89" y="73"/>
                    <a:pt x="89" y="74"/>
                  </a:cubicBezTo>
                  <a:cubicBezTo>
                    <a:pt x="89" y="75"/>
                    <a:pt x="89" y="75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8" y="79"/>
                    <a:pt x="88" y="80"/>
                    <a:pt x="88" y="81"/>
                  </a:cubicBezTo>
                  <a:cubicBezTo>
                    <a:pt x="89" y="82"/>
                    <a:pt x="88" y="82"/>
                    <a:pt x="89" y="83"/>
                  </a:cubicBezTo>
                  <a:cubicBezTo>
                    <a:pt x="89" y="83"/>
                    <a:pt x="89" y="84"/>
                    <a:pt x="89" y="84"/>
                  </a:cubicBezTo>
                  <a:cubicBezTo>
                    <a:pt x="89" y="84"/>
                    <a:pt x="90" y="84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3" y="84"/>
                    <a:pt x="93" y="84"/>
                  </a:cubicBezTo>
                  <a:cubicBezTo>
                    <a:pt x="93" y="84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4" y="83"/>
                    <a:pt x="94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83"/>
                    <a:pt x="94" y="82"/>
                    <a:pt x="94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1"/>
                    <a:pt x="94" y="81"/>
                    <a:pt x="94" y="81"/>
                  </a:cubicBezTo>
                  <a:cubicBezTo>
                    <a:pt x="94" y="81"/>
                    <a:pt x="94" y="80"/>
                    <a:pt x="94" y="80"/>
                  </a:cubicBezTo>
                  <a:cubicBezTo>
                    <a:pt x="95" y="79"/>
                    <a:pt x="95" y="79"/>
                    <a:pt x="96" y="78"/>
                  </a:cubicBezTo>
                  <a:cubicBezTo>
                    <a:pt x="96" y="78"/>
                    <a:pt x="96" y="77"/>
                    <a:pt x="96" y="77"/>
                  </a:cubicBezTo>
                  <a:cubicBezTo>
                    <a:pt x="96" y="76"/>
                    <a:pt x="96" y="76"/>
                    <a:pt x="97" y="76"/>
                  </a:cubicBezTo>
                  <a:cubicBezTo>
                    <a:pt x="97" y="76"/>
                    <a:pt x="97" y="76"/>
                    <a:pt x="97" y="75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9" y="75"/>
                    <a:pt x="99" y="76"/>
                    <a:pt x="99" y="76"/>
                  </a:cubicBezTo>
                  <a:cubicBezTo>
                    <a:pt x="99" y="76"/>
                    <a:pt x="99" y="77"/>
                    <a:pt x="99" y="77"/>
                  </a:cubicBezTo>
                  <a:cubicBezTo>
                    <a:pt x="99" y="78"/>
                    <a:pt x="99" y="78"/>
                    <a:pt x="99" y="79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8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7" y="83"/>
                    <a:pt x="96" y="84"/>
                  </a:cubicBezTo>
                  <a:cubicBezTo>
                    <a:pt x="96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4" y="85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6"/>
                    <a:pt x="94" y="86"/>
                    <a:pt x="94" y="87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3" y="87"/>
                    <a:pt x="93" y="87"/>
                  </a:cubicBezTo>
                  <a:cubicBezTo>
                    <a:pt x="93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1" y="88"/>
                    <a:pt x="91" y="88"/>
                    <a:pt x="91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3" y="87"/>
                    <a:pt x="93" y="87"/>
                  </a:cubicBezTo>
                  <a:cubicBezTo>
                    <a:pt x="93" y="87"/>
                    <a:pt x="93" y="88"/>
                    <a:pt x="93" y="88"/>
                  </a:cubicBezTo>
                  <a:cubicBezTo>
                    <a:pt x="93" y="88"/>
                    <a:pt x="92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88"/>
                    <a:pt x="93" y="88"/>
                    <a:pt x="93" y="88"/>
                  </a:cubicBezTo>
                  <a:cubicBezTo>
                    <a:pt x="93" y="88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4" y="90"/>
                  </a:cubicBezTo>
                  <a:cubicBezTo>
                    <a:pt x="93" y="90"/>
                    <a:pt x="93" y="90"/>
                    <a:pt x="92" y="90"/>
                  </a:cubicBezTo>
                  <a:cubicBezTo>
                    <a:pt x="92" y="90"/>
                    <a:pt x="92" y="90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3" y="91"/>
                    <a:pt x="93" y="90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4" y="91"/>
                    <a:pt x="94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6" y="91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6" y="91"/>
                    <a:pt x="96" y="91"/>
                    <a:pt x="96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7" y="92"/>
                    <a:pt x="97" y="92"/>
                    <a:pt x="98" y="92"/>
                  </a:cubicBezTo>
                  <a:cubicBezTo>
                    <a:pt x="98" y="93"/>
                    <a:pt x="98" y="93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4"/>
                  </a:cubicBezTo>
                  <a:cubicBezTo>
                    <a:pt x="96" y="94"/>
                    <a:pt x="96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5"/>
                  </a:cubicBezTo>
                  <a:cubicBezTo>
                    <a:pt x="96" y="95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5"/>
                    <a:pt x="96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9" y="95"/>
                    <a:pt x="99" y="95"/>
                  </a:cubicBezTo>
                  <a:cubicBezTo>
                    <a:pt x="99" y="95"/>
                    <a:pt x="99" y="96"/>
                    <a:pt x="99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98" y="97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9"/>
                  </a:cubicBezTo>
                  <a:cubicBezTo>
                    <a:pt x="99" y="99"/>
                    <a:pt x="99" y="99"/>
                    <a:pt x="98" y="100"/>
                  </a:cubicBezTo>
                  <a:close/>
                  <a:moveTo>
                    <a:pt x="97" y="109"/>
                  </a:moveTo>
                  <a:cubicBezTo>
                    <a:pt x="97" y="109"/>
                    <a:pt x="97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8"/>
                    <a:pt x="97" y="108"/>
                  </a:cubicBezTo>
                  <a:cubicBezTo>
                    <a:pt x="97" y="108"/>
                    <a:pt x="97" y="108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lose/>
                  <a:moveTo>
                    <a:pt x="65" y="114"/>
                  </a:move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5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115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lose/>
                  <a:moveTo>
                    <a:pt x="99" y="110"/>
                  </a:move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99" y="111"/>
                    <a:pt x="100" y="111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9" y="110"/>
                    <a:pt x="99" y="110"/>
                    <a:pt x="99" y="110"/>
                  </a:cubicBezTo>
                  <a:close/>
                  <a:moveTo>
                    <a:pt x="98" y="110"/>
                  </a:move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8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51442">
              <a:extLst>
                <a:ext uri="{FF2B5EF4-FFF2-40B4-BE49-F238E27FC236}">
                  <a16:creationId xmlns:a16="http://schemas.microsoft.com/office/drawing/2014/main" id="{D1D0BC72-1270-21B5-4A7F-9490EDB122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5" y="3607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51442">
              <a:extLst>
                <a:ext uri="{FF2B5EF4-FFF2-40B4-BE49-F238E27FC236}">
                  <a16:creationId xmlns:a16="http://schemas.microsoft.com/office/drawing/2014/main" id="{23A451A1-00F2-ADDD-CB51-D82D22C88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4" y="4685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51442">
              <a:extLst>
                <a:ext uri="{FF2B5EF4-FFF2-40B4-BE49-F238E27FC236}">
                  <a16:creationId xmlns:a16="http://schemas.microsoft.com/office/drawing/2014/main" id="{DB43A7C1-F285-DA42-6D8A-B61BDE4FD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8" y="4685"/>
              <a:ext cx="503" cy="549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91A78AB3-0868-690E-E52D-658F5C3651CC}"/>
              </a:ext>
            </a:extLst>
          </p:cNvPr>
          <p:cNvGrpSpPr>
            <a:grpSpLocks/>
          </p:cNvGrpSpPr>
          <p:nvPr/>
        </p:nvGrpSpPr>
        <p:grpSpPr bwMode="auto">
          <a:xfrm>
            <a:off x="4208912" y="3931272"/>
            <a:ext cx="5103730" cy="2820967"/>
            <a:chOff x="1200" y="1944"/>
            <a:chExt cx="7865" cy="4346"/>
          </a:xfrm>
        </p:grpSpPr>
        <p:pic>
          <p:nvPicPr>
            <p:cNvPr id="142" name="图片 141">
              <a:extLst>
                <a:ext uri="{FF2B5EF4-FFF2-40B4-BE49-F238E27FC236}">
                  <a16:creationId xmlns:a16="http://schemas.microsoft.com/office/drawing/2014/main" id="{6F0C8876-FC01-4D5C-5D9D-AA88D9844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944"/>
              <a:ext cx="7865" cy="4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文本框 56">
              <a:extLst>
                <a:ext uri="{FF2B5EF4-FFF2-40B4-BE49-F238E27FC236}">
                  <a16:creationId xmlns:a16="http://schemas.microsoft.com/office/drawing/2014/main" id="{C1C97984-A5BD-0320-2141-F1A5AD778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" y="2011"/>
              <a:ext cx="4409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eaLnBrk="1" hangingPunct="1"/>
              <a:r>
                <a: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中英进出口贸易对比图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61861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6" grpId="0" bldLvl="0" animBg="1"/>
    </p:bldLst>
  </p:timing>
</p:sld>
</file>

<file path=ppt/slides/slide7.xml><?xml version="1.0" encoding="utf-8"?>
<p:sld xmlns:a16="http://schemas.microsoft.com/office/drawing/2014/main" xmlns:a14="http://schemas.microsoft.com/office/drawing/2010/main" xmlns:ask="http://schemas.microsoft.com/office/drawing/2018/sketchyshapes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AE3E27A5-2841-6654-C926-08F951B5E11E}"/>
              </a:ext>
            </a:extLst>
          </p:cNvPr>
          <p:cNvGrpSpPr/>
          <p:nvPr/>
        </p:nvGrpSpPr>
        <p:grpSpPr>
          <a:xfrm>
            <a:off x="1908604" y="3215716"/>
            <a:ext cx="5509087" cy="3279559"/>
            <a:chOff x="4195151" y="809577"/>
            <a:chExt cx="8394383" cy="5566474"/>
          </a:xfrm>
        </p:grpSpPr>
        <p:pic>
          <p:nvPicPr>
            <p:cNvPr id="157" name="图片 156">
              <a:extLst>
                <a:ext uri="{FF2B5EF4-FFF2-40B4-BE49-F238E27FC236}">
                  <a16:creationId xmlns:a16="http://schemas.microsoft.com/office/drawing/2014/main" id="{1FE38811-6DBC-4060-21AD-CED347C7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5480" y="1524270"/>
              <a:ext cx="7077341" cy="4098215"/>
            </a:xfrm>
            <a:prstGeom prst="rect">
              <a:avLst/>
            </a:prstGeom>
          </p:spPr>
        </p:pic>
        <p:sp>
          <p:nvSpPr>
            <p:cNvPr id="158" name="文本框 157">
              <a:extLst>
                <a:ext uri="{FF2B5EF4-FFF2-40B4-BE49-F238E27FC236}">
                  <a16:creationId xmlns:a16="http://schemas.microsoft.com/office/drawing/2014/main" id="{680FD997-A3FF-0FD6-B8CE-331733982EF5}"/>
                </a:ext>
              </a:extLst>
            </p:cNvPr>
            <p:cNvSpPr txBox="1"/>
            <p:nvPr/>
          </p:nvSpPr>
          <p:spPr>
            <a:xfrm>
              <a:off x="4195151" y="3947625"/>
              <a:ext cx="1953724" cy="730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4000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多</a:t>
              </a:r>
            </a:p>
          </p:txBody>
        </p: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EF78EC87-CA44-6A93-1CA7-6E6CF4E4B4EC}"/>
                </a:ext>
              </a:extLst>
            </p:cNvPr>
            <p:cNvSpPr txBox="1"/>
            <p:nvPr/>
          </p:nvSpPr>
          <p:spPr>
            <a:xfrm>
              <a:off x="7254192" y="3868511"/>
              <a:ext cx="1607899" cy="730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7889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60" name="文本框 159">
              <a:extLst>
                <a:ext uri="{FF2B5EF4-FFF2-40B4-BE49-F238E27FC236}">
                  <a16:creationId xmlns:a16="http://schemas.microsoft.com/office/drawing/2014/main" id="{260EABDB-8AB9-7C91-97DE-DE1C5F2EEBC1}"/>
                </a:ext>
              </a:extLst>
            </p:cNvPr>
            <p:cNvSpPr txBox="1"/>
            <p:nvPr/>
          </p:nvSpPr>
          <p:spPr>
            <a:xfrm>
              <a:off x="8053401" y="3470029"/>
              <a:ext cx="1607899" cy="730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12576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61" name="文本框 160">
              <a:extLst>
                <a:ext uri="{FF2B5EF4-FFF2-40B4-BE49-F238E27FC236}">
                  <a16:creationId xmlns:a16="http://schemas.microsoft.com/office/drawing/2014/main" id="{2E90F31A-CCF1-1611-2531-31C80859AB31}"/>
                </a:ext>
              </a:extLst>
            </p:cNvPr>
            <p:cNvSpPr txBox="1"/>
            <p:nvPr/>
          </p:nvSpPr>
          <p:spPr>
            <a:xfrm>
              <a:off x="8619785" y="2746493"/>
              <a:ext cx="1818075" cy="730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20331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2D94E1F9-A12D-7613-F068-FBB3273D2FA4}"/>
                </a:ext>
              </a:extLst>
            </p:cNvPr>
            <p:cNvSpPr txBox="1"/>
            <p:nvPr/>
          </p:nvSpPr>
          <p:spPr>
            <a:xfrm>
              <a:off x="9166138" y="1366549"/>
              <a:ext cx="1865801" cy="730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35445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63" name="文本框 162">
              <a:extLst>
                <a:ext uri="{FF2B5EF4-FFF2-40B4-BE49-F238E27FC236}">
                  <a16:creationId xmlns:a16="http://schemas.microsoft.com/office/drawing/2014/main" id="{424E12FF-C2A0-EF5B-109A-51CFE9F435F6}"/>
                </a:ext>
              </a:extLst>
            </p:cNvPr>
            <p:cNvSpPr txBox="1"/>
            <p:nvPr/>
          </p:nvSpPr>
          <p:spPr>
            <a:xfrm>
              <a:off x="9945432" y="809577"/>
              <a:ext cx="2020593" cy="730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40200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64" name="文本框 163">
              <a:extLst>
                <a:ext uri="{FF2B5EF4-FFF2-40B4-BE49-F238E27FC236}">
                  <a16:creationId xmlns:a16="http://schemas.microsoft.com/office/drawing/2014/main" id="{3A0A48DA-8B6B-32A9-27D6-8F91B5343505}"/>
                </a:ext>
              </a:extLst>
            </p:cNvPr>
            <p:cNvSpPr txBox="1"/>
            <p:nvPr/>
          </p:nvSpPr>
          <p:spPr>
            <a:xfrm>
              <a:off x="11189195" y="1274004"/>
              <a:ext cx="1400339" cy="67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>
                      <a:lumMod val="7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（箱）</a:t>
              </a:r>
            </a:p>
          </p:txBody>
        </p:sp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id="{1847EA1C-D8FA-0AD8-D859-B31815055ADB}"/>
                </a:ext>
              </a:extLst>
            </p:cNvPr>
            <p:cNvSpPr txBox="1"/>
            <p:nvPr/>
          </p:nvSpPr>
          <p:spPr>
            <a:xfrm>
              <a:off x="11275824" y="4961362"/>
              <a:ext cx="1217404" cy="67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>
                      <a:lumMod val="7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（年）</a:t>
              </a:r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FFD34179-FCB5-5248-FCE3-31E978FE5D9F}"/>
                </a:ext>
              </a:extLst>
            </p:cNvPr>
            <p:cNvSpPr txBox="1"/>
            <p:nvPr/>
          </p:nvSpPr>
          <p:spPr>
            <a:xfrm>
              <a:off x="4813019" y="5592456"/>
              <a:ext cx="7305005" cy="783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>
                      <a:lumMod val="7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英国向中国输入鸦片数量激增表</a:t>
              </a:r>
            </a:p>
          </p:txBody>
        </p:sp>
      </p:grpSp>
      <p:pic>
        <p:nvPicPr>
          <p:cNvPr id="138" name="图片 137">
            <a:extLst>
              <a:ext uri="{FF2B5EF4-FFF2-40B4-BE49-F238E27FC236}">
                <a16:creationId xmlns:a16="http://schemas.microsoft.com/office/drawing/2014/main" id="{341AE29D-F862-7590-4167-812524B9E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5167" y="4401067"/>
            <a:ext cx="7720719" cy="3994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B4C0BCBC-4B9B-DA93-B792-D88185CCFB2D}"/>
              </a:ext>
            </a:extLst>
          </p:cNvPr>
          <p:cNvGrpSpPr/>
          <p:nvPr/>
        </p:nvGrpSpPr>
        <p:grpSpPr>
          <a:xfrm>
            <a:off x="9851547" y="1677517"/>
            <a:ext cx="2555699" cy="2462982"/>
            <a:chOff x="5670636" y="5549950"/>
            <a:chExt cx="1144450" cy="839030"/>
          </a:xfrm>
        </p:grpSpPr>
        <p:sp>
          <p:nvSpPr>
            <p:cNvPr id="21" name="Freeform 57577">
              <a:extLst>
                <a:ext uri="{FF2B5EF4-FFF2-40B4-BE49-F238E27FC236}">
                  <a16:creationId xmlns:a16="http://schemas.microsoft.com/office/drawing/2014/main" id="{C907456C-BF4B-49A9-8E33-759FD0A7B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636" y="5549950"/>
              <a:ext cx="1144450" cy="839030"/>
            </a:xfrm>
            <a:custGeom>
              <a:avLst/>
              <a:gdLst>
                <a:gd name="T0" fmla="*/ 97 w 122"/>
                <a:gd name="T1" fmla="*/ 17 h 89"/>
                <a:gd name="T2" fmla="*/ 103 w 122"/>
                <a:gd name="T3" fmla="*/ 25 h 89"/>
                <a:gd name="T4" fmla="*/ 99 w 122"/>
                <a:gd name="T5" fmla="*/ 31 h 89"/>
                <a:gd name="T6" fmla="*/ 107 w 122"/>
                <a:gd name="T7" fmla="*/ 37 h 89"/>
                <a:gd name="T8" fmla="*/ 101 w 122"/>
                <a:gd name="T9" fmla="*/ 41 h 89"/>
                <a:gd name="T10" fmla="*/ 104 w 122"/>
                <a:gd name="T11" fmla="*/ 45 h 89"/>
                <a:gd name="T12" fmla="*/ 106 w 122"/>
                <a:gd name="T13" fmla="*/ 49 h 89"/>
                <a:gd name="T14" fmla="*/ 99 w 122"/>
                <a:gd name="T15" fmla="*/ 47 h 89"/>
                <a:gd name="T16" fmla="*/ 95 w 122"/>
                <a:gd name="T17" fmla="*/ 61 h 89"/>
                <a:gd name="T18" fmla="*/ 103 w 122"/>
                <a:gd name="T19" fmla="*/ 66 h 89"/>
                <a:gd name="T20" fmla="*/ 111 w 122"/>
                <a:gd name="T21" fmla="*/ 76 h 89"/>
                <a:gd name="T22" fmla="*/ 118 w 122"/>
                <a:gd name="T23" fmla="*/ 87 h 89"/>
                <a:gd name="T24" fmla="*/ 103 w 122"/>
                <a:gd name="T25" fmla="*/ 74 h 89"/>
                <a:gd name="T26" fmla="*/ 99 w 122"/>
                <a:gd name="T27" fmla="*/ 69 h 89"/>
                <a:gd name="T28" fmla="*/ 86 w 122"/>
                <a:gd name="T29" fmla="*/ 68 h 89"/>
                <a:gd name="T30" fmla="*/ 78 w 122"/>
                <a:gd name="T31" fmla="*/ 63 h 89"/>
                <a:gd name="T32" fmla="*/ 73 w 122"/>
                <a:gd name="T33" fmla="*/ 61 h 89"/>
                <a:gd name="T34" fmla="*/ 64 w 122"/>
                <a:gd name="T35" fmla="*/ 64 h 89"/>
                <a:gd name="T36" fmla="*/ 55 w 122"/>
                <a:gd name="T37" fmla="*/ 64 h 89"/>
                <a:gd name="T38" fmla="*/ 37 w 122"/>
                <a:gd name="T39" fmla="*/ 65 h 89"/>
                <a:gd name="T40" fmla="*/ 19 w 122"/>
                <a:gd name="T41" fmla="*/ 62 h 89"/>
                <a:gd name="T42" fmla="*/ 6 w 122"/>
                <a:gd name="T43" fmla="*/ 57 h 89"/>
                <a:gd name="T44" fmla="*/ 6 w 122"/>
                <a:gd name="T45" fmla="*/ 54 h 89"/>
                <a:gd name="T46" fmla="*/ 4 w 122"/>
                <a:gd name="T47" fmla="*/ 45 h 89"/>
                <a:gd name="T48" fmla="*/ 2 w 122"/>
                <a:gd name="T49" fmla="*/ 35 h 89"/>
                <a:gd name="T50" fmla="*/ 15 w 122"/>
                <a:gd name="T51" fmla="*/ 23 h 89"/>
                <a:gd name="T52" fmla="*/ 36 w 122"/>
                <a:gd name="T53" fmla="*/ 15 h 89"/>
                <a:gd name="T54" fmla="*/ 48 w 122"/>
                <a:gd name="T55" fmla="*/ 15 h 89"/>
                <a:gd name="T56" fmla="*/ 57 w 122"/>
                <a:gd name="T57" fmla="*/ 15 h 89"/>
                <a:gd name="T58" fmla="*/ 59 w 122"/>
                <a:gd name="T59" fmla="*/ 9 h 89"/>
                <a:gd name="T60" fmla="*/ 62 w 122"/>
                <a:gd name="T61" fmla="*/ 9 h 89"/>
                <a:gd name="T62" fmla="*/ 68 w 122"/>
                <a:gd name="T63" fmla="*/ 3 h 89"/>
                <a:gd name="T64" fmla="*/ 74 w 122"/>
                <a:gd name="T65" fmla="*/ 9 h 89"/>
                <a:gd name="T66" fmla="*/ 78 w 122"/>
                <a:gd name="T67" fmla="*/ 4 h 89"/>
                <a:gd name="T68" fmla="*/ 83 w 122"/>
                <a:gd name="T69" fmla="*/ 4 h 89"/>
                <a:gd name="T70" fmla="*/ 91 w 122"/>
                <a:gd name="T71" fmla="*/ 3 h 89"/>
                <a:gd name="T72" fmla="*/ 98 w 122"/>
                <a:gd name="T73" fmla="*/ 3 h 89"/>
                <a:gd name="T74" fmla="*/ 98 w 122"/>
                <a:gd name="T75" fmla="*/ 9 h 89"/>
                <a:gd name="T76" fmla="*/ 95 w 122"/>
                <a:gd name="T77" fmla="*/ 18 h 89"/>
                <a:gd name="T78" fmla="*/ 15 w 122"/>
                <a:gd name="T79" fmla="*/ 55 h 89"/>
                <a:gd name="T80" fmla="*/ 12 w 122"/>
                <a:gd name="T81" fmla="*/ 51 h 89"/>
                <a:gd name="T82" fmla="*/ 3 w 122"/>
                <a:gd name="T83" fmla="*/ 41 h 89"/>
                <a:gd name="T84" fmla="*/ 100 w 122"/>
                <a:gd name="T85" fmla="*/ 8 h 89"/>
                <a:gd name="T86" fmla="*/ 105 w 122"/>
                <a:gd name="T87" fmla="*/ 28 h 89"/>
                <a:gd name="T88" fmla="*/ 18 w 122"/>
                <a:gd name="T89" fmla="*/ 56 h 89"/>
                <a:gd name="T90" fmla="*/ 103 w 122"/>
                <a:gd name="T91" fmla="*/ 70 h 89"/>
                <a:gd name="T92" fmla="*/ 103 w 122"/>
                <a:gd name="T93" fmla="*/ 72 h 89"/>
                <a:gd name="T94" fmla="*/ 16 w 122"/>
                <a:gd name="T95" fmla="*/ 50 h 89"/>
                <a:gd name="T96" fmla="*/ 17 w 122"/>
                <a:gd name="T97" fmla="*/ 55 h 89"/>
                <a:gd name="T98" fmla="*/ 59 w 122"/>
                <a:gd name="T99" fmla="*/ 63 h 89"/>
                <a:gd name="T100" fmla="*/ 18 w 122"/>
                <a:gd name="T101" fmla="*/ 60 h 89"/>
                <a:gd name="T102" fmla="*/ 99 w 122"/>
                <a:gd name="T103" fmla="*/ 71 h 89"/>
                <a:gd name="T104" fmla="*/ 76 w 122"/>
                <a:gd name="T105" fmla="*/ 7 h 89"/>
                <a:gd name="T106" fmla="*/ 105 w 122"/>
                <a:gd name="T107" fmla="*/ 50 h 89"/>
                <a:gd name="T108" fmla="*/ 18 w 122"/>
                <a:gd name="T109" fmla="*/ 54 h 89"/>
                <a:gd name="T110" fmla="*/ 103 w 122"/>
                <a:gd name="T111" fmla="*/ 39 h 89"/>
                <a:gd name="T112" fmla="*/ 106 w 122"/>
                <a:gd name="T113" fmla="*/ 48 h 89"/>
                <a:gd name="T114" fmla="*/ 13 w 122"/>
                <a:gd name="T115" fmla="*/ 50 h 89"/>
                <a:gd name="T116" fmla="*/ 16 w 122"/>
                <a:gd name="T117" fmla="*/ 51 h 89"/>
                <a:gd name="T118" fmla="*/ 17 w 122"/>
                <a:gd name="T119" fmla="*/ 54 h 89"/>
                <a:gd name="T120" fmla="*/ 18 w 122"/>
                <a:gd name="T121" fmla="*/ 56 h 89"/>
                <a:gd name="T122" fmla="*/ 68 w 122"/>
                <a:gd name="T123" fmla="*/ 60 h 89"/>
                <a:gd name="T124" fmla="*/ 99 w 122"/>
                <a:gd name="T125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89">
                  <a:moveTo>
                    <a:pt x="94" y="15"/>
                  </a:moveTo>
                  <a:cubicBezTo>
                    <a:pt x="94" y="15"/>
                    <a:pt x="94" y="15"/>
                    <a:pt x="94" y="15"/>
                  </a:cubicBezTo>
                  <a:cubicBezTo>
                    <a:pt x="94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6" y="17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5"/>
                    <a:pt x="97" y="15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3"/>
                    <a:pt x="97" y="13"/>
                  </a:cubicBezTo>
                  <a:cubicBezTo>
                    <a:pt x="98" y="13"/>
                    <a:pt x="98" y="12"/>
                    <a:pt x="98" y="12"/>
                  </a:cubicBezTo>
                  <a:cubicBezTo>
                    <a:pt x="99" y="11"/>
                    <a:pt x="99" y="11"/>
                    <a:pt x="100" y="11"/>
                  </a:cubicBezTo>
                  <a:cubicBezTo>
                    <a:pt x="100" y="11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3"/>
                    <a:pt x="99" y="14"/>
                    <a:pt x="98" y="14"/>
                  </a:cubicBezTo>
                  <a:cubicBezTo>
                    <a:pt x="98" y="15"/>
                    <a:pt x="98" y="16"/>
                    <a:pt x="97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7"/>
                    <a:pt x="96" y="18"/>
                    <a:pt x="96" y="19"/>
                  </a:cubicBezTo>
                  <a:cubicBezTo>
                    <a:pt x="96" y="19"/>
                    <a:pt x="96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3"/>
                    <a:pt x="96" y="23"/>
                    <a:pt x="97" y="23"/>
                  </a:cubicBezTo>
                  <a:cubicBezTo>
                    <a:pt x="97" y="23"/>
                    <a:pt x="98" y="24"/>
                    <a:pt x="98" y="24"/>
                  </a:cubicBezTo>
                  <a:cubicBezTo>
                    <a:pt x="98" y="25"/>
                    <a:pt x="99" y="25"/>
                    <a:pt x="98" y="25"/>
                  </a:cubicBezTo>
                  <a:cubicBezTo>
                    <a:pt x="99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1" y="25"/>
                    <a:pt x="101" y="25"/>
                    <a:pt x="101" y="24"/>
                  </a:cubicBezTo>
                  <a:cubicBezTo>
                    <a:pt x="101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6"/>
                    <a:pt x="102" y="25"/>
                    <a:pt x="102" y="26"/>
                  </a:cubicBez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4" y="26"/>
                  </a:cubicBezTo>
                  <a:cubicBezTo>
                    <a:pt x="104" y="26"/>
                    <a:pt x="104" y="26"/>
                    <a:pt x="104" y="27"/>
                  </a:cubicBezTo>
                  <a:cubicBezTo>
                    <a:pt x="104" y="27"/>
                    <a:pt x="104" y="26"/>
                    <a:pt x="105" y="26"/>
                  </a:cubicBezTo>
                  <a:cubicBezTo>
                    <a:pt x="105" y="26"/>
                    <a:pt x="105" y="26"/>
                    <a:pt x="106" y="27"/>
                  </a:cubicBezTo>
                  <a:cubicBezTo>
                    <a:pt x="105" y="27"/>
                    <a:pt x="106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4" y="29"/>
                  </a:cubicBezTo>
                  <a:cubicBezTo>
                    <a:pt x="104" y="29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30"/>
                    <a:pt x="103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1" y="29"/>
                    <a:pt x="101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1" y="30"/>
                    <a:pt x="100" y="31"/>
                    <a:pt x="99" y="31"/>
                  </a:cubicBezTo>
                  <a:cubicBezTo>
                    <a:pt x="99" y="31"/>
                    <a:pt x="99" y="32"/>
                    <a:pt x="99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1" y="32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6"/>
                    <a:pt x="102" y="36"/>
                    <a:pt x="103" y="36"/>
                  </a:cubicBezTo>
                  <a:cubicBezTo>
                    <a:pt x="103" y="36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5"/>
                    <a:pt x="104" y="35"/>
                  </a:cubicBezTo>
                  <a:cubicBezTo>
                    <a:pt x="104" y="36"/>
                    <a:pt x="104" y="36"/>
                    <a:pt x="104" y="37"/>
                  </a:cubicBezTo>
                  <a:cubicBezTo>
                    <a:pt x="104" y="37"/>
                    <a:pt x="104" y="36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5" y="37"/>
                    <a:pt x="105" y="37"/>
                    <a:pt x="104" y="38"/>
                  </a:cubicBezTo>
                  <a:cubicBezTo>
                    <a:pt x="105" y="37"/>
                    <a:pt x="105" y="37"/>
                    <a:pt x="106" y="37"/>
                  </a:cubicBezTo>
                  <a:cubicBezTo>
                    <a:pt x="106" y="37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8"/>
                  </a:cubicBezTo>
                  <a:cubicBezTo>
                    <a:pt x="109" y="38"/>
                    <a:pt x="109" y="38"/>
                    <a:pt x="110" y="37"/>
                  </a:cubicBezTo>
                  <a:cubicBezTo>
                    <a:pt x="110" y="38"/>
                    <a:pt x="110" y="38"/>
                    <a:pt x="110" y="39"/>
                  </a:cubicBezTo>
                  <a:cubicBezTo>
                    <a:pt x="110" y="39"/>
                    <a:pt x="109" y="39"/>
                    <a:pt x="108" y="39"/>
                  </a:cubicBezTo>
                  <a:cubicBezTo>
                    <a:pt x="108" y="39"/>
                    <a:pt x="108" y="39"/>
                    <a:pt x="108" y="40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8"/>
                    <a:pt x="106" y="39"/>
                    <a:pt x="106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9"/>
                    <a:pt x="103" y="39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2" y="40"/>
                  </a:cubicBezTo>
                  <a:cubicBezTo>
                    <a:pt x="102" y="40"/>
                    <a:pt x="101" y="41"/>
                    <a:pt x="101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3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3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2" y="43"/>
                    <a:pt x="103" y="43"/>
                    <a:pt x="103" y="43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6"/>
                    <a:pt x="105" y="46"/>
                    <a:pt x="104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7"/>
                    <a:pt x="106" y="47"/>
                  </a:cubicBezTo>
                  <a:cubicBezTo>
                    <a:pt x="106" y="47"/>
                    <a:pt x="106" y="47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7"/>
                    <a:pt x="107" y="47"/>
                  </a:cubicBezTo>
                  <a:cubicBezTo>
                    <a:pt x="107" y="47"/>
                    <a:pt x="107" y="48"/>
                    <a:pt x="107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5" y="48"/>
                  </a:cubicBezTo>
                  <a:cubicBezTo>
                    <a:pt x="105" y="48"/>
                    <a:pt x="105" y="49"/>
                    <a:pt x="106" y="49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106" y="49"/>
                    <a:pt x="107" y="49"/>
                    <a:pt x="107" y="50"/>
                  </a:cubicBezTo>
                  <a:cubicBezTo>
                    <a:pt x="107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1"/>
                    <a:pt x="105" y="51"/>
                  </a:cubicBezTo>
                  <a:cubicBezTo>
                    <a:pt x="105" y="51"/>
                    <a:pt x="105" y="51"/>
                    <a:pt x="104" y="51"/>
                  </a:cubicBezTo>
                  <a:cubicBezTo>
                    <a:pt x="105" y="51"/>
                    <a:pt x="105" y="51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1"/>
                    <a:pt x="102" y="51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49"/>
                    <a:pt x="102" y="49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7"/>
                    <a:pt x="102" y="47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0" y="47"/>
                  </a:cubicBezTo>
                  <a:cubicBezTo>
                    <a:pt x="100" y="47"/>
                    <a:pt x="100" y="47"/>
                    <a:pt x="99" y="47"/>
                  </a:cubicBezTo>
                  <a:cubicBezTo>
                    <a:pt x="99" y="47"/>
                    <a:pt x="100" y="47"/>
                    <a:pt x="100" y="47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9" y="48"/>
                    <a:pt x="99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9"/>
                    <a:pt x="99" y="49"/>
                    <a:pt x="99" y="49"/>
                  </a:cubicBezTo>
                  <a:cubicBezTo>
                    <a:pt x="99" y="49"/>
                    <a:pt x="98" y="50"/>
                    <a:pt x="98" y="50"/>
                  </a:cubicBezTo>
                  <a:cubicBezTo>
                    <a:pt x="98" y="50"/>
                    <a:pt x="99" y="50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8" y="51"/>
                    <a:pt x="98" y="52"/>
                    <a:pt x="98" y="53"/>
                  </a:cubicBezTo>
                  <a:cubicBezTo>
                    <a:pt x="98" y="53"/>
                    <a:pt x="98" y="53"/>
                    <a:pt x="98" y="54"/>
                  </a:cubicBezTo>
                  <a:cubicBezTo>
                    <a:pt x="98" y="54"/>
                    <a:pt x="98" y="55"/>
                    <a:pt x="98" y="55"/>
                  </a:cubicBezTo>
                  <a:cubicBezTo>
                    <a:pt x="97" y="55"/>
                    <a:pt x="97" y="55"/>
                    <a:pt x="97" y="56"/>
                  </a:cubicBezTo>
                  <a:cubicBezTo>
                    <a:pt x="97" y="56"/>
                    <a:pt x="97" y="56"/>
                    <a:pt x="98" y="56"/>
                  </a:cubicBezTo>
                  <a:cubicBezTo>
                    <a:pt x="98" y="57"/>
                    <a:pt x="97" y="57"/>
                    <a:pt x="97" y="57"/>
                  </a:cubicBezTo>
                  <a:cubicBezTo>
                    <a:pt x="97" y="58"/>
                    <a:pt x="97" y="58"/>
                    <a:pt x="97" y="59"/>
                  </a:cubicBezTo>
                  <a:cubicBezTo>
                    <a:pt x="97" y="59"/>
                    <a:pt x="97" y="59"/>
                    <a:pt x="96" y="59"/>
                  </a:cubicBezTo>
                  <a:cubicBezTo>
                    <a:pt x="96" y="59"/>
                    <a:pt x="95" y="59"/>
                    <a:pt x="94" y="60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0"/>
                    <a:pt x="94" y="60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8" y="63"/>
                    <a:pt x="98" y="63"/>
                  </a:cubicBezTo>
                  <a:cubicBezTo>
                    <a:pt x="98" y="63"/>
                    <a:pt x="97" y="63"/>
                    <a:pt x="97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4"/>
                    <a:pt x="100" y="64"/>
                    <a:pt x="101" y="64"/>
                  </a:cubicBezTo>
                  <a:cubicBezTo>
                    <a:pt x="101" y="64"/>
                    <a:pt x="101" y="64"/>
                    <a:pt x="102" y="65"/>
                  </a:cubicBezTo>
                  <a:cubicBezTo>
                    <a:pt x="102" y="64"/>
                    <a:pt x="102" y="64"/>
                    <a:pt x="103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2" y="64"/>
                    <a:pt x="102" y="65"/>
                    <a:pt x="102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7"/>
                    <a:pt x="105" y="67"/>
                  </a:cubicBezTo>
                  <a:cubicBezTo>
                    <a:pt x="105" y="67"/>
                    <a:pt x="106" y="67"/>
                    <a:pt x="106" y="68"/>
                  </a:cubicBezTo>
                  <a:cubicBezTo>
                    <a:pt x="106" y="68"/>
                    <a:pt x="106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08" y="71"/>
                    <a:pt x="107" y="72"/>
                    <a:pt x="108" y="72"/>
                  </a:cubicBezTo>
                  <a:cubicBezTo>
                    <a:pt x="108" y="72"/>
                    <a:pt x="108" y="72"/>
                    <a:pt x="109" y="72"/>
                  </a:cubicBezTo>
                  <a:cubicBezTo>
                    <a:pt x="109" y="72"/>
                    <a:pt x="109" y="73"/>
                    <a:pt x="109" y="73"/>
                  </a:cubicBezTo>
                  <a:cubicBezTo>
                    <a:pt x="109" y="73"/>
                    <a:pt x="109" y="74"/>
                    <a:pt x="110" y="74"/>
                  </a:cubicBezTo>
                  <a:cubicBezTo>
                    <a:pt x="110" y="74"/>
                    <a:pt x="110" y="74"/>
                    <a:pt x="109" y="74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0" y="75"/>
                    <a:pt x="111" y="75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7"/>
                    <a:pt x="112" y="78"/>
                    <a:pt x="113" y="78"/>
                  </a:cubicBezTo>
                  <a:cubicBezTo>
                    <a:pt x="113" y="78"/>
                    <a:pt x="113" y="78"/>
                    <a:pt x="114" y="78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4" y="80"/>
                    <a:pt x="115" y="80"/>
                  </a:cubicBezTo>
                  <a:cubicBezTo>
                    <a:pt x="115" y="80"/>
                    <a:pt x="115" y="80"/>
                    <a:pt x="115" y="81"/>
                  </a:cubicBezTo>
                  <a:cubicBezTo>
                    <a:pt x="115" y="81"/>
                    <a:pt x="116" y="81"/>
                    <a:pt x="116" y="81"/>
                  </a:cubicBezTo>
                  <a:cubicBezTo>
                    <a:pt x="116" y="81"/>
                    <a:pt x="116" y="81"/>
                    <a:pt x="117" y="81"/>
                  </a:cubicBezTo>
                  <a:cubicBezTo>
                    <a:pt x="117" y="81"/>
                    <a:pt x="117" y="82"/>
                    <a:pt x="117" y="82"/>
                  </a:cubicBezTo>
                  <a:cubicBezTo>
                    <a:pt x="117" y="82"/>
                    <a:pt x="117" y="82"/>
                    <a:pt x="116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3"/>
                    <a:pt x="118" y="83"/>
                    <a:pt x="118" y="84"/>
                  </a:cubicBezTo>
                  <a:cubicBezTo>
                    <a:pt x="119" y="84"/>
                    <a:pt x="119" y="85"/>
                    <a:pt x="120" y="85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20" y="86"/>
                    <a:pt x="120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2" y="88"/>
                    <a:pt x="122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89"/>
                    <a:pt x="121" y="88"/>
                    <a:pt x="120" y="88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19" y="87"/>
                    <a:pt x="119" y="87"/>
                    <a:pt x="118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6"/>
                    <a:pt x="118" y="86"/>
                    <a:pt x="118" y="86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6" y="84"/>
                    <a:pt x="116" y="84"/>
                  </a:cubicBezTo>
                  <a:cubicBezTo>
                    <a:pt x="116" y="83"/>
                    <a:pt x="115" y="83"/>
                    <a:pt x="115" y="83"/>
                  </a:cubicBezTo>
                  <a:cubicBezTo>
                    <a:pt x="115" y="83"/>
                    <a:pt x="115" y="83"/>
                    <a:pt x="115" y="82"/>
                  </a:cubicBezTo>
                  <a:cubicBezTo>
                    <a:pt x="114" y="82"/>
                    <a:pt x="114" y="81"/>
                    <a:pt x="113" y="81"/>
                  </a:cubicBezTo>
                  <a:cubicBezTo>
                    <a:pt x="113" y="81"/>
                    <a:pt x="113" y="80"/>
                    <a:pt x="112" y="80"/>
                  </a:cubicBezTo>
                  <a:cubicBezTo>
                    <a:pt x="112" y="79"/>
                    <a:pt x="112" y="80"/>
                    <a:pt x="112" y="80"/>
                  </a:cubicBezTo>
                  <a:cubicBezTo>
                    <a:pt x="111" y="79"/>
                    <a:pt x="110" y="78"/>
                    <a:pt x="110" y="78"/>
                  </a:cubicBezTo>
                  <a:cubicBezTo>
                    <a:pt x="110" y="77"/>
                    <a:pt x="109" y="77"/>
                    <a:pt x="109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6"/>
                    <a:pt x="108" y="76"/>
                    <a:pt x="107" y="76"/>
                  </a:cubicBezTo>
                  <a:cubicBezTo>
                    <a:pt x="107" y="76"/>
                    <a:pt x="107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4"/>
                    <a:pt x="106" y="74"/>
                    <a:pt x="105" y="7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4"/>
                    <a:pt x="103" y="73"/>
                    <a:pt x="103" y="73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2" y="74"/>
                    <a:pt x="102" y="73"/>
                    <a:pt x="102" y="73"/>
                  </a:cubicBezTo>
                  <a:cubicBezTo>
                    <a:pt x="102" y="73"/>
                    <a:pt x="101" y="74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2"/>
                    <a:pt x="100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9" y="70"/>
                    <a:pt x="99" y="70"/>
                    <a:pt x="99" y="69"/>
                  </a:cubicBezTo>
                  <a:cubicBezTo>
                    <a:pt x="100" y="69"/>
                    <a:pt x="99" y="68"/>
                    <a:pt x="99" y="68"/>
                  </a:cubicBezTo>
                  <a:cubicBezTo>
                    <a:pt x="98" y="68"/>
                    <a:pt x="97" y="68"/>
                    <a:pt x="96" y="68"/>
                  </a:cubicBezTo>
                  <a:cubicBezTo>
                    <a:pt x="96" y="67"/>
                    <a:pt x="96" y="67"/>
                    <a:pt x="95" y="66"/>
                  </a:cubicBezTo>
                  <a:cubicBezTo>
                    <a:pt x="95" y="66"/>
                    <a:pt x="95" y="66"/>
                    <a:pt x="95" y="67"/>
                  </a:cubicBezTo>
                  <a:cubicBezTo>
                    <a:pt x="95" y="66"/>
                    <a:pt x="94" y="66"/>
                    <a:pt x="94" y="66"/>
                  </a:cubicBezTo>
                  <a:cubicBezTo>
                    <a:pt x="94" y="66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5"/>
                    <a:pt x="92" y="65"/>
                    <a:pt x="92" y="65"/>
                  </a:cubicBezTo>
                  <a:cubicBezTo>
                    <a:pt x="92" y="65"/>
                    <a:pt x="91" y="66"/>
                    <a:pt x="91" y="66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7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7"/>
                    <a:pt x="88" y="67"/>
                  </a:cubicBezTo>
                  <a:cubicBezTo>
                    <a:pt x="88" y="67"/>
                    <a:pt x="87" y="67"/>
                    <a:pt x="87" y="67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7" y="66"/>
                    <a:pt x="87" y="66"/>
                    <a:pt x="86" y="66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6"/>
                    <a:pt x="84" y="66"/>
                  </a:cubicBezTo>
                  <a:cubicBezTo>
                    <a:pt x="84" y="66"/>
                    <a:pt x="84" y="66"/>
                    <a:pt x="83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2" y="66"/>
                    <a:pt x="82" y="65"/>
                    <a:pt x="81" y="65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2" y="65"/>
                    <a:pt x="82" y="65"/>
                    <a:pt x="82" y="64"/>
                  </a:cubicBezTo>
                  <a:cubicBezTo>
                    <a:pt x="82" y="64"/>
                    <a:pt x="81" y="64"/>
                    <a:pt x="81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0" y="64"/>
                    <a:pt x="79" y="64"/>
                  </a:cubicBezTo>
                  <a:cubicBezTo>
                    <a:pt x="79" y="64"/>
                    <a:pt x="79" y="63"/>
                    <a:pt x="79" y="63"/>
                  </a:cubicBezTo>
                  <a:cubicBezTo>
                    <a:pt x="79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8" y="63"/>
                    <a:pt x="78" y="63"/>
                    <a:pt x="78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5" y="63"/>
                    <a:pt x="75" y="63"/>
                    <a:pt x="75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4" y="62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2" y="61"/>
                  </a:cubicBezTo>
                  <a:cubicBezTo>
                    <a:pt x="72" y="61"/>
                    <a:pt x="72" y="61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1"/>
                  </a:cubicBezTo>
                  <a:cubicBezTo>
                    <a:pt x="71" y="61"/>
                    <a:pt x="70" y="61"/>
                    <a:pt x="70" y="61"/>
                  </a:cubicBezTo>
                  <a:cubicBezTo>
                    <a:pt x="70" y="60"/>
                    <a:pt x="70" y="60"/>
                    <a:pt x="70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7" y="61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6" y="62"/>
                    <a:pt x="67" y="62"/>
                  </a:cubicBezTo>
                  <a:cubicBezTo>
                    <a:pt x="66" y="62"/>
                    <a:pt x="65" y="62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4"/>
                    <a:pt x="62" y="64"/>
                  </a:cubicBezTo>
                  <a:cubicBezTo>
                    <a:pt x="62" y="64"/>
                    <a:pt x="62" y="64"/>
                    <a:pt x="63" y="65"/>
                  </a:cubicBezTo>
                  <a:cubicBezTo>
                    <a:pt x="62" y="65"/>
                    <a:pt x="62" y="64"/>
                    <a:pt x="62" y="64"/>
                  </a:cubicBezTo>
                  <a:cubicBezTo>
                    <a:pt x="62" y="64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2" y="63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4"/>
                  </a:cubicBezTo>
                  <a:cubicBezTo>
                    <a:pt x="61" y="64"/>
                    <a:pt x="61" y="64"/>
                    <a:pt x="60" y="64"/>
                  </a:cubicBezTo>
                  <a:cubicBezTo>
                    <a:pt x="60" y="63"/>
                    <a:pt x="59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7" y="64"/>
                    <a:pt x="57" y="64"/>
                  </a:cubicBezTo>
                  <a:cubicBezTo>
                    <a:pt x="57" y="64"/>
                    <a:pt x="57" y="64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3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4"/>
                    <a:pt x="54" y="64"/>
                    <a:pt x="53" y="64"/>
                  </a:cubicBezTo>
                  <a:cubicBezTo>
                    <a:pt x="52" y="63"/>
                    <a:pt x="52" y="64"/>
                    <a:pt x="51" y="64"/>
                  </a:cubicBezTo>
                  <a:cubicBezTo>
                    <a:pt x="51" y="64"/>
                    <a:pt x="51" y="63"/>
                    <a:pt x="51" y="63"/>
                  </a:cubicBezTo>
                  <a:cubicBezTo>
                    <a:pt x="51" y="63"/>
                    <a:pt x="50" y="63"/>
                    <a:pt x="5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49" y="63"/>
                    <a:pt x="49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7" y="63"/>
                    <a:pt x="47" y="63"/>
                    <a:pt x="46" y="63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4" y="65"/>
                    <a:pt x="44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1" y="66"/>
                    <a:pt x="41" y="65"/>
                    <a:pt x="40" y="65"/>
                  </a:cubicBezTo>
                  <a:cubicBezTo>
                    <a:pt x="40" y="65"/>
                    <a:pt x="39" y="65"/>
                    <a:pt x="39" y="65"/>
                  </a:cubicBezTo>
                  <a:cubicBezTo>
                    <a:pt x="38" y="65"/>
                    <a:pt x="37" y="65"/>
                    <a:pt x="37" y="65"/>
                  </a:cubicBezTo>
                  <a:cubicBezTo>
                    <a:pt x="37" y="64"/>
                    <a:pt x="37" y="64"/>
                    <a:pt x="36" y="65"/>
                  </a:cubicBezTo>
                  <a:cubicBezTo>
                    <a:pt x="36" y="65"/>
                    <a:pt x="35" y="65"/>
                    <a:pt x="34" y="65"/>
                  </a:cubicBezTo>
                  <a:cubicBezTo>
                    <a:pt x="34" y="64"/>
                    <a:pt x="33" y="65"/>
                    <a:pt x="33" y="65"/>
                  </a:cubicBezTo>
                  <a:cubicBezTo>
                    <a:pt x="33" y="65"/>
                    <a:pt x="32" y="65"/>
                    <a:pt x="32" y="66"/>
                  </a:cubicBezTo>
                  <a:cubicBezTo>
                    <a:pt x="31" y="65"/>
                    <a:pt x="30" y="65"/>
                    <a:pt x="30" y="66"/>
                  </a:cubicBezTo>
                  <a:cubicBezTo>
                    <a:pt x="29" y="66"/>
                    <a:pt x="29" y="65"/>
                    <a:pt x="29" y="65"/>
                  </a:cubicBezTo>
                  <a:cubicBezTo>
                    <a:pt x="29" y="65"/>
                    <a:pt x="29" y="65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7" y="66"/>
                    <a:pt x="27" y="65"/>
                    <a:pt x="26" y="65"/>
                  </a:cubicBezTo>
                  <a:cubicBezTo>
                    <a:pt x="26" y="65"/>
                    <a:pt x="26" y="65"/>
                    <a:pt x="26" y="64"/>
                  </a:cubicBezTo>
                  <a:cubicBezTo>
                    <a:pt x="26" y="64"/>
                    <a:pt x="25" y="64"/>
                    <a:pt x="25" y="64"/>
                  </a:cubicBezTo>
                  <a:cubicBezTo>
                    <a:pt x="25" y="64"/>
                    <a:pt x="25" y="64"/>
                    <a:pt x="24" y="63"/>
                  </a:cubicBezTo>
                  <a:cubicBezTo>
                    <a:pt x="24" y="64"/>
                    <a:pt x="23" y="63"/>
                    <a:pt x="23" y="64"/>
                  </a:cubicBezTo>
                  <a:cubicBezTo>
                    <a:pt x="23" y="64"/>
                    <a:pt x="23" y="64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3"/>
                    <a:pt x="20" y="63"/>
                    <a:pt x="19" y="63"/>
                  </a:cubicBezTo>
                  <a:cubicBezTo>
                    <a:pt x="19" y="63"/>
                    <a:pt x="19" y="63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1"/>
                    <a:pt x="17" y="61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6" y="59"/>
                    <a:pt x="16" y="59"/>
                  </a:cubicBezTo>
                  <a:cubicBezTo>
                    <a:pt x="16" y="59"/>
                    <a:pt x="16" y="59"/>
                    <a:pt x="15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4" y="58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6"/>
                    <a:pt x="13" y="56"/>
                  </a:cubicBezTo>
                  <a:cubicBezTo>
                    <a:pt x="13" y="55"/>
                    <a:pt x="12" y="55"/>
                    <a:pt x="12" y="55"/>
                  </a:cubicBezTo>
                  <a:cubicBezTo>
                    <a:pt x="12" y="54"/>
                    <a:pt x="11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9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5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5" y="57"/>
                    <a:pt x="6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8"/>
                  </a:cubicBezTo>
                  <a:cubicBezTo>
                    <a:pt x="5" y="58"/>
                    <a:pt x="5" y="58"/>
                    <a:pt x="4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3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8"/>
                    <a:pt x="3" y="58"/>
                    <a:pt x="3" y="58"/>
                  </a:cubicBezTo>
                  <a:cubicBezTo>
                    <a:pt x="3" y="57"/>
                    <a:pt x="4" y="5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6" y="56"/>
                    <a:pt x="5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2"/>
                    <a:pt x="8" y="52"/>
                  </a:cubicBezTo>
                  <a:cubicBezTo>
                    <a:pt x="8" y="51"/>
                    <a:pt x="8" y="51"/>
                    <a:pt x="7" y="51"/>
                  </a:cubicBezTo>
                  <a:cubicBezTo>
                    <a:pt x="7" y="51"/>
                    <a:pt x="7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48"/>
                    <a:pt x="6" y="47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5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1" y="43"/>
                    <a:pt x="1" y="43"/>
                  </a:cubicBezTo>
                  <a:cubicBezTo>
                    <a:pt x="1" y="43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0"/>
                  </a:cubicBezTo>
                  <a:cubicBezTo>
                    <a:pt x="1" y="40"/>
                    <a:pt x="1" y="39"/>
                    <a:pt x="1" y="39"/>
                  </a:cubicBezTo>
                  <a:cubicBezTo>
                    <a:pt x="2" y="39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5" y="30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9" y="27"/>
                  </a:cubicBezTo>
                  <a:cubicBezTo>
                    <a:pt x="9" y="26"/>
                    <a:pt x="10" y="27"/>
                    <a:pt x="10" y="26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2" y="19"/>
                    <a:pt x="23" y="19"/>
                  </a:cubicBezTo>
                  <a:cubicBezTo>
                    <a:pt x="23" y="19"/>
                    <a:pt x="23" y="19"/>
                    <a:pt x="24" y="19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7"/>
                    <a:pt x="30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3" y="16"/>
                    <a:pt x="33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9" y="14"/>
                    <a:pt x="39" y="14"/>
                    <a:pt x="40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5"/>
                  </a:cubicBezTo>
                  <a:cubicBezTo>
                    <a:pt x="41" y="15"/>
                    <a:pt x="41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5"/>
                    <a:pt x="45" y="15"/>
                  </a:cubicBezTo>
                  <a:cubicBezTo>
                    <a:pt x="45" y="15"/>
                    <a:pt x="45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4" y="15"/>
                    <a:pt x="54" y="15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6" y="14"/>
                    <a:pt x="56" y="15"/>
                    <a:pt x="56" y="15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4"/>
                    <a:pt x="57" y="14"/>
                  </a:cubicBezTo>
                  <a:cubicBezTo>
                    <a:pt x="57" y="14"/>
                    <a:pt x="57" y="13"/>
                    <a:pt x="57" y="13"/>
                  </a:cubicBezTo>
                  <a:cubicBezTo>
                    <a:pt x="57" y="13"/>
                    <a:pt x="57" y="12"/>
                    <a:pt x="57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8" y="12"/>
                    <a:pt x="58" y="11"/>
                  </a:cubicBezTo>
                  <a:cubicBezTo>
                    <a:pt x="58" y="11"/>
                    <a:pt x="58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0"/>
                    <a:pt x="59" y="10"/>
                  </a:cubicBezTo>
                  <a:cubicBezTo>
                    <a:pt x="59" y="10"/>
                    <a:pt x="58" y="10"/>
                    <a:pt x="58" y="10"/>
                  </a:cubicBezTo>
                  <a:cubicBezTo>
                    <a:pt x="58" y="10"/>
                    <a:pt x="58" y="9"/>
                    <a:pt x="58" y="9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57" y="9"/>
                    <a:pt x="57" y="9"/>
                    <a:pt x="57" y="8"/>
                  </a:cubicBezTo>
                  <a:cubicBezTo>
                    <a:pt x="57" y="8"/>
                    <a:pt x="57" y="8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9" y="9"/>
                    <a:pt x="59" y="10"/>
                  </a:cubicBezTo>
                  <a:cubicBezTo>
                    <a:pt x="60" y="10"/>
                    <a:pt x="61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1"/>
                    <a:pt x="62" y="11"/>
                  </a:cubicBezTo>
                  <a:cubicBezTo>
                    <a:pt x="61" y="11"/>
                    <a:pt x="61" y="11"/>
                    <a:pt x="62" y="12"/>
                  </a:cubicBezTo>
                  <a:cubicBezTo>
                    <a:pt x="62" y="12"/>
                    <a:pt x="62" y="12"/>
                    <a:pt x="62" y="13"/>
                  </a:cubicBezTo>
                  <a:cubicBezTo>
                    <a:pt x="63" y="13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3"/>
                    <a:pt x="63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5" y="13"/>
                    <a:pt x="65" y="13"/>
                  </a:cubicBezTo>
                  <a:cubicBezTo>
                    <a:pt x="65" y="13"/>
                    <a:pt x="64" y="12"/>
                    <a:pt x="65" y="11"/>
                  </a:cubicBezTo>
                  <a:cubicBezTo>
                    <a:pt x="64" y="11"/>
                    <a:pt x="64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3" y="9"/>
                    <a:pt x="63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5" y="8"/>
                    <a:pt x="65" y="7"/>
                  </a:cubicBezTo>
                  <a:cubicBezTo>
                    <a:pt x="65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8"/>
                    <a:pt x="66" y="8"/>
                    <a:pt x="67" y="8"/>
                  </a:cubicBezTo>
                  <a:cubicBezTo>
                    <a:pt x="67" y="8"/>
                    <a:pt x="67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6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3"/>
                    <a:pt x="67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5"/>
                    <a:pt x="68" y="5"/>
                  </a:cubicBezTo>
                  <a:cubicBezTo>
                    <a:pt x="68" y="5"/>
                    <a:pt x="68" y="6"/>
                    <a:pt x="68" y="6"/>
                  </a:cubicBezTo>
                  <a:cubicBezTo>
                    <a:pt x="69" y="6"/>
                    <a:pt x="69" y="6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8"/>
                    <a:pt x="69" y="8"/>
                    <a:pt x="69" y="7"/>
                  </a:cubicBezTo>
                  <a:cubicBezTo>
                    <a:pt x="69" y="7"/>
                    <a:pt x="69" y="8"/>
                    <a:pt x="69" y="8"/>
                  </a:cubicBezTo>
                  <a:cubicBezTo>
                    <a:pt x="69" y="8"/>
                    <a:pt x="69" y="8"/>
                    <a:pt x="69" y="9"/>
                  </a:cubicBezTo>
                  <a:cubicBezTo>
                    <a:pt x="69" y="9"/>
                    <a:pt x="69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2" y="9"/>
                  </a:cubicBezTo>
                  <a:cubicBezTo>
                    <a:pt x="72" y="9"/>
                    <a:pt x="73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5" y="9"/>
                    <a:pt x="75" y="9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8"/>
                    <a:pt x="76" y="8"/>
                    <a:pt x="76" y="7"/>
                  </a:cubicBezTo>
                  <a:cubicBezTo>
                    <a:pt x="76" y="7"/>
                    <a:pt x="75" y="7"/>
                    <a:pt x="75" y="7"/>
                  </a:cubicBezTo>
                  <a:cubicBezTo>
                    <a:pt x="76" y="7"/>
                    <a:pt x="77" y="7"/>
                    <a:pt x="77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8"/>
                    <a:pt x="78" y="8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5"/>
                    <a:pt x="79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9" y="5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80" y="2"/>
                  </a:cubicBezTo>
                  <a:cubicBezTo>
                    <a:pt x="80" y="2"/>
                    <a:pt x="79" y="2"/>
                    <a:pt x="79" y="2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2"/>
                    <a:pt x="80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80" y="2"/>
                    <a:pt x="80" y="2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1" y="3"/>
                    <a:pt x="81" y="3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5"/>
                    <a:pt x="81" y="5"/>
                    <a:pt x="80" y="5"/>
                  </a:cubicBezTo>
                  <a:cubicBezTo>
                    <a:pt x="81" y="5"/>
                    <a:pt x="81" y="5"/>
                    <a:pt x="82" y="6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82" y="5"/>
                    <a:pt x="82" y="5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4" y="3"/>
                    <a:pt x="84" y="3"/>
                  </a:cubicBezTo>
                  <a:cubicBezTo>
                    <a:pt x="85" y="3"/>
                    <a:pt x="85" y="3"/>
                    <a:pt x="86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1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89" y="2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90" y="3"/>
                    <a:pt x="90" y="2"/>
                    <a:pt x="91" y="2"/>
                  </a:cubicBezTo>
                  <a:cubicBezTo>
                    <a:pt x="91" y="2"/>
                    <a:pt x="91" y="2"/>
                    <a:pt x="91" y="3"/>
                  </a:cubicBezTo>
                  <a:cubicBezTo>
                    <a:pt x="91" y="3"/>
                    <a:pt x="92" y="2"/>
                    <a:pt x="92" y="2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5"/>
                    <a:pt x="93" y="5"/>
                    <a:pt x="94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4"/>
                    <a:pt x="95" y="4"/>
                    <a:pt x="95" y="4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2"/>
                    <a:pt x="96" y="2"/>
                  </a:cubicBezTo>
                  <a:cubicBezTo>
                    <a:pt x="96" y="2"/>
                    <a:pt x="96" y="2"/>
                    <a:pt x="96" y="3"/>
                  </a:cubicBezTo>
                  <a:cubicBezTo>
                    <a:pt x="97" y="3"/>
                    <a:pt x="97" y="2"/>
                    <a:pt x="97" y="2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1"/>
                    <a:pt x="98" y="1"/>
                    <a:pt x="98" y="0"/>
                  </a:cubicBezTo>
                  <a:cubicBezTo>
                    <a:pt x="99" y="0"/>
                    <a:pt x="99" y="0"/>
                    <a:pt x="100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9" y="3"/>
                    <a:pt x="99" y="3"/>
                    <a:pt x="99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8" y="4"/>
                    <a:pt x="98" y="4"/>
                    <a:pt x="98" y="5"/>
                  </a:cubicBezTo>
                  <a:cubicBezTo>
                    <a:pt x="98" y="5"/>
                    <a:pt x="98" y="5"/>
                    <a:pt x="97" y="5"/>
                  </a:cubicBezTo>
                  <a:cubicBezTo>
                    <a:pt x="99" y="5"/>
                    <a:pt x="99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5"/>
                    <a:pt x="101" y="4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0" y="8"/>
                    <a:pt x="100" y="8"/>
                  </a:cubicBezTo>
                  <a:cubicBezTo>
                    <a:pt x="100" y="8"/>
                    <a:pt x="99" y="8"/>
                    <a:pt x="99" y="8"/>
                  </a:cubicBezTo>
                  <a:cubicBezTo>
                    <a:pt x="99" y="8"/>
                    <a:pt x="99" y="9"/>
                    <a:pt x="99" y="9"/>
                  </a:cubicBezTo>
                  <a:cubicBezTo>
                    <a:pt x="99" y="9"/>
                    <a:pt x="98" y="9"/>
                    <a:pt x="98" y="9"/>
                  </a:cubicBezTo>
                  <a:cubicBezTo>
                    <a:pt x="98" y="9"/>
                    <a:pt x="98" y="8"/>
                    <a:pt x="98" y="8"/>
                  </a:cubicBezTo>
                  <a:cubicBezTo>
                    <a:pt x="98" y="8"/>
                    <a:pt x="98" y="8"/>
                    <a:pt x="97" y="8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9"/>
                    <a:pt x="98" y="9"/>
                    <a:pt x="97" y="9"/>
                  </a:cubicBezTo>
                  <a:cubicBezTo>
                    <a:pt x="97" y="9"/>
                    <a:pt x="97" y="9"/>
                    <a:pt x="97" y="10"/>
                  </a:cubicBezTo>
                  <a:cubicBezTo>
                    <a:pt x="97" y="10"/>
                    <a:pt x="96" y="10"/>
                    <a:pt x="96" y="11"/>
                  </a:cubicBezTo>
                  <a:cubicBezTo>
                    <a:pt x="96" y="11"/>
                    <a:pt x="96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7" y="12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4"/>
                    <a:pt x="94" y="15"/>
                    <a:pt x="95" y="15"/>
                  </a:cubicBezTo>
                  <a:lnTo>
                    <a:pt x="94" y="15"/>
                  </a:lnTo>
                  <a:close/>
                  <a:moveTo>
                    <a:pt x="95" y="18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4" y="19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5" y="19"/>
                    <a:pt x="95" y="1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lose/>
                  <a:moveTo>
                    <a:pt x="73" y="10"/>
                  </a:move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10"/>
                    <a:pt x="73" y="10"/>
                    <a:pt x="73" y="10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1" y="53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15" y="52"/>
                  </a:moveTo>
                  <a:cubicBezTo>
                    <a:pt x="16" y="52"/>
                    <a:pt x="16" y="51"/>
                    <a:pt x="16" y="51"/>
                  </a:cubicBezTo>
                  <a:cubicBezTo>
                    <a:pt x="16" y="51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2" y="51"/>
                  </a:move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lose/>
                  <a:moveTo>
                    <a:pt x="10" y="49"/>
                  </a:move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10" y="49"/>
                    <a:pt x="10" y="49"/>
                  </a:cubicBezTo>
                  <a:close/>
                  <a:moveTo>
                    <a:pt x="13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lose/>
                  <a:moveTo>
                    <a:pt x="8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lnTo>
                    <a:pt x="3" y="41"/>
                  </a:ln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106" y="49"/>
                  </a:move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lose/>
                  <a:moveTo>
                    <a:pt x="65" y="10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lose/>
                  <a:moveTo>
                    <a:pt x="100" y="8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15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lose/>
                  <a:moveTo>
                    <a:pt x="6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lose/>
                  <a:moveTo>
                    <a:pt x="105" y="28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lose/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2"/>
                    <a:pt x="99" y="2"/>
                    <a:pt x="99" y="2"/>
                  </a:cubicBezTo>
                  <a:close/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lose/>
                  <a:moveTo>
                    <a:pt x="98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lose/>
                  <a:moveTo>
                    <a:pt x="18" y="56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4" y="55"/>
                  </a:moveTo>
                  <a:cubicBezTo>
                    <a:pt x="14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8" y="61"/>
                  </a:moveTo>
                  <a:cubicBezTo>
                    <a:pt x="18" y="60"/>
                    <a:pt x="18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lose/>
                  <a:moveTo>
                    <a:pt x="102" y="68"/>
                  </a:moveTo>
                  <a:cubicBezTo>
                    <a:pt x="101" y="68"/>
                    <a:pt x="101" y="68"/>
                    <a:pt x="100" y="68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9"/>
                    <a:pt x="101" y="70"/>
                    <a:pt x="101" y="70"/>
                  </a:cubicBezTo>
                  <a:cubicBezTo>
                    <a:pt x="101" y="70"/>
                    <a:pt x="102" y="70"/>
                    <a:pt x="102" y="70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3" y="69"/>
                    <a:pt x="102" y="69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lose/>
                  <a:moveTo>
                    <a:pt x="19" y="61"/>
                  </a:moveTo>
                  <a:cubicBezTo>
                    <a:pt x="18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9" y="62"/>
                  </a:cubicBezTo>
                  <a:cubicBezTo>
                    <a:pt x="19" y="61"/>
                    <a:pt x="19" y="61"/>
                    <a:pt x="19" y="61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8" y="59"/>
                  </a:cubicBezTo>
                  <a:cubicBezTo>
                    <a:pt x="17" y="59"/>
                    <a:pt x="17" y="59"/>
                    <a:pt x="17" y="59"/>
                  </a:cubicBezTo>
                  <a:close/>
                  <a:moveTo>
                    <a:pt x="64" y="11"/>
                  </a:moveTo>
                  <a:cubicBezTo>
                    <a:pt x="64" y="11"/>
                    <a:pt x="64" y="11"/>
                    <a:pt x="64" y="11"/>
                  </a:cubicBezTo>
                  <a:cubicBezTo>
                    <a:pt x="65" y="11"/>
                    <a:pt x="64" y="10"/>
                    <a:pt x="64" y="10"/>
                  </a:cubicBezTo>
                  <a:cubicBezTo>
                    <a:pt x="64" y="10"/>
                    <a:pt x="64" y="10"/>
                    <a:pt x="64" y="11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0" y="11"/>
                  </a:cubicBezTo>
                  <a:cubicBezTo>
                    <a:pt x="60" y="11"/>
                    <a:pt x="60" y="12"/>
                    <a:pt x="60" y="12"/>
                  </a:cubicBezTo>
                  <a:cubicBezTo>
                    <a:pt x="60" y="12"/>
                    <a:pt x="60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103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3" y="72"/>
                  </a:cubicBezTo>
                  <a:close/>
                  <a:moveTo>
                    <a:pt x="67" y="52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7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99" y="68"/>
                  </a:moveTo>
                  <a:cubicBezTo>
                    <a:pt x="99" y="68"/>
                    <a:pt x="100" y="68"/>
                    <a:pt x="100" y="68"/>
                  </a:cubicBezTo>
                  <a:cubicBezTo>
                    <a:pt x="100" y="68"/>
                    <a:pt x="100" y="68"/>
                    <a:pt x="99" y="68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4" y="13"/>
                  </a:cubicBezTo>
                  <a:cubicBezTo>
                    <a:pt x="94" y="13"/>
                    <a:pt x="94" y="14"/>
                    <a:pt x="94" y="14"/>
                  </a:cubicBezTo>
                  <a:cubicBezTo>
                    <a:pt x="94" y="14"/>
                    <a:pt x="94" y="14"/>
                    <a:pt x="95" y="14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63" y="10"/>
                  </a:move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lose/>
                  <a:moveTo>
                    <a:pt x="89" y="66"/>
                  </a:move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7" y="2"/>
                  </a:cubicBezTo>
                  <a:close/>
                  <a:moveTo>
                    <a:pt x="12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lose/>
                  <a:moveTo>
                    <a:pt x="17" y="55"/>
                  </a:move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lose/>
                  <a:moveTo>
                    <a:pt x="100" y="33"/>
                  </a:move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lose/>
                  <a:moveTo>
                    <a:pt x="101" y="7"/>
                  </a:move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lose/>
                  <a:moveTo>
                    <a:pt x="56" y="15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59" y="63"/>
                  </a:move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59" y="63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lose/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lose/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lose/>
                  <a:moveTo>
                    <a:pt x="16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42" y="62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lose/>
                  <a:moveTo>
                    <a:pt x="64" y="14"/>
                  </a:move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lose/>
                  <a:moveTo>
                    <a:pt x="84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99" y="71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lose/>
                  <a:moveTo>
                    <a:pt x="102" y="39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lose/>
                  <a:moveTo>
                    <a:pt x="4" y="41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3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lose/>
                  <a:moveTo>
                    <a:pt x="102" y="43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lose/>
                  <a:moveTo>
                    <a:pt x="76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105" y="46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5" y="46"/>
                    <a:pt x="105" y="46"/>
                  </a:cubicBezTo>
                  <a:close/>
                  <a:moveTo>
                    <a:pt x="101" y="47"/>
                  </a:move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1" y="47"/>
                  </a:cubicBezTo>
                  <a:close/>
                  <a:moveTo>
                    <a:pt x="107" y="47"/>
                  </a:move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3" y="50"/>
                    <a:pt x="13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05" y="50"/>
                  </a:moveTo>
                  <a:cubicBezTo>
                    <a:pt x="105" y="50"/>
                    <a:pt x="105" y="50"/>
                    <a:pt x="105" y="50"/>
                  </a:cubicBezTo>
                  <a:cubicBezTo>
                    <a:pt x="105" y="50"/>
                    <a:pt x="105" y="50"/>
                    <a:pt x="105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04" y="50"/>
                  </a:move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lose/>
                  <a:moveTo>
                    <a:pt x="78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lose/>
                  <a:moveTo>
                    <a:pt x="8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  <a:moveTo>
                    <a:pt x="74" y="20"/>
                  </a:move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lose/>
                  <a:moveTo>
                    <a:pt x="9" y="3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101" y="30"/>
                  </a:move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100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9"/>
                    <a:pt x="53" y="39"/>
                    <a:pt x="53" y="39"/>
                  </a:cubicBezTo>
                  <a:lnTo>
                    <a:pt x="53" y="38"/>
                  </a:lnTo>
                  <a:close/>
                  <a:moveTo>
                    <a:pt x="103" y="39"/>
                  </a:moveTo>
                  <a:cubicBezTo>
                    <a:pt x="103" y="39"/>
                    <a:pt x="103" y="39"/>
                    <a:pt x="103" y="39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38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01" y="40"/>
                  </a:move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lose/>
                  <a:moveTo>
                    <a:pt x="101" y="41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lose/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  <a:moveTo>
                    <a:pt x="9" y="44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9" y="44"/>
                  </a:ln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lose/>
                  <a:moveTo>
                    <a:pt x="106" y="48"/>
                  </a:move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lose/>
                  <a:moveTo>
                    <a:pt x="11" y="48"/>
                  </a:move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8"/>
                  </a:cubicBezTo>
                  <a:close/>
                  <a:moveTo>
                    <a:pt x="7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7" y="49"/>
                  </a:lnTo>
                  <a:close/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3" y="50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5" y="51"/>
                  </a:move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15" y="53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lose/>
                  <a:moveTo>
                    <a:pt x="16" y="54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3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56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lose/>
                  <a:moveTo>
                    <a:pt x="18" y="56"/>
                  </a:move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7" y="56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lose/>
                  <a:moveTo>
                    <a:pt x="17" y="58"/>
                  </a:moveTo>
                  <a:cubicBezTo>
                    <a:pt x="17" y="58"/>
                    <a:pt x="17" y="58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lose/>
                  <a:moveTo>
                    <a:pt x="18" y="58"/>
                  </a:moveTo>
                  <a:cubicBezTo>
                    <a:pt x="18" y="58"/>
                    <a:pt x="18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17" y="58"/>
                    <a:pt x="17" y="58"/>
                    <a:pt x="17" y="58"/>
                  </a:cubicBezTo>
                  <a:lnTo>
                    <a:pt x="17" y="59"/>
                  </a:ln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81" y="1"/>
                  </a:move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lose/>
                  <a:moveTo>
                    <a:pt x="23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lose/>
                  <a:moveTo>
                    <a:pt x="53" y="61"/>
                  </a:move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lose/>
                  <a:moveTo>
                    <a:pt x="66" y="62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lose/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lose/>
                  <a:moveTo>
                    <a:pt x="52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lose/>
                  <a:moveTo>
                    <a:pt x="99" y="7"/>
                  </a:moveTo>
                  <a:cubicBezTo>
                    <a:pt x="99" y="7"/>
                    <a:pt x="99" y="7"/>
                    <a:pt x="99" y="7"/>
                  </a:cubicBezTo>
                  <a:cubicBezTo>
                    <a:pt x="99" y="7"/>
                    <a:pt x="99" y="7"/>
                    <a:pt x="99" y="7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101" y="73"/>
                  </a:move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lose/>
                  <a:moveTo>
                    <a:pt x="60" y="10"/>
                  </a:move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lose/>
                  <a:moveTo>
                    <a:pt x="63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37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solidFill>
              <a:srgbClr val="E0C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2A33426-5224-2F42-1E97-8E5A20E61C5F}"/>
                </a:ext>
              </a:extLst>
            </p:cNvPr>
            <p:cNvSpPr txBox="1"/>
            <p:nvPr/>
          </p:nvSpPr>
          <p:spPr>
            <a:xfrm>
              <a:off x="5901577" y="5798545"/>
              <a:ext cx="720296" cy="28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自给自足自然经济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EC159EE-C062-31E1-0555-6DCE0E0C83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01949"/>
            <a:ext cx="3304982" cy="78329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A5F46B-80DB-BECE-6AAA-7CE505D8BC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1" b="94688" l="9722" r="91468">
                        <a14:foregroundMark x1="28175" y1="14375" x2="28175" y2="14375"/>
                        <a14:foregroundMark x1="49603" y1="8438" x2="49603" y2="8438"/>
                        <a14:foregroundMark x1="49405" y1="3594" x2="49405" y2="3594"/>
                        <a14:foregroundMark x1="68056" y1="9375" x2="68056" y2="9375"/>
                        <a14:foregroundMark x1="78373" y1="21250" x2="78373" y2="21250"/>
                        <a14:foregroundMark x1="82937" y1="34375" x2="82937" y2="34375"/>
                        <a14:foregroundMark x1="21825" y1="29531" x2="21825" y2="29531"/>
                        <a14:foregroundMark x1="50794" y1="30469" x2="50595" y2="52188"/>
                        <a14:foregroundMark x1="50198" y1="61250" x2="50198" y2="61250"/>
                        <a14:foregroundMark x1="16865" y1="44844" x2="16865" y2="44844"/>
                        <a14:foregroundMark x1="26190" y1="48906" x2="26190" y2="48906"/>
                        <a14:foregroundMark x1="71429" y1="49375" x2="71429" y2="49375"/>
                        <a14:foregroundMark x1="91468" y1="66250" x2="91468" y2="66250"/>
                        <a14:foregroundMark x1="58135" y1="92656" x2="58135" y2="92656"/>
                        <a14:foregroundMark x1="43651" y1="94219" x2="43651" y2="94219"/>
                        <a14:foregroundMark x1="57937" y1="94844" x2="57937" y2="9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767" y="34428"/>
            <a:ext cx="994030" cy="1263074"/>
          </a:xfrm>
          <a:prstGeom prst="rect">
            <a:avLst/>
          </a:prstGeom>
          <a:effectLst>
            <a:glow rad="50800">
              <a:schemeClr val="bg1">
                <a:alpha val="52000"/>
              </a:schemeClr>
            </a:glow>
          </a:effec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27289B2-7537-F531-F877-D3F9725848AD}"/>
              </a:ext>
            </a:extLst>
          </p:cNvPr>
          <p:cNvSpPr txBox="1"/>
          <p:nvPr/>
        </p:nvSpPr>
        <p:spPr>
          <a:xfrm>
            <a:off x="3619232" y="746983"/>
            <a:ext cx="8342423" cy="63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rgbClr val="FFFFFF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请从英国的角度谈谈，发动战争的真正原因？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3AAECE8-5781-FC9E-2C47-8A6D3F29A072}"/>
              </a:ext>
            </a:extLst>
          </p:cNvPr>
          <p:cNvGrpSpPr/>
          <p:nvPr/>
        </p:nvGrpSpPr>
        <p:grpSpPr>
          <a:xfrm rot="5557955">
            <a:off x="-1062299" y="1549594"/>
            <a:ext cx="5951496" cy="4537560"/>
            <a:chOff x="196850" y="5254624"/>
            <a:chExt cx="1309687" cy="998536"/>
          </a:xfrm>
          <a:gradFill>
            <a:gsLst>
              <a:gs pos="79000">
                <a:srgbClr val="E0C676"/>
              </a:gs>
              <a:gs pos="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41" name="Freeform 77752">
              <a:extLst>
                <a:ext uri="{FF2B5EF4-FFF2-40B4-BE49-F238E27FC236}">
                  <a16:creationId xmlns:a16="http://schemas.microsoft.com/office/drawing/2014/main" id="{40C57733-9DA9-0E95-A81E-2AF96548D1A2}"/>
                </a:ext>
              </a:extLst>
            </p:cNvPr>
            <p:cNvSpPr/>
            <p:nvPr/>
          </p:nvSpPr>
          <p:spPr bwMode="auto">
            <a:xfrm>
              <a:off x="1074738" y="54816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7753">
              <a:extLst>
                <a:ext uri="{FF2B5EF4-FFF2-40B4-BE49-F238E27FC236}">
                  <a16:creationId xmlns:a16="http://schemas.microsoft.com/office/drawing/2014/main" id="{853EF7DE-4919-2012-0AF5-9FB50646C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188" y="5603874"/>
              <a:ext cx="157163" cy="546100"/>
            </a:xfrm>
            <a:custGeom>
              <a:avLst/>
              <a:gdLst>
                <a:gd name="T0" fmla="*/ 14 w 37"/>
                <a:gd name="T1" fmla="*/ 58 h 128"/>
                <a:gd name="T2" fmla="*/ 16 w 37"/>
                <a:gd name="T3" fmla="*/ 64 h 128"/>
                <a:gd name="T4" fmla="*/ 17 w 37"/>
                <a:gd name="T5" fmla="*/ 74 h 128"/>
                <a:gd name="T6" fmla="*/ 22 w 37"/>
                <a:gd name="T7" fmla="*/ 83 h 128"/>
                <a:gd name="T8" fmla="*/ 25 w 37"/>
                <a:gd name="T9" fmla="*/ 88 h 128"/>
                <a:gd name="T10" fmla="*/ 29 w 37"/>
                <a:gd name="T11" fmla="*/ 93 h 128"/>
                <a:gd name="T12" fmla="*/ 33 w 37"/>
                <a:gd name="T13" fmla="*/ 98 h 128"/>
                <a:gd name="T14" fmla="*/ 36 w 37"/>
                <a:gd name="T15" fmla="*/ 102 h 128"/>
                <a:gd name="T16" fmla="*/ 34 w 37"/>
                <a:gd name="T17" fmla="*/ 110 h 128"/>
                <a:gd name="T18" fmla="*/ 30 w 37"/>
                <a:gd name="T19" fmla="*/ 115 h 128"/>
                <a:gd name="T20" fmla="*/ 30 w 37"/>
                <a:gd name="T21" fmla="*/ 126 h 128"/>
                <a:gd name="T22" fmla="*/ 21 w 37"/>
                <a:gd name="T23" fmla="*/ 122 h 128"/>
                <a:gd name="T24" fmla="*/ 18 w 37"/>
                <a:gd name="T25" fmla="*/ 120 h 128"/>
                <a:gd name="T26" fmla="*/ 18 w 37"/>
                <a:gd name="T27" fmla="*/ 113 h 128"/>
                <a:gd name="T28" fmla="*/ 13 w 37"/>
                <a:gd name="T29" fmla="*/ 112 h 128"/>
                <a:gd name="T30" fmla="*/ 11 w 37"/>
                <a:gd name="T31" fmla="*/ 106 h 128"/>
                <a:gd name="T32" fmla="*/ 8 w 37"/>
                <a:gd name="T33" fmla="*/ 102 h 128"/>
                <a:gd name="T34" fmla="*/ 8 w 37"/>
                <a:gd name="T35" fmla="*/ 96 h 128"/>
                <a:gd name="T36" fmla="*/ 6 w 37"/>
                <a:gd name="T37" fmla="*/ 91 h 128"/>
                <a:gd name="T38" fmla="*/ 6 w 37"/>
                <a:gd name="T39" fmla="*/ 82 h 128"/>
                <a:gd name="T40" fmla="*/ 7 w 37"/>
                <a:gd name="T41" fmla="*/ 74 h 128"/>
                <a:gd name="T42" fmla="*/ 6 w 37"/>
                <a:gd name="T43" fmla="*/ 64 h 128"/>
                <a:gd name="T44" fmla="*/ 5 w 37"/>
                <a:gd name="T45" fmla="*/ 55 h 128"/>
                <a:gd name="T46" fmla="*/ 3 w 37"/>
                <a:gd name="T47" fmla="*/ 43 h 128"/>
                <a:gd name="T48" fmla="*/ 3 w 37"/>
                <a:gd name="T49" fmla="*/ 32 h 128"/>
                <a:gd name="T50" fmla="*/ 2 w 37"/>
                <a:gd name="T51" fmla="*/ 23 h 128"/>
                <a:gd name="T52" fmla="*/ 3 w 37"/>
                <a:gd name="T53" fmla="*/ 15 h 128"/>
                <a:gd name="T54" fmla="*/ 2 w 37"/>
                <a:gd name="T55" fmla="*/ 9 h 128"/>
                <a:gd name="T56" fmla="*/ 1 w 37"/>
                <a:gd name="T57" fmla="*/ 2 h 128"/>
                <a:gd name="T58" fmla="*/ 7 w 37"/>
                <a:gd name="T59" fmla="*/ 7 h 128"/>
                <a:gd name="T60" fmla="*/ 7 w 37"/>
                <a:gd name="T61" fmla="*/ 12 h 128"/>
                <a:gd name="T62" fmla="*/ 8 w 37"/>
                <a:gd name="T63" fmla="*/ 20 h 128"/>
                <a:gd name="T64" fmla="*/ 9 w 37"/>
                <a:gd name="T65" fmla="*/ 32 h 128"/>
                <a:gd name="T66" fmla="*/ 12 w 37"/>
                <a:gd name="T67" fmla="*/ 43 h 128"/>
                <a:gd name="T68" fmla="*/ 13 w 37"/>
                <a:gd name="T69" fmla="*/ 53 h 128"/>
                <a:gd name="T70" fmla="*/ 28 w 37"/>
                <a:gd name="T71" fmla="*/ 127 h 128"/>
                <a:gd name="T72" fmla="*/ 28 w 37"/>
                <a:gd name="T73" fmla="*/ 127 h 128"/>
                <a:gd name="T74" fmla="*/ 13 w 37"/>
                <a:gd name="T75" fmla="*/ 78 h 128"/>
                <a:gd name="T76" fmla="*/ 4 w 37"/>
                <a:gd name="T77" fmla="*/ 22 h 128"/>
                <a:gd name="T78" fmla="*/ 3 w 37"/>
                <a:gd name="T79" fmla="*/ 23 h 128"/>
                <a:gd name="T80" fmla="*/ 16 w 37"/>
                <a:gd name="T81" fmla="*/ 102 h 128"/>
                <a:gd name="T82" fmla="*/ 16 w 37"/>
                <a:gd name="T83" fmla="*/ 102 h 128"/>
                <a:gd name="T84" fmla="*/ 11 w 37"/>
                <a:gd name="T85" fmla="*/ 52 h 128"/>
                <a:gd name="T86" fmla="*/ 11 w 37"/>
                <a:gd name="T87" fmla="*/ 43 h 128"/>
                <a:gd name="T88" fmla="*/ 10 w 37"/>
                <a:gd name="T89" fmla="*/ 38 h 128"/>
                <a:gd name="T90" fmla="*/ 16 w 37"/>
                <a:gd name="T91" fmla="*/ 86 h 128"/>
                <a:gd name="T92" fmla="*/ 16 w 37"/>
                <a:gd name="T93" fmla="*/ 86 h 128"/>
                <a:gd name="T94" fmla="*/ 6 w 37"/>
                <a:gd name="T95" fmla="*/ 12 h 128"/>
                <a:gd name="T96" fmla="*/ 14 w 37"/>
                <a:gd name="T97" fmla="*/ 77 h 128"/>
                <a:gd name="T98" fmla="*/ 13 w 37"/>
                <a:gd name="T99" fmla="*/ 78 h 128"/>
                <a:gd name="T100" fmla="*/ 6 w 37"/>
                <a:gd name="T101" fmla="*/ 80 h 128"/>
                <a:gd name="T102" fmla="*/ 9 w 37"/>
                <a:gd name="T103" fmla="*/ 72 h 128"/>
                <a:gd name="T104" fmla="*/ 7 w 37"/>
                <a:gd name="T105" fmla="*/ 34 h 128"/>
                <a:gd name="T106" fmla="*/ 7 w 37"/>
                <a:gd name="T107" fmla="*/ 25 h 128"/>
                <a:gd name="T108" fmla="*/ 7 w 37"/>
                <a:gd name="T109" fmla="*/ 14 h 128"/>
                <a:gd name="T110" fmla="*/ 7 w 37"/>
                <a:gd name="T111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" h="128">
                  <a:moveTo>
                    <a:pt x="13" y="55"/>
                  </a:moveTo>
                  <a:cubicBezTo>
                    <a:pt x="13" y="55"/>
                    <a:pt x="13" y="55"/>
                    <a:pt x="13" y="56"/>
                  </a:cubicBezTo>
                  <a:cubicBezTo>
                    <a:pt x="13" y="56"/>
                    <a:pt x="13" y="57"/>
                    <a:pt x="14" y="58"/>
                  </a:cubicBezTo>
                  <a:cubicBezTo>
                    <a:pt x="14" y="58"/>
                    <a:pt x="14" y="59"/>
                    <a:pt x="14" y="60"/>
                  </a:cubicBezTo>
                  <a:cubicBezTo>
                    <a:pt x="14" y="61"/>
                    <a:pt x="15" y="62"/>
                    <a:pt x="15" y="62"/>
                  </a:cubicBezTo>
                  <a:cubicBezTo>
                    <a:pt x="16" y="63"/>
                    <a:pt x="16" y="64"/>
                    <a:pt x="16" y="64"/>
                  </a:cubicBezTo>
                  <a:cubicBezTo>
                    <a:pt x="15" y="65"/>
                    <a:pt x="16" y="67"/>
                    <a:pt x="15" y="67"/>
                  </a:cubicBezTo>
                  <a:cubicBezTo>
                    <a:pt x="16" y="68"/>
                    <a:pt x="15" y="70"/>
                    <a:pt x="16" y="71"/>
                  </a:cubicBezTo>
                  <a:cubicBezTo>
                    <a:pt x="17" y="71"/>
                    <a:pt x="17" y="73"/>
                    <a:pt x="17" y="74"/>
                  </a:cubicBezTo>
                  <a:cubicBezTo>
                    <a:pt x="17" y="75"/>
                    <a:pt x="17" y="76"/>
                    <a:pt x="18" y="77"/>
                  </a:cubicBezTo>
                  <a:cubicBezTo>
                    <a:pt x="18" y="78"/>
                    <a:pt x="18" y="79"/>
                    <a:pt x="19" y="80"/>
                  </a:cubicBezTo>
                  <a:cubicBezTo>
                    <a:pt x="20" y="80"/>
                    <a:pt x="21" y="82"/>
                    <a:pt x="22" y="83"/>
                  </a:cubicBezTo>
                  <a:cubicBezTo>
                    <a:pt x="22" y="84"/>
                    <a:pt x="23" y="84"/>
                    <a:pt x="23" y="84"/>
                  </a:cubicBezTo>
                  <a:cubicBezTo>
                    <a:pt x="23" y="85"/>
                    <a:pt x="24" y="86"/>
                    <a:pt x="24" y="86"/>
                  </a:cubicBezTo>
                  <a:cubicBezTo>
                    <a:pt x="24" y="87"/>
                    <a:pt x="25" y="87"/>
                    <a:pt x="25" y="88"/>
                  </a:cubicBezTo>
                  <a:cubicBezTo>
                    <a:pt x="25" y="88"/>
                    <a:pt x="25" y="88"/>
                    <a:pt x="26" y="89"/>
                  </a:cubicBezTo>
                  <a:cubicBezTo>
                    <a:pt x="26" y="90"/>
                    <a:pt x="28" y="91"/>
                    <a:pt x="28" y="93"/>
                  </a:cubicBezTo>
                  <a:cubicBezTo>
                    <a:pt x="28" y="93"/>
                    <a:pt x="28" y="93"/>
                    <a:pt x="29" y="93"/>
                  </a:cubicBezTo>
                  <a:cubicBezTo>
                    <a:pt x="29" y="94"/>
                    <a:pt x="30" y="94"/>
                    <a:pt x="31" y="95"/>
                  </a:cubicBezTo>
                  <a:cubicBezTo>
                    <a:pt x="31" y="95"/>
                    <a:pt x="31" y="96"/>
                    <a:pt x="31" y="96"/>
                  </a:cubicBezTo>
                  <a:cubicBezTo>
                    <a:pt x="32" y="97"/>
                    <a:pt x="32" y="97"/>
                    <a:pt x="33" y="98"/>
                  </a:cubicBezTo>
                  <a:cubicBezTo>
                    <a:pt x="33" y="99"/>
                    <a:pt x="34" y="99"/>
                    <a:pt x="35" y="99"/>
                  </a:cubicBezTo>
                  <a:cubicBezTo>
                    <a:pt x="35" y="99"/>
                    <a:pt x="34" y="100"/>
                    <a:pt x="34" y="100"/>
                  </a:cubicBezTo>
                  <a:cubicBezTo>
                    <a:pt x="35" y="101"/>
                    <a:pt x="35" y="101"/>
                    <a:pt x="36" y="102"/>
                  </a:cubicBezTo>
                  <a:cubicBezTo>
                    <a:pt x="36" y="103"/>
                    <a:pt x="36" y="104"/>
                    <a:pt x="36" y="106"/>
                  </a:cubicBezTo>
                  <a:cubicBezTo>
                    <a:pt x="37" y="107"/>
                    <a:pt x="37" y="108"/>
                    <a:pt x="35" y="109"/>
                  </a:cubicBezTo>
                  <a:cubicBezTo>
                    <a:pt x="35" y="109"/>
                    <a:pt x="35" y="110"/>
                    <a:pt x="34" y="110"/>
                  </a:cubicBezTo>
                  <a:cubicBezTo>
                    <a:pt x="34" y="110"/>
                    <a:pt x="33" y="110"/>
                    <a:pt x="33" y="110"/>
                  </a:cubicBezTo>
                  <a:cubicBezTo>
                    <a:pt x="32" y="111"/>
                    <a:pt x="32" y="112"/>
                    <a:pt x="32" y="113"/>
                  </a:cubicBezTo>
                  <a:cubicBezTo>
                    <a:pt x="32" y="114"/>
                    <a:pt x="32" y="114"/>
                    <a:pt x="30" y="115"/>
                  </a:cubicBezTo>
                  <a:cubicBezTo>
                    <a:pt x="31" y="116"/>
                    <a:pt x="31" y="117"/>
                    <a:pt x="31" y="118"/>
                  </a:cubicBezTo>
                  <a:cubicBezTo>
                    <a:pt x="31" y="120"/>
                    <a:pt x="31" y="122"/>
                    <a:pt x="30" y="125"/>
                  </a:cubicBezTo>
                  <a:cubicBezTo>
                    <a:pt x="30" y="125"/>
                    <a:pt x="30" y="125"/>
                    <a:pt x="30" y="126"/>
                  </a:cubicBezTo>
                  <a:cubicBezTo>
                    <a:pt x="29" y="128"/>
                    <a:pt x="24" y="128"/>
                    <a:pt x="23" y="126"/>
                  </a:cubicBezTo>
                  <a:cubicBezTo>
                    <a:pt x="22" y="125"/>
                    <a:pt x="21" y="124"/>
                    <a:pt x="22" y="122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1" y="122"/>
                    <a:pt x="21" y="121"/>
                    <a:pt x="20" y="121"/>
                  </a:cubicBezTo>
                  <a:cubicBezTo>
                    <a:pt x="20" y="121"/>
                    <a:pt x="19" y="121"/>
                    <a:pt x="19" y="121"/>
                  </a:cubicBezTo>
                  <a:cubicBezTo>
                    <a:pt x="19" y="121"/>
                    <a:pt x="18" y="120"/>
                    <a:pt x="18" y="120"/>
                  </a:cubicBezTo>
                  <a:cubicBezTo>
                    <a:pt x="18" y="118"/>
                    <a:pt x="18" y="116"/>
                    <a:pt x="18" y="114"/>
                  </a:cubicBezTo>
                  <a:cubicBezTo>
                    <a:pt x="18" y="114"/>
                    <a:pt x="18" y="114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7" y="113"/>
                    <a:pt x="16" y="113"/>
                    <a:pt x="15" y="114"/>
                  </a:cubicBezTo>
                  <a:cubicBezTo>
                    <a:pt x="14" y="114"/>
                    <a:pt x="13" y="114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3" y="111"/>
                    <a:pt x="13" y="111"/>
                    <a:pt x="13" y="110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3" y="108"/>
                    <a:pt x="12" y="107"/>
                    <a:pt x="11" y="106"/>
                  </a:cubicBezTo>
                  <a:cubicBezTo>
                    <a:pt x="11" y="105"/>
                    <a:pt x="10" y="105"/>
                    <a:pt x="10" y="104"/>
                  </a:cubicBezTo>
                  <a:cubicBezTo>
                    <a:pt x="10" y="104"/>
                    <a:pt x="10" y="104"/>
                    <a:pt x="10" y="103"/>
                  </a:cubicBezTo>
                  <a:cubicBezTo>
                    <a:pt x="9" y="103"/>
                    <a:pt x="9" y="102"/>
                    <a:pt x="8" y="102"/>
                  </a:cubicBezTo>
                  <a:cubicBezTo>
                    <a:pt x="8" y="101"/>
                    <a:pt x="8" y="101"/>
                    <a:pt x="8" y="100"/>
                  </a:cubicBezTo>
                  <a:cubicBezTo>
                    <a:pt x="8" y="99"/>
                    <a:pt x="7" y="99"/>
                    <a:pt x="7" y="98"/>
                  </a:cubicBezTo>
                  <a:cubicBezTo>
                    <a:pt x="7" y="98"/>
                    <a:pt x="7" y="97"/>
                    <a:pt x="8" y="96"/>
                  </a:cubicBezTo>
                  <a:cubicBezTo>
                    <a:pt x="7" y="95"/>
                    <a:pt x="7" y="95"/>
                    <a:pt x="7" y="94"/>
                  </a:cubicBezTo>
                  <a:cubicBezTo>
                    <a:pt x="7" y="94"/>
                    <a:pt x="6" y="93"/>
                    <a:pt x="7" y="93"/>
                  </a:cubicBezTo>
                  <a:cubicBezTo>
                    <a:pt x="7" y="92"/>
                    <a:pt x="6" y="92"/>
                    <a:pt x="6" y="91"/>
                  </a:cubicBezTo>
                  <a:cubicBezTo>
                    <a:pt x="6" y="90"/>
                    <a:pt x="6" y="88"/>
                    <a:pt x="5" y="86"/>
                  </a:cubicBezTo>
                  <a:cubicBezTo>
                    <a:pt x="5" y="85"/>
                    <a:pt x="6" y="84"/>
                    <a:pt x="6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5" y="80"/>
                    <a:pt x="5" y="78"/>
                    <a:pt x="6" y="77"/>
                  </a:cubicBezTo>
                  <a:cubicBezTo>
                    <a:pt x="6" y="76"/>
                    <a:pt x="6" y="76"/>
                    <a:pt x="6" y="75"/>
                  </a:cubicBezTo>
                  <a:cubicBezTo>
                    <a:pt x="6" y="75"/>
                    <a:pt x="6" y="74"/>
                    <a:pt x="7" y="74"/>
                  </a:cubicBezTo>
                  <a:cubicBezTo>
                    <a:pt x="6" y="73"/>
                    <a:pt x="6" y="73"/>
                    <a:pt x="6" y="72"/>
                  </a:cubicBezTo>
                  <a:cubicBezTo>
                    <a:pt x="6" y="71"/>
                    <a:pt x="6" y="69"/>
                    <a:pt x="6" y="67"/>
                  </a:cubicBezTo>
                  <a:cubicBezTo>
                    <a:pt x="6" y="66"/>
                    <a:pt x="6" y="65"/>
                    <a:pt x="6" y="64"/>
                  </a:cubicBezTo>
                  <a:cubicBezTo>
                    <a:pt x="6" y="63"/>
                    <a:pt x="5" y="62"/>
                    <a:pt x="5" y="61"/>
                  </a:cubicBezTo>
                  <a:cubicBezTo>
                    <a:pt x="5" y="60"/>
                    <a:pt x="5" y="58"/>
                    <a:pt x="5" y="57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2"/>
                    <a:pt x="4" y="50"/>
                    <a:pt x="3" y="48"/>
                  </a:cubicBezTo>
                  <a:cubicBezTo>
                    <a:pt x="3" y="46"/>
                    <a:pt x="3" y="45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2" y="35"/>
                  </a:cubicBezTo>
                  <a:cubicBezTo>
                    <a:pt x="3" y="34"/>
                    <a:pt x="3" y="33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6"/>
                    <a:pt x="3" y="26"/>
                    <a:pt x="2" y="25"/>
                  </a:cubicBezTo>
                  <a:cubicBezTo>
                    <a:pt x="2" y="25"/>
                    <a:pt x="2" y="24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3" y="20"/>
                    <a:pt x="3" y="18"/>
                    <a:pt x="3" y="16"/>
                  </a:cubicBezTo>
                  <a:cubicBezTo>
                    <a:pt x="2" y="16"/>
                    <a:pt x="3" y="16"/>
                    <a:pt x="3" y="15"/>
                  </a:cubicBezTo>
                  <a:cubicBezTo>
                    <a:pt x="3" y="14"/>
                    <a:pt x="2" y="14"/>
                    <a:pt x="3" y="13"/>
                  </a:cubicBezTo>
                  <a:cubicBezTo>
                    <a:pt x="3" y="13"/>
                    <a:pt x="3" y="13"/>
                    <a:pt x="3" y="12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2" y="6"/>
                    <a:pt x="0" y="4"/>
                    <a:pt x="1" y="2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4"/>
                    <a:pt x="7" y="5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4"/>
                    <a:pt x="7" y="16"/>
                    <a:pt x="8" y="18"/>
                  </a:cubicBezTo>
                  <a:cubicBezTo>
                    <a:pt x="8" y="18"/>
                    <a:pt x="7" y="19"/>
                    <a:pt x="7" y="19"/>
                  </a:cubicBezTo>
                  <a:cubicBezTo>
                    <a:pt x="7" y="19"/>
                    <a:pt x="7" y="20"/>
                    <a:pt x="8" y="20"/>
                  </a:cubicBezTo>
                  <a:cubicBezTo>
                    <a:pt x="9" y="22"/>
                    <a:pt x="8" y="25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30"/>
                    <a:pt x="9" y="31"/>
                    <a:pt x="9" y="32"/>
                  </a:cubicBezTo>
                  <a:cubicBezTo>
                    <a:pt x="9" y="34"/>
                    <a:pt x="10" y="37"/>
                    <a:pt x="11" y="39"/>
                  </a:cubicBezTo>
                  <a:cubicBezTo>
                    <a:pt x="11" y="40"/>
                    <a:pt x="12" y="41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4"/>
                    <a:pt x="13" y="45"/>
                    <a:pt x="12" y="47"/>
                  </a:cubicBezTo>
                  <a:cubicBezTo>
                    <a:pt x="12" y="48"/>
                    <a:pt x="12" y="49"/>
                    <a:pt x="12" y="50"/>
                  </a:cubicBezTo>
                  <a:cubicBezTo>
                    <a:pt x="12" y="51"/>
                    <a:pt x="13" y="52"/>
                    <a:pt x="13" y="53"/>
                  </a:cubicBezTo>
                  <a:cubicBezTo>
                    <a:pt x="13" y="54"/>
                    <a:pt x="13" y="54"/>
                    <a:pt x="13" y="55"/>
                  </a:cubicBezTo>
                  <a:close/>
                  <a:moveTo>
                    <a:pt x="28" y="127"/>
                  </a:move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7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lose/>
                  <a:moveTo>
                    <a:pt x="12" y="78"/>
                  </a:move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3" y="78"/>
                  </a:cubicBezTo>
                  <a:cubicBezTo>
                    <a:pt x="13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lose/>
                  <a:moveTo>
                    <a:pt x="4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4" y="23"/>
                    <a:pt x="4" y="22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11" y="52"/>
                  </a:move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lose/>
                  <a:moveTo>
                    <a:pt x="1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lose/>
                  <a:moveTo>
                    <a:pt x="10" y="3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lose/>
                  <a:moveTo>
                    <a:pt x="16" y="86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6" y="86"/>
                    <a:pt x="16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5"/>
                    <a:pt x="16" y="85"/>
                    <a:pt x="16" y="86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14" y="77"/>
                  </a:moveTo>
                  <a:cubicBezTo>
                    <a:pt x="14" y="78"/>
                    <a:pt x="14" y="78"/>
                    <a:pt x="14" y="78"/>
                  </a:cubicBezTo>
                  <a:cubicBezTo>
                    <a:pt x="14" y="77"/>
                    <a:pt x="14" y="77"/>
                    <a:pt x="14" y="77"/>
                  </a:cubicBezTo>
                  <a:close/>
                  <a:moveTo>
                    <a:pt x="13" y="78"/>
                  </a:move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lose/>
                  <a:moveTo>
                    <a:pt x="6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lose/>
                  <a:moveTo>
                    <a:pt x="9" y="72"/>
                  </a:move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lose/>
                  <a:moveTo>
                    <a:pt x="7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lose/>
                  <a:moveTo>
                    <a:pt x="7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3" name="Freeform 77754">
              <a:extLst>
                <a:ext uri="{FF2B5EF4-FFF2-40B4-BE49-F238E27FC236}">
                  <a16:creationId xmlns:a16="http://schemas.microsoft.com/office/drawing/2014/main" id="{35043AED-67B9-192E-BE94-D6781FF23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413" y="5792786"/>
              <a:ext cx="203200" cy="255587"/>
            </a:xfrm>
            <a:custGeom>
              <a:avLst/>
              <a:gdLst>
                <a:gd name="T0" fmla="*/ 23 w 48"/>
                <a:gd name="T1" fmla="*/ 38 h 60"/>
                <a:gd name="T2" fmla="*/ 21 w 48"/>
                <a:gd name="T3" fmla="*/ 42 h 60"/>
                <a:gd name="T4" fmla="*/ 16 w 48"/>
                <a:gd name="T5" fmla="*/ 49 h 60"/>
                <a:gd name="T6" fmla="*/ 15 w 48"/>
                <a:gd name="T7" fmla="*/ 52 h 60"/>
                <a:gd name="T8" fmla="*/ 11 w 48"/>
                <a:gd name="T9" fmla="*/ 59 h 60"/>
                <a:gd name="T10" fmla="*/ 7 w 48"/>
                <a:gd name="T11" fmla="*/ 60 h 60"/>
                <a:gd name="T12" fmla="*/ 5 w 48"/>
                <a:gd name="T13" fmla="*/ 60 h 60"/>
                <a:gd name="T14" fmla="*/ 1 w 48"/>
                <a:gd name="T15" fmla="*/ 56 h 60"/>
                <a:gd name="T16" fmla="*/ 0 w 48"/>
                <a:gd name="T17" fmla="*/ 55 h 60"/>
                <a:gd name="T18" fmla="*/ 3 w 48"/>
                <a:gd name="T19" fmla="*/ 48 h 60"/>
                <a:gd name="T20" fmla="*/ 9 w 48"/>
                <a:gd name="T21" fmla="*/ 45 h 60"/>
                <a:gd name="T22" fmla="*/ 13 w 48"/>
                <a:gd name="T23" fmla="*/ 40 h 60"/>
                <a:gd name="T24" fmla="*/ 17 w 48"/>
                <a:gd name="T25" fmla="*/ 35 h 60"/>
                <a:gd name="T26" fmla="*/ 20 w 48"/>
                <a:gd name="T27" fmla="*/ 30 h 60"/>
                <a:gd name="T28" fmla="*/ 21 w 48"/>
                <a:gd name="T29" fmla="*/ 25 h 60"/>
                <a:gd name="T30" fmla="*/ 27 w 48"/>
                <a:gd name="T31" fmla="*/ 18 h 60"/>
                <a:gd name="T32" fmla="*/ 32 w 48"/>
                <a:gd name="T33" fmla="*/ 10 h 60"/>
                <a:gd name="T34" fmla="*/ 37 w 48"/>
                <a:gd name="T35" fmla="*/ 6 h 60"/>
                <a:gd name="T36" fmla="*/ 43 w 48"/>
                <a:gd name="T37" fmla="*/ 1 h 60"/>
                <a:gd name="T38" fmla="*/ 47 w 48"/>
                <a:gd name="T39" fmla="*/ 2 h 60"/>
                <a:gd name="T40" fmla="*/ 45 w 48"/>
                <a:gd name="T41" fmla="*/ 7 h 60"/>
                <a:gd name="T42" fmla="*/ 43 w 48"/>
                <a:gd name="T43" fmla="*/ 9 h 60"/>
                <a:gd name="T44" fmla="*/ 41 w 48"/>
                <a:gd name="T45" fmla="*/ 11 h 60"/>
                <a:gd name="T46" fmla="*/ 36 w 48"/>
                <a:gd name="T47" fmla="*/ 15 h 60"/>
                <a:gd name="T48" fmla="*/ 34 w 48"/>
                <a:gd name="T49" fmla="*/ 19 h 60"/>
                <a:gd name="T50" fmla="*/ 33 w 48"/>
                <a:gd name="T51" fmla="*/ 21 h 60"/>
                <a:gd name="T52" fmla="*/ 31 w 48"/>
                <a:gd name="T53" fmla="*/ 23 h 60"/>
                <a:gd name="T54" fmla="*/ 29 w 48"/>
                <a:gd name="T55" fmla="*/ 26 h 60"/>
                <a:gd name="T56" fmla="*/ 27 w 48"/>
                <a:gd name="T57" fmla="*/ 29 h 60"/>
                <a:gd name="T58" fmla="*/ 26 w 48"/>
                <a:gd name="T59" fmla="*/ 33 h 60"/>
                <a:gd name="T60" fmla="*/ 24 w 48"/>
                <a:gd name="T61" fmla="*/ 37 h 60"/>
                <a:gd name="T62" fmla="*/ 13 w 48"/>
                <a:gd name="T63" fmla="*/ 53 h 60"/>
                <a:gd name="T64" fmla="*/ 13 w 48"/>
                <a:gd name="T65" fmla="*/ 53 h 60"/>
                <a:gd name="T66" fmla="*/ 38 w 48"/>
                <a:gd name="T67" fmla="*/ 12 h 60"/>
                <a:gd name="T68" fmla="*/ 38 w 48"/>
                <a:gd name="T69" fmla="*/ 12 h 60"/>
                <a:gd name="T70" fmla="*/ 1 w 48"/>
                <a:gd name="T71" fmla="*/ 52 h 60"/>
                <a:gd name="T72" fmla="*/ 24 w 48"/>
                <a:gd name="T73" fmla="*/ 33 h 60"/>
                <a:gd name="T74" fmla="*/ 24 w 48"/>
                <a:gd name="T75" fmla="*/ 33 h 60"/>
                <a:gd name="T76" fmla="*/ 24 w 48"/>
                <a:gd name="T77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60">
                  <a:moveTo>
                    <a:pt x="24" y="37"/>
                  </a:moveTo>
                  <a:cubicBezTo>
                    <a:pt x="24" y="37"/>
                    <a:pt x="23" y="37"/>
                    <a:pt x="23" y="38"/>
                  </a:cubicBezTo>
                  <a:cubicBezTo>
                    <a:pt x="23" y="38"/>
                    <a:pt x="23" y="38"/>
                    <a:pt x="23" y="39"/>
                  </a:cubicBezTo>
                  <a:cubicBezTo>
                    <a:pt x="22" y="40"/>
                    <a:pt x="22" y="41"/>
                    <a:pt x="21" y="42"/>
                  </a:cubicBezTo>
                  <a:cubicBezTo>
                    <a:pt x="20" y="43"/>
                    <a:pt x="20" y="43"/>
                    <a:pt x="20" y="44"/>
                  </a:cubicBezTo>
                  <a:cubicBezTo>
                    <a:pt x="19" y="46"/>
                    <a:pt x="17" y="47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5" y="51"/>
                    <a:pt x="15" y="52"/>
                    <a:pt x="15" y="52"/>
                  </a:cubicBezTo>
                  <a:cubicBezTo>
                    <a:pt x="14" y="53"/>
                    <a:pt x="13" y="54"/>
                    <a:pt x="13" y="56"/>
                  </a:cubicBezTo>
                  <a:cubicBezTo>
                    <a:pt x="12" y="57"/>
                    <a:pt x="12" y="58"/>
                    <a:pt x="11" y="59"/>
                  </a:cubicBezTo>
                  <a:cubicBezTo>
                    <a:pt x="10" y="59"/>
                    <a:pt x="9" y="60"/>
                    <a:pt x="8" y="60"/>
                  </a:cubicBezTo>
                  <a:cubicBezTo>
                    <a:pt x="8" y="60"/>
                    <a:pt x="8" y="60"/>
                    <a:pt x="7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59"/>
                    <a:pt x="2" y="57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52"/>
                    <a:pt x="2" y="48"/>
                    <a:pt x="3" y="48"/>
                  </a:cubicBezTo>
                  <a:cubicBezTo>
                    <a:pt x="4" y="47"/>
                    <a:pt x="5" y="47"/>
                    <a:pt x="6" y="47"/>
                  </a:cubicBezTo>
                  <a:cubicBezTo>
                    <a:pt x="6" y="46"/>
                    <a:pt x="8" y="45"/>
                    <a:pt x="9" y="45"/>
                  </a:cubicBezTo>
                  <a:cubicBezTo>
                    <a:pt x="10" y="44"/>
                    <a:pt x="11" y="43"/>
                    <a:pt x="12" y="42"/>
                  </a:cubicBezTo>
                  <a:cubicBezTo>
                    <a:pt x="13" y="42"/>
                    <a:pt x="13" y="41"/>
                    <a:pt x="13" y="40"/>
                  </a:cubicBezTo>
                  <a:cubicBezTo>
                    <a:pt x="14" y="39"/>
                    <a:pt x="15" y="37"/>
                    <a:pt x="16" y="37"/>
                  </a:cubicBezTo>
                  <a:cubicBezTo>
                    <a:pt x="17" y="36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3"/>
                    <a:pt x="19" y="32"/>
                    <a:pt x="20" y="30"/>
                  </a:cubicBezTo>
                  <a:cubicBezTo>
                    <a:pt x="20" y="29"/>
                    <a:pt x="21" y="28"/>
                    <a:pt x="22" y="26"/>
                  </a:cubicBezTo>
                  <a:cubicBezTo>
                    <a:pt x="22" y="26"/>
                    <a:pt x="21" y="25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30" y="13"/>
                    <a:pt x="31" y="11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40" y="4"/>
                    <a:pt x="42" y="3"/>
                    <a:pt x="43" y="1"/>
                  </a:cubicBezTo>
                  <a:cubicBezTo>
                    <a:pt x="44" y="1"/>
                    <a:pt x="45" y="0"/>
                    <a:pt x="46" y="1"/>
                  </a:cubicBezTo>
                  <a:cubicBezTo>
                    <a:pt x="46" y="1"/>
                    <a:pt x="47" y="2"/>
                    <a:pt x="47" y="2"/>
                  </a:cubicBezTo>
                  <a:cubicBezTo>
                    <a:pt x="48" y="3"/>
                    <a:pt x="48" y="4"/>
                    <a:pt x="48" y="4"/>
                  </a:cubicBezTo>
                  <a:cubicBezTo>
                    <a:pt x="47" y="5"/>
                    <a:pt x="47" y="7"/>
                    <a:pt x="45" y="7"/>
                  </a:cubicBezTo>
                  <a:cubicBezTo>
                    <a:pt x="45" y="7"/>
                    <a:pt x="44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10"/>
                    <a:pt x="41" y="10"/>
                  </a:cubicBezTo>
                  <a:cubicBezTo>
                    <a:pt x="41" y="10"/>
                    <a:pt x="41" y="11"/>
                    <a:pt x="41" y="11"/>
                  </a:cubicBezTo>
                  <a:cubicBezTo>
                    <a:pt x="40" y="11"/>
                    <a:pt x="40" y="11"/>
                    <a:pt x="39" y="12"/>
                  </a:cubicBezTo>
                  <a:cubicBezTo>
                    <a:pt x="38" y="12"/>
                    <a:pt x="37" y="14"/>
                    <a:pt x="36" y="15"/>
                  </a:cubicBezTo>
                  <a:cubicBezTo>
                    <a:pt x="36" y="16"/>
                    <a:pt x="35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3" y="20"/>
                    <a:pt x="33" y="21"/>
                  </a:cubicBezTo>
                  <a:cubicBezTo>
                    <a:pt x="32" y="21"/>
                    <a:pt x="32" y="22"/>
                    <a:pt x="31" y="2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0" y="25"/>
                    <a:pt x="30" y="25"/>
                    <a:pt x="29" y="26"/>
                  </a:cubicBezTo>
                  <a:cubicBezTo>
                    <a:pt x="28" y="26"/>
                    <a:pt x="28" y="28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6" y="30"/>
                    <a:pt x="26" y="30"/>
                    <a:pt x="26" y="31"/>
                  </a:cubicBezTo>
                  <a:cubicBezTo>
                    <a:pt x="26" y="32"/>
                    <a:pt x="26" y="32"/>
                    <a:pt x="26" y="33"/>
                  </a:cubicBezTo>
                  <a:cubicBezTo>
                    <a:pt x="25" y="34"/>
                    <a:pt x="24" y="35"/>
                    <a:pt x="24" y="36"/>
                  </a:cubicBezTo>
                  <a:cubicBezTo>
                    <a:pt x="24" y="36"/>
                    <a:pt x="24" y="36"/>
                    <a:pt x="24" y="37"/>
                  </a:cubicBezTo>
                  <a:close/>
                  <a:moveTo>
                    <a:pt x="13" y="53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lose/>
                  <a:moveTo>
                    <a:pt x="38" y="12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2"/>
                    <a:pt x="38" y="12"/>
                    <a:pt x="38" y="12"/>
                  </a:cubicBezTo>
                  <a:close/>
                  <a:moveTo>
                    <a:pt x="1" y="52"/>
                  </a:move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lose/>
                  <a:moveTo>
                    <a:pt x="24" y="33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7755">
              <a:extLst>
                <a:ext uri="{FF2B5EF4-FFF2-40B4-BE49-F238E27FC236}">
                  <a16:creationId xmlns:a16="http://schemas.microsoft.com/office/drawing/2014/main" id="{23EAED17-8B37-EC15-F911-7C882D2AD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113" y="5873748"/>
              <a:ext cx="220663" cy="344487"/>
            </a:xfrm>
            <a:custGeom>
              <a:avLst/>
              <a:gdLst>
                <a:gd name="T0" fmla="*/ 16 w 52"/>
                <a:gd name="T1" fmla="*/ 66 h 81"/>
                <a:gd name="T2" fmla="*/ 13 w 52"/>
                <a:gd name="T3" fmla="*/ 71 h 81"/>
                <a:gd name="T4" fmla="*/ 4 w 52"/>
                <a:gd name="T5" fmla="*/ 80 h 81"/>
                <a:gd name="T6" fmla="*/ 0 w 52"/>
                <a:gd name="T7" fmla="*/ 77 h 81"/>
                <a:gd name="T8" fmla="*/ 5 w 52"/>
                <a:gd name="T9" fmla="*/ 71 h 81"/>
                <a:gd name="T10" fmla="*/ 9 w 52"/>
                <a:gd name="T11" fmla="*/ 70 h 81"/>
                <a:gd name="T12" fmla="*/ 12 w 52"/>
                <a:gd name="T13" fmla="*/ 59 h 81"/>
                <a:gd name="T14" fmla="*/ 17 w 52"/>
                <a:gd name="T15" fmla="*/ 56 h 81"/>
                <a:gd name="T16" fmla="*/ 23 w 52"/>
                <a:gd name="T17" fmla="*/ 52 h 81"/>
                <a:gd name="T18" fmla="*/ 28 w 52"/>
                <a:gd name="T19" fmla="*/ 46 h 81"/>
                <a:gd name="T20" fmla="*/ 33 w 52"/>
                <a:gd name="T21" fmla="*/ 37 h 81"/>
                <a:gd name="T22" fmla="*/ 35 w 52"/>
                <a:gd name="T23" fmla="*/ 33 h 81"/>
                <a:gd name="T24" fmla="*/ 36 w 52"/>
                <a:gd name="T25" fmla="*/ 23 h 81"/>
                <a:gd name="T26" fmla="*/ 36 w 52"/>
                <a:gd name="T27" fmla="*/ 19 h 81"/>
                <a:gd name="T28" fmla="*/ 38 w 52"/>
                <a:gd name="T29" fmla="*/ 16 h 81"/>
                <a:gd name="T30" fmla="*/ 39 w 52"/>
                <a:gd name="T31" fmla="*/ 14 h 81"/>
                <a:gd name="T32" fmla="*/ 42 w 52"/>
                <a:gd name="T33" fmla="*/ 11 h 81"/>
                <a:gd name="T34" fmla="*/ 43 w 52"/>
                <a:gd name="T35" fmla="*/ 9 h 81"/>
                <a:gd name="T36" fmla="*/ 49 w 52"/>
                <a:gd name="T37" fmla="*/ 0 h 81"/>
                <a:gd name="T38" fmla="*/ 49 w 52"/>
                <a:gd name="T39" fmla="*/ 6 h 81"/>
                <a:gd name="T40" fmla="*/ 46 w 52"/>
                <a:gd name="T41" fmla="*/ 11 h 81"/>
                <a:gd name="T42" fmla="*/ 44 w 52"/>
                <a:gd name="T43" fmla="*/ 16 h 81"/>
                <a:gd name="T44" fmla="*/ 41 w 52"/>
                <a:gd name="T45" fmla="*/ 20 h 81"/>
                <a:gd name="T46" fmla="*/ 40 w 52"/>
                <a:gd name="T47" fmla="*/ 25 h 81"/>
                <a:gd name="T48" fmla="*/ 40 w 52"/>
                <a:gd name="T49" fmla="*/ 31 h 81"/>
                <a:gd name="T50" fmla="*/ 38 w 52"/>
                <a:gd name="T51" fmla="*/ 36 h 81"/>
                <a:gd name="T52" fmla="*/ 36 w 52"/>
                <a:gd name="T53" fmla="*/ 40 h 81"/>
                <a:gd name="T54" fmla="*/ 33 w 52"/>
                <a:gd name="T55" fmla="*/ 46 h 81"/>
                <a:gd name="T56" fmla="*/ 31 w 52"/>
                <a:gd name="T57" fmla="*/ 51 h 81"/>
                <a:gd name="T58" fmla="*/ 29 w 52"/>
                <a:gd name="T59" fmla="*/ 57 h 81"/>
                <a:gd name="T60" fmla="*/ 23 w 52"/>
                <a:gd name="T61" fmla="*/ 60 h 81"/>
                <a:gd name="T62" fmla="*/ 21 w 52"/>
                <a:gd name="T63" fmla="*/ 61 h 81"/>
                <a:gd name="T64" fmla="*/ 17 w 52"/>
                <a:gd name="T65" fmla="*/ 63 h 81"/>
                <a:gd name="T66" fmla="*/ 15 w 52"/>
                <a:gd name="T67" fmla="*/ 68 h 81"/>
                <a:gd name="T68" fmla="*/ 15 w 52"/>
                <a:gd name="T69" fmla="*/ 68 h 81"/>
                <a:gd name="T70" fmla="*/ 41 w 52"/>
                <a:gd name="T71" fmla="*/ 20 h 81"/>
                <a:gd name="T72" fmla="*/ 41 w 52"/>
                <a:gd name="T73" fmla="*/ 20 h 81"/>
                <a:gd name="T74" fmla="*/ 45 w 52"/>
                <a:gd name="T75" fmla="*/ 10 h 81"/>
                <a:gd name="T76" fmla="*/ 45 w 52"/>
                <a:gd name="T77" fmla="*/ 10 h 81"/>
                <a:gd name="T78" fmla="*/ 45 w 52"/>
                <a:gd name="T79" fmla="*/ 7 h 81"/>
                <a:gd name="T80" fmla="*/ 45 w 52"/>
                <a:gd name="T81" fmla="*/ 6 h 81"/>
                <a:gd name="T82" fmla="*/ 1 w 52"/>
                <a:gd name="T83" fmla="*/ 77 h 81"/>
                <a:gd name="T84" fmla="*/ 1 w 52"/>
                <a:gd name="T85" fmla="*/ 77 h 81"/>
                <a:gd name="T86" fmla="*/ 44 w 52"/>
                <a:gd name="T87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81">
                  <a:moveTo>
                    <a:pt x="17" y="63"/>
                  </a:moveTo>
                  <a:cubicBezTo>
                    <a:pt x="17" y="64"/>
                    <a:pt x="17" y="65"/>
                    <a:pt x="16" y="66"/>
                  </a:cubicBezTo>
                  <a:cubicBezTo>
                    <a:pt x="16" y="67"/>
                    <a:pt x="15" y="68"/>
                    <a:pt x="15" y="69"/>
                  </a:cubicBezTo>
                  <a:cubicBezTo>
                    <a:pt x="14" y="70"/>
                    <a:pt x="14" y="71"/>
                    <a:pt x="13" y="71"/>
                  </a:cubicBezTo>
                  <a:cubicBezTo>
                    <a:pt x="12" y="72"/>
                    <a:pt x="11" y="72"/>
                    <a:pt x="10" y="72"/>
                  </a:cubicBezTo>
                  <a:cubicBezTo>
                    <a:pt x="9" y="75"/>
                    <a:pt x="7" y="78"/>
                    <a:pt x="4" y="80"/>
                  </a:cubicBezTo>
                  <a:cubicBezTo>
                    <a:pt x="3" y="81"/>
                    <a:pt x="2" y="81"/>
                    <a:pt x="1" y="80"/>
                  </a:cubicBezTo>
                  <a:cubicBezTo>
                    <a:pt x="0" y="79"/>
                    <a:pt x="0" y="78"/>
                    <a:pt x="0" y="77"/>
                  </a:cubicBezTo>
                  <a:cubicBezTo>
                    <a:pt x="1" y="75"/>
                    <a:pt x="1" y="75"/>
                    <a:pt x="3" y="74"/>
                  </a:cubicBezTo>
                  <a:cubicBezTo>
                    <a:pt x="3" y="73"/>
                    <a:pt x="4" y="72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8" y="70"/>
                    <a:pt x="9" y="70"/>
                    <a:pt x="9" y="70"/>
                  </a:cubicBezTo>
                  <a:cubicBezTo>
                    <a:pt x="10" y="67"/>
                    <a:pt x="12" y="65"/>
                    <a:pt x="13" y="62"/>
                  </a:cubicBezTo>
                  <a:cubicBezTo>
                    <a:pt x="12" y="61"/>
                    <a:pt x="11" y="60"/>
                    <a:pt x="12" y="59"/>
                  </a:cubicBezTo>
                  <a:cubicBezTo>
                    <a:pt x="13" y="57"/>
                    <a:pt x="14" y="56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6"/>
                    <a:pt x="19" y="54"/>
                    <a:pt x="21" y="54"/>
                  </a:cubicBezTo>
                  <a:cubicBezTo>
                    <a:pt x="21" y="53"/>
                    <a:pt x="22" y="52"/>
                    <a:pt x="23" y="52"/>
                  </a:cubicBezTo>
                  <a:cubicBezTo>
                    <a:pt x="24" y="51"/>
                    <a:pt x="25" y="49"/>
                    <a:pt x="26" y="49"/>
                  </a:cubicBezTo>
                  <a:cubicBezTo>
                    <a:pt x="27" y="48"/>
                    <a:pt x="28" y="47"/>
                    <a:pt x="28" y="46"/>
                  </a:cubicBezTo>
                  <a:cubicBezTo>
                    <a:pt x="29" y="45"/>
                    <a:pt x="29" y="45"/>
                    <a:pt x="30" y="44"/>
                  </a:cubicBezTo>
                  <a:cubicBezTo>
                    <a:pt x="31" y="42"/>
                    <a:pt x="32" y="39"/>
                    <a:pt x="33" y="37"/>
                  </a:cubicBezTo>
                  <a:cubicBezTo>
                    <a:pt x="34" y="37"/>
                    <a:pt x="34" y="36"/>
                    <a:pt x="34" y="35"/>
                  </a:cubicBezTo>
                  <a:cubicBezTo>
                    <a:pt x="34" y="35"/>
                    <a:pt x="35" y="34"/>
                    <a:pt x="35" y="33"/>
                  </a:cubicBezTo>
                  <a:cubicBezTo>
                    <a:pt x="36" y="31"/>
                    <a:pt x="36" y="29"/>
                    <a:pt x="36" y="28"/>
                  </a:cubicBezTo>
                  <a:cubicBezTo>
                    <a:pt x="35" y="26"/>
                    <a:pt x="36" y="25"/>
                    <a:pt x="36" y="23"/>
                  </a:cubicBezTo>
                  <a:cubicBezTo>
                    <a:pt x="36" y="22"/>
                    <a:pt x="36" y="22"/>
                    <a:pt x="36" y="21"/>
                  </a:cubicBezTo>
                  <a:cubicBezTo>
                    <a:pt x="36" y="20"/>
                    <a:pt x="36" y="20"/>
                    <a:pt x="36" y="19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7"/>
                    <a:pt x="38" y="16"/>
                  </a:cubicBezTo>
                  <a:cubicBezTo>
                    <a:pt x="38" y="16"/>
                    <a:pt x="38" y="16"/>
                    <a:pt x="38" y="15"/>
                  </a:cubicBezTo>
                  <a:cubicBezTo>
                    <a:pt x="39" y="15"/>
                    <a:pt x="39" y="15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3"/>
                    <a:pt x="41" y="12"/>
                    <a:pt x="42" y="11"/>
                  </a:cubicBezTo>
                  <a:cubicBezTo>
                    <a:pt x="42" y="11"/>
                    <a:pt x="43" y="10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4" y="7"/>
                    <a:pt x="45" y="6"/>
                    <a:pt x="45" y="4"/>
                  </a:cubicBezTo>
                  <a:cubicBezTo>
                    <a:pt x="47" y="3"/>
                    <a:pt x="48" y="1"/>
                    <a:pt x="49" y="0"/>
                  </a:cubicBezTo>
                  <a:cubicBezTo>
                    <a:pt x="50" y="0"/>
                    <a:pt x="51" y="1"/>
                    <a:pt x="52" y="2"/>
                  </a:cubicBezTo>
                  <a:cubicBezTo>
                    <a:pt x="51" y="3"/>
                    <a:pt x="50" y="5"/>
                    <a:pt x="49" y="6"/>
                  </a:cubicBezTo>
                  <a:cubicBezTo>
                    <a:pt x="48" y="6"/>
                    <a:pt x="48" y="7"/>
                    <a:pt x="48" y="8"/>
                  </a:cubicBezTo>
                  <a:cubicBezTo>
                    <a:pt x="47" y="9"/>
                    <a:pt x="47" y="10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5" y="13"/>
                    <a:pt x="44" y="15"/>
                    <a:pt x="44" y="16"/>
                  </a:cubicBezTo>
                  <a:cubicBezTo>
                    <a:pt x="43" y="17"/>
                    <a:pt x="43" y="17"/>
                    <a:pt x="42" y="18"/>
                  </a:cubicBezTo>
                  <a:cubicBezTo>
                    <a:pt x="42" y="19"/>
                    <a:pt x="42" y="20"/>
                    <a:pt x="41" y="20"/>
                  </a:cubicBezTo>
                  <a:cubicBezTo>
                    <a:pt x="41" y="21"/>
                    <a:pt x="41" y="21"/>
                    <a:pt x="40" y="22"/>
                  </a:cubicBezTo>
                  <a:cubicBezTo>
                    <a:pt x="40" y="23"/>
                    <a:pt x="40" y="24"/>
                    <a:pt x="40" y="25"/>
                  </a:cubicBezTo>
                  <a:cubicBezTo>
                    <a:pt x="40" y="26"/>
                    <a:pt x="40" y="27"/>
                    <a:pt x="40" y="28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40" y="31"/>
                    <a:pt x="40" y="32"/>
                    <a:pt x="39" y="32"/>
                  </a:cubicBezTo>
                  <a:cubicBezTo>
                    <a:pt x="39" y="33"/>
                    <a:pt x="39" y="35"/>
                    <a:pt x="38" y="36"/>
                  </a:cubicBezTo>
                  <a:cubicBezTo>
                    <a:pt x="38" y="37"/>
                    <a:pt x="38" y="37"/>
                    <a:pt x="37" y="38"/>
                  </a:cubicBezTo>
                  <a:cubicBezTo>
                    <a:pt x="37" y="39"/>
                    <a:pt x="36" y="40"/>
                    <a:pt x="36" y="40"/>
                  </a:cubicBezTo>
                  <a:cubicBezTo>
                    <a:pt x="36" y="42"/>
                    <a:pt x="34" y="43"/>
                    <a:pt x="34" y="45"/>
                  </a:cubicBezTo>
                  <a:cubicBezTo>
                    <a:pt x="34" y="45"/>
                    <a:pt x="34" y="45"/>
                    <a:pt x="33" y="46"/>
                  </a:cubicBezTo>
                  <a:cubicBezTo>
                    <a:pt x="33" y="47"/>
                    <a:pt x="33" y="48"/>
                    <a:pt x="32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3"/>
                    <a:pt x="30" y="54"/>
                    <a:pt x="30" y="55"/>
                  </a:cubicBezTo>
                  <a:cubicBezTo>
                    <a:pt x="30" y="55"/>
                    <a:pt x="29" y="56"/>
                    <a:pt x="29" y="57"/>
                  </a:cubicBezTo>
                  <a:cubicBezTo>
                    <a:pt x="29" y="57"/>
                    <a:pt x="29" y="57"/>
                    <a:pt x="28" y="58"/>
                  </a:cubicBezTo>
                  <a:cubicBezTo>
                    <a:pt x="26" y="58"/>
                    <a:pt x="24" y="58"/>
                    <a:pt x="23" y="60"/>
                  </a:cubicBez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1" y="60"/>
                    <a:pt x="21" y="61"/>
                  </a:cubicBezTo>
                  <a:cubicBezTo>
                    <a:pt x="20" y="62"/>
                    <a:pt x="19" y="62"/>
                    <a:pt x="18" y="62"/>
                  </a:cubicBezTo>
                  <a:cubicBezTo>
                    <a:pt x="18" y="62"/>
                    <a:pt x="17" y="63"/>
                    <a:pt x="17" y="63"/>
                  </a:cubicBezTo>
                  <a:cubicBezTo>
                    <a:pt x="17" y="63"/>
                    <a:pt x="17" y="63"/>
                    <a:pt x="17" y="63"/>
                  </a:cubicBezTo>
                  <a:close/>
                  <a:moveTo>
                    <a:pt x="15" y="68"/>
                  </a:moveTo>
                  <a:cubicBezTo>
                    <a:pt x="14" y="68"/>
                    <a:pt x="14" y="68"/>
                    <a:pt x="15" y="68"/>
                  </a:cubicBezTo>
                  <a:cubicBezTo>
                    <a:pt x="14" y="68"/>
                    <a:pt x="14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lose/>
                  <a:moveTo>
                    <a:pt x="41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lose/>
                  <a:moveTo>
                    <a:pt x="45" y="7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6"/>
                    <a:pt x="45" y="7"/>
                    <a:pt x="45" y="7"/>
                  </a:cubicBezTo>
                  <a:close/>
                  <a:moveTo>
                    <a:pt x="1" y="77"/>
                  </a:move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7756">
              <a:extLst>
                <a:ext uri="{FF2B5EF4-FFF2-40B4-BE49-F238E27FC236}">
                  <a16:creationId xmlns:a16="http://schemas.microsoft.com/office/drawing/2014/main" id="{0EE82BA0-0458-A0BD-BFA8-818BD559AF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775" y="5745161"/>
              <a:ext cx="157163" cy="85725"/>
            </a:xfrm>
            <a:custGeom>
              <a:avLst/>
              <a:gdLst>
                <a:gd name="T0" fmla="*/ 0 w 37"/>
                <a:gd name="T1" fmla="*/ 19 h 20"/>
                <a:gd name="T2" fmla="*/ 2 w 37"/>
                <a:gd name="T3" fmla="*/ 15 h 20"/>
                <a:gd name="T4" fmla="*/ 4 w 37"/>
                <a:gd name="T5" fmla="*/ 13 h 20"/>
                <a:gd name="T6" fmla="*/ 5 w 37"/>
                <a:gd name="T7" fmla="*/ 12 h 20"/>
                <a:gd name="T8" fmla="*/ 10 w 37"/>
                <a:gd name="T9" fmla="*/ 8 h 20"/>
                <a:gd name="T10" fmla="*/ 14 w 37"/>
                <a:gd name="T11" fmla="*/ 7 h 20"/>
                <a:gd name="T12" fmla="*/ 14 w 37"/>
                <a:gd name="T13" fmla="*/ 7 h 20"/>
                <a:gd name="T14" fmla="*/ 18 w 37"/>
                <a:gd name="T15" fmla="*/ 6 h 20"/>
                <a:gd name="T16" fmla="*/ 21 w 37"/>
                <a:gd name="T17" fmla="*/ 6 h 20"/>
                <a:gd name="T18" fmla="*/ 26 w 37"/>
                <a:gd name="T19" fmla="*/ 5 h 20"/>
                <a:gd name="T20" fmla="*/ 31 w 37"/>
                <a:gd name="T21" fmla="*/ 3 h 20"/>
                <a:gd name="T22" fmla="*/ 33 w 37"/>
                <a:gd name="T23" fmla="*/ 2 h 20"/>
                <a:gd name="T24" fmla="*/ 34 w 37"/>
                <a:gd name="T25" fmla="*/ 1 h 20"/>
                <a:gd name="T26" fmla="*/ 37 w 37"/>
                <a:gd name="T27" fmla="*/ 1 h 20"/>
                <a:gd name="T28" fmla="*/ 34 w 37"/>
                <a:gd name="T29" fmla="*/ 4 h 20"/>
                <a:gd name="T30" fmla="*/ 33 w 37"/>
                <a:gd name="T31" fmla="*/ 4 h 20"/>
                <a:gd name="T32" fmla="*/ 30 w 37"/>
                <a:gd name="T33" fmla="*/ 5 h 20"/>
                <a:gd name="T34" fmla="*/ 27 w 37"/>
                <a:gd name="T35" fmla="*/ 7 h 20"/>
                <a:gd name="T36" fmla="*/ 25 w 37"/>
                <a:gd name="T37" fmla="*/ 9 h 20"/>
                <a:gd name="T38" fmla="*/ 23 w 37"/>
                <a:gd name="T39" fmla="*/ 11 h 20"/>
                <a:gd name="T40" fmla="*/ 16 w 37"/>
                <a:gd name="T41" fmla="*/ 17 h 20"/>
                <a:gd name="T42" fmla="*/ 15 w 37"/>
                <a:gd name="T43" fmla="*/ 17 h 20"/>
                <a:gd name="T44" fmla="*/ 6 w 37"/>
                <a:gd name="T45" fmla="*/ 20 h 20"/>
                <a:gd name="T46" fmla="*/ 3 w 37"/>
                <a:gd name="T47" fmla="*/ 20 h 20"/>
                <a:gd name="T48" fmla="*/ 0 w 37"/>
                <a:gd name="T49" fmla="*/ 19 h 20"/>
                <a:gd name="T50" fmla="*/ 26 w 37"/>
                <a:gd name="T51" fmla="*/ 7 h 20"/>
                <a:gd name="T52" fmla="*/ 26 w 37"/>
                <a:gd name="T53" fmla="*/ 7 h 20"/>
                <a:gd name="T54" fmla="*/ 26 w 37"/>
                <a:gd name="T55" fmla="*/ 7 h 20"/>
                <a:gd name="T56" fmla="*/ 26 w 37"/>
                <a:gd name="T57" fmla="*/ 7 h 20"/>
                <a:gd name="T58" fmla="*/ 15 w 37"/>
                <a:gd name="T59" fmla="*/ 16 h 20"/>
                <a:gd name="T60" fmla="*/ 15 w 37"/>
                <a:gd name="T61" fmla="*/ 16 h 20"/>
                <a:gd name="T62" fmla="*/ 14 w 37"/>
                <a:gd name="T63" fmla="*/ 17 h 20"/>
                <a:gd name="T64" fmla="*/ 14 w 37"/>
                <a:gd name="T65" fmla="*/ 17 h 20"/>
                <a:gd name="T66" fmla="*/ 15 w 37"/>
                <a:gd name="T67" fmla="*/ 16 h 20"/>
                <a:gd name="T68" fmla="*/ 12 w 37"/>
                <a:gd name="T69" fmla="*/ 12 h 20"/>
                <a:gd name="T70" fmla="*/ 12 w 37"/>
                <a:gd name="T71" fmla="*/ 13 h 20"/>
                <a:gd name="T72" fmla="*/ 12 w 37"/>
                <a:gd name="T73" fmla="*/ 12 h 20"/>
                <a:gd name="T74" fmla="*/ 12 w 37"/>
                <a:gd name="T75" fmla="*/ 12 h 20"/>
                <a:gd name="T76" fmla="*/ 12 w 37"/>
                <a:gd name="T77" fmla="*/ 12 h 20"/>
                <a:gd name="T78" fmla="*/ 1 w 37"/>
                <a:gd name="T79" fmla="*/ 17 h 20"/>
                <a:gd name="T80" fmla="*/ 1 w 37"/>
                <a:gd name="T81" fmla="*/ 17 h 20"/>
                <a:gd name="T82" fmla="*/ 1 w 37"/>
                <a:gd name="T8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20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3"/>
                    <a:pt x="4" y="12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7" y="7"/>
                    <a:pt x="18" y="6"/>
                  </a:cubicBezTo>
                  <a:cubicBezTo>
                    <a:pt x="19" y="6"/>
                    <a:pt x="20" y="6"/>
                    <a:pt x="21" y="6"/>
                  </a:cubicBezTo>
                  <a:cubicBezTo>
                    <a:pt x="23" y="6"/>
                    <a:pt x="25" y="6"/>
                    <a:pt x="26" y="5"/>
                  </a:cubicBezTo>
                  <a:cubicBezTo>
                    <a:pt x="28" y="4"/>
                    <a:pt x="29" y="4"/>
                    <a:pt x="31" y="3"/>
                  </a:cubicBezTo>
                  <a:cubicBezTo>
                    <a:pt x="31" y="3"/>
                    <a:pt x="32" y="3"/>
                    <a:pt x="33" y="2"/>
                  </a:cubicBezTo>
                  <a:cubicBezTo>
                    <a:pt x="33" y="2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7" y="2"/>
                    <a:pt x="35" y="3"/>
                    <a:pt x="34" y="4"/>
                  </a:cubicBezTo>
                  <a:cubicBezTo>
                    <a:pt x="34" y="4"/>
                    <a:pt x="33" y="3"/>
                    <a:pt x="33" y="4"/>
                  </a:cubicBezTo>
                  <a:cubicBezTo>
                    <a:pt x="32" y="4"/>
                    <a:pt x="31" y="5"/>
                    <a:pt x="30" y="5"/>
                  </a:cubicBezTo>
                  <a:cubicBezTo>
                    <a:pt x="29" y="6"/>
                    <a:pt x="28" y="6"/>
                    <a:pt x="27" y="7"/>
                  </a:cubicBezTo>
                  <a:cubicBezTo>
                    <a:pt x="26" y="7"/>
                    <a:pt x="25" y="8"/>
                    <a:pt x="25" y="9"/>
                  </a:cubicBezTo>
                  <a:cubicBezTo>
                    <a:pt x="24" y="10"/>
                    <a:pt x="23" y="11"/>
                    <a:pt x="23" y="11"/>
                  </a:cubicBezTo>
                  <a:cubicBezTo>
                    <a:pt x="21" y="14"/>
                    <a:pt x="19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2" y="19"/>
                    <a:pt x="9" y="20"/>
                    <a:pt x="6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2" y="20"/>
                    <a:pt x="1" y="20"/>
                    <a:pt x="0" y="19"/>
                  </a:cubicBezTo>
                  <a:close/>
                  <a:moveTo>
                    <a:pt x="26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6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7757">
              <a:extLst>
                <a:ext uri="{FF2B5EF4-FFF2-40B4-BE49-F238E27FC236}">
                  <a16:creationId xmlns:a16="http://schemas.microsoft.com/office/drawing/2014/main" id="{DB05BBB9-CAE3-93F6-A88A-429E44A477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075" y="6069011"/>
              <a:ext cx="122238" cy="146050"/>
            </a:xfrm>
            <a:custGeom>
              <a:avLst/>
              <a:gdLst>
                <a:gd name="T0" fmla="*/ 4 w 29"/>
                <a:gd name="T1" fmla="*/ 24 h 34"/>
                <a:gd name="T2" fmla="*/ 6 w 29"/>
                <a:gd name="T3" fmla="*/ 22 h 34"/>
                <a:gd name="T4" fmla="*/ 6 w 29"/>
                <a:gd name="T5" fmla="*/ 19 h 34"/>
                <a:gd name="T6" fmla="*/ 4 w 29"/>
                <a:gd name="T7" fmla="*/ 16 h 34"/>
                <a:gd name="T8" fmla="*/ 5 w 29"/>
                <a:gd name="T9" fmla="*/ 12 h 34"/>
                <a:gd name="T10" fmla="*/ 11 w 29"/>
                <a:gd name="T11" fmla="*/ 10 h 34"/>
                <a:gd name="T12" fmla="*/ 18 w 29"/>
                <a:gd name="T13" fmla="*/ 4 h 34"/>
                <a:gd name="T14" fmla="*/ 20 w 29"/>
                <a:gd name="T15" fmla="*/ 0 h 34"/>
                <a:gd name="T16" fmla="*/ 23 w 29"/>
                <a:gd name="T17" fmla="*/ 1 h 34"/>
                <a:gd name="T18" fmla="*/ 21 w 29"/>
                <a:gd name="T19" fmla="*/ 4 h 34"/>
                <a:gd name="T20" fmla="*/ 19 w 29"/>
                <a:gd name="T21" fmla="*/ 7 h 34"/>
                <a:gd name="T22" fmla="*/ 13 w 29"/>
                <a:gd name="T23" fmla="*/ 12 h 34"/>
                <a:gd name="T24" fmla="*/ 10 w 29"/>
                <a:gd name="T25" fmla="*/ 15 h 34"/>
                <a:gd name="T26" fmla="*/ 7 w 29"/>
                <a:gd name="T27" fmla="*/ 21 h 34"/>
                <a:gd name="T28" fmla="*/ 9 w 29"/>
                <a:gd name="T29" fmla="*/ 23 h 34"/>
                <a:gd name="T30" fmla="*/ 14 w 29"/>
                <a:gd name="T31" fmla="*/ 22 h 34"/>
                <a:gd name="T32" fmla="*/ 17 w 29"/>
                <a:gd name="T33" fmla="*/ 21 h 34"/>
                <a:gd name="T34" fmla="*/ 20 w 29"/>
                <a:gd name="T35" fmla="*/ 20 h 34"/>
                <a:gd name="T36" fmla="*/ 23 w 29"/>
                <a:gd name="T37" fmla="*/ 19 h 34"/>
                <a:gd name="T38" fmla="*/ 27 w 29"/>
                <a:gd name="T39" fmla="*/ 15 h 34"/>
                <a:gd name="T40" fmla="*/ 29 w 29"/>
                <a:gd name="T41" fmla="*/ 17 h 34"/>
                <a:gd name="T42" fmla="*/ 26 w 29"/>
                <a:gd name="T43" fmla="*/ 20 h 34"/>
                <a:gd name="T44" fmla="*/ 19 w 29"/>
                <a:gd name="T45" fmla="*/ 24 h 34"/>
                <a:gd name="T46" fmla="*/ 14 w 29"/>
                <a:gd name="T47" fmla="*/ 26 h 34"/>
                <a:gd name="T48" fmla="*/ 9 w 29"/>
                <a:gd name="T49" fmla="*/ 30 h 34"/>
                <a:gd name="T50" fmla="*/ 8 w 29"/>
                <a:gd name="T51" fmla="*/ 33 h 34"/>
                <a:gd name="T52" fmla="*/ 6 w 29"/>
                <a:gd name="T53" fmla="*/ 32 h 34"/>
                <a:gd name="T54" fmla="*/ 3 w 29"/>
                <a:gd name="T55" fmla="*/ 33 h 34"/>
                <a:gd name="T56" fmla="*/ 1 w 29"/>
                <a:gd name="T57" fmla="*/ 31 h 34"/>
                <a:gd name="T58" fmla="*/ 3 w 29"/>
                <a:gd name="T59" fmla="*/ 26 h 34"/>
                <a:gd name="T60" fmla="*/ 3 w 29"/>
                <a:gd name="T61" fmla="*/ 26 h 34"/>
                <a:gd name="T62" fmla="*/ 6 w 29"/>
                <a:gd name="T63" fmla="*/ 14 h 34"/>
                <a:gd name="T64" fmla="*/ 6 w 29"/>
                <a:gd name="T65" fmla="*/ 14 h 34"/>
                <a:gd name="T66" fmla="*/ 5 w 29"/>
                <a:gd name="T67" fmla="*/ 14 h 34"/>
                <a:gd name="T68" fmla="*/ 20 w 29"/>
                <a:gd name="T69" fmla="*/ 4 h 34"/>
                <a:gd name="T70" fmla="*/ 20 w 29"/>
                <a:gd name="T71" fmla="*/ 5 h 34"/>
                <a:gd name="T72" fmla="*/ 26 w 29"/>
                <a:gd name="T73" fmla="*/ 19 h 34"/>
                <a:gd name="T74" fmla="*/ 26 w 29"/>
                <a:gd name="T75" fmla="*/ 19 h 34"/>
                <a:gd name="T76" fmla="*/ 7 w 29"/>
                <a:gd name="T77" fmla="*/ 15 h 34"/>
                <a:gd name="T78" fmla="*/ 7 w 29"/>
                <a:gd name="T79" fmla="*/ 15 h 34"/>
                <a:gd name="T80" fmla="*/ 11 w 29"/>
                <a:gd name="T81" fmla="*/ 11 h 34"/>
                <a:gd name="T82" fmla="*/ 11 w 29"/>
                <a:gd name="T83" fmla="*/ 11 h 34"/>
                <a:gd name="T84" fmla="*/ 11 w 29"/>
                <a:gd name="T85" fmla="*/ 11 h 34"/>
                <a:gd name="T86" fmla="*/ 5 w 29"/>
                <a:gd name="T87" fmla="*/ 25 h 34"/>
                <a:gd name="T88" fmla="*/ 5 w 29"/>
                <a:gd name="T89" fmla="*/ 24 h 34"/>
                <a:gd name="T90" fmla="*/ 1 w 29"/>
                <a:gd name="T91" fmla="*/ 30 h 34"/>
                <a:gd name="T92" fmla="*/ 1 w 29"/>
                <a:gd name="T93" fmla="*/ 30 h 34"/>
                <a:gd name="T94" fmla="*/ 21 w 29"/>
                <a:gd name="T95" fmla="*/ 1 h 34"/>
                <a:gd name="T96" fmla="*/ 21 w 29"/>
                <a:gd name="T97" fmla="*/ 1 h 34"/>
                <a:gd name="T98" fmla="*/ 8 w 29"/>
                <a:gd name="T99" fmla="*/ 13 h 34"/>
                <a:gd name="T100" fmla="*/ 8 w 29"/>
                <a:gd name="T10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" h="34">
                  <a:moveTo>
                    <a:pt x="3" y="26"/>
                  </a:moveTo>
                  <a:cubicBezTo>
                    <a:pt x="3" y="25"/>
                    <a:pt x="4" y="24"/>
                    <a:pt x="4" y="24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1"/>
                    <a:pt x="5" y="21"/>
                    <a:pt x="5" y="20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5" y="19"/>
                    <a:pt x="5" y="19"/>
                    <a:pt x="4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5" y="14"/>
                    <a:pt x="5" y="12"/>
                  </a:cubicBezTo>
                  <a:cubicBezTo>
                    <a:pt x="6" y="12"/>
                    <a:pt x="7" y="12"/>
                    <a:pt x="8" y="13"/>
                  </a:cubicBezTo>
                  <a:cubicBezTo>
                    <a:pt x="9" y="11"/>
                    <a:pt x="10" y="11"/>
                    <a:pt x="11" y="10"/>
                  </a:cubicBezTo>
                  <a:cubicBezTo>
                    <a:pt x="12" y="10"/>
                    <a:pt x="13" y="9"/>
                    <a:pt x="14" y="8"/>
                  </a:cubicBezTo>
                  <a:cubicBezTo>
                    <a:pt x="15" y="7"/>
                    <a:pt x="17" y="5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1"/>
                    <a:pt x="23" y="1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1" y="4"/>
                    <a:pt x="21" y="5"/>
                    <a:pt x="21" y="5"/>
                  </a:cubicBezTo>
                  <a:cubicBezTo>
                    <a:pt x="20" y="6"/>
                    <a:pt x="19" y="6"/>
                    <a:pt x="19" y="7"/>
                  </a:cubicBezTo>
                  <a:cubicBezTo>
                    <a:pt x="18" y="8"/>
                    <a:pt x="17" y="9"/>
                    <a:pt x="17" y="10"/>
                  </a:cubicBezTo>
                  <a:cubicBezTo>
                    <a:pt x="15" y="11"/>
                    <a:pt x="14" y="11"/>
                    <a:pt x="13" y="12"/>
                  </a:cubicBezTo>
                  <a:cubicBezTo>
                    <a:pt x="12" y="12"/>
                    <a:pt x="12" y="13"/>
                    <a:pt x="11" y="14"/>
                  </a:cubicBezTo>
                  <a:cubicBezTo>
                    <a:pt x="11" y="14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8"/>
                    <a:pt x="7" y="19"/>
                    <a:pt x="7" y="21"/>
                  </a:cubicBezTo>
                  <a:cubicBezTo>
                    <a:pt x="7" y="22"/>
                    <a:pt x="7" y="23"/>
                    <a:pt x="7" y="24"/>
                  </a:cubicBezTo>
                  <a:cubicBezTo>
                    <a:pt x="8" y="24"/>
                    <a:pt x="8" y="23"/>
                    <a:pt x="9" y="23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4" y="22"/>
                    <a:pt x="14" y="22"/>
                    <a:pt x="15" y="22"/>
                  </a:cubicBezTo>
                  <a:cubicBezTo>
                    <a:pt x="16" y="22"/>
                    <a:pt x="16" y="22"/>
                    <a:pt x="17" y="21"/>
                  </a:cubicBezTo>
                  <a:cubicBezTo>
                    <a:pt x="18" y="21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20"/>
                    <a:pt x="22" y="19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4" y="18"/>
                    <a:pt x="25" y="17"/>
                    <a:pt x="26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9" y="16"/>
                    <a:pt x="29" y="17"/>
                  </a:cubicBezTo>
                  <a:cubicBezTo>
                    <a:pt x="29" y="18"/>
                    <a:pt x="29" y="19"/>
                    <a:pt x="28" y="19"/>
                  </a:cubicBezTo>
                  <a:cubicBezTo>
                    <a:pt x="27" y="19"/>
                    <a:pt x="26" y="20"/>
                    <a:pt x="26" y="20"/>
                  </a:cubicBezTo>
                  <a:cubicBezTo>
                    <a:pt x="24" y="21"/>
                    <a:pt x="23" y="22"/>
                    <a:pt x="22" y="22"/>
                  </a:cubicBezTo>
                  <a:cubicBezTo>
                    <a:pt x="21" y="23"/>
                    <a:pt x="20" y="23"/>
                    <a:pt x="19" y="24"/>
                  </a:cubicBezTo>
                  <a:cubicBezTo>
                    <a:pt x="18" y="24"/>
                    <a:pt x="17" y="24"/>
                    <a:pt x="17" y="25"/>
                  </a:cubicBezTo>
                  <a:cubicBezTo>
                    <a:pt x="16" y="25"/>
                    <a:pt x="14" y="26"/>
                    <a:pt x="14" y="26"/>
                  </a:cubicBezTo>
                  <a:cubicBezTo>
                    <a:pt x="12" y="26"/>
                    <a:pt x="11" y="27"/>
                    <a:pt x="9" y="28"/>
                  </a:cubicBezTo>
                  <a:cubicBezTo>
                    <a:pt x="10" y="29"/>
                    <a:pt x="9" y="29"/>
                    <a:pt x="9" y="30"/>
                  </a:cubicBezTo>
                  <a:cubicBezTo>
                    <a:pt x="8" y="30"/>
                    <a:pt x="8" y="31"/>
                    <a:pt x="8" y="32"/>
                  </a:cubicBezTo>
                  <a:cubicBezTo>
                    <a:pt x="8" y="32"/>
                    <a:pt x="8" y="33"/>
                    <a:pt x="8" y="33"/>
                  </a:cubicBezTo>
                  <a:cubicBezTo>
                    <a:pt x="8" y="33"/>
                    <a:pt x="9" y="34"/>
                    <a:pt x="9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6" y="32"/>
                    <a:pt x="5" y="32"/>
                    <a:pt x="5" y="33"/>
                  </a:cubicBezTo>
                  <a:cubicBezTo>
                    <a:pt x="4" y="33"/>
                    <a:pt x="4" y="33"/>
                    <a:pt x="3" y="33"/>
                  </a:cubicBezTo>
                  <a:cubicBezTo>
                    <a:pt x="2" y="32"/>
                    <a:pt x="2" y="31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0" y="29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lose/>
                  <a:moveTo>
                    <a:pt x="5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5" y="14"/>
                  </a:ln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lose/>
                  <a:moveTo>
                    <a:pt x="26" y="19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5" y="2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lose/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7758">
              <a:extLst>
                <a:ext uri="{FF2B5EF4-FFF2-40B4-BE49-F238E27FC236}">
                  <a16:creationId xmlns:a16="http://schemas.microsoft.com/office/drawing/2014/main" id="{C7FE7BC8-4E7A-F34F-4487-515D2C715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988" y="6124573"/>
              <a:ext cx="152400" cy="98425"/>
            </a:xfrm>
            <a:custGeom>
              <a:avLst/>
              <a:gdLst>
                <a:gd name="T0" fmla="*/ 21 w 36"/>
                <a:gd name="T1" fmla="*/ 19 h 23"/>
                <a:gd name="T2" fmla="*/ 19 w 36"/>
                <a:gd name="T3" fmla="*/ 18 h 23"/>
                <a:gd name="T4" fmla="*/ 17 w 36"/>
                <a:gd name="T5" fmla="*/ 17 h 23"/>
                <a:gd name="T6" fmla="*/ 16 w 36"/>
                <a:gd name="T7" fmla="*/ 17 h 23"/>
                <a:gd name="T8" fmla="*/ 15 w 36"/>
                <a:gd name="T9" fmla="*/ 16 h 23"/>
                <a:gd name="T10" fmla="*/ 15 w 36"/>
                <a:gd name="T11" fmla="*/ 16 h 23"/>
                <a:gd name="T12" fmla="*/ 12 w 36"/>
                <a:gd name="T13" fmla="*/ 15 h 23"/>
                <a:gd name="T14" fmla="*/ 10 w 36"/>
                <a:gd name="T15" fmla="*/ 13 h 23"/>
                <a:gd name="T16" fmla="*/ 9 w 36"/>
                <a:gd name="T17" fmla="*/ 12 h 23"/>
                <a:gd name="T18" fmla="*/ 7 w 36"/>
                <a:gd name="T19" fmla="*/ 11 h 23"/>
                <a:gd name="T20" fmla="*/ 5 w 36"/>
                <a:gd name="T21" fmla="*/ 10 h 23"/>
                <a:gd name="T22" fmla="*/ 1 w 36"/>
                <a:gd name="T23" fmla="*/ 4 h 23"/>
                <a:gd name="T24" fmla="*/ 1 w 36"/>
                <a:gd name="T25" fmla="*/ 3 h 23"/>
                <a:gd name="T26" fmla="*/ 0 w 36"/>
                <a:gd name="T27" fmla="*/ 3 h 23"/>
                <a:gd name="T28" fmla="*/ 2 w 36"/>
                <a:gd name="T29" fmla="*/ 0 h 23"/>
                <a:gd name="T30" fmla="*/ 6 w 36"/>
                <a:gd name="T31" fmla="*/ 1 h 23"/>
                <a:gd name="T32" fmla="*/ 6 w 36"/>
                <a:gd name="T33" fmla="*/ 3 h 23"/>
                <a:gd name="T34" fmla="*/ 8 w 36"/>
                <a:gd name="T35" fmla="*/ 6 h 23"/>
                <a:gd name="T36" fmla="*/ 10 w 36"/>
                <a:gd name="T37" fmla="*/ 7 h 23"/>
                <a:gd name="T38" fmla="*/ 13 w 36"/>
                <a:gd name="T39" fmla="*/ 8 h 23"/>
                <a:gd name="T40" fmla="*/ 14 w 36"/>
                <a:gd name="T41" fmla="*/ 11 h 23"/>
                <a:gd name="T42" fmla="*/ 16 w 36"/>
                <a:gd name="T43" fmla="*/ 12 h 23"/>
                <a:gd name="T44" fmla="*/ 19 w 36"/>
                <a:gd name="T45" fmla="*/ 14 h 23"/>
                <a:gd name="T46" fmla="*/ 22 w 36"/>
                <a:gd name="T47" fmla="*/ 16 h 23"/>
                <a:gd name="T48" fmla="*/ 27 w 36"/>
                <a:gd name="T49" fmla="*/ 16 h 23"/>
                <a:gd name="T50" fmla="*/ 29 w 36"/>
                <a:gd name="T51" fmla="*/ 16 h 23"/>
                <a:gd name="T52" fmla="*/ 31 w 36"/>
                <a:gd name="T53" fmla="*/ 16 h 23"/>
                <a:gd name="T54" fmla="*/ 34 w 36"/>
                <a:gd name="T55" fmla="*/ 16 h 23"/>
                <a:gd name="T56" fmla="*/ 35 w 36"/>
                <a:gd name="T57" fmla="*/ 17 h 23"/>
                <a:gd name="T58" fmla="*/ 36 w 36"/>
                <a:gd name="T59" fmla="*/ 19 h 23"/>
                <a:gd name="T60" fmla="*/ 34 w 36"/>
                <a:gd name="T61" fmla="*/ 22 h 23"/>
                <a:gd name="T62" fmla="*/ 33 w 36"/>
                <a:gd name="T63" fmla="*/ 23 h 23"/>
                <a:gd name="T64" fmla="*/ 26 w 36"/>
                <a:gd name="T65" fmla="*/ 21 h 23"/>
                <a:gd name="T66" fmla="*/ 21 w 36"/>
                <a:gd name="T67" fmla="*/ 20 h 23"/>
                <a:gd name="T68" fmla="*/ 21 w 36"/>
                <a:gd name="T69" fmla="*/ 19 h 23"/>
                <a:gd name="T70" fmla="*/ 20 w 36"/>
                <a:gd name="T71" fmla="*/ 19 h 23"/>
                <a:gd name="T72" fmla="*/ 21 w 36"/>
                <a:gd name="T73" fmla="*/ 19 h 23"/>
                <a:gd name="T74" fmla="*/ 18 w 36"/>
                <a:gd name="T75" fmla="*/ 14 h 23"/>
                <a:gd name="T76" fmla="*/ 18 w 36"/>
                <a:gd name="T77" fmla="*/ 14 h 23"/>
                <a:gd name="T78" fmla="*/ 18 w 36"/>
                <a:gd name="T79" fmla="*/ 14 h 23"/>
                <a:gd name="T80" fmla="*/ 32 w 36"/>
                <a:gd name="T81" fmla="*/ 17 h 23"/>
                <a:gd name="T82" fmla="*/ 32 w 36"/>
                <a:gd name="T83" fmla="*/ 16 h 23"/>
                <a:gd name="T84" fmla="*/ 32 w 36"/>
                <a:gd name="T85" fmla="*/ 16 h 23"/>
                <a:gd name="T86" fmla="*/ 32 w 36"/>
                <a:gd name="T8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23">
                  <a:moveTo>
                    <a:pt x="21" y="19"/>
                  </a:moveTo>
                  <a:cubicBezTo>
                    <a:pt x="20" y="20"/>
                    <a:pt x="19" y="19"/>
                    <a:pt x="19" y="18"/>
                  </a:cubicBezTo>
                  <a:cubicBezTo>
                    <a:pt x="19" y="18"/>
                    <a:pt x="18" y="17"/>
                    <a:pt x="17" y="17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5"/>
                    <a:pt x="13" y="16"/>
                    <a:pt x="12" y="15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0" y="13"/>
                    <a:pt x="10" y="13"/>
                    <a:pt x="9" y="12"/>
                  </a:cubicBezTo>
                  <a:cubicBezTo>
                    <a:pt x="8" y="12"/>
                    <a:pt x="8" y="12"/>
                    <a:pt x="7" y="11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3" y="8"/>
                    <a:pt x="2" y="6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1" y="7"/>
                    <a:pt x="12" y="7"/>
                    <a:pt x="13" y="8"/>
                  </a:cubicBezTo>
                  <a:cubicBezTo>
                    <a:pt x="13" y="9"/>
                    <a:pt x="14" y="10"/>
                    <a:pt x="14" y="11"/>
                  </a:cubicBezTo>
                  <a:cubicBezTo>
                    <a:pt x="15" y="12"/>
                    <a:pt x="15" y="12"/>
                    <a:pt x="16" y="12"/>
                  </a:cubicBezTo>
                  <a:cubicBezTo>
                    <a:pt x="17" y="13"/>
                    <a:pt x="18" y="13"/>
                    <a:pt x="19" y="14"/>
                  </a:cubicBezTo>
                  <a:cubicBezTo>
                    <a:pt x="20" y="15"/>
                    <a:pt x="21" y="15"/>
                    <a:pt x="22" y="16"/>
                  </a:cubicBezTo>
                  <a:cubicBezTo>
                    <a:pt x="23" y="16"/>
                    <a:pt x="25" y="17"/>
                    <a:pt x="27" y="16"/>
                  </a:cubicBezTo>
                  <a:cubicBezTo>
                    <a:pt x="27" y="16"/>
                    <a:pt x="28" y="16"/>
                    <a:pt x="29" y="16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2" y="16"/>
                    <a:pt x="33" y="16"/>
                    <a:pt x="34" y="16"/>
                  </a:cubicBezTo>
                  <a:cubicBezTo>
                    <a:pt x="34" y="16"/>
                    <a:pt x="34" y="16"/>
                    <a:pt x="35" y="17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2" y="23"/>
                    <a:pt x="27" y="22"/>
                    <a:pt x="26" y="21"/>
                  </a:cubicBezTo>
                  <a:cubicBezTo>
                    <a:pt x="24" y="22"/>
                    <a:pt x="23" y="21"/>
                    <a:pt x="21" y="20"/>
                  </a:cubicBezTo>
                  <a:cubicBezTo>
                    <a:pt x="20" y="20"/>
                    <a:pt x="20" y="19"/>
                    <a:pt x="21" y="19"/>
                  </a:cubicBezTo>
                  <a:cubicBezTo>
                    <a:pt x="21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8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lose/>
                  <a:moveTo>
                    <a:pt x="32" y="17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7759">
              <a:extLst>
                <a:ext uri="{FF2B5EF4-FFF2-40B4-BE49-F238E27FC236}">
                  <a16:creationId xmlns:a16="http://schemas.microsoft.com/office/drawing/2014/main" id="{B4F416A3-75D3-F21D-9528-83BBAB3E0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850" y="5684836"/>
              <a:ext cx="60325" cy="68262"/>
            </a:xfrm>
            <a:custGeom>
              <a:avLst/>
              <a:gdLst>
                <a:gd name="T0" fmla="*/ 0 w 14"/>
                <a:gd name="T1" fmla="*/ 15 h 16"/>
                <a:gd name="T2" fmla="*/ 2 w 14"/>
                <a:gd name="T3" fmla="*/ 9 h 16"/>
                <a:gd name="T4" fmla="*/ 3 w 14"/>
                <a:gd name="T5" fmla="*/ 8 h 16"/>
                <a:gd name="T6" fmla="*/ 7 w 14"/>
                <a:gd name="T7" fmla="*/ 3 h 16"/>
                <a:gd name="T8" fmla="*/ 12 w 14"/>
                <a:gd name="T9" fmla="*/ 0 h 16"/>
                <a:gd name="T10" fmla="*/ 14 w 14"/>
                <a:gd name="T11" fmla="*/ 2 h 16"/>
                <a:gd name="T12" fmla="*/ 12 w 14"/>
                <a:gd name="T13" fmla="*/ 7 h 16"/>
                <a:gd name="T14" fmla="*/ 9 w 14"/>
                <a:gd name="T15" fmla="*/ 10 h 16"/>
                <a:gd name="T16" fmla="*/ 5 w 14"/>
                <a:gd name="T17" fmla="*/ 14 h 16"/>
                <a:gd name="T18" fmla="*/ 3 w 14"/>
                <a:gd name="T19" fmla="*/ 15 h 16"/>
                <a:gd name="T20" fmla="*/ 0 w 14"/>
                <a:gd name="T21" fmla="*/ 15 h 16"/>
                <a:gd name="T22" fmla="*/ 2 w 14"/>
                <a:gd name="T23" fmla="*/ 10 h 16"/>
                <a:gd name="T24" fmla="*/ 2 w 14"/>
                <a:gd name="T25" fmla="*/ 10 h 16"/>
                <a:gd name="T26" fmla="*/ 2 w 14"/>
                <a:gd name="T27" fmla="*/ 11 h 16"/>
                <a:gd name="T28" fmla="*/ 2 w 14"/>
                <a:gd name="T29" fmla="*/ 11 h 16"/>
                <a:gd name="T30" fmla="*/ 2 w 14"/>
                <a:gd name="T31" fmla="*/ 10 h 16"/>
                <a:gd name="T32" fmla="*/ 6 w 14"/>
                <a:gd name="T33" fmla="*/ 12 h 16"/>
                <a:gd name="T34" fmla="*/ 6 w 14"/>
                <a:gd name="T35" fmla="*/ 13 h 16"/>
                <a:gd name="T36" fmla="*/ 6 w 14"/>
                <a:gd name="T37" fmla="*/ 12 h 16"/>
                <a:gd name="T38" fmla="*/ 6 w 14"/>
                <a:gd name="T39" fmla="*/ 12 h 16"/>
                <a:gd name="T40" fmla="*/ 8 w 14"/>
                <a:gd name="T41" fmla="*/ 7 h 16"/>
                <a:gd name="T42" fmla="*/ 8 w 14"/>
                <a:gd name="T43" fmla="*/ 7 h 16"/>
                <a:gd name="T44" fmla="*/ 8 w 14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6">
                  <a:moveTo>
                    <a:pt x="0" y="15"/>
                  </a:moveTo>
                  <a:cubicBezTo>
                    <a:pt x="0" y="13"/>
                    <a:pt x="1" y="11"/>
                    <a:pt x="2" y="9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6"/>
                    <a:pt x="6" y="4"/>
                    <a:pt x="7" y="3"/>
                  </a:cubicBezTo>
                  <a:cubicBezTo>
                    <a:pt x="8" y="2"/>
                    <a:pt x="10" y="1"/>
                    <a:pt x="12" y="0"/>
                  </a:cubicBezTo>
                  <a:cubicBezTo>
                    <a:pt x="13" y="0"/>
                    <a:pt x="13" y="1"/>
                    <a:pt x="14" y="2"/>
                  </a:cubicBezTo>
                  <a:cubicBezTo>
                    <a:pt x="14" y="4"/>
                    <a:pt x="13" y="6"/>
                    <a:pt x="12" y="7"/>
                  </a:cubicBezTo>
                  <a:cubicBezTo>
                    <a:pt x="11" y="8"/>
                    <a:pt x="10" y="10"/>
                    <a:pt x="9" y="10"/>
                  </a:cubicBezTo>
                  <a:cubicBezTo>
                    <a:pt x="8" y="12"/>
                    <a:pt x="7" y="13"/>
                    <a:pt x="5" y="14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2" y="16"/>
                    <a:pt x="1" y="16"/>
                    <a:pt x="0" y="15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7760">
              <a:extLst>
                <a:ext uri="{FF2B5EF4-FFF2-40B4-BE49-F238E27FC236}">
                  <a16:creationId xmlns:a16="http://schemas.microsoft.com/office/drawing/2014/main" id="{3585B247-3D0E-C289-A61D-71A610544A02}"/>
                </a:ext>
              </a:extLst>
            </p:cNvPr>
            <p:cNvSpPr/>
            <p:nvPr/>
          </p:nvSpPr>
          <p:spPr bwMode="auto">
            <a:xfrm>
              <a:off x="701675" y="6107111"/>
              <a:ext cx="41275" cy="77787"/>
            </a:xfrm>
            <a:custGeom>
              <a:avLst/>
              <a:gdLst>
                <a:gd name="T0" fmla="*/ 4 w 10"/>
                <a:gd name="T1" fmla="*/ 18 h 18"/>
                <a:gd name="T2" fmla="*/ 2 w 10"/>
                <a:gd name="T3" fmla="*/ 18 h 18"/>
                <a:gd name="T4" fmla="*/ 0 w 10"/>
                <a:gd name="T5" fmla="*/ 17 h 18"/>
                <a:gd name="T6" fmla="*/ 0 w 10"/>
                <a:gd name="T7" fmla="*/ 15 h 18"/>
                <a:gd name="T8" fmla="*/ 0 w 10"/>
                <a:gd name="T9" fmla="*/ 15 h 18"/>
                <a:gd name="T10" fmla="*/ 0 w 10"/>
                <a:gd name="T11" fmla="*/ 13 h 18"/>
                <a:gd name="T12" fmla="*/ 2 w 10"/>
                <a:gd name="T13" fmla="*/ 11 h 18"/>
                <a:gd name="T14" fmla="*/ 4 w 10"/>
                <a:gd name="T15" fmla="*/ 9 h 18"/>
                <a:gd name="T16" fmla="*/ 4 w 10"/>
                <a:gd name="T17" fmla="*/ 10 h 18"/>
                <a:gd name="T18" fmla="*/ 5 w 10"/>
                <a:gd name="T19" fmla="*/ 7 h 18"/>
                <a:gd name="T20" fmla="*/ 5 w 10"/>
                <a:gd name="T21" fmla="*/ 4 h 18"/>
                <a:gd name="T22" fmla="*/ 5 w 10"/>
                <a:gd name="T23" fmla="*/ 2 h 18"/>
                <a:gd name="T24" fmla="*/ 7 w 10"/>
                <a:gd name="T25" fmla="*/ 0 h 18"/>
                <a:gd name="T26" fmla="*/ 10 w 10"/>
                <a:gd name="T27" fmla="*/ 1 h 18"/>
                <a:gd name="T28" fmla="*/ 10 w 10"/>
                <a:gd name="T29" fmla="*/ 6 h 18"/>
                <a:gd name="T30" fmla="*/ 8 w 10"/>
                <a:gd name="T31" fmla="*/ 10 h 18"/>
                <a:gd name="T32" fmla="*/ 8 w 10"/>
                <a:gd name="T33" fmla="*/ 11 h 18"/>
                <a:gd name="T34" fmla="*/ 6 w 10"/>
                <a:gd name="T35" fmla="*/ 13 h 18"/>
                <a:gd name="T36" fmla="*/ 5 w 10"/>
                <a:gd name="T37" fmla="*/ 15 h 18"/>
                <a:gd name="T38" fmla="*/ 4 w 10"/>
                <a:gd name="T3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cubicBezTo>
                    <a:pt x="4" y="18"/>
                    <a:pt x="3" y="18"/>
                    <a:pt x="2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1" y="13"/>
                    <a:pt x="2" y="12"/>
                    <a:pt x="2" y="11"/>
                  </a:cubicBezTo>
                  <a:cubicBezTo>
                    <a:pt x="3" y="11"/>
                    <a:pt x="3" y="10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8"/>
                    <a:pt x="5" y="7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1"/>
                    <a:pt x="7" y="1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9" y="7"/>
                    <a:pt x="9" y="9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6" y="14"/>
                    <a:pt x="5" y="14"/>
                    <a:pt x="5" y="15"/>
                  </a:cubicBezTo>
                  <a:cubicBezTo>
                    <a:pt x="5" y="16"/>
                    <a:pt x="5" y="17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7761">
              <a:extLst>
                <a:ext uri="{FF2B5EF4-FFF2-40B4-BE49-F238E27FC236}">
                  <a16:creationId xmlns:a16="http://schemas.microsoft.com/office/drawing/2014/main" id="{DDAFE533-7490-0664-DC75-4D83B6224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8" y="6103936"/>
              <a:ext cx="34925" cy="58737"/>
            </a:xfrm>
            <a:custGeom>
              <a:avLst/>
              <a:gdLst>
                <a:gd name="T0" fmla="*/ 4 w 8"/>
                <a:gd name="T1" fmla="*/ 0 h 14"/>
                <a:gd name="T2" fmla="*/ 5 w 8"/>
                <a:gd name="T3" fmla="*/ 1 h 14"/>
                <a:gd name="T4" fmla="*/ 7 w 8"/>
                <a:gd name="T5" fmla="*/ 8 h 14"/>
                <a:gd name="T6" fmla="*/ 8 w 8"/>
                <a:gd name="T7" fmla="*/ 10 h 14"/>
                <a:gd name="T8" fmla="*/ 8 w 8"/>
                <a:gd name="T9" fmla="*/ 10 h 14"/>
                <a:gd name="T10" fmla="*/ 7 w 8"/>
                <a:gd name="T11" fmla="*/ 13 h 14"/>
                <a:gd name="T12" fmla="*/ 2 w 8"/>
                <a:gd name="T13" fmla="*/ 11 h 14"/>
                <a:gd name="T14" fmla="*/ 2 w 8"/>
                <a:gd name="T15" fmla="*/ 10 h 14"/>
                <a:gd name="T16" fmla="*/ 2 w 8"/>
                <a:gd name="T17" fmla="*/ 8 h 14"/>
                <a:gd name="T18" fmla="*/ 0 w 8"/>
                <a:gd name="T19" fmla="*/ 6 h 14"/>
                <a:gd name="T20" fmla="*/ 1 w 8"/>
                <a:gd name="T21" fmla="*/ 5 h 14"/>
                <a:gd name="T22" fmla="*/ 1 w 8"/>
                <a:gd name="T23" fmla="*/ 4 h 14"/>
                <a:gd name="T24" fmla="*/ 0 w 8"/>
                <a:gd name="T25" fmla="*/ 1 h 14"/>
                <a:gd name="T26" fmla="*/ 1 w 8"/>
                <a:gd name="T27" fmla="*/ 0 h 14"/>
                <a:gd name="T28" fmla="*/ 4 w 8"/>
                <a:gd name="T29" fmla="*/ 0 h 14"/>
                <a:gd name="T30" fmla="*/ 2 w 8"/>
                <a:gd name="T31" fmla="*/ 4 h 14"/>
                <a:gd name="T32" fmla="*/ 2 w 8"/>
                <a:gd name="T33" fmla="*/ 4 h 14"/>
                <a:gd name="T34" fmla="*/ 2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cubicBezTo>
                    <a:pt x="4" y="0"/>
                    <a:pt x="4" y="0"/>
                    <a:pt x="5" y="1"/>
                  </a:cubicBezTo>
                  <a:cubicBezTo>
                    <a:pt x="5" y="3"/>
                    <a:pt x="6" y="7"/>
                    <a:pt x="7" y="8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3" y="14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9"/>
                    <a:pt x="1" y="9"/>
                    <a:pt x="2" y="8"/>
                  </a:cubicBezTo>
                  <a:cubicBezTo>
                    <a:pt x="1" y="7"/>
                    <a:pt x="1" y="7"/>
                    <a:pt x="0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7762">
              <a:extLst>
                <a:ext uri="{FF2B5EF4-FFF2-40B4-BE49-F238E27FC236}">
                  <a16:creationId xmlns:a16="http://schemas.microsoft.com/office/drawing/2014/main" id="{48EFBB82-6767-D253-65F3-574A3B3064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" y="6107111"/>
              <a:ext cx="76200" cy="47625"/>
            </a:xfrm>
            <a:custGeom>
              <a:avLst/>
              <a:gdLst>
                <a:gd name="T0" fmla="*/ 3 w 18"/>
                <a:gd name="T1" fmla="*/ 11 h 11"/>
                <a:gd name="T2" fmla="*/ 2 w 18"/>
                <a:gd name="T3" fmla="*/ 10 h 11"/>
                <a:gd name="T4" fmla="*/ 0 w 18"/>
                <a:gd name="T5" fmla="*/ 7 h 11"/>
                <a:gd name="T6" fmla="*/ 5 w 18"/>
                <a:gd name="T7" fmla="*/ 6 h 11"/>
                <a:gd name="T8" fmla="*/ 8 w 18"/>
                <a:gd name="T9" fmla="*/ 6 h 11"/>
                <a:gd name="T10" fmla="*/ 13 w 18"/>
                <a:gd name="T11" fmla="*/ 0 h 11"/>
                <a:gd name="T12" fmla="*/ 15 w 18"/>
                <a:gd name="T13" fmla="*/ 1 h 11"/>
                <a:gd name="T14" fmla="*/ 17 w 18"/>
                <a:gd name="T15" fmla="*/ 3 h 11"/>
                <a:gd name="T16" fmla="*/ 18 w 18"/>
                <a:gd name="T17" fmla="*/ 4 h 11"/>
                <a:gd name="T18" fmla="*/ 18 w 18"/>
                <a:gd name="T19" fmla="*/ 5 h 11"/>
                <a:gd name="T20" fmla="*/ 15 w 18"/>
                <a:gd name="T21" fmla="*/ 7 h 11"/>
                <a:gd name="T22" fmla="*/ 12 w 18"/>
                <a:gd name="T23" fmla="*/ 5 h 11"/>
                <a:gd name="T24" fmla="*/ 11 w 18"/>
                <a:gd name="T25" fmla="*/ 7 h 11"/>
                <a:gd name="T26" fmla="*/ 8 w 18"/>
                <a:gd name="T27" fmla="*/ 7 h 11"/>
                <a:gd name="T28" fmla="*/ 6 w 18"/>
                <a:gd name="T29" fmla="*/ 7 h 11"/>
                <a:gd name="T30" fmla="*/ 6 w 18"/>
                <a:gd name="T31" fmla="*/ 9 h 11"/>
                <a:gd name="T32" fmla="*/ 5 w 18"/>
                <a:gd name="T33" fmla="*/ 11 h 11"/>
                <a:gd name="T34" fmla="*/ 3 w 18"/>
                <a:gd name="T35" fmla="*/ 11 h 11"/>
                <a:gd name="T36" fmla="*/ 15 w 18"/>
                <a:gd name="T37" fmla="*/ 3 h 11"/>
                <a:gd name="T38" fmla="*/ 15 w 18"/>
                <a:gd name="T39" fmla="*/ 3 h 11"/>
                <a:gd name="T40" fmla="*/ 15 w 18"/>
                <a:gd name="T41" fmla="*/ 3 h 11"/>
                <a:gd name="T42" fmla="*/ 4 w 18"/>
                <a:gd name="T43" fmla="*/ 10 h 11"/>
                <a:gd name="T44" fmla="*/ 4 w 18"/>
                <a:gd name="T45" fmla="*/ 10 h 11"/>
                <a:gd name="T46" fmla="*/ 4 w 18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1">
                  <a:moveTo>
                    <a:pt x="3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2" y="9"/>
                    <a:pt x="0" y="8"/>
                    <a:pt x="0" y="7"/>
                  </a:cubicBezTo>
                  <a:cubicBezTo>
                    <a:pt x="2" y="6"/>
                    <a:pt x="3" y="6"/>
                    <a:pt x="5" y="6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11" y="4"/>
                    <a:pt x="12" y="3"/>
                    <a:pt x="13" y="0"/>
                  </a:cubicBezTo>
                  <a:cubicBezTo>
                    <a:pt x="13" y="1"/>
                    <a:pt x="14" y="1"/>
                    <a:pt x="15" y="1"/>
                  </a:cubicBezTo>
                  <a:cubicBezTo>
                    <a:pt x="15" y="2"/>
                    <a:pt x="16" y="3"/>
                    <a:pt x="17" y="3"/>
                  </a:cubicBezTo>
                  <a:cubicBezTo>
                    <a:pt x="17" y="3"/>
                    <a:pt x="18" y="3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6"/>
                    <a:pt x="16" y="7"/>
                    <a:pt x="15" y="7"/>
                  </a:cubicBezTo>
                  <a:cubicBezTo>
                    <a:pt x="14" y="6"/>
                    <a:pt x="13" y="7"/>
                    <a:pt x="12" y="5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0" y="7"/>
                    <a:pt x="9" y="8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8"/>
                    <a:pt x="6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4" y="11"/>
                    <a:pt x="3" y="11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7763">
              <a:extLst>
                <a:ext uri="{FF2B5EF4-FFF2-40B4-BE49-F238E27FC236}">
                  <a16:creationId xmlns:a16="http://schemas.microsoft.com/office/drawing/2014/main" id="{2A28DCB5-79FB-B9A9-8B7E-D2FC92A5B917}"/>
                </a:ext>
              </a:extLst>
            </p:cNvPr>
            <p:cNvSpPr/>
            <p:nvPr/>
          </p:nvSpPr>
          <p:spPr bwMode="auto">
            <a:xfrm>
              <a:off x="582613" y="5843586"/>
              <a:ext cx="46038" cy="98425"/>
            </a:xfrm>
            <a:custGeom>
              <a:avLst/>
              <a:gdLst>
                <a:gd name="T0" fmla="*/ 10 w 11"/>
                <a:gd name="T1" fmla="*/ 0 h 23"/>
                <a:gd name="T2" fmla="*/ 10 w 11"/>
                <a:gd name="T3" fmla="*/ 2 h 23"/>
                <a:gd name="T4" fmla="*/ 8 w 11"/>
                <a:gd name="T5" fmla="*/ 8 h 23"/>
                <a:gd name="T6" fmla="*/ 6 w 11"/>
                <a:gd name="T7" fmla="*/ 12 h 23"/>
                <a:gd name="T8" fmla="*/ 5 w 11"/>
                <a:gd name="T9" fmla="*/ 14 h 23"/>
                <a:gd name="T10" fmla="*/ 5 w 11"/>
                <a:gd name="T11" fmla="*/ 15 h 23"/>
                <a:gd name="T12" fmla="*/ 5 w 11"/>
                <a:gd name="T13" fmla="*/ 16 h 23"/>
                <a:gd name="T14" fmla="*/ 2 w 11"/>
                <a:gd name="T15" fmla="*/ 21 h 23"/>
                <a:gd name="T16" fmla="*/ 1 w 11"/>
                <a:gd name="T17" fmla="*/ 23 h 23"/>
                <a:gd name="T18" fmla="*/ 0 w 11"/>
                <a:gd name="T19" fmla="*/ 22 h 23"/>
                <a:gd name="T20" fmla="*/ 0 w 11"/>
                <a:gd name="T21" fmla="*/ 20 h 23"/>
                <a:gd name="T22" fmla="*/ 2 w 11"/>
                <a:gd name="T23" fmla="*/ 15 h 23"/>
                <a:gd name="T24" fmla="*/ 3 w 11"/>
                <a:gd name="T25" fmla="*/ 14 h 23"/>
                <a:gd name="T26" fmla="*/ 6 w 11"/>
                <a:gd name="T27" fmla="*/ 9 h 23"/>
                <a:gd name="T28" fmla="*/ 6 w 11"/>
                <a:gd name="T29" fmla="*/ 8 h 23"/>
                <a:gd name="T30" fmla="*/ 9 w 11"/>
                <a:gd name="T31" fmla="*/ 3 h 23"/>
                <a:gd name="T32" fmla="*/ 10 w 11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3">
                  <a:moveTo>
                    <a:pt x="10" y="0"/>
                  </a:moveTo>
                  <a:cubicBezTo>
                    <a:pt x="11" y="1"/>
                    <a:pt x="11" y="1"/>
                    <a:pt x="10" y="2"/>
                  </a:cubicBezTo>
                  <a:cubicBezTo>
                    <a:pt x="9" y="4"/>
                    <a:pt x="8" y="6"/>
                    <a:pt x="8" y="8"/>
                  </a:cubicBezTo>
                  <a:cubicBezTo>
                    <a:pt x="7" y="9"/>
                    <a:pt x="6" y="11"/>
                    <a:pt x="6" y="12"/>
                  </a:cubicBezTo>
                  <a:cubicBezTo>
                    <a:pt x="5" y="13"/>
                    <a:pt x="5" y="14"/>
                    <a:pt x="5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4" y="18"/>
                    <a:pt x="3" y="20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8"/>
                    <a:pt x="1" y="17"/>
                    <a:pt x="2" y="15"/>
                  </a:cubicBezTo>
                  <a:cubicBezTo>
                    <a:pt x="2" y="15"/>
                    <a:pt x="2" y="14"/>
                    <a:pt x="3" y="14"/>
                  </a:cubicBezTo>
                  <a:cubicBezTo>
                    <a:pt x="3" y="12"/>
                    <a:pt x="5" y="11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7" y="6"/>
                    <a:pt x="8" y="4"/>
                    <a:pt x="9" y="3"/>
                  </a:cubicBezTo>
                  <a:cubicBezTo>
                    <a:pt x="9" y="2"/>
                    <a:pt x="10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7764">
              <a:extLst>
                <a:ext uri="{FF2B5EF4-FFF2-40B4-BE49-F238E27FC236}">
                  <a16:creationId xmlns:a16="http://schemas.microsoft.com/office/drawing/2014/main" id="{6145EF71-1B5C-F53F-45F0-36FBDC9595E5}"/>
                </a:ext>
              </a:extLst>
            </p:cNvPr>
            <p:cNvSpPr/>
            <p:nvPr/>
          </p:nvSpPr>
          <p:spPr bwMode="auto">
            <a:xfrm>
              <a:off x="481013" y="5587999"/>
              <a:ext cx="15875" cy="42862"/>
            </a:xfrm>
            <a:custGeom>
              <a:avLst/>
              <a:gdLst>
                <a:gd name="T0" fmla="*/ 0 w 4"/>
                <a:gd name="T1" fmla="*/ 4 h 10"/>
                <a:gd name="T2" fmla="*/ 0 w 4"/>
                <a:gd name="T3" fmla="*/ 4 h 10"/>
                <a:gd name="T4" fmla="*/ 0 w 4"/>
                <a:gd name="T5" fmla="*/ 0 h 10"/>
                <a:gd name="T6" fmla="*/ 1 w 4"/>
                <a:gd name="T7" fmla="*/ 2 h 10"/>
                <a:gd name="T8" fmla="*/ 2 w 4"/>
                <a:gd name="T9" fmla="*/ 6 h 10"/>
                <a:gd name="T10" fmla="*/ 3 w 4"/>
                <a:gd name="T11" fmla="*/ 8 h 10"/>
                <a:gd name="T12" fmla="*/ 3 w 4"/>
                <a:gd name="T13" fmla="*/ 8 h 10"/>
                <a:gd name="T14" fmla="*/ 4 w 4"/>
                <a:gd name="T15" fmla="*/ 10 h 10"/>
                <a:gd name="T16" fmla="*/ 2 w 4"/>
                <a:gd name="T17" fmla="*/ 10 h 10"/>
                <a:gd name="T18" fmla="*/ 2 w 4"/>
                <a:gd name="T19" fmla="*/ 10 h 10"/>
                <a:gd name="T20" fmla="*/ 1 w 4"/>
                <a:gd name="T21" fmla="*/ 8 h 10"/>
                <a:gd name="T22" fmla="*/ 0 w 4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0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2" y="3"/>
                    <a:pt x="2" y="5"/>
                    <a:pt x="2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4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7765">
              <a:extLst>
                <a:ext uri="{FF2B5EF4-FFF2-40B4-BE49-F238E27FC236}">
                  <a16:creationId xmlns:a16="http://schemas.microsoft.com/office/drawing/2014/main" id="{623AC695-9851-D8EF-492B-77301244C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550" y="5535611"/>
              <a:ext cx="17463" cy="34925"/>
            </a:xfrm>
            <a:custGeom>
              <a:avLst/>
              <a:gdLst>
                <a:gd name="T0" fmla="*/ 3 w 4"/>
                <a:gd name="T1" fmla="*/ 3 h 8"/>
                <a:gd name="T2" fmla="*/ 3 w 4"/>
                <a:gd name="T3" fmla="*/ 8 h 8"/>
                <a:gd name="T4" fmla="*/ 2 w 4"/>
                <a:gd name="T5" fmla="*/ 7 h 8"/>
                <a:gd name="T6" fmla="*/ 1 w 4"/>
                <a:gd name="T7" fmla="*/ 5 h 8"/>
                <a:gd name="T8" fmla="*/ 0 w 4"/>
                <a:gd name="T9" fmla="*/ 4 h 8"/>
                <a:gd name="T10" fmla="*/ 0 w 4"/>
                <a:gd name="T11" fmla="*/ 3 h 8"/>
                <a:gd name="T12" fmla="*/ 0 w 4"/>
                <a:gd name="T13" fmla="*/ 1 h 8"/>
                <a:gd name="T14" fmla="*/ 1 w 4"/>
                <a:gd name="T15" fmla="*/ 0 h 8"/>
                <a:gd name="T16" fmla="*/ 3 w 4"/>
                <a:gd name="T17" fmla="*/ 3 h 8"/>
                <a:gd name="T18" fmla="*/ 3 w 4"/>
                <a:gd name="T19" fmla="*/ 3 h 8"/>
                <a:gd name="T20" fmla="*/ 1 w 4"/>
                <a:gd name="T21" fmla="*/ 5 h 8"/>
                <a:gd name="T22" fmla="*/ 2 w 4"/>
                <a:gd name="T23" fmla="*/ 5 h 8"/>
                <a:gd name="T24" fmla="*/ 1 w 4"/>
                <a:gd name="T25" fmla="*/ 4 h 8"/>
                <a:gd name="T26" fmla="*/ 1 w 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3" y="3"/>
                  </a:moveTo>
                  <a:cubicBezTo>
                    <a:pt x="3" y="4"/>
                    <a:pt x="4" y="5"/>
                    <a:pt x="3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  <a:moveTo>
                    <a:pt x="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7766">
              <a:extLst>
                <a:ext uri="{FF2B5EF4-FFF2-40B4-BE49-F238E27FC236}">
                  <a16:creationId xmlns:a16="http://schemas.microsoft.com/office/drawing/2014/main" id="{6C5B76A1-3CAF-B5F1-B123-25B0A66BA7EF}"/>
                </a:ext>
              </a:extLst>
            </p:cNvPr>
            <p:cNvSpPr/>
            <p:nvPr/>
          </p:nvSpPr>
          <p:spPr bwMode="auto">
            <a:xfrm>
              <a:off x="671513" y="5651499"/>
              <a:ext cx="7938" cy="42862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6 h 10"/>
                <a:gd name="T4" fmla="*/ 2 w 2"/>
                <a:gd name="T5" fmla="*/ 9 h 10"/>
                <a:gd name="T6" fmla="*/ 0 w 2"/>
                <a:gd name="T7" fmla="*/ 10 h 10"/>
                <a:gd name="T8" fmla="*/ 0 w 2"/>
                <a:gd name="T9" fmla="*/ 8 h 10"/>
                <a:gd name="T10" fmla="*/ 0 w 2"/>
                <a:gd name="T11" fmla="*/ 6 h 10"/>
                <a:gd name="T12" fmla="*/ 1 w 2"/>
                <a:gd name="T13" fmla="*/ 2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2"/>
                    <a:pt x="2" y="4"/>
                    <a:pt x="2" y="6"/>
                  </a:cubicBezTo>
                  <a:cubicBezTo>
                    <a:pt x="2" y="7"/>
                    <a:pt x="2" y="8"/>
                    <a:pt x="2" y="9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3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7767">
              <a:extLst>
                <a:ext uri="{FF2B5EF4-FFF2-40B4-BE49-F238E27FC236}">
                  <a16:creationId xmlns:a16="http://schemas.microsoft.com/office/drawing/2014/main" id="{A58B8C58-CAD8-E8FB-A9E4-D9C54C4014FD}"/>
                </a:ext>
              </a:extLst>
            </p:cNvPr>
            <p:cNvSpPr/>
            <p:nvPr/>
          </p:nvSpPr>
          <p:spPr bwMode="auto">
            <a:xfrm>
              <a:off x="722313" y="6137273"/>
              <a:ext cx="17463" cy="22225"/>
            </a:xfrm>
            <a:custGeom>
              <a:avLst/>
              <a:gdLst>
                <a:gd name="T0" fmla="*/ 0 w 4"/>
                <a:gd name="T1" fmla="*/ 4 h 5"/>
                <a:gd name="T2" fmla="*/ 0 w 4"/>
                <a:gd name="T3" fmla="*/ 2 h 5"/>
                <a:gd name="T4" fmla="*/ 1 w 4"/>
                <a:gd name="T5" fmla="*/ 1 h 5"/>
                <a:gd name="T6" fmla="*/ 4 w 4"/>
                <a:gd name="T7" fmla="*/ 2 h 5"/>
                <a:gd name="T8" fmla="*/ 4 w 4"/>
                <a:gd name="T9" fmla="*/ 3 h 5"/>
                <a:gd name="T10" fmla="*/ 0 w 4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2" y="5"/>
                    <a:pt x="2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7768">
              <a:extLst>
                <a:ext uri="{FF2B5EF4-FFF2-40B4-BE49-F238E27FC236}">
                  <a16:creationId xmlns:a16="http://schemas.microsoft.com/office/drawing/2014/main" id="{18C4B2AD-7DD3-F5BB-15D3-DE34A5EA9D49}"/>
                </a:ext>
              </a:extLst>
            </p:cNvPr>
            <p:cNvSpPr/>
            <p:nvPr/>
          </p:nvSpPr>
          <p:spPr bwMode="auto">
            <a:xfrm>
              <a:off x="650875" y="5468936"/>
              <a:ext cx="20638" cy="12700"/>
            </a:xfrm>
            <a:custGeom>
              <a:avLst/>
              <a:gdLst>
                <a:gd name="T0" fmla="*/ 5 w 5"/>
                <a:gd name="T1" fmla="*/ 2 h 3"/>
                <a:gd name="T2" fmla="*/ 0 w 5"/>
                <a:gd name="T3" fmla="*/ 1 h 3"/>
                <a:gd name="T4" fmla="*/ 3 w 5"/>
                <a:gd name="T5" fmla="*/ 1 h 3"/>
                <a:gd name="T6" fmla="*/ 5 w 5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3" y="3"/>
                    <a:pt x="1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7769">
              <a:extLst>
                <a:ext uri="{FF2B5EF4-FFF2-40B4-BE49-F238E27FC236}">
                  <a16:creationId xmlns:a16="http://schemas.microsoft.com/office/drawing/2014/main" id="{23D23D3F-110A-5CBE-5B60-4B59B6D6C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" y="6197598"/>
              <a:ext cx="22225" cy="7937"/>
            </a:xfrm>
            <a:custGeom>
              <a:avLst/>
              <a:gdLst>
                <a:gd name="T0" fmla="*/ 2 w 5"/>
                <a:gd name="T1" fmla="*/ 0 h 2"/>
                <a:gd name="T2" fmla="*/ 4 w 5"/>
                <a:gd name="T3" fmla="*/ 2 h 2"/>
                <a:gd name="T4" fmla="*/ 1 w 5"/>
                <a:gd name="T5" fmla="*/ 2 h 2"/>
                <a:gd name="T6" fmla="*/ 0 w 5"/>
                <a:gd name="T7" fmla="*/ 2 h 2"/>
                <a:gd name="T8" fmla="*/ 0 w 5"/>
                <a:gd name="T9" fmla="*/ 1 h 2"/>
                <a:gd name="T10" fmla="*/ 2 w 5"/>
                <a:gd name="T11" fmla="*/ 0 h 2"/>
                <a:gd name="T12" fmla="*/ 3 w 5"/>
                <a:gd name="T13" fmla="*/ 1 h 2"/>
                <a:gd name="T14" fmla="*/ 3 w 5"/>
                <a:gd name="T15" fmla="*/ 1 h 2"/>
                <a:gd name="T16" fmla="*/ 3 w 5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5" y="1"/>
                    <a:pt x="5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7770">
              <a:extLst>
                <a:ext uri="{FF2B5EF4-FFF2-40B4-BE49-F238E27FC236}">
                  <a16:creationId xmlns:a16="http://schemas.microsoft.com/office/drawing/2014/main" id="{CB4C9868-921D-51D2-EF0D-F23252D85904}"/>
                </a:ext>
              </a:extLst>
            </p:cNvPr>
            <p:cNvSpPr/>
            <p:nvPr/>
          </p:nvSpPr>
          <p:spPr bwMode="auto">
            <a:xfrm>
              <a:off x="463550" y="6167436"/>
              <a:ext cx="17463" cy="17462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7771">
              <a:extLst>
                <a:ext uri="{FF2B5EF4-FFF2-40B4-BE49-F238E27FC236}">
                  <a16:creationId xmlns:a16="http://schemas.microsoft.com/office/drawing/2014/main" id="{AA9ED34A-8438-BD92-4DC7-94C49F1AE6BD}"/>
                </a:ext>
              </a:extLst>
            </p:cNvPr>
            <p:cNvSpPr/>
            <p:nvPr/>
          </p:nvSpPr>
          <p:spPr bwMode="auto">
            <a:xfrm>
              <a:off x="730250" y="5553074"/>
              <a:ext cx="9525" cy="30162"/>
            </a:xfrm>
            <a:custGeom>
              <a:avLst/>
              <a:gdLst>
                <a:gd name="T0" fmla="*/ 2 w 2"/>
                <a:gd name="T1" fmla="*/ 0 h 7"/>
                <a:gd name="T2" fmla="*/ 2 w 2"/>
                <a:gd name="T3" fmla="*/ 2 h 7"/>
                <a:gd name="T4" fmla="*/ 2 w 2"/>
                <a:gd name="T5" fmla="*/ 4 h 7"/>
                <a:gd name="T6" fmla="*/ 2 w 2"/>
                <a:gd name="T7" fmla="*/ 5 h 7"/>
                <a:gd name="T8" fmla="*/ 0 w 2"/>
                <a:gd name="T9" fmla="*/ 7 h 7"/>
                <a:gd name="T10" fmla="*/ 2 w 2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0" y="5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7772">
              <a:extLst>
                <a:ext uri="{FF2B5EF4-FFF2-40B4-BE49-F238E27FC236}">
                  <a16:creationId xmlns:a16="http://schemas.microsoft.com/office/drawing/2014/main" id="{4BA30194-CEDA-D570-9C38-D0468FDD2B07}"/>
                </a:ext>
              </a:extLst>
            </p:cNvPr>
            <p:cNvSpPr/>
            <p:nvPr/>
          </p:nvSpPr>
          <p:spPr bwMode="auto">
            <a:xfrm>
              <a:off x="985838" y="5838823"/>
              <a:ext cx="25400" cy="12700"/>
            </a:xfrm>
            <a:custGeom>
              <a:avLst/>
              <a:gdLst>
                <a:gd name="T0" fmla="*/ 6 w 6"/>
                <a:gd name="T1" fmla="*/ 2 h 3"/>
                <a:gd name="T2" fmla="*/ 0 w 6"/>
                <a:gd name="T3" fmla="*/ 2 h 3"/>
                <a:gd name="T4" fmla="*/ 6 w 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2" y="2"/>
                    <a:pt x="0" y="2"/>
                  </a:cubicBezTo>
                  <a:cubicBezTo>
                    <a:pt x="1" y="0"/>
                    <a:pt x="4" y="1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7773">
              <a:extLst>
                <a:ext uri="{FF2B5EF4-FFF2-40B4-BE49-F238E27FC236}">
                  <a16:creationId xmlns:a16="http://schemas.microsoft.com/office/drawing/2014/main" id="{8D4D3C34-907B-008E-3509-7A5636F0EA06}"/>
                </a:ext>
              </a:extLst>
            </p:cNvPr>
            <p:cNvSpPr/>
            <p:nvPr/>
          </p:nvSpPr>
          <p:spPr bwMode="auto">
            <a:xfrm>
              <a:off x="573088" y="5507036"/>
              <a:ext cx="14288" cy="46037"/>
            </a:xfrm>
            <a:custGeom>
              <a:avLst/>
              <a:gdLst>
                <a:gd name="T0" fmla="*/ 0 w 3"/>
                <a:gd name="T1" fmla="*/ 11 h 11"/>
                <a:gd name="T2" fmla="*/ 0 w 3"/>
                <a:gd name="T3" fmla="*/ 10 h 11"/>
                <a:gd name="T4" fmla="*/ 1 w 3"/>
                <a:gd name="T5" fmla="*/ 7 h 11"/>
                <a:gd name="T6" fmla="*/ 1 w 3"/>
                <a:gd name="T7" fmla="*/ 4 h 11"/>
                <a:gd name="T8" fmla="*/ 2 w 3"/>
                <a:gd name="T9" fmla="*/ 1 h 11"/>
                <a:gd name="T10" fmla="*/ 2 w 3"/>
                <a:gd name="T11" fmla="*/ 0 h 11"/>
                <a:gd name="T12" fmla="*/ 3 w 3"/>
                <a:gd name="T13" fmla="*/ 0 h 11"/>
                <a:gd name="T14" fmla="*/ 1 w 3"/>
                <a:gd name="T15" fmla="*/ 10 h 11"/>
                <a:gd name="T16" fmla="*/ 0 w 3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1">
                  <a:moveTo>
                    <a:pt x="0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" y="4"/>
                    <a:pt x="1" y="7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7774">
              <a:extLst>
                <a:ext uri="{FF2B5EF4-FFF2-40B4-BE49-F238E27FC236}">
                  <a16:creationId xmlns:a16="http://schemas.microsoft.com/office/drawing/2014/main" id="{85A4FE4C-EEC4-04B5-07EE-7F258AD998DB}"/>
                </a:ext>
              </a:extLst>
            </p:cNvPr>
            <p:cNvSpPr/>
            <p:nvPr/>
          </p:nvSpPr>
          <p:spPr bwMode="auto">
            <a:xfrm>
              <a:off x="641350" y="5800723"/>
              <a:ext cx="17463" cy="25400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0 w 4"/>
                <a:gd name="T5" fmla="*/ 6 h 6"/>
                <a:gd name="T6" fmla="*/ 2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7775">
              <a:extLst>
                <a:ext uri="{FF2B5EF4-FFF2-40B4-BE49-F238E27FC236}">
                  <a16:creationId xmlns:a16="http://schemas.microsoft.com/office/drawing/2014/main" id="{272C2C28-E206-DDE9-FE36-94BA1A7FD09D}"/>
                </a:ext>
              </a:extLst>
            </p:cNvPr>
            <p:cNvSpPr/>
            <p:nvPr/>
          </p:nvSpPr>
          <p:spPr bwMode="auto">
            <a:xfrm>
              <a:off x="531813" y="5821361"/>
              <a:ext cx="3175" cy="30162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1 h 7"/>
                <a:gd name="T6" fmla="*/ 0 w 1"/>
                <a:gd name="T7" fmla="*/ 0 h 7"/>
                <a:gd name="T8" fmla="*/ 1 w 1"/>
                <a:gd name="T9" fmla="*/ 1 h 7"/>
                <a:gd name="T10" fmla="*/ 1 w 1"/>
                <a:gd name="T11" fmla="*/ 2 h 7"/>
                <a:gd name="T12" fmla="*/ 1 w 1"/>
                <a:gd name="T13" fmla="*/ 7 h 7"/>
                <a:gd name="T14" fmla="*/ 1 w 1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cubicBezTo>
                    <a:pt x="0" y="6"/>
                    <a:pt x="0" y="6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7776">
              <a:extLst>
                <a:ext uri="{FF2B5EF4-FFF2-40B4-BE49-F238E27FC236}">
                  <a16:creationId xmlns:a16="http://schemas.microsoft.com/office/drawing/2014/main" id="{0728E40F-8FCB-E79F-9BF1-93EDA298EFB8}"/>
                </a:ext>
              </a:extLst>
            </p:cNvPr>
            <p:cNvSpPr/>
            <p:nvPr/>
          </p:nvSpPr>
          <p:spPr bwMode="auto">
            <a:xfrm>
              <a:off x="739775" y="5719761"/>
              <a:ext cx="15875" cy="30162"/>
            </a:xfrm>
            <a:custGeom>
              <a:avLst/>
              <a:gdLst>
                <a:gd name="T0" fmla="*/ 0 w 4"/>
                <a:gd name="T1" fmla="*/ 7 h 7"/>
                <a:gd name="T2" fmla="*/ 1 w 4"/>
                <a:gd name="T3" fmla="*/ 3 h 7"/>
                <a:gd name="T4" fmla="*/ 2 w 4"/>
                <a:gd name="T5" fmla="*/ 3 h 7"/>
                <a:gd name="T6" fmla="*/ 3 w 4"/>
                <a:gd name="T7" fmla="*/ 0 h 7"/>
                <a:gd name="T8" fmla="*/ 3 w 4"/>
                <a:gd name="T9" fmla="*/ 2 h 7"/>
                <a:gd name="T10" fmla="*/ 2 w 4"/>
                <a:gd name="T11" fmla="*/ 4 h 7"/>
                <a:gd name="T12" fmla="*/ 1 w 4"/>
                <a:gd name="T13" fmla="*/ 5 h 7"/>
                <a:gd name="T14" fmla="*/ 0 w 4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5"/>
                    <a:pt x="1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1" y="6"/>
                    <a:pt x="1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7777">
              <a:extLst>
                <a:ext uri="{FF2B5EF4-FFF2-40B4-BE49-F238E27FC236}">
                  <a16:creationId xmlns:a16="http://schemas.microsoft.com/office/drawing/2014/main" id="{8DEC9D29-8055-003F-125B-74F5D340BB56}"/>
                </a:ext>
              </a:extLst>
            </p:cNvPr>
            <p:cNvSpPr/>
            <p:nvPr/>
          </p:nvSpPr>
          <p:spPr bwMode="auto">
            <a:xfrm>
              <a:off x="209550" y="6056311"/>
              <a:ext cx="15875" cy="12700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1 h 3"/>
                <a:gd name="T4" fmla="*/ 1 w 4"/>
                <a:gd name="T5" fmla="*/ 0 h 3"/>
                <a:gd name="T6" fmla="*/ 3 w 4"/>
                <a:gd name="T7" fmla="*/ 1 h 3"/>
                <a:gd name="T8" fmla="*/ 4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7778">
              <a:extLst>
                <a:ext uri="{FF2B5EF4-FFF2-40B4-BE49-F238E27FC236}">
                  <a16:creationId xmlns:a16="http://schemas.microsoft.com/office/drawing/2014/main" id="{891FF92C-6F32-8B4A-7327-BA25955A8611}"/>
                </a:ext>
              </a:extLst>
            </p:cNvPr>
            <p:cNvSpPr/>
            <p:nvPr/>
          </p:nvSpPr>
          <p:spPr bwMode="auto">
            <a:xfrm>
              <a:off x="527050" y="6000748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2 h 3"/>
                <a:gd name="T4" fmla="*/ 1 w 2"/>
                <a:gd name="T5" fmla="*/ 0 h 3"/>
                <a:gd name="T6" fmla="*/ 2 w 2"/>
                <a:gd name="T7" fmla="*/ 1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7779">
              <a:extLst>
                <a:ext uri="{FF2B5EF4-FFF2-40B4-BE49-F238E27FC236}">
                  <a16:creationId xmlns:a16="http://schemas.microsoft.com/office/drawing/2014/main" id="{8F720535-269F-280B-D566-1573DEA81D76}"/>
                </a:ext>
              </a:extLst>
            </p:cNvPr>
            <p:cNvSpPr/>
            <p:nvPr/>
          </p:nvSpPr>
          <p:spPr bwMode="auto">
            <a:xfrm>
              <a:off x="306388" y="5813423"/>
              <a:ext cx="17463" cy="17462"/>
            </a:xfrm>
            <a:custGeom>
              <a:avLst/>
              <a:gdLst>
                <a:gd name="T0" fmla="*/ 1 w 4"/>
                <a:gd name="T1" fmla="*/ 0 h 4"/>
                <a:gd name="T2" fmla="*/ 3 w 4"/>
                <a:gd name="T3" fmla="*/ 2 h 4"/>
                <a:gd name="T4" fmla="*/ 3 w 4"/>
                <a:gd name="T5" fmla="*/ 4 h 4"/>
                <a:gd name="T6" fmla="*/ 2 w 4"/>
                <a:gd name="T7" fmla="*/ 3 h 4"/>
                <a:gd name="T8" fmla="*/ 1 w 4"/>
                <a:gd name="T9" fmla="*/ 1 h 4"/>
                <a:gd name="T10" fmla="*/ 1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7780">
              <a:extLst>
                <a:ext uri="{FF2B5EF4-FFF2-40B4-BE49-F238E27FC236}">
                  <a16:creationId xmlns:a16="http://schemas.microsoft.com/office/drawing/2014/main" id="{88B4812A-67F7-8CAD-8697-A9F44C94CE68}"/>
                </a:ext>
              </a:extLst>
            </p:cNvPr>
            <p:cNvSpPr/>
            <p:nvPr/>
          </p:nvSpPr>
          <p:spPr bwMode="auto">
            <a:xfrm>
              <a:off x="1036638" y="5630861"/>
              <a:ext cx="12700" cy="15875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4 h 4"/>
                <a:gd name="T4" fmla="*/ 1 w 3"/>
                <a:gd name="T5" fmla="*/ 4 h 4"/>
                <a:gd name="T6" fmla="*/ 0 w 3"/>
                <a:gd name="T7" fmla="*/ 3 h 4"/>
                <a:gd name="T8" fmla="*/ 3 w 3"/>
                <a:gd name="T9" fmla="*/ 0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2" y="2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7781">
              <a:extLst>
                <a:ext uri="{FF2B5EF4-FFF2-40B4-BE49-F238E27FC236}">
                  <a16:creationId xmlns:a16="http://schemas.microsoft.com/office/drawing/2014/main" id="{0641F267-454C-5013-E02B-9831A736D22A}"/>
                </a:ext>
              </a:extLst>
            </p:cNvPr>
            <p:cNvSpPr/>
            <p:nvPr/>
          </p:nvSpPr>
          <p:spPr bwMode="auto">
            <a:xfrm>
              <a:off x="573088" y="5795961"/>
              <a:ext cx="9525" cy="17462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1" y="3"/>
                    <a:pt x="1" y="4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7782">
              <a:extLst>
                <a:ext uri="{FF2B5EF4-FFF2-40B4-BE49-F238E27FC236}">
                  <a16:creationId xmlns:a16="http://schemas.microsoft.com/office/drawing/2014/main" id="{808E413B-9A73-E873-CDC0-1BD30FFAAE79}"/>
                </a:ext>
              </a:extLst>
            </p:cNvPr>
            <p:cNvSpPr/>
            <p:nvPr/>
          </p:nvSpPr>
          <p:spPr bwMode="auto">
            <a:xfrm>
              <a:off x="569913" y="6053136"/>
              <a:ext cx="7938" cy="793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7783">
              <a:extLst>
                <a:ext uri="{FF2B5EF4-FFF2-40B4-BE49-F238E27FC236}">
                  <a16:creationId xmlns:a16="http://schemas.microsoft.com/office/drawing/2014/main" id="{40267016-5CF6-AC83-FF7B-E2E144DE5D1C}"/>
                </a:ext>
              </a:extLst>
            </p:cNvPr>
            <p:cNvSpPr/>
            <p:nvPr/>
          </p:nvSpPr>
          <p:spPr bwMode="auto">
            <a:xfrm>
              <a:off x="527050" y="5937248"/>
              <a:ext cx="4763" cy="17462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4 h 4"/>
                <a:gd name="T6" fmla="*/ 1 w 1"/>
                <a:gd name="T7" fmla="*/ 0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784">
              <a:extLst>
                <a:ext uri="{FF2B5EF4-FFF2-40B4-BE49-F238E27FC236}">
                  <a16:creationId xmlns:a16="http://schemas.microsoft.com/office/drawing/2014/main" id="{8F9F5B61-28D6-48E0-4A32-0A63B7AE2A28}"/>
                </a:ext>
              </a:extLst>
            </p:cNvPr>
            <p:cNvSpPr/>
            <p:nvPr/>
          </p:nvSpPr>
          <p:spPr bwMode="auto">
            <a:xfrm>
              <a:off x="676275" y="5638799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1 h 3"/>
                <a:gd name="T4" fmla="*/ 1 w 2"/>
                <a:gd name="T5" fmla="*/ 0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7785">
              <a:extLst>
                <a:ext uri="{FF2B5EF4-FFF2-40B4-BE49-F238E27FC236}">
                  <a16:creationId xmlns:a16="http://schemas.microsoft.com/office/drawing/2014/main" id="{A030E881-F1D6-66DD-D9B1-23931E11A571}"/>
                </a:ext>
              </a:extLst>
            </p:cNvPr>
            <p:cNvSpPr/>
            <p:nvPr/>
          </p:nvSpPr>
          <p:spPr bwMode="auto">
            <a:xfrm>
              <a:off x="298450" y="5800723"/>
              <a:ext cx="7938" cy="793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7786">
              <a:extLst>
                <a:ext uri="{FF2B5EF4-FFF2-40B4-BE49-F238E27FC236}">
                  <a16:creationId xmlns:a16="http://schemas.microsoft.com/office/drawing/2014/main" id="{4EC2B9A3-2687-7FFD-94E9-B23844BB9ABE}"/>
                </a:ext>
              </a:extLst>
            </p:cNvPr>
            <p:cNvSpPr/>
            <p:nvPr/>
          </p:nvSpPr>
          <p:spPr bwMode="auto">
            <a:xfrm>
              <a:off x="658813" y="5783261"/>
              <a:ext cx="4763" cy="12700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7787">
              <a:extLst>
                <a:ext uri="{FF2B5EF4-FFF2-40B4-BE49-F238E27FC236}">
                  <a16:creationId xmlns:a16="http://schemas.microsoft.com/office/drawing/2014/main" id="{8C4B3059-94C6-C9CF-9AEB-E44F4D3A7EC4}"/>
                </a:ext>
              </a:extLst>
            </p:cNvPr>
            <p:cNvSpPr/>
            <p:nvPr/>
          </p:nvSpPr>
          <p:spPr bwMode="auto">
            <a:xfrm>
              <a:off x="844550" y="5378449"/>
              <a:ext cx="4763" cy="793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788">
              <a:extLst>
                <a:ext uri="{FF2B5EF4-FFF2-40B4-BE49-F238E27FC236}">
                  <a16:creationId xmlns:a16="http://schemas.microsoft.com/office/drawing/2014/main" id="{BBBEDA06-5012-3D94-B661-C865E0224E2C}"/>
                </a:ext>
              </a:extLst>
            </p:cNvPr>
            <p:cNvSpPr/>
            <p:nvPr/>
          </p:nvSpPr>
          <p:spPr bwMode="auto">
            <a:xfrm>
              <a:off x="688975" y="5792786"/>
              <a:ext cx="7938" cy="7937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789">
              <a:extLst>
                <a:ext uri="{FF2B5EF4-FFF2-40B4-BE49-F238E27FC236}">
                  <a16:creationId xmlns:a16="http://schemas.microsoft.com/office/drawing/2014/main" id="{305D1696-6C33-DFA1-ACB1-03A0F8CDF906}"/>
                </a:ext>
              </a:extLst>
            </p:cNvPr>
            <p:cNvSpPr/>
            <p:nvPr/>
          </p:nvSpPr>
          <p:spPr bwMode="auto">
            <a:xfrm>
              <a:off x="755650" y="5702299"/>
              <a:ext cx="9525" cy="12700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790">
              <a:extLst>
                <a:ext uri="{FF2B5EF4-FFF2-40B4-BE49-F238E27FC236}">
                  <a16:creationId xmlns:a16="http://schemas.microsoft.com/office/drawing/2014/main" id="{4986B90B-6024-BDCE-05D3-C890B4B9ECC0}"/>
                </a:ext>
              </a:extLst>
            </p:cNvPr>
            <p:cNvSpPr/>
            <p:nvPr/>
          </p:nvSpPr>
          <p:spPr bwMode="auto">
            <a:xfrm>
              <a:off x="798513" y="6069011"/>
              <a:ext cx="4763" cy="9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791">
              <a:extLst>
                <a:ext uri="{FF2B5EF4-FFF2-40B4-BE49-F238E27FC236}">
                  <a16:creationId xmlns:a16="http://schemas.microsoft.com/office/drawing/2014/main" id="{A91EA72E-5F52-7DE5-B92B-9B645F9F74CF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7792">
              <a:extLst>
                <a:ext uri="{FF2B5EF4-FFF2-40B4-BE49-F238E27FC236}">
                  <a16:creationId xmlns:a16="http://schemas.microsoft.com/office/drawing/2014/main" id="{C4DD9EEF-DC51-E847-C143-3D0CA7D3FE37}"/>
                </a:ext>
              </a:extLst>
            </p:cNvPr>
            <p:cNvSpPr/>
            <p:nvPr/>
          </p:nvSpPr>
          <p:spPr bwMode="auto">
            <a:xfrm>
              <a:off x="836613" y="5527674"/>
              <a:ext cx="4763" cy="7937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7793">
              <a:extLst>
                <a:ext uri="{FF2B5EF4-FFF2-40B4-BE49-F238E27FC236}">
                  <a16:creationId xmlns:a16="http://schemas.microsoft.com/office/drawing/2014/main" id="{0E8D7DAB-2121-325A-B092-34032FC9CB11}"/>
                </a:ext>
              </a:extLst>
            </p:cNvPr>
            <p:cNvSpPr/>
            <p:nvPr/>
          </p:nvSpPr>
          <p:spPr bwMode="auto">
            <a:xfrm>
              <a:off x="547688" y="5864223"/>
              <a:ext cx="0" cy="952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7794">
              <a:extLst>
                <a:ext uri="{FF2B5EF4-FFF2-40B4-BE49-F238E27FC236}">
                  <a16:creationId xmlns:a16="http://schemas.microsoft.com/office/drawing/2014/main" id="{5B181303-8DC7-CC39-8C50-A420F242B9EB}"/>
                </a:ext>
              </a:extLst>
            </p:cNvPr>
            <p:cNvSpPr/>
            <p:nvPr/>
          </p:nvSpPr>
          <p:spPr bwMode="auto">
            <a:xfrm>
              <a:off x="1069975" y="5489574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7795">
              <a:extLst>
                <a:ext uri="{FF2B5EF4-FFF2-40B4-BE49-F238E27FC236}">
                  <a16:creationId xmlns:a16="http://schemas.microsoft.com/office/drawing/2014/main" id="{433E0818-C919-EFD7-7304-969959E6C598}"/>
                </a:ext>
              </a:extLst>
            </p:cNvPr>
            <p:cNvSpPr/>
            <p:nvPr/>
          </p:nvSpPr>
          <p:spPr bwMode="auto">
            <a:xfrm>
              <a:off x="739775" y="5540374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7796">
              <a:extLst>
                <a:ext uri="{FF2B5EF4-FFF2-40B4-BE49-F238E27FC236}">
                  <a16:creationId xmlns:a16="http://schemas.microsoft.com/office/drawing/2014/main" id="{35A76E2D-77AD-6ADB-8822-93F43DAA1115}"/>
                </a:ext>
              </a:extLst>
            </p:cNvPr>
            <p:cNvSpPr/>
            <p:nvPr/>
          </p:nvSpPr>
          <p:spPr bwMode="auto">
            <a:xfrm>
              <a:off x="582613" y="5788023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7797">
              <a:extLst>
                <a:ext uri="{FF2B5EF4-FFF2-40B4-BE49-F238E27FC236}">
                  <a16:creationId xmlns:a16="http://schemas.microsoft.com/office/drawing/2014/main" id="{95F3FDF5-FF7D-2BC8-CE84-F364FEF9CE1F}"/>
                </a:ext>
              </a:extLst>
            </p:cNvPr>
            <p:cNvSpPr/>
            <p:nvPr/>
          </p:nvSpPr>
          <p:spPr bwMode="auto">
            <a:xfrm>
              <a:off x="658813" y="56514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7798">
              <a:extLst>
                <a:ext uri="{FF2B5EF4-FFF2-40B4-BE49-F238E27FC236}">
                  <a16:creationId xmlns:a16="http://schemas.microsoft.com/office/drawing/2014/main" id="{4984778E-0227-2D7C-0111-62FBC260AAE2}"/>
                </a:ext>
              </a:extLst>
            </p:cNvPr>
            <p:cNvSpPr/>
            <p:nvPr/>
          </p:nvSpPr>
          <p:spPr bwMode="auto">
            <a:xfrm>
              <a:off x="752475" y="5714999"/>
              <a:ext cx="7938" cy="476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77799">
              <a:extLst>
                <a:ext uri="{FF2B5EF4-FFF2-40B4-BE49-F238E27FC236}">
                  <a16:creationId xmlns:a16="http://schemas.microsoft.com/office/drawing/2014/main" id="{8EDEB9D6-86CE-1CE4-3171-DF377BD4D325}"/>
                </a:ext>
              </a:extLst>
            </p:cNvPr>
            <p:cNvSpPr/>
            <p:nvPr/>
          </p:nvSpPr>
          <p:spPr bwMode="auto">
            <a:xfrm>
              <a:off x="701675" y="6154736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77800">
              <a:extLst>
                <a:ext uri="{FF2B5EF4-FFF2-40B4-BE49-F238E27FC236}">
                  <a16:creationId xmlns:a16="http://schemas.microsoft.com/office/drawing/2014/main" id="{75856C62-1889-012B-EB37-1C63372EE31D}"/>
                </a:ext>
              </a:extLst>
            </p:cNvPr>
            <p:cNvSpPr/>
            <p:nvPr/>
          </p:nvSpPr>
          <p:spPr bwMode="auto">
            <a:xfrm>
              <a:off x="823913" y="5400674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77801">
              <a:extLst>
                <a:ext uri="{FF2B5EF4-FFF2-40B4-BE49-F238E27FC236}">
                  <a16:creationId xmlns:a16="http://schemas.microsoft.com/office/drawing/2014/main" id="{DEFA03E1-E94F-3225-7826-CEEAAB27E13A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77802">
              <a:extLst>
                <a:ext uri="{FF2B5EF4-FFF2-40B4-BE49-F238E27FC236}">
                  <a16:creationId xmlns:a16="http://schemas.microsoft.com/office/drawing/2014/main" id="{C28A88D0-9898-7D17-1F40-090CD207A8B9}"/>
                </a:ext>
              </a:extLst>
            </p:cNvPr>
            <p:cNvSpPr/>
            <p:nvPr/>
          </p:nvSpPr>
          <p:spPr bwMode="auto">
            <a:xfrm>
              <a:off x="587375" y="5699124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77803">
              <a:extLst>
                <a:ext uri="{FF2B5EF4-FFF2-40B4-BE49-F238E27FC236}">
                  <a16:creationId xmlns:a16="http://schemas.microsoft.com/office/drawing/2014/main" id="{03B6B1AA-DA08-48ED-987F-9A8C267461E6}"/>
                </a:ext>
              </a:extLst>
            </p:cNvPr>
            <p:cNvSpPr/>
            <p:nvPr/>
          </p:nvSpPr>
          <p:spPr bwMode="auto">
            <a:xfrm>
              <a:off x="790575" y="6248398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7804">
              <a:extLst>
                <a:ext uri="{FF2B5EF4-FFF2-40B4-BE49-F238E27FC236}">
                  <a16:creationId xmlns:a16="http://schemas.microsoft.com/office/drawing/2014/main" id="{EA5275BE-51CC-C315-21E1-1D166B5A2BFD}"/>
                </a:ext>
              </a:extLst>
            </p:cNvPr>
            <p:cNvSpPr/>
            <p:nvPr/>
          </p:nvSpPr>
          <p:spPr bwMode="auto">
            <a:xfrm>
              <a:off x="836613" y="5327649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7805">
              <a:extLst>
                <a:ext uri="{FF2B5EF4-FFF2-40B4-BE49-F238E27FC236}">
                  <a16:creationId xmlns:a16="http://schemas.microsoft.com/office/drawing/2014/main" id="{A7FDB740-506E-A54F-7842-94C4AC0E7706}"/>
                </a:ext>
              </a:extLst>
            </p:cNvPr>
            <p:cNvSpPr/>
            <p:nvPr/>
          </p:nvSpPr>
          <p:spPr bwMode="auto">
            <a:xfrm>
              <a:off x="552450" y="584834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7806">
              <a:extLst>
                <a:ext uri="{FF2B5EF4-FFF2-40B4-BE49-F238E27FC236}">
                  <a16:creationId xmlns:a16="http://schemas.microsoft.com/office/drawing/2014/main" id="{9582BD3A-4035-7843-4C14-E0EB9907A98F}"/>
                </a:ext>
              </a:extLst>
            </p:cNvPr>
            <p:cNvSpPr/>
            <p:nvPr/>
          </p:nvSpPr>
          <p:spPr bwMode="auto">
            <a:xfrm>
              <a:off x="625475" y="5472111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77807">
              <a:extLst>
                <a:ext uri="{FF2B5EF4-FFF2-40B4-BE49-F238E27FC236}">
                  <a16:creationId xmlns:a16="http://schemas.microsoft.com/office/drawing/2014/main" id="{55A2485E-55C4-387F-7607-0C066F133022}"/>
                </a:ext>
              </a:extLst>
            </p:cNvPr>
            <p:cNvSpPr/>
            <p:nvPr/>
          </p:nvSpPr>
          <p:spPr bwMode="auto">
            <a:xfrm>
              <a:off x="531813" y="5851523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77808">
              <a:extLst>
                <a:ext uri="{FF2B5EF4-FFF2-40B4-BE49-F238E27FC236}">
                  <a16:creationId xmlns:a16="http://schemas.microsoft.com/office/drawing/2014/main" id="{EE9AEA69-5740-18A1-81EA-32F091AC10B8}"/>
                </a:ext>
              </a:extLst>
            </p:cNvPr>
            <p:cNvSpPr/>
            <p:nvPr/>
          </p:nvSpPr>
          <p:spPr bwMode="auto">
            <a:xfrm>
              <a:off x="587375" y="5707061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77809">
              <a:extLst>
                <a:ext uri="{FF2B5EF4-FFF2-40B4-BE49-F238E27FC236}">
                  <a16:creationId xmlns:a16="http://schemas.microsoft.com/office/drawing/2014/main" id="{8998EB4F-068B-0A56-022E-B2F45122446A}"/>
                </a:ext>
              </a:extLst>
            </p:cNvPr>
            <p:cNvSpPr/>
            <p:nvPr/>
          </p:nvSpPr>
          <p:spPr bwMode="auto">
            <a:xfrm>
              <a:off x="735013" y="5545136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77810">
              <a:extLst>
                <a:ext uri="{FF2B5EF4-FFF2-40B4-BE49-F238E27FC236}">
                  <a16:creationId xmlns:a16="http://schemas.microsoft.com/office/drawing/2014/main" id="{6D731CC0-F75B-8EBA-41C6-E0C6428E87A8}"/>
                </a:ext>
              </a:extLst>
            </p:cNvPr>
            <p:cNvSpPr/>
            <p:nvPr/>
          </p:nvSpPr>
          <p:spPr bwMode="auto">
            <a:xfrm>
              <a:off x="196850" y="5876923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77811">
              <a:extLst>
                <a:ext uri="{FF2B5EF4-FFF2-40B4-BE49-F238E27FC236}">
                  <a16:creationId xmlns:a16="http://schemas.microsoft.com/office/drawing/2014/main" id="{B5A9F4CD-3DE6-CCD7-8FD1-DE8D302E177C}"/>
                </a:ext>
              </a:extLst>
            </p:cNvPr>
            <p:cNvSpPr/>
            <p:nvPr/>
          </p:nvSpPr>
          <p:spPr bwMode="auto">
            <a:xfrm>
              <a:off x="595313" y="60055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Oval 77812">
              <a:extLst>
                <a:ext uri="{FF2B5EF4-FFF2-40B4-BE49-F238E27FC236}">
                  <a16:creationId xmlns:a16="http://schemas.microsoft.com/office/drawing/2014/main" id="{CC673496-C7B4-399B-9321-F2865E6A1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13" y="581818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7813">
              <a:extLst>
                <a:ext uri="{FF2B5EF4-FFF2-40B4-BE49-F238E27FC236}">
                  <a16:creationId xmlns:a16="http://schemas.microsoft.com/office/drawing/2014/main" id="{23CDD0AA-5B8B-B9B0-86FF-036C54E935BD}"/>
                </a:ext>
              </a:extLst>
            </p:cNvPr>
            <p:cNvSpPr/>
            <p:nvPr/>
          </p:nvSpPr>
          <p:spPr bwMode="auto">
            <a:xfrm>
              <a:off x="727075" y="60785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7814">
              <a:extLst>
                <a:ext uri="{FF2B5EF4-FFF2-40B4-BE49-F238E27FC236}">
                  <a16:creationId xmlns:a16="http://schemas.microsoft.com/office/drawing/2014/main" id="{C0A02A36-227E-1A69-2982-EE37F4466F75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Oval 77815">
              <a:extLst>
                <a:ext uri="{FF2B5EF4-FFF2-40B4-BE49-F238E27FC236}">
                  <a16:creationId xmlns:a16="http://schemas.microsoft.com/office/drawing/2014/main" id="{35C24437-C351-D182-08EB-E569B5F0A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847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7816">
              <a:extLst>
                <a:ext uri="{FF2B5EF4-FFF2-40B4-BE49-F238E27FC236}">
                  <a16:creationId xmlns:a16="http://schemas.microsoft.com/office/drawing/2014/main" id="{54558E30-26EF-4903-3D61-769938B725C5}"/>
                </a:ext>
              </a:extLst>
            </p:cNvPr>
            <p:cNvSpPr/>
            <p:nvPr/>
          </p:nvSpPr>
          <p:spPr bwMode="auto">
            <a:xfrm>
              <a:off x="765175" y="5795961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77817">
              <a:extLst>
                <a:ext uri="{FF2B5EF4-FFF2-40B4-BE49-F238E27FC236}">
                  <a16:creationId xmlns:a16="http://schemas.microsoft.com/office/drawing/2014/main" id="{1CFEF7DE-6E54-DDDB-4E7A-0963F16A48E7}"/>
                </a:ext>
              </a:extLst>
            </p:cNvPr>
            <p:cNvSpPr/>
            <p:nvPr/>
          </p:nvSpPr>
          <p:spPr bwMode="auto">
            <a:xfrm>
              <a:off x="773113" y="6205536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Oval 77818">
              <a:extLst>
                <a:ext uri="{FF2B5EF4-FFF2-40B4-BE49-F238E27FC236}">
                  <a16:creationId xmlns:a16="http://schemas.microsoft.com/office/drawing/2014/main" id="{24A6697C-CD95-9415-1554-E83E742FB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603884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77819">
              <a:extLst>
                <a:ext uri="{FF2B5EF4-FFF2-40B4-BE49-F238E27FC236}">
                  <a16:creationId xmlns:a16="http://schemas.microsoft.com/office/drawing/2014/main" id="{0FCC83A6-5B45-9B43-9F59-B29E05A20498}"/>
                </a:ext>
              </a:extLst>
            </p:cNvPr>
            <p:cNvSpPr/>
            <p:nvPr/>
          </p:nvSpPr>
          <p:spPr bwMode="auto">
            <a:xfrm>
              <a:off x="654050" y="5659436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77820">
              <a:extLst>
                <a:ext uri="{FF2B5EF4-FFF2-40B4-BE49-F238E27FC236}">
                  <a16:creationId xmlns:a16="http://schemas.microsoft.com/office/drawing/2014/main" id="{F84B05FF-0056-D3F6-F704-35D5536F8B11}"/>
                </a:ext>
              </a:extLst>
            </p:cNvPr>
            <p:cNvSpPr/>
            <p:nvPr/>
          </p:nvSpPr>
          <p:spPr bwMode="auto">
            <a:xfrm>
              <a:off x="663575" y="55832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7821">
              <a:extLst>
                <a:ext uri="{FF2B5EF4-FFF2-40B4-BE49-F238E27FC236}">
                  <a16:creationId xmlns:a16="http://schemas.microsoft.com/office/drawing/2014/main" id="{BB03A085-3287-437E-E510-E5F03F1FEDA6}"/>
                </a:ext>
              </a:extLst>
            </p:cNvPr>
            <p:cNvSpPr/>
            <p:nvPr/>
          </p:nvSpPr>
          <p:spPr bwMode="auto">
            <a:xfrm>
              <a:off x="755650" y="5805486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Oval 77822">
              <a:extLst>
                <a:ext uri="{FF2B5EF4-FFF2-40B4-BE49-F238E27FC236}">
                  <a16:creationId xmlns:a16="http://schemas.microsoft.com/office/drawing/2014/main" id="{288C2093-BB0D-9EEE-9584-4422B8C3C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053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Oval 77823">
              <a:extLst>
                <a:ext uri="{FF2B5EF4-FFF2-40B4-BE49-F238E27FC236}">
                  <a16:creationId xmlns:a16="http://schemas.microsoft.com/office/drawing/2014/main" id="{B6152134-E21A-B644-F4F2-122F66D1A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58086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77824">
              <a:extLst>
                <a:ext uri="{FF2B5EF4-FFF2-40B4-BE49-F238E27FC236}">
                  <a16:creationId xmlns:a16="http://schemas.microsoft.com/office/drawing/2014/main" id="{85EE3028-56E6-A45C-B6ED-7C1AAC4F99F4}"/>
                </a:ext>
              </a:extLst>
            </p:cNvPr>
            <p:cNvSpPr/>
            <p:nvPr/>
          </p:nvSpPr>
          <p:spPr bwMode="auto">
            <a:xfrm>
              <a:off x="654050" y="56641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77825">
              <a:extLst>
                <a:ext uri="{FF2B5EF4-FFF2-40B4-BE49-F238E27FC236}">
                  <a16:creationId xmlns:a16="http://schemas.microsoft.com/office/drawing/2014/main" id="{17CF6EE8-78FD-D9D6-1025-DF913A766B90}"/>
                </a:ext>
              </a:extLst>
            </p:cNvPr>
            <p:cNvSpPr/>
            <p:nvPr/>
          </p:nvSpPr>
          <p:spPr bwMode="auto">
            <a:xfrm>
              <a:off x="658813" y="56594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Oval 77826">
              <a:extLst>
                <a:ext uri="{FF2B5EF4-FFF2-40B4-BE49-F238E27FC236}">
                  <a16:creationId xmlns:a16="http://schemas.microsoft.com/office/drawing/2014/main" id="{E03ACF37-FC13-DB11-53F4-D5AA4E31D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525462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Rectangle 77827">
              <a:extLst>
                <a:ext uri="{FF2B5EF4-FFF2-40B4-BE49-F238E27FC236}">
                  <a16:creationId xmlns:a16="http://schemas.microsoft.com/office/drawing/2014/main" id="{73B77692-CBFD-44B1-B024-297888A55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013" y="6022973"/>
              <a:ext cx="4763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Oval 77828">
              <a:extLst>
                <a:ext uri="{FF2B5EF4-FFF2-40B4-BE49-F238E27FC236}">
                  <a16:creationId xmlns:a16="http://schemas.microsoft.com/office/drawing/2014/main" id="{823A6B8D-AD35-75A0-3C08-870540289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50" y="5694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77829">
              <a:extLst>
                <a:ext uri="{FF2B5EF4-FFF2-40B4-BE49-F238E27FC236}">
                  <a16:creationId xmlns:a16="http://schemas.microsoft.com/office/drawing/2014/main" id="{55803A9B-7C4E-E6F4-24C0-C93E4D57E977}"/>
                </a:ext>
              </a:extLst>
            </p:cNvPr>
            <p:cNvSpPr/>
            <p:nvPr/>
          </p:nvSpPr>
          <p:spPr bwMode="auto">
            <a:xfrm>
              <a:off x="785813" y="5484811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77830">
              <a:extLst>
                <a:ext uri="{FF2B5EF4-FFF2-40B4-BE49-F238E27FC236}">
                  <a16:creationId xmlns:a16="http://schemas.microsoft.com/office/drawing/2014/main" id="{7A75554F-3D04-0381-77DE-A25F288267DE}"/>
                </a:ext>
              </a:extLst>
            </p:cNvPr>
            <p:cNvSpPr/>
            <p:nvPr/>
          </p:nvSpPr>
          <p:spPr bwMode="auto">
            <a:xfrm>
              <a:off x="793750" y="5434011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Oval 77831">
              <a:extLst>
                <a:ext uri="{FF2B5EF4-FFF2-40B4-BE49-F238E27FC236}">
                  <a16:creationId xmlns:a16="http://schemas.microsoft.com/office/drawing/2014/main" id="{FA3B92D2-0DCD-3738-DC10-1A2B5C8E9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75" y="5821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77832">
              <a:extLst>
                <a:ext uri="{FF2B5EF4-FFF2-40B4-BE49-F238E27FC236}">
                  <a16:creationId xmlns:a16="http://schemas.microsoft.com/office/drawing/2014/main" id="{F1F7CDC1-8E2B-77E5-1BE6-FDD30073754F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Oval 77833">
              <a:extLst>
                <a:ext uri="{FF2B5EF4-FFF2-40B4-BE49-F238E27FC236}">
                  <a16:creationId xmlns:a16="http://schemas.microsoft.com/office/drawing/2014/main" id="{FED7394F-255A-181F-5BDB-CB8F5660C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" y="5426074"/>
              <a:ext cx="3175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77834">
              <a:extLst>
                <a:ext uri="{FF2B5EF4-FFF2-40B4-BE49-F238E27FC236}">
                  <a16:creationId xmlns:a16="http://schemas.microsoft.com/office/drawing/2014/main" id="{FC1321FA-ECBF-04E0-5CA0-C419BC297A9D}"/>
                </a:ext>
              </a:extLst>
            </p:cNvPr>
            <p:cNvSpPr/>
            <p:nvPr/>
          </p:nvSpPr>
          <p:spPr bwMode="auto">
            <a:xfrm>
              <a:off x="730250" y="58134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77835">
              <a:extLst>
                <a:ext uri="{FF2B5EF4-FFF2-40B4-BE49-F238E27FC236}">
                  <a16:creationId xmlns:a16="http://schemas.microsoft.com/office/drawing/2014/main" id="{3A585900-D289-F404-CC08-3DAEEB7DD9A0}"/>
                </a:ext>
              </a:extLst>
            </p:cNvPr>
            <p:cNvSpPr/>
            <p:nvPr/>
          </p:nvSpPr>
          <p:spPr bwMode="auto">
            <a:xfrm>
              <a:off x="1074738" y="54848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77836">
              <a:extLst>
                <a:ext uri="{FF2B5EF4-FFF2-40B4-BE49-F238E27FC236}">
                  <a16:creationId xmlns:a16="http://schemas.microsoft.com/office/drawing/2014/main" id="{2C1712DA-EE87-A05C-9271-603779148EF0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77837">
              <a:extLst>
                <a:ext uri="{FF2B5EF4-FFF2-40B4-BE49-F238E27FC236}">
                  <a16:creationId xmlns:a16="http://schemas.microsoft.com/office/drawing/2014/main" id="{431ED65E-B61D-6D45-BEB4-205272B4EFAF}"/>
                </a:ext>
              </a:extLst>
            </p:cNvPr>
            <p:cNvSpPr/>
            <p:nvPr/>
          </p:nvSpPr>
          <p:spPr bwMode="auto">
            <a:xfrm>
              <a:off x="534988" y="58562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7838">
              <a:extLst>
                <a:ext uri="{FF2B5EF4-FFF2-40B4-BE49-F238E27FC236}">
                  <a16:creationId xmlns:a16="http://schemas.microsoft.com/office/drawing/2014/main" id="{8C681481-DDD6-D007-48B4-C13C95400D46}"/>
                </a:ext>
              </a:extLst>
            </p:cNvPr>
            <p:cNvSpPr/>
            <p:nvPr/>
          </p:nvSpPr>
          <p:spPr bwMode="auto">
            <a:xfrm>
              <a:off x="862013" y="59499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Rectangle 77839">
              <a:extLst>
                <a:ext uri="{FF2B5EF4-FFF2-40B4-BE49-F238E27FC236}">
                  <a16:creationId xmlns:a16="http://schemas.microsoft.com/office/drawing/2014/main" id="{C0281615-D709-B2DD-2A9C-34530E65C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" y="5711824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77840">
              <a:extLst>
                <a:ext uri="{FF2B5EF4-FFF2-40B4-BE49-F238E27FC236}">
                  <a16:creationId xmlns:a16="http://schemas.microsoft.com/office/drawing/2014/main" id="{9C9860E4-3E39-DF87-0336-DEC79F9A91AA}"/>
                </a:ext>
              </a:extLst>
            </p:cNvPr>
            <p:cNvSpPr/>
            <p:nvPr/>
          </p:nvSpPr>
          <p:spPr bwMode="auto">
            <a:xfrm>
              <a:off x="739775" y="55530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77841">
              <a:extLst>
                <a:ext uri="{FF2B5EF4-FFF2-40B4-BE49-F238E27FC236}">
                  <a16:creationId xmlns:a16="http://schemas.microsoft.com/office/drawing/2014/main" id="{AD8CE1C6-072B-FAFA-D8CE-A382829C4286}"/>
                </a:ext>
              </a:extLst>
            </p:cNvPr>
            <p:cNvSpPr/>
            <p:nvPr/>
          </p:nvSpPr>
          <p:spPr bwMode="auto">
            <a:xfrm>
              <a:off x="590550" y="6142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Rectangle 77842">
              <a:extLst>
                <a:ext uri="{FF2B5EF4-FFF2-40B4-BE49-F238E27FC236}">
                  <a16:creationId xmlns:a16="http://schemas.microsoft.com/office/drawing/2014/main" id="{DD4466D7-5608-0EA0-B5B4-C233DE93C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5459411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77843">
              <a:extLst>
                <a:ext uri="{FF2B5EF4-FFF2-40B4-BE49-F238E27FC236}">
                  <a16:creationId xmlns:a16="http://schemas.microsoft.com/office/drawing/2014/main" id="{5B7EF63A-DBB8-10CA-E4A3-633199F351E4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83869">
              <a:extLst>
                <a:ext uri="{FF2B5EF4-FFF2-40B4-BE49-F238E27FC236}">
                  <a16:creationId xmlns:a16="http://schemas.microsoft.com/office/drawing/2014/main" id="{CCB1F754-64FF-F67C-6DB9-5D15113F507C}"/>
                </a:ext>
              </a:extLst>
            </p:cNvPr>
            <p:cNvSpPr/>
            <p:nvPr/>
          </p:nvSpPr>
          <p:spPr bwMode="auto">
            <a:xfrm>
              <a:off x="1503362" y="5967411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83939">
              <a:extLst>
                <a:ext uri="{FF2B5EF4-FFF2-40B4-BE49-F238E27FC236}">
                  <a16:creationId xmlns:a16="http://schemas.microsoft.com/office/drawing/2014/main" id="{05FE608B-F3C4-5475-9BA7-8A9EDDA4BD4F}"/>
                </a:ext>
              </a:extLst>
            </p:cNvPr>
            <p:cNvSpPr/>
            <p:nvPr/>
          </p:nvSpPr>
          <p:spPr bwMode="auto">
            <a:xfrm>
              <a:off x="1490662" y="5507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20AEC1D-4603-7D06-389E-CC27D2BE9BAC}"/>
              </a:ext>
            </a:extLst>
          </p:cNvPr>
          <p:cNvSpPr txBox="1"/>
          <p:nvPr/>
        </p:nvSpPr>
        <p:spPr>
          <a:xfrm>
            <a:off x="230345" y="437089"/>
            <a:ext cx="3598535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6600" dirty="0">
                <a:solidFill>
                  <a:srgbClr val="E0C676"/>
                </a:solidFill>
                <a:latin typeface="三极泼墨体" pitchFamily="2" charset="-122"/>
                <a:ea typeface="三极泼墨体" pitchFamily="2" charset="-122"/>
              </a:rPr>
              <a:t>自主探究</a:t>
            </a:r>
          </a:p>
        </p:txBody>
      </p:sp>
      <p:sp>
        <p:nvSpPr>
          <p:cNvPr id="10" name="直接连接符 10246">
            <a:extLst>
              <a:ext uri="{FF2B5EF4-FFF2-40B4-BE49-F238E27FC236}">
                <a16:creationId xmlns:a16="http://schemas.microsoft.com/office/drawing/2014/main" id="{9FACCEE6-3F26-2EDA-0B1D-CE47520984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3592" y="2888720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CAF3A4-9DFC-05AA-BAD4-2191A7AC804C}"/>
              </a:ext>
            </a:extLst>
          </p:cNvPr>
          <p:cNvSpPr/>
          <p:nvPr/>
        </p:nvSpPr>
        <p:spPr>
          <a:xfrm>
            <a:off x="4418473" y="1556970"/>
            <a:ext cx="1754439" cy="1288430"/>
          </a:xfrm>
          <a:custGeom>
            <a:avLst/>
            <a:gdLst>
              <a:gd name="connsiteX0" fmla="*/ 0 w 1754439"/>
              <a:gd name="connsiteY0" fmla="*/ 0 h 1288430"/>
              <a:gd name="connsiteX1" fmla="*/ 602357 w 1754439"/>
              <a:gd name="connsiteY1" fmla="*/ 0 h 1288430"/>
              <a:gd name="connsiteX2" fmla="*/ 1187170 w 1754439"/>
              <a:gd name="connsiteY2" fmla="*/ 0 h 1288430"/>
              <a:gd name="connsiteX3" fmla="*/ 1754439 w 1754439"/>
              <a:gd name="connsiteY3" fmla="*/ 0 h 1288430"/>
              <a:gd name="connsiteX4" fmla="*/ 1754439 w 1754439"/>
              <a:gd name="connsiteY4" fmla="*/ 416592 h 1288430"/>
              <a:gd name="connsiteX5" fmla="*/ 1754439 w 1754439"/>
              <a:gd name="connsiteY5" fmla="*/ 820300 h 1288430"/>
              <a:gd name="connsiteX6" fmla="*/ 1754439 w 1754439"/>
              <a:gd name="connsiteY6" fmla="*/ 1288430 h 1288430"/>
              <a:gd name="connsiteX7" fmla="*/ 1169626 w 1754439"/>
              <a:gd name="connsiteY7" fmla="*/ 1288430 h 1288430"/>
              <a:gd name="connsiteX8" fmla="*/ 584813 w 1754439"/>
              <a:gd name="connsiteY8" fmla="*/ 1288430 h 1288430"/>
              <a:gd name="connsiteX9" fmla="*/ 0 w 1754439"/>
              <a:gd name="connsiteY9" fmla="*/ 1288430 h 1288430"/>
              <a:gd name="connsiteX10" fmla="*/ 0 w 1754439"/>
              <a:gd name="connsiteY10" fmla="*/ 884722 h 1288430"/>
              <a:gd name="connsiteX11" fmla="*/ 0 w 1754439"/>
              <a:gd name="connsiteY11" fmla="*/ 493898 h 1288430"/>
              <a:gd name="connsiteX12" fmla="*/ 0 w 1754439"/>
              <a:gd name="connsiteY12" fmla="*/ 0 h 128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439" h="1288430" fill="none" extrusionOk="0">
                <a:moveTo>
                  <a:pt x="0" y="0"/>
                </a:moveTo>
                <a:cubicBezTo>
                  <a:pt x="243686" y="-11228"/>
                  <a:pt x="435134" y="51918"/>
                  <a:pt x="602357" y="0"/>
                </a:cubicBezTo>
                <a:cubicBezTo>
                  <a:pt x="769580" y="-51918"/>
                  <a:pt x="1048409" y="38929"/>
                  <a:pt x="1187170" y="0"/>
                </a:cubicBezTo>
                <a:cubicBezTo>
                  <a:pt x="1325931" y="-38929"/>
                  <a:pt x="1503797" y="10110"/>
                  <a:pt x="1754439" y="0"/>
                </a:cubicBezTo>
                <a:cubicBezTo>
                  <a:pt x="1781968" y="201001"/>
                  <a:pt x="1740847" y="222629"/>
                  <a:pt x="1754439" y="416592"/>
                </a:cubicBezTo>
                <a:cubicBezTo>
                  <a:pt x="1768031" y="610555"/>
                  <a:pt x="1744939" y="656387"/>
                  <a:pt x="1754439" y="820300"/>
                </a:cubicBezTo>
                <a:cubicBezTo>
                  <a:pt x="1763939" y="984213"/>
                  <a:pt x="1714001" y="1087049"/>
                  <a:pt x="1754439" y="1288430"/>
                </a:cubicBezTo>
                <a:cubicBezTo>
                  <a:pt x="1561286" y="1309762"/>
                  <a:pt x="1299143" y="1229378"/>
                  <a:pt x="1169626" y="1288430"/>
                </a:cubicBezTo>
                <a:cubicBezTo>
                  <a:pt x="1040109" y="1347482"/>
                  <a:pt x="790575" y="1264932"/>
                  <a:pt x="584813" y="1288430"/>
                </a:cubicBezTo>
                <a:cubicBezTo>
                  <a:pt x="379051" y="1311928"/>
                  <a:pt x="151654" y="1262365"/>
                  <a:pt x="0" y="1288430"/>
                </a:cubicBezTo>
                <a:cubicBezTo>
                  <a:pt x="-32740" y="1156618"/>
                  <a:pt x="30334" y="1047749"/>
                  <a:pt x="0" y="884722"/>
                </a:cubicBezTo>
                <a:cubicBezTo>
                  <a:pt x="-30334" y="721695"/>
                  <a:pt x="38674" y="638251"/>
                  <a:pt x="0" y="493898"/>
                </a:cubicBezTo>
                <a:cubicBezTo>
                  <a:pt x="-38674" y="349545"/>
                  <a:pt x="45388" y="122531"/>
                  <a:pt x="0" y="0"/>
                </a:cubicBezTo>
                <a:close/>
              </a:path>
              <a:path w="1754439" h="1288430" stroke="0" extrusionOk="0">
                <a:moveTo>
                  <a:pt x="0" y="0"/>
                </a:moveTo>
                <a:cubicBezTo>
                  <a:pt x="240963" y="-2729"/>
                  <a:pt x="303648" y="10202"/>
                  <a:pt x="584813" y="0"/>
                </a:cubicBezTo>
                <a:cubicBezTo>
                  <a:pt x="865978" y="-10202"/>
                  <a:pt x="1008015" y="20056"/>
                  <a:pt x="1152082" y="0"/>
                </a:cubicBezTo>
                <a:cubicBezTo>
                  <a:pt x="1296149" y="-20056"/>
                  <a:pt x="1494033" y="27338"/>
                  <a:pt x="1754439" y="0"/>
                </a:cubicBezTo>
                <a:cubicBezTo>
                  <a:pt x="1786820" y="175204"/>
                  <a:pt x="1749834" y="243332"/>
                  <a:pt x="1754439" y="455245"/>
                </a:cubicBezTo>
                <a:cubicBezTo>
                  <a:pt x="1759044" y="667158"/>
                  <a:pt x="1731105" y="718573"/>
                  <a:pt x="1754439" y="846069"/>
                </a:cubicBezTo>
                <a:cubicBezTo>
                  <a:pt x="1777773" y="973565"/>
                  <a:pt x="1717468" y="1071954"/>
                  <a:pt x="1754439" y="1288430"/>
                </a:cubicBezTo>
                <a:cubicBezTo>
                  <a:pt x="1644939" y="1318763"/>
                  <a:pt x="1478263" y="1249896"/>
                  <a:pt x="1222259" y="1288430"/>
                </a:cubicBezTo>
                <a:cubicBezTo>
                  <a:pt x="966255" y="1326964"/>
                  <a:pt x="879623" y="1244785"/>
                  <a:pt x="690079" y="1288430"/>
                </a:cubicBezTo>
                <a:cubicBezTo>
                  <a:pt x="500535" y="1332075"/>
                  <a:pt x="211367" y="1232470"/>
                  <a:pt x="0" y="1288430"/>
                </a:cubicBezTo>
                <a:cubicBezTo>
                  <a:pt x="-1084" y="1177367"/>
                  <a:pt x="24221" y="1070204"/>
                  <a:pt x="0" y="884722"/>
                </a:cubicBezTo>
                <a:cubicBezTo>
                  <a:pt x="-24221" y="699240"/>
                  <a:pt x="28937" y="593192"/>
                  <a:pt x="0" y="429477"/>
                </a:cubicBezTo>
                <a:cubicBezTo>
                  <a:pt x="-28937" y="265763"/>
                  <a:pt x="42681" y="90585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8100">
            <a:solidFill>
              <a:srgbClr val="FDE38C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呢绒</a:t>
            </a: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棉纺织品</a:t>
            </a:r>
            <a:endParaRPr lang="zh-CN" altLang="en-US" sz="2400" kern="0" noProof="1">
              <a:solidFill>
                <a:srgbClr val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金属制品</a:t>
            </a:r>
          </a:p>
        </p:txBody>
      </p:sp>
      <p:sp>
        <p:nvSpPr>
          <p:cNvPr id="17" name="直接连接符 10246">
            <a:extLst>
              <a:ext uri="{FF2B5EF4-FFF2-40B4-BE49-F238E27FC236}">
                <a16:creationId xmlns:a16="http://schemas.microsoft.com/office/drawing/2014/main" id="{6828B91E-F4D4-67E7-3591-6A160B795C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63921" y="3049584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CA1DAFA-33D7-E7B7-3F0C-753A6449B257}"/>
              </a:ext>
            </a:extLst>
          </p:cNvPr>
          <p:cNvGrpSpPr/>
          <p:nvPr/>
        </p:nvGrpSpPr>
        <p:grpSpPr>
          <a:xfrm>
            <a:off x="1922945" y="982190"/>
            <a:ext cx="2555699" cy="2462982"/>
            <a:chOff x="5827363" y="5422942"/>
            <a:chExt cx="1144450" cy="839030"/>
          </a:xfrm>
        </p:grpSpPr>
        <p:sp>
          <p:nvSpPr>
            <p:cNvPr id="24" name="Freeform 57577">
              <a:extLst>
                <a:ext uri="{FF2B5EF4-FFF2-40B4-BE49-F238E27FC236}">
                  <a16:creationId xmlns:a16="http://schemas.microsoft.com/office/drawing/2014/main" id="{0E6C25C2-1A74-BAF9-A884-5BA4D297B59B}"/>
                </a:ext>
              </a:extLst>
            </p:cNvPr>
            <p:cNvSpPr>
              <a:spLocks noEditPoints="1"/>
            </p:cNvSpPr>
            <p:nvPr/>
          </p:nvSpPr>
          <p:spPr bwMode="auto">
            <a:xfrm rot="1722380" flipH="1">
              <a:off x="5827363" y="5422942"/>
              <a:ext cx="1144450" cy="839030"/>
            </a:xfrm>
            <a:custGeom>
              <a:avLst/>
              <a:gdLst>
                <a:gd name="T0" fmla="*/ 97 w 122"/>
                <a:gd name="T1" fmla="*/ 17 h 89"/>
                <a:gd name="T2" fmla="*/ 103 w 122"/>
                <a:gd name="T3" fmla="*/ 25 h 89"/>
                <a:gd name="T4" fmla="*/ 99 w 122"/>
                <a:gd name="T5" fmla="*/ 31 h 89"/>
                <a:gd name="T6" fmla="*/ 107 w 122"/>
                <a:gd name="T7" fmla="*/ 37 h 89"/>
                <a:gd name="T8" fmla="*/ 101 w 122"/>
                <a:gd name="T9" fmla="*/ 41 h 89"/>
                <a:gd name="T10" fmla="*/ 104 w 122"/>
                <a:gd name="T11" fmla="*/ 45 h 89"/>
                <a:gd name="T12" fmla="*/ 106 w 122"/>
                <a:gd name="T13" fmla="*/ 49 h 89"/>
                <a:gd name="T14" fmla="*/ 99 w 122"/>
                <a:gd name="T15" fmla="*/ 47 h 89"/>
                <a:gd name="T16" fmla="*/ 95 w 122"/>
                <a:gd name="T17" fmla="*/ 61 h 89"/>
                <a:gd name="T18" fmla="*/ 103 w 122"/>
                <a:gd name="T19" fmla="*/ 66 h 89"/>
                <a:gd name="T20" fmla="*/ 111 w 122"/>
                <a:gd name="T21" fmla="*/ 76 h 89"/>
                <a:gd name="T22" fmla="*/ 118 w 122"/>
                <a:gd name="T23" fmla="*/ 87 h 89"/>
                <a:gd name="T24" fmla="*/ 103 w 122"/>
                <a:gd name="T25" fmla="*/ 74 h 89"/>
                <a:gd name="T26" fmla="*/ 99 w 122"/>
                <a:gd name="T27" fmla="*/ 69 h 89"/>
                <a:gd name="T28" fmla="*/ 86 w 122"/>
                <a:gd name="T29" fmla="*/ 68 h 89"/>
                <a:gd name="T30" fmla="*/ 78 w 122"/>
                <a:gd name="T31" fmla="*/ 63 h 89"/>
                <a:gd name="T32" fmla="*/ 73 w 122"/>
                <a:gd name="T33" fmla="*/ 61 h 89"/>
                <a:gd name="T34" fmla="*/ 64 w 122"/>
                <a:gd name="T35" fmla="*/ 64 h 89"/>
                <a:gd name="T36" fmla="*/ 55 w 122"/>
                <a:gd name="T37" fmla="*/ 64 h 89"/>
                <a:gd name="T38" fmla="*/ 37 w 122"/>
                <a:gd name="T39" fmla="*/ 65 h 89"/>
                <a:gd name="T40" fmla="*/ 19 w 122"/>
                <a:gd name="T41" fmla="*/ 62 h 89"/>
                <a:gd name="T42" fmla="*/ 6 w 122"/>
                <a:gd name="T43" fmla="*/ 57 h 89"/>
                <a:gd name="T44" fmla="*/ 6 w 122"/>
                <a:gd name="T45" fmla="*/ 54 h 89"/>
                <a:gd name="T46" fmla="*/ 4 w 122"/>
                <a:gd name="T47" fmla="*/ 45 h 89"/>
                <a:gd name="T48" fmla="*/ 2 w 122"/>
                <a:gd name="T49" fmla="*/ 35 h 89"/>
                <a:gd name="T50" fmla="*/ 15 w 122"/>
                <a:gd name="T51" fmla="*/ 23 h 89"/>
                <a:gd name="T52" fmla="*/ 36 w 122"/>
                <a:gd name="T53" fmla="*/ 15 h 89"/>
                <a:gd name="T54" fmla="*/ 48 w 122"/>
                <a:gd name="T55" fmla="*/ 15 h 89"/>
                <a:gd name="T56" fmla="*/ 57 w 122"/>
                <a:gd name="T57" fmla="*/ 15 h 89"/>
                <a:gd name="T58" fmla="*/ 59 w 122"/>
                <a:gd name="T59" fmla="*/ 9 h 89"/>
                <a:gd name="T60" fmla="*/ 62 w 122"/>
                <a:gd name="T61" fmla="*/ 9 h 89"/>
                <a:gd name="T62" fmla="*/ 68 w 122"/>
                <a:gd name="T63" fmla="*/ 3 h 89"/>
                <a:gd name="T64" fmla="*/ 74 w 122"/>
                <a:gd name="T65" fmla="*/ 9 h 89"/>
                <a:gd name="T66" fmla="*/ 78 w 122"/>
                <a:gd name="T67" fmla="*/ 4 h 89"/>
                <a:gd name="T68" fmla="*/ 83 w 122"/>
                <a:gd name="T69" fmla="*/ 4 h 89"/>
                <a:gd name="T70" fmla="*/ 91 w 122"/>
                <a:gd name="T71" fmla="*/ 3 h 89"/>
                <a:gd name="T72" fmla="*/ 98 w 122"/>
                <a:gd name="T73" fmla="*/ 3 h 89"/>
                <a:gd name="T74" fmla="*/ 98 w 122"/>
                <a:gd name="T75" fmla="*/ 9 h 89"/>
                <a:gd name="T76" fmla="*/ 95 w 122"/>
                <a:gd name="T77" fmla="*/ 18 h 89"/>
                <a:gd name="T78" fmla="*/ 15 w 122"/>
                <a:gd name="T79" fmla="*/ 55 h 89"/>
                <a:gd name="T80" fmla="*/ 12 w 122"/>
                <a:gd name="T81" fmla="*/ 51 h 89"/>
                <a:gd name="T82" fmla="*/ 3 w 122"/>
                <a:gd name="T83" fmla="*/ 41 h 89"/>
                <a:gd name="T84" fmla="*/ 100 w 122"/>
                <a:gd name="T85" fmla="*/ 8 h 89"/>
                <a:gd name="T86" fmla="*/ 105 w 122"/>
                <a:gd name="T87" fmla="*/ 28 h 89"/>
                <a:gd name="T88" fmla="*/ 18 w 122"/>
                <a:gd name="T89" fmla="*/ 56 h 89"/>
                <a:gd name="T90" fmla="*/ 103 w 122"/>
                <a:gd name="T91" fmla="*/ 70 h 89"/>
                <a:gd name="T92" fmla="*/ 103 w 122"/>
                <a:gd name="T93" fmla="*/ 72 h 89"/>
                <a:gd name="T94" fmla="*/ 16 w 122"/>
                <a:gd name="T95" fmla="*/ 50 h 89"/>
                <a:gd name="T96" fmla="*/ 17 w 122"/>
                <a:gd name="T97" fmla="*/ 55 h 89"/>
                <a:gd name="T98" fmla="*/ 59 w 122"/>
                <a:gd name="T99" fmla="*/ 63 h 89"/>
                <a:gd name="T100" fmla="*/ 18 w 122"/>
                <a:gd name="T101" fmla="*/ 60 h 89"/>
                <a:gd name="T102" fmla="*/ 99 w 122"/>
                <a:gd name="T103" fmla="*/ 71 h 89"/>
                <a:gd name="T104" fmla="*/ 76 w 122"/>
                <a:gd name="T105" fmla="*/ 7 h 89"/>
                <a:gd name="T106" fmla="*/ 105 w 122"/>
                <a:gd name="T107" fmla="*/ 50 h 89"/>
                <a:gd name="T108" fmla="*/ 18 w 122"/>
                <a:gd name="T109" fmla="*/ 54 h 89"/>
                <a:gd name="T110" fmla="*/ 103 w 122"/>
                <a:gd name="T111" fmla="*/ 39 h 89"/>
                <a:gd name="T112" fmla="*/ 106 w 122"/>
                <a:gd name="T113" fmla="*/ 48 h 89"/>
                <a:gd name="T114" fmla="*/ 13 w 122"/>
                <a:gd name="T115" fmla="*/ 50 h 89"/>
                <a:gd name="T116" fmla="*/ 16 w 122"/>
                <a:gd name="T117" fmla="*/ 51 h 89"/>
                <a:gd name="T118" fmla="*/ 17 w 122"/>
                <a:gd name="T119" fmla="*/ 54 h 89"/>
                <a:gd name="T120" fmla="*/ 18 w 122"/>
                <a:gd name="T121" fmla="*/ 56 h 89"/>
                <a:gd name="T122" fmla="*/ 68 w 122"/>
                <a:gd name="T123" fmla="*/ 60 h 89"/>
                <a:gd name="T124" fmla="*/ 99 w 122"/>
                <a:gd name="T125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89">
                  <a:moveTo>
                    <a:pt x="94" y="15"/>
                  </a:moveTo>
                  <a:cubicBezTo>
                    <a:pt x="94" y="15"/>
                    <a:pt x="94" y="15"/>
                    <a:pt x="94" y="15"/>
                  </a:cubicBezTo>
                  <a:cubicBezTo>
                    <a:pt x="94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6" y="17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5"/>
                    <a:pt x="97" y="15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3"/>
                    <a:pt x="97" y="13"/>
                  </a:cubicBezTo>
                  <a:cubicBezTo>
                    <a:pt x="98" y="13"/>
                    <a:pt x="98" y="12"/>
                    <a:pt x="98" y="12"/>
                  </a:cubicBezTo>
                  <a:cubicBezTo>
                    <a:pt x="99" y="11"/>
                    <a:pt x="99" y="11"/>
                    <a:pt x="100" y="11"/>
                  </a:cubicBezTo>
                  <a:cubicBezTo>
                    <a:pt x="100" y="11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3"/>
                    <a:pt x="99" y="14"/>
                    <a:pt x="98" y="14"/>
                  </a:cubicBezTo>
                  <a:cubicBezTo>
                    <a:pt x="98" y="15"/>
                    <a:pt x="98" y="16"/>
                    <a:pt x="97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7"/>
                    <a:pt x="96" y="18"/>
                    <a:pt x="96" y="19"/>
                  </a:cubicBezTo>
                  <a:cubicBezTo>
                    <a:pt x="96" y="19"/>
                    <a:pt x="96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3"/>
                    <a:pt x="96" y="23"/>
                    <a:pt x="97" y="23"/>
                  </a:cubicBezTo>
                  <a:cubicBezTo>
                    <a:pt x="97" y="23"/>
                    <a:pt x="98" y="24"/>
                    <a:pt x="98" y="24"/>
                  </a:cubicBezTo>
                  <a:cubicBezTo>
                    <a:pt x="98" y="25"/>
                    <a:pt x="99" y="25"/>
                    <a:pt x="98" y="25"/>
                  </a:cubicBezTo>
                  <a:cubicBezTo>
                    <a:pt x="99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1" y="25"/>
                    <a:pt x="101" y="25"/>
                    <a:pt x="101" y="24"/>
                  </a:cubicBezTo>
                  <a:cubicBezTo>
                    <a:pt x="101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6"/>
                    <a:pt x="102" y="25"/>
                    <a:pt x="102" y="26"/>
                  </a:cubicBez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4" y="26"/>
                  </a:cubicBezTo>
                  <a:cubicBezTo>
                    <a:pt x="104" y="26"/>
                    <a:pt x="104" y="26"/>
                    <a:pt x="104" y="27"/>
                  </a:cubicBezTo>
                  <a:cubicBezTo>
                    <a:pt x="104" y="27"/>
                    <a:pt x="104" y="26"/>
                    <a:pt x="105" y="26"/>
                  </a:cubicBezTo>
                  <a:cubicBezTo>
                    <a:pt x="105" y="26"/>
                    <a:pt x="105" y="26"/>
                    <a:pt x="106" y="27"/>
                  </a:cubicBezTo>
                  <a:cubicBezTo>
                    <a:pt x="105" y="27"/>
                    <a:pt x="106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4" y="29"/>
                  </a:cubicBezTo>
                  <a:cubicBezTo>
                    <a:pt x="104" y="29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30"/>
                    <a:pt x="103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1" y="29"/>
                    <a:pt x="101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1" y="30"/>
                    <a:pt x="100" y="31"/>
                    <a:pt x="99" y="31"/>
                  </a:cubicBezTo>
                  <a:cubicBezTo>
                    <a:pt x="99" y="31"/>
                    <a:pt x="99" y="32"/>
                    <a:pt x="99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1" y="32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6"/>
                    <a:pt x="102" y="36"/>
                    <a:pt x="103" y="36"/>
                  </a:cubicBezTo>
                  <a:cubicBezTo>
                    <a:pt x="103" y="36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5"/>
                    <a:pt x="104" y="35"/>
                  </a:cubicBezTo>
                  <a:cubicBezTo>
                    <a:pt x="104" y="36"/>
                    <a:pt x="104" y="36"/>
                    <a:pt x="104" y="37"/>
                  </a:cubicBezTo>
                  <a:cubicBezTo>
                    <a:pt x="104" y="37"/>
                    <a:pt x="104" y="36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5" y="37"/>
                    <a:pt x="105" y="37"/>
                    <a:pt x="104" y="38"/>
                  </a:cubicBezTo>
                  <a:cubicBezTo>
                    <a:pt x="105" y="37"/>
                    <a:pt x="105" y="37"/>
                    <a:pt x="106" y="37"/>
                  </a:cubicBezTo>
                  <a:cubicBezTo>
                    <a:pt x="106" y="37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8"/>
                  </a:cubicBezTo>
                  <a:cubicBezTo>
                    <a:pt x="109" y="38"/>
                    <a:pt x="109" y="38"/>
                    <a:pt x="110" y="37"/>
                  </a:cubicBezTo>
                  <a:cubicBezTo>
                    <a:pt x="110" y="38"/>
                    <a:pt x="110" y="38"/>
                    <a:pt x="110" y="39"/>
                  </a:cubicBezTo>
                  <a:cubicBezTo>
                    <a:pt x="110" y="39"/>
                    <a:pt x="109" y="39"/>
                    <a:pt x="108" y="39"/>
                  </a:cubicBezTo>
                  <a:cubicBezTo>
                    <a:pt x="108" y="39"/>
                    <a:pt x="108" y="39"/>
                    <a:pt x="108" y="40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8"/>
                    <a:pt x="106" y="39"/>
                    <a:pt x="106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9"/>
                    <a:pt x="103" y="39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2" y="40"/>
                  </a:cubicBezTo>
                  <a:cubicBezTo>
                    <a:pt x="102" y="40"/>
                    <a:pt x="101" y="41"/>
                    <a:pt x="101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3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3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2" y="43"/>
                    <a:pt x="103" y="43"/>
                    <a:pt x="103" y="43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6"/>
                    <a:pt x="105" y="46"/>
                    <a:pt x="104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7"/>
                    <a:pt x="106" y="47"/>
                  </a:cubicBezTo>
                  <a:cubicBezTo>
                    <a:pt x="106" y="47"/>
                    <a:pt x="106" y="47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7"/>
                    <a:pt x="107" y="47"/>
                  </a:cubicBezTo>
                  <a:cubicBezTo>
                    <a:pt x="107" y="47"/>
                    <a:pt x="107" y="48"/>
                    <a:pt x="107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5" y="48"/>
                  </a:cubicBezTo>
                  <a:cubicBezTo>
                    <a:pt x="105" y="48"/>
                    <a:pt x="105" y="49"/>
                    <a:pt x="106" y="49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106" y="49"/>
                    <a:pt x="107" y="49"/>
                    <a:pt x="107" y="50"/>
                  </a:cubicBezTo>
                  <a:cubicBezTo>
                    <a:pt x="107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1"/>
                    <a:pt x="105" y="51"/>
                  </a:cubicBezTo>
                  <a:cubicBezTo>
                    <a:pt x="105" y="51"/>
                    <a:pt x="105" y="51"/>
                    <a:pt x="104" y="51"/>
                  </a:cubicBezTo>
                  <a:cubicBezTo>
                    <a:pt x="105" y="51"/>
                    <a:pt x="105" y="51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1"/>
                    <a:pt x="102" y="51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49"/>
                    <a:pt x="102" y="49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7"/>
                    <a:pt x="102" y="47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0" y="47"/>
                  </a:cubicBezTo>
                  <a:cubicBezTo>
                    <a:pt x="100" y="47"/>
                    <a:pt x="100" y="47"/>
                    <a:pt x="99" y="47"/>
                  </a:cubicBezTo>
                  <a:cubicBezTo>
                    <a:pt x="99" y="47"/>
                    <a:pt x="100" y="47"/>
                    <a:pt x="100" y="47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9" y="48"/>
                    <a:pt x="99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9"/>
                    <a:pt x="99" y="49"/>
                    <a:pt x="99" y="49"/>
                  </a:cubicBezTo>
                  <a:cubicBezTo>
                    <a:pt x="99" y="49"/>
                    <a:pt x="98" y="50"/>
                    <a:pt x="98" y="50"/>
                  </a:cubicBezTo>
                  <a:cubicBezTo>
                    <a:pt x="98" y="50"/>
                    <a:pt x="99" y="50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8" y="51"/>
                    <a:pt x="98" y="52"/>
                    <a:pt x="98" y="53"/>
                  </a:cubicBezTo>
                  <a:cubicBezTo>
                    <a:pt x="98" y="53"/>
                    <a:pt x="98" y="53"/>
                    <a:pt x="98" y="54"/>
                  </a:cubicBezTo>
                  <a:cubicBezTo>
                    <a:pt x="98" y="54"/>
                    <a:pt x="98" y="55"/>
                    <a:pt x="98" y="55"/>
                  </a:cubicBezTo>
                  <a:cubicBezTo>
                    <a:pt x="97" y="55"/>
                    <a:pt x="97" y="55"/>
                    <a:pt x="97" y="56"/>
                  </a:cubicBezTo>
                  <a:cubicBezTo>
                    <a:pt x="97" y="56"/>
                    <a:pt x="97" y="56"/>
                    <a:pt x="98" y="56"/>
                  </a:cubicBezTo>
                  <a:cubicBezTo>
                    <a:pt x="98" y="57"/>
                    <a:pt x="97" y="57"/>
                    <a:pt x="97" y="57"/>
                  </a:cubicBezTo>
                  <a:cubicBezTo>
                    <a:pt x="97" y="58"/>
                    <a:pt x="97" y="58"/>
                    <a:pt x="97" y="59"/>
                  </a:cubicBezTo>
                  <a:cubicBezTo>
                    <a:pt x="97" y="59"/>
                    <a:pt x="97" y="59"/>
                    <a:pt x="96" y="59"/>
                  </a:cubicBezTo>
                  <a:cubicBezTo>
                    <a:pt x="96" y="59"/>
                    <a:pt x="95" y="59"/>
                    <a:pt x="94" y="60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0"/>
                    <a:pt x="94" y="60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8" y="63"/>
                    <a:pt x="98" y="63"/>
                  </a:cubicBezTo>
                  <a:cubicBezTo>
                    <a:pt x="98" y="63"/>
                    <a:pt x="97" y="63"/>
                    <a:pt x="97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4"/>
                    <a:pt x="100" y="64"/>
                    <a:pt x="101" y="64"/>
                  </a:cubicBezTo>
                  <a:cubicBezTo>
                    <a:pt x="101" y="64"/>
                    <a:pt x="101" y="64"/>
                    <a:pt x="102" y="65"/>
                  </a:cubicBezTo>
                  <a:cubicBezTo>
                    <a:pt x="102" y="64"/>
                    <a:pt x="102" y="64"/>
                    <a:pt x="103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2" y="64"/>
                    <a:pt x="102" y="65"/>
                    <a:pt x="102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7"/>
                    <a:pt x="105" y="67"/>
                  </a:cubicBezTo>
                  <a:cubicBezTo>
                    <a:pt x="105" y="67"/>
                    <a:pt x="106" y="67"/>
                    <a:pt x="106" y="68"/>
                  </a:cubicBezTo>
                  <a:cubicBezTo>
                    <a:pt x="106" y="68"/>
                    <a:pt x="106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08" y="71"/>
                    <a:pt x="107" y="72"/>
                    <a:pt x="108" y="72"/>
                  </a:cubicBezTo>
                  <a:cubicBezTo>
                    <a:pt x="108" y="72"/>
                    <a:pt x="108" y="72"/>
                    <a:pt x="109" y="72"/>
                  </a:cubicBezTo>
                  <a:cubicBezTo>
                    <a:pt x="109" y="72"/>
                    <a:pt x="109" y="73"/>
                    <a:pt x="109" y="73"/>
                  </a:cubicBezTo>
                  <a:cubicBezTo>
                    <a:pt x="109" y="73"/>
                    <a:pt x="109" y="74"/>
                    <a:pt x="110" y="74"/>
                  </a:cubicBezTo>
                  <a:cubicBezTo>
                    <a:pt x="110" y="74"/>
                    <a:pt x="110" y="74"/>
                    <a:pt x="109" y="74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0" y="75"/>
                    <a:pt x="111" y="75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7"/>
                    <a:pt x="112" y="78"/>
                    <a:pt x="113" y="78"/>
                  </a:cubicBezTo>
                  <a:cubicBezTo>
                    <a:pt x="113" y="78"/>
                    <a:pt x="113" y="78"/>
                    <a:pt x="114" y="78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4" y="80"/>
                    <a:pt x="115" y="80"/>
                  </a:cubicBezTo>
                  <a:cubicBezTo>
                    <a:pt x="115" y="80"/>
                    <a:pt x="115" y="80"/>
                    <a:pt x="115" y="81"/>
                  </a:cubicBezTo>
                  <a:cubicBezTo>
                    <a:pt x="115" y="81"/>
                    <a:pt x="116" y="81"/>
                    <a:pt x="116" y="81"/>
                  </a:cubicBezTo>
                  <a:cubicBezTo>
                    <a:pt x="116" y="81"/>
                    <a:pt x="116" y="81"/>
                    <a:pt x="117" y="81"/>
                  </a:cubicBezTo>
                  <a:cubicBezTo>
                    <a:pt x="117" y="81"/>
                    <a:pt x="117" y="82"/>
                    <a:pt x="117" y="82"/>
                  </a:cubicBezTo>
                  <a:cubicBezTo>
                    <a:pt x="117" y="82"/>
                    <a:pt x="117" y="82"/>
                    <a:pt x="116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3"/>
                    <a:pt x="118" y="83"/>
                    <a:pt x="118" y="84"/>
                  </a:cubicBezTo>
                  <a:cubicBezTo>
                    <a:pt x="119" y="84"/>
                    <a:pt x="119" y="85"/>
                    <a:pt x="120" y="85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20" y="86"/>
                    <a:pt x="120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2" y="88"/>
                    <a:pt x="122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89"/>
                    <a:pt x="121" y="88"/>
                    <a:pt x="120" y="88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19" y="87"/>
                    <a:pt x="119" y="87"/>
                    <a:pt x="118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6"/>
                    <a:pt x="118" y="86"/>
                    <a:pt x="118" y="86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6" y="84"/>
                    <a:pt x="116" y="84"/>
                  </a:cubicBezTo>
                  <a:cubicBezTo>
                    <a:pt x="116" y="83"/>
                    <a:pt x="115" y="83"/>
                    <a:pt x="115" y="83"/>
                  </a:cubicBezTo>
                  <a:cubicBezTo>
                    <a:pt x="115" y="83"/>
                    <a:pt x="115" y="83"/>
                    <a:pt x="115" y="82"/>
                  </a:cubicBezTo>
                  <a:cubicBezTo>
                    <a:pt x="114" y="82"/>
                    <a:pt x="114" y="81"/>
                    <a:pt x="113" y="81"/>
                  </a:cubicBezTo>
                  <a:cubicBezTo>
                    <a:pt x="113" y="81"/>
                    <a:pt x="113" y="80"/>
                    <a:pt x="112" y="80"/>
                  </a:cubicBezTo>
                  <a:cubicBezTo>
                    <a:pt x="112" y="79"/>
                    <a:pt x="112" y="80"/>
                    <a:pt x="112" y="80"/>
                  </a:cubicBezTo>
                  <a:cubicBezTo>
                    <a:pt x="111" y="79"/>
                    <a:pt x="110" y="78"/>
                    <a:pt x="110" y="78"/>
                  </a:cubicBezTo>
                  <a:cubicBezTo>
                    <a:pt x="110" y="77"/>
                    <a:pt x="109" y="77"/>
                    <a:pt x="109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6"/>
                    <a:pt x="108" y="76"/>
                    <a:pt x="107" y="76"/>
                  </a:cubicBezTo>
                  <a:cubicBezTo>
                    <a:pt x="107" y="76"/>
                    <a:pt x="107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4"/>
                    <a:pt x="106" y="74"/>
                    <a:pt x="105" y="7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4"/>
                    <a:pt x="103" y="73"/>
                    <a:pt x="103" y="73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2" y="74"/>
                    <a:pt x="102" y="73"/>
                    <a:pt x="102" y="73"/>
                  </a:cubicBezTo>
                  <a:cubicBezTo>
                    <a:pt x="102" y="73"/>
                    <a:pt x="101" y="74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2"/>
                    <a:pt x="100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9" y="70"/>
                    <a:pt x="99" y="70"/>
                    <a:pt x="99" y="69"/>
                  </a:cubicBezTo>
                  <a:cubicBezTo>
                    <a:pt x="100" y="69"/>
                    <a:pt x="99" y="68"/>
                    <a:pt x="99" y="68"/>
                  </a:cubicBezTo>
                  <a:cubicBezTo>
                    <a:pt x="98" y="68"/>
                    <a:pt x="97" y="68"/>
                    <a:pt x="96" y="68"/>
                  </a:cubicBezTo>
                  <a:cubicBezTo>
                    <a:pt x="96" y="67"/>
                    <a:pt x="96" y="67"/>
                    <a:pt x="95" y="66"/>
                  </a:cubicBezTo>
                  <a:cubicBezTo>
                    <a:pt x="95" y="66"/>
                    <a:pt x="95" y="66"/>
                    <a:pt x="95" y="67"/>
                  </a:cubicBezTo>
                  <a:cubicBezTo>
                    <a:pt x="95" y="66"/>
                    <a:pt x="94" y="66"/>
                    <a:pt x="94" y="66"/>
                  </a:cubicBezTo>
                  <a:cubicBezTo>
                    <a:pt x="94" y="66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5"/>
                    <a:pt x="92" y="65"/>
                    <a:pt x="92" y="65"/>
                  </a:cubicBezTo>
                  <a:cubicBezTo>
                    <a:pt x="92" y="65"/>
                    <a:pt x="91" y="66"/>
                    <a:pt x="91" y="66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7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7"/>
                    <a:pt x="88" y="67"/>
                  </a:cubicBezTo>
                  <a:cubicBezTo>
                    <a:pt x="88" y="67"/>
                    <a:pt x="87" y="67"/>
                    <a:pt x="87" y="67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7" y="66"/>
                    <a:pt x="87" y="66"/>
                    <a:pt x="86" y="66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6"/>
                    <a:pt x="84" y="66"/>
                  </a:cubicBezTo>
                  <a:cubicBezTo>
                    <a:pt x="84" y="66"/>
                    <a:pt x="84" y="66"/>
                    <a:pt x="83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2" y="66"/>
                    <a:pt x="82" y="65"/>
                    <a:pt x="81" y="65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2" y="65"/>
                    <a:pt x="82" y="65"/>
                    <a:pt x="82" y="64"/>
                  </a:cubicBezTo>
                  <a:cubicBezTo>
                    <a:pt x="82" y="64"/>
                    <a:pt x="81" y="64"/>
                    <a:pt x="81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0" y="64"/>
                    <a:pt x="79" y="64"/>
                  </a:cubicBezTo>
                  <a:cubicBezTo>
                    <a:pt x="79" y="64"/>
                    <a:pt x="79" y="63"/>
                    <a:pt x="79" y="63"/>
                  </a:cubicBezTo>
                  <a:cubicBezTo>
                    <a:pt x="79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8" y="63"/>
                    <a:pt x="78" y="63"/>
                    <a:pt x="78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5" y="63"/>
                    <a:pt x="75" y="63"/>
                    <a:pt x="75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4" y="62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2" y="61"/>
                  </a:cubicBezTo>
                  <a:cubicBezTo>
                    <a:pt x="72" y="61"/>
                    <a:pt x="72" y="61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1"/>
                  </a:cubicBezTo>
                  <a:cubicBezTo>
                    <a:pt x="71" y="61"/>
                    <a:pt x="70" y="61"/>
                    <a:pt x="70" y="61"/>
                  </a:cubicBezTo>
                  <a:cubicBezTo>
                    <a:pt x="70" y="60"/>
                    <a:pt x="70" y="60"/>
                    <a:pt x="70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7" y="61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6" y="62"/>
                    <a:pt x="67" y="62"/>
                  </a:cubicBezTo>
                  <a:cubicBezTo>
                    <a:pt x="66" y="62"/>
                    <a:pt x="65" y="62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4"/>
                    <a:pt x="62" y="64"/>
                  </a:cubicBezTo>
                  <a:cubicBezTo>
                    <a:pt x="62" y="64"/>
                    <a:pt x="62" y="64"/>
                    <a:pt x="63" y="65"/>
                  </a:cubicBezTo>
                  <a:cubicBezTo>
                    <a:pt x="62" y="65"/>
                    <a:pt x="62" y="64"/>
                    <a:pt x="62" y="64"/>
                  </a:cubicBezTo>
                  <a:cubicBezTo>
                    <a:pt x="62" y="64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2" y="63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4"/>
                  </a:cubicBezTo>
                  <a:cubicBezTo>
                    <a:pt x="61" y="64"/>
                    <a:pt x="61" y="64"/>
                    <a:pt x="60" y="64"/>
                  </a:cubicBezTo>
                  <a:cubicBezTo>
                    <a:pt x="60" y="63"/>
                    <a:pt x="59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7" y="64"/>
                    <a:pt x="57" y="64"/>
                  </a:cubicBezTo>
                  <a:cubicBezTo>
                    <a:pt x="57" y="64"/>
                    <a:pt x="57" y="64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3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4"/>
                    <a:pt x="54" y="64"/>
                    <a:pt x="53" y="64"/>
                  </a:cubicBezTo>
                  <a:cubicBezTo>
                    <a:pt x="52" y="63"/>
                    <a:pt x="52" y="64"/>
                    <a:pt x="51" y="64"/>
                  </a:cubicBezTo>
                  <a:cubicBezTo>
                    <a:pt x="51" y="64"/>
                    <a:pt x="51" y="63"/>
                    <a:pt x="51" y="63"/>
                  </a:cubicBezTo>
                  <a:cubicBezTo>
                    <a:pt x="51" y="63"/>
                    <a:pt x="50" y="63"/>
                    <a:pt x="5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49" y="63"/>
                    <a:pt x="49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7" y="63"/>
                    <a:pt x="47" y="63"/>
                    <a:pt x="46" y="63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4" y="65"/>
                    <a:pt x="44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1" y="66"/>
                    <a:pt x="41" y="65"/>
                    <a:pt x="40" y="65"/>
                  </a:cubicBezTo>
                  <a:cubicBezTo>
                    <a:pt x="40" y="65"/>
                    <a:pt x="39" y="65"/>
                    <a:pt x="39" y="65"/>
                  </a:cubicBezTo>
                  <a:cubicBezTo>
                    <a:pt x="38" y="65"/>
                    <a:pt x="37" y="65"/>
                    <a:pt x="37" y="65"/>
                  </a:cubicBezTo>
                  <a:cubicBezTo>
                    <a:pt x="37" y="64"/>
                    <a:pt x="37" y="64"/>
                    <a:pt x="36" y="65"/>
                  </a:cubicBezTo>
                  <a:cubicBezTo>
                    <a:pt x="36" y="65"/>
                    <a:pt x="35" y="65"/>
                    <a:pt x="34" y="65"/>
                  </a:cubicBezTo>
                  <a:cubicBezTo>
                    <a:pt x="34" y="64"/>
                    <a:pt x="33" y="65"/>
                    <a:pt x="33" y="65"/>
                  </a:cubicBezTo>
                  <a:cubicBezTo>
                    <a:pt x="33" y="65"/>
                    <a:pt x="32" y="65"/>
                    <a:pt x="32" y="66"/>
                  </a:cubicBezTo>
                  <a:cubicBezTo>
                    <a:pt x="31" y="65"/>
                    <a:pt x="30" y="65"/>
                    <a:pt x="30" y="66"/>
                  </a:cubicBezTo>
                  <a:cubicBezTo>
                    <a:pt x="29" y="66"/>
                    <a:pt x="29" y="65"/>
                    <a:pt x="29" y="65"/>
                  </a:cubicBezTo>
                  <a:cubicBezTo>
                    <a:pt x="29" y="65"/>
                    <a:pt x="29" y="65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7" y="66"/>
                    <a:pt x="27" y="65"/>
                    <a:pt x="26" y="65"/>
                  </a:cubicBezTo>
                  <a:cubicBezTo>
                    <a:pt x="26" y="65"/>
                    <a:pt x="26" y="65"/>
                    <a:pt x="26" y="64"/>
                  </a:cubicBezTo>
                  <a:cubicBezTo>
                    <a:pt x="26" y="64"/>
                    <a:pt x="25" y="64"/>
                    <a:pt x="25" y="64"/>
                  </a:cubicBezTo>
                  <a:cubicBezTo>
                    <a:pt x="25" y="64"/>
                    <a:pt x="25" y="64"/>
                    <a:pt x="24" y="63"/>
                  </a:cubicBezTo>
                  <a:cubicBezTo>
                    <a:pt x="24" y="64"/>
                    <a:pt x="23" y="63"/>
                    <a:pt x="23" y="64"/>
                  </a:cubicBezTo>
                  <a:cubicBezTo>
                    <a:pt x="23" y="64"/>
                    <a:pt x="23" y="64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3"/>
                    <a:pt x="20" y="63"/>
                    <a:pt x="19" y="63"/>
                  </a:cubicBezTo>
                  <a:cubicBezTo>
                    <a:pt x="19" y="63"/>
                    <a:pt x="19" y="63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1"/>
                    <a:pt x="17" y="61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6" y="59"/>
                    <a:pt x="16" y="59"/>
                  </a:cubicBezTo>
                  <a:cubicBezTo>
                    <a:pt x="16" y="59"/>
                    <a:pt x="16" y="59"/>
                    <a:pt x="15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4" y="58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6"/>
                    <a:pt x="13" y="56"/>
                  </a:cubicBezTo>
                  <a:cubicBezTo>
                    <a:pt x="13" y="55"/>
                    <a:pt x="12" y="55"/>
                    <a:pt x="12" y="55"/>
                  </a:cubicBezTo>
                  <a:cubicBezTo>
                    <a:pt x="12" y="54"/>
                    <a:pt x="11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9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5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5" y="57"/>
                    <a:pt x="6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8"/>
                  </a:cubicBezTo>
                  <a:cubicBezTo>
                    <a:pt x="5" y="58"/>
                    <a:pt x="5" y="58"/>
                    <a:pt x="4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3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8"/>
                    <a:pt x="3" y="58"/>
                    <a:pt x="3" y="58"/>
                  </a:cubicBezTo>
                  <a:cubicBezTo>
                    <a:pt x="3" y="57"/>
                    <a:pt x="4" y="5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6" y="56"/>
                    <a:pt x="5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2"/>
                    <a:pt x="8" y="52"/>
                  </a:cubicBezTo>
                  <a:cubicBezTo>
                    <a:pt x="8" y="51"/>
                    <a:pt x="8" y="51"/>
                    <a:pt x="7" y="51"/>
                  </a:cubicBezTo>
                  <a:cubicBezTo>
                    <a:pt x="7" y="51"/>
                    <a:pt x="7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48"/>
                    <a:pt x="6" y="47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5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1" y="43"/>
                    <a:pt x="1" y="43"/>
                  </a:cubicBezTo>
                  <a:cubicBezTo>
                    <a:pt x="1" y="43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0"/>
                  </a:cubicBezTo>
                  <a:cubicBezTo>
                    <a:pt x="1" y="40"/>
                    <a:pt x="1" y="39"/>
                    <a:pt x="1" y="39"/>
                  </a:cubicBezTo>
                  <a:cubicBezTo>
                    <a:pt x="2" y="39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5" y="30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9" y="27"/>
                  </a:cubicBezTo>
                  <a:cubicBezTo>
                    <a:pt x="9" y="26"/>
                    <a:pt x="10" y="27"/>
                    <a:pt x="10" y="26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2" y="19"/>
                    <a:pt x="23" y="19"/>
                  </a:cubicBezTo>
                  <a:cubicBezTo>
                    <a:pt x="23" y="19"/>
                    <a:pt x="23" y="19"/>
                    <a:pt x="24" y="19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7"/>
                    <a:pt x="30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3" y="16"/>
                    <a:pt x="33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9" y="14"/>
                    <a:pt x="39" y="14"/>
                    <a:pt x="40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5"/>
                  </a:cubicBezTo>
                  <a:cubicBezTo>
                    <a:pt x="41" y="15"/>
                    <a:pt x="41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5"/>
                    <a:pt x="45" y="15"/>
                  </a:cubicBezTo>
                  <a:cubicBezTo>
                    <a:pt x="45" y="15"/>
                    <a:pt x="45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4" y="15"/>
                    <a:pt x="54" y="15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6" y="14"/>
                    <a:pt x="56" y="15"/>
                    <a:pt x="56" y="15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4"/>
                    <a:pt x="57" y="14"/>
                  </a:cubicBezTo>
                  <a:cubicBezTo>
                    <a:pt x="57" y="14"/>
                    <a:pt x="57" y="13"/>
                    <a:pt x="57" y="13"/>
                  </a:cubicBezTo>
                  <a:cubicBezTo>
                    <a:pt x="57" y="13"/>
                    <a:pt x="57" y="12"/>
                    <a:pt x="57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8" y="12"/>
                    <a:pt x="58" y="11"/>
                  </a:cubicBezTo>
                  <a:cubicBezTo>
                    <a:pt x="58" y="11"/>
                    <a:pt x="58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0"/>
                    <a:pt x="59" y="10"/>
                  </a:cubicBezTo>
                  <a:cubicBezTo>
                    <a:pt x="59" y="10"/>
                    <a:pt x="58" y="10"/>
                    <a:pt x="58" y="10"/>
                  </a:cubicBezTo>
                  <a:cubicBezTo>
                    <a:pt x="58" y="10"/>
                    <a:pt x="58" y="9"/>
                    <a:pt x="58" y="9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57" y="9"/>
                    <a:pt x="57" y="9"/>
                    <a:pt x="57" y="8"/>
                  </a:cubicBezTo>
                  <a:cubicBezTo>
                    <a:pt x="57" y="8"/>
                    <a:pt x="57" y="8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9" y="9"/>
                    <a:pt x="59" y="10"/>
                  </a:cubicBezTo>
                  <a:cubicBezTo>
                    <a:pt x="60" y="10"/>
                    <a:pt x="61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1"/>
                    <a:pt x="62" y="11"/>
                  </a:cubicBezTo>
                  <a:cubicBezTo>
                    <a:pt x="61" y="11"/>
                    <a:pt x="61" y="11"/>
                    <a:pt x="62" y="12"/>
                  </a:cubicBezTo>
                  <a:cubicBezTo>
                    <a:pt x="62" y="12"/>
                    <a:pt x="62" y="12"/>
                    <a:pt x="62" y="13"/>
                  </a:cubicBezTo>
                  <a:cubicBezTo>
                    <a:pt x="63" y="13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3"/>
                    <a:pt x="63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5" y="13"/>
                    <a:pt x="65" y="13"/>
                  </a:cubicBezTo>
                  <a:cubicBezTo>
                    <a:pt x="65" y="13"/>
                    <a:pt x="64" y="12"/>
                    <a:pt x="65" y="11"/>
                  </a:cubicBezTo>
                  <a:cubicBezTo>
                    <a:pt x="64" y="11"/>
                    <a:pt x="64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3" y="9"/>
                    <a:pt x="63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5" y="8"/>
                    <a:pt x="65" y="7"/>
                  </a:cubicBezTo>
                  <a:cubicBezTo>
                    <a:pt x="65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8"/>
                    <a:pt x="66" y="8"/>
                    <a:pt x="67" y="8"/>
                  </a:cubicBezTo>
                  <a:cubicBezTo>
                    <a:pt x="67" y="8"/>
                    <a:pt x="67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6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3"/>
                    <a:pt x="67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5"/>
                    <a:pt x="68" y="5"/>
                  </a:cubicBezTo>
                  <a:cubicBezTo>
                    <a:pt x="68" y="5"/>
                    <a:pt x="68" y="6"/>
                    <a:pt x="68" y="6"/>
                  </a:cubicBezTo>
                  <a:cubicBezTo>
                    <a:pt x="69" y="6"/>
                    <a:pt x="69" y="6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8"/>
                    <a:pt x="69" y="8"/>
                    <a:pt x="69" y="7"/>
                  </a:cubicBezTo>
                  <a:cubicBezTo>
                    <a:pt x="69" y="7"/>
                    <a:pt x="69" y="8"/>
                    <a:pt x="69" y="8"/>
                  </a:cubicBezTo>
                  <a:cubicBezTo>
                    <a:pt x="69" y="8"/>
                    <a:pt x="69" y="8"/>
                    <a:pt x="69" y="9"/>
                  </a:cubicBezTo>
                  <a:cubicBezTo>
                    <a:pt x="69" y="9"/>
                    <a:pt x="69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2" y="9"/>
                  </a:cubicBezTo>
                  <a:cubicBezTo>
                    <a:pt x="72" y="9"/>
                    <a:pt x="73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5" y="9"/>
                    <a:pt x="75" y="9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8"/>
                    <a:pt x="76" y="8"/>
                    <a:pt x="76" y="7"/>
                  </a:cubicBezTo>
                  <a:cubicBezTo>
                    <a:pt x="76" y="7"/>
                    <a:pt x="75" y="7"/>
                    <a:pt x="75" y="7"/>
                  </a:cubicBezTo>
                  <a:cubicBezTo>
                    <a:pt x="76" y="7"/>
                    <a:pt x="77" y="7"/>
                    <a:pt x="77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8"/>
                    <a:pt x="78" y="8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5"/>
                    <a:pt x="79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9" y="5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80" y="2"/>
                  </a:cubicBezTo>
                  <a:cubicBezTo>
                    <a:pt x="80" y="2"/>
                    <a:pt x="79" y="2"/>
                    <a:pt x="79" y="2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2"/>
                    <a:pt x="80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80" y="2"/>
                    <a:pt x="80" y="2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1" y="3"/>
                    <a:pt x="81" y="3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5"/>
                    <a:pt x="81" y="5"/>
                    <a:pt x="80" y="5"/>
                  </a:cubicBezTo>
                  <a:cubicBezTo>
                    <a:pt x="81" y="5"/>
                    <a:pt x="81" y="5"/>
                    <a:pt x="82" y="6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82" y="5"/>
                    <a:pt x="82" y="5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4" y="3"/>
                    <a:pt x="84" y="3"/>
                  </a:cubicBezTo>
                  <a:cubicBezTo>
                    <a:pt x="85" y="3"/>
                    <a:pt x="85" y="3"/>
                    <a:pt x="86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1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89" y="2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90" y="3"/>
                    <a:pt x="90" y="2"/>
                    <a:pt x="91" y="2"/>
                  </a:cubicBezTo>
                  <a:cubicBezTo>
                    <a:pt x="91" y="2"/>
                    <a:pt x="91" y="2"/>
                    <a:pt x="91" y="3"/>
                  </a:cubicBezTo>
                  <a:cubicBezTo>
                    <a:pt x="91" y="3"/>
                    <a:pt x="92" y="2"/>
                    <a:pt x="92" y="2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5"/>
                    <a:pt x="93" y="5"/>
                    <a:pt x="94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4"/>
                    <a:pt x="95" y="4"/>
                    <a:pt x="95" y="4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2"/>
                    <a:pt x="96" y="2"/>
                  </a:cubicBezTo>
                  <a:cubicBezTo>
                    <a:pt x="96" y="2"/>
                    <a:pt x="96" y="2"/>
                    <a:pt x="96" y="3"/>
                  </a:cubicBezTo>
                  <a:cubicBezTo>
                    <a:pt x="97" y="3"/>
                    <a:pt x="97" y="2"/>
                    <a:pt x="97" y="2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1"/>
                    <a:pt x="98" y="1"/>
                    <a:pt x="98" y="0"/>
                  </a:cubicBezTo>
                  <a:cubicBezTo>
                    <a:pt x="99" y="0"/>
                    <a:pt x="99" y="0"/>
                    <a:pt x="100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9" y="3"/>
                    <a:pt x="99" y="3"/>
                    <a:pt x="99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8" y="4"/>
                    <a:pt x="98" y="4"/>
                    <a:pt x="98" y="5"/>
                  </a:cubicBezTo>
                  <a:cubicBezTo>
                    <a:pt x="98" y="5"/>
                    <a:pt x="98" y="5"/>
                    <a:pt x="97" y="5"/>
                  </a:cubicBezTo>
                  <a:cubicBezTo>
                    <a:pt x="99" y="5"/>
                    <a:pt x="99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5"/>
                    <a:pt x="101" y="4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0" y="8"/>
                    <a:pt x="100" y="8"/>
                  </a:cubicBezTo>
                  <a:cubicBezTo>
                    <a:pt x="100" y="8"/>
                    <a:pt x="99" y="8"/>
                    <a:pt x="99" y="8"/>
                  </a:cubicBezTo>
                  <a:cubicBezTo>
                    <a:pt x="99" y="8"/>
                    <a:pt x="99" y="9"/>
                    <a:pt x="99" y="9"/>
                  </a:cubicBezTo>
                  <a:cubicBezTo>
                    <a:pt x="99" y="9"/>
                    <a:pt x="98" y="9"/>
                    <a:pt x="98" y="9"/>
                  </a:cubicBezTo>
                  <a:cubicBezTo>
                    <a:pt x="98" y="9"/>
                    <a:pt x="98" y="8"/>
                    <a:pt x="98" y="8"/>
                  </a:cubicBezTo>
                  <a:cubicBezTo>
                    <a:pt x="98" y="8"/>
                    <a:pt x="98" y="8"/>
                    <a:pt x="97" y="8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9"/>
                    <a:pt x="98" y="9"/>
                    <a:pt x="97" y="9"/>
                  </a:cubicBezTo>
                  <a:cubicBezTo>
                    <a:pt x="97" y="9"/>
                    <a:pt x="97" y="9"/>
                    <a:pt x="97" y="10"/>
                  </a:cubicBezTo>
                  <a:cubicBezTo>
                    <a:pt x="97" y="10"/>
                    <a:pt x="96" y="10"/>
                    <a:pt x="96" y="11"/>
                  </a:cubicBezTo>
                  <a:cubicBezTo>
                    <a:pt x="96" y="11"/>
                    <a:pt x="96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7" y="12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4"/>
                    <a:pt x="94" y="15"/>
                    <a:pt x="95" y="15"/>
                  </a:cubicBezTo>
                  <a:lnTo>
                    <a:pt x="94" y="15"/>
                  </a:lnTo>
                  <a:close/>
                  <a:moveTo>
                    <a:pt x="95" y="18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4" y="19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5" y="19"/>
                    <a:pt x="95" y="1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lose/>
                  <a:moveTo>
                    <a:pt x="73" y="10"/>
                  </a:move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10"/>
                    <a:pt x="73" y="10"/>
                    <a:pt x="73" y="10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1" y="53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15" y="52"/>
                  </a:moveTo>
                  <a:cubicBezTo>
                    <a:pt x="16" y="52"/>
                    <a:pt x="16" y="51"/>
                    <a:pt x="16" y="51"/>
                  </a:cubicBezTo>
                  <a:cubicBezTo>
                    <a:pt x="16" y="51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2" y="51"/>
                  </a:move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lose/>
                  <a:moveTo>
                    <a:pt x="10" y="49"/>
                  </a:move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10" y="49"/>
                    <a:pt x="10" y="49"/>
                  </a:cubicBezTo>
                  <a:close/>
                  <a:moveTo>
                    <a:pt x="13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lose/>
                  <a:moveTo>
                    <a:pt x="8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lnTo>
                    <a:pt x="3" y="41"/>
                  </a:ln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106" y="49"/>
                  </a:move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lose/>
                  <a:moveTo>
                    <a:pt x="65" y="10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lose/>
                  <a:moveTo>
                    <a:pt x="100" y="8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15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lose/>
                  <a:moveTo>
                    <a:pt x="6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lose/>
                  <a:moveTo>
                    <a:pt x="105" y="28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lose/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2"/>
                    <a:pt x="99" y="2"/>
                    <a:pt x="99" y="2"/>
                  </a:cubicBezTo>
                  <a:close/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lose/>
                  <a:moveTo>
                    <a:pt x="98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lose/>
                  <a:moveTo>
                    <a:pt x="18" y="56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4" y="55"/>
                  </a:moveTo>
                  <a:cubicBezTo>
                    <a:pt x="14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8" y="61"/>
                  </a:moveTo>
                  <a:cubicBezTo>
                    <a:pt x="18" y="60"/>
                    <a:pt x="18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lose/>
                  <a:moveTo>
                    <a:pt x="102" y="68"/>
                  </a:moveTo>
                  <a:cubicBezTo>
                    <a:pt x="101" y="68"/>
                    <a:pt x="101" y="68"/>
                    <a:pt x="100" y="68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9"/>
                    <a:pt x="101" y="70"/>
                    <a:pt x="101" y="70"/>
                  </a:cubicBezTo>
                  <a:cubicBezTo>
                    <a:pt x="101" y="70"/>
                    <a:pt x="102" y="70"/>
                    <a:pt x="102" y="70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3" y="69"/>
                    <a:pt x="102" y="69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lose/>
                  <a:moveTo>
                    <a:pt x="19" y="61"/>
                  </a:moveTo>
                  <a:cubicBezTo>
                    <a:pt x="18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9" y="62"/>
                  </a:cubicBezTo>
                  <a:cubicBezTo>
                    <a:pt x="19" y="61"/>
                    <a:pt x="19" y="61"/>
                    <a:pt x="19" y="61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8" y="59"/>
                  </a:cubicBezTo>
                  <a:cubicBezTo>
                    <a:pt x="17" y="59"/>
                    <a:pt x="17" y="59"/>
                    <a:pt x="17" y="59"/>
                  </a:cubicBezTo>
                  <a:close/>
                  <a:moveTo>
                    <a:pt x="64" y="11"/>
                  </a:moveTo>
                  <a:cubicBezTo>
                    <a:pt x="64" y="11"/>
                    <a:pt x="64" y="11"/>
                    <a:pt x="64" y="11"/>
                  </a:cubicBezTo>
                  <a:cubicBezTo>
                    <a:pt x="65" y="11"/>
                    <a:pt x="64" y="10"/>
                    <a:pt x="64" y="10"/>
                  </a:cubicBezTo>
                  <a:cubicBezTo>
                    <a:pt x="64" y="10"/>
                    <a:pt x="64" y="10"/>
                    <a:pt x="64" y="11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0" y="11"/>
                  </a:cubicBezTo>
                  <a:cubicBezTo>
                    <a:pt x="60" y="11"/>
                    <a:pt x="60" y="12"/>
                    <a:pt x="60" y="12"/>
                  </a:cubicBezTo>
                  <a:cubicBezTo>
                    <a:pt x="60" y="12"/>
                    <a:pt x="60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103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3" y="72"/>
                  </a:cubicBezTo>
                  <a:close/>
                  <a:moveTo>
                    <a:pt x="67" y="52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7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99" y="68"/>
                  </a:moveTo>
                  <a:cubicBezTo>
                    <a:pt x="99" y="68"/>
                    <a:pt x="100" y="68"/>
                    <a:pt x="100" y="68"/>
                  </a:cubicBezTo>
                  <a:cubicBezTo>
                    <a:pt x="100" y="68"/>
                    <a:pt x="100" y="68"/>
                    <a:pt x="99" y="68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4" y="13"/>
                  </a:cubicBezTo>
                  <a:cubicBezTo>
                    <a:pt x="94" y="13"/>
                    <a:pt x="94" y="14"/>
                    <a:pt x="94" y="14"/>
                  </a:cubicBezTo>
                  <a:cubicBezTo>
                    <a:pt x="94" y="14"/>
                    <a:pt x="94" y="14"/>
                    <a:pt x="95" y="14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63" y="10"/>
                  </a:move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lose/>
                  <a:moveTo>
                    <a:pt x="89" y="66"/>
                  </a:move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7" y="2"/>
                  </a:cubicBezTo>
                  <a:close/>
                  <a:moveTo>
                    <a:pt x="12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lose/>
                  <a:moveTo>
                    <a:pt x="17" y="55"/>
                  </a:move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lose/>
                  <a:moveTo>
                    <a:pt x="100" y="33"/>
                  </a:move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lose/>
                  <a:moveTo>
                    <a:pt x="101" y="7"/>
                  </a:move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lose/>
                  <a:moveTo>
                    <a:pt x="56" y="15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59" y="63"/>
                  </a:move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59" y="63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lose/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lose/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lose/>
                  <a:moveTo>
                    <a:pt x="16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42" y="62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lose/>
                  <a:moveTo>
                    <a:pt x="64" y="14"/>
                  </a:move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lose/>
                  <a:moveTo>
                    <a:pt x="84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99" y="71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lose/>
                  <a:moveTo>
                    <a:pt x="102" y="39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lose/>
                  <a:moveTo>
                    <a:pt x="4" y="41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3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lose/>
                  <a:moveTo>
                    <a:pt x="102" y="43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lose/>
                  <a:moveTo>
                    <a:pt x="76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105" y="46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5" y="46"/>
                    <a:pt x="105" y="46"/>
                  </a:cubicBezTo>
                  <a:close/>
                  <a:moveTo>
                    <a:pt x="101" y="47"/>
                  </a:move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1" y="47"/>
                  </a:cubicBezTo>
                  <a:close/>
                  <a:moveTo>
                    <a:pt x="107" y="47"/>
                  </a:move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3" y="50"/>
                    <a:pt x="13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05" y="50"/>
                  </a:moveTo>
                  <a:cubicBezTo>
                    <a:pt x="105" y="50"/>
                    <a:pt x="105" y="50"/>
                    <a:pt x="105" y="50"/>
                  </a:cubicBezTo>
                  <a:cubicBezTo>
                    <a:pt x="105" y="50"/>
                    <a:pt x="105" y="50"/>
                    <a:pt x="105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04" y="50"/>
                  </a:move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lose/>
                  <a:moveTo>
                    <a:pt x="78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lose/>
                  <a:moveTo>
                    <a:pt x="8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  <a:moveTo>
                    <a:pt x="74" y="20"/>
                  </a:move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lose/>
                  <a:moveTo>
                    <a:pt x="9" y="3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101" y="30"/>
                  </a:move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100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9"/>
                    <a:pt x="53" y="39"/>
                    <a:pt x="53" y="39"/>
                  </a:cubicBezTo>
                  <a:lnTo>
                    <a:pt x="53" y="38"/>
                  </a:lnTo>
                  <a:close/>
                  <a:moveTo>
                    <a:pt x="103" y="39"/>
                  </a:moveTo>
                  <a:cubicBezTo>
                    <a:pt x="103" y="39"/>
                    <a:pt x="103" y="39"/>
                    <a:pt x="103" y="39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38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01" y="40"/>
                  </a:move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lose/>
                  <a:moveTo>
                    <a:pt x="101" y="41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lose/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  <a:moveTo>
                    <a:pt x="9" y="44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9" y="44"/>
                  </a:ln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lose/>
                  <a:moveTo>
                    <a:pt x="106" y="48"/>
                  </a:move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lose/>
                  <a:moveTo>
                    <a:pt x="11" y="48"/>
                  </a:move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8"/>
                  </a:cubicBezTo>
                  <a:close/>
                  <a:moveTo>
                    <a:pt x="7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7" y="49"/>
                  </a:lnTo>
                  <a:close/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3" y="50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5" y="51"/>
                  </a:move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15" y="53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lose/>
                  <a:moveTo>
                    <a:pt x="16" y="54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3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56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lose/>
                  <a:moveTo>
                    <a:pt x="18" y="56"/>
                  </a:move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7" y="56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lose/>
                  <a:moveTo>
                    <a:pt x="17" y="58"/>
                  </a:moveTo>
                  <a:cubicBezTo>
                    <a:pt x="17" y="58"/>
                    <a:pt x="17" y="58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lose/>
                  <a:moveTo>
                    <a:pt x="18" y="58"/>
                  </a:moveTo>
                  <a:cubicBezTo>
                    <a:pt x="18" y="58"/>
                    <a:pt x="18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17" y="58"/>
                    <a:pt x="17" y="58"/>
                    <a:pt x="17" y="58"/>
                  </a:cubicBezTo>
                  <a:lnTo>
                    <a:pt x="17" y="59"/>
                  </a:ln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81" y="1"/>
                  </a:move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lose/>
                  <a:moveTo>
                    <a:pt x="23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lose/>
                  <a:moveTo>
                    <a:pt x="53" y="61"/>
                  </a:move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lose/>
                  <a:moveTo>
                    <a:pt x="66" y="62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lose/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lose/>
                  <a:moveTo>
                    <a:pt x="52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lose/>
                  <a:moveTo>
                    <a:pt x="99" y="7"/>
                  </a:moveTo>
                  <a:cubicBezTo>
                    <a:pt x="99" y="7"/>
                    <a:pt x="99" y="7"/>
                    <a:pt x="99" y="7"/>
                  </a:cubicBezTo>
                  <a:cubicBezTo>
                    <a:pt x="99" y="7"/>
                    <a:pt x="99" y="7"/>
                    <a:pt x="99" y="7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101" y="73"/>
                  </a:move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lose/>
                  <a:moveTo>
                    <a:pt x="60" y="10"/>
                  </a:move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lose/>
                  <a:moveTo>
                    <a:pt x="63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37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solidFill>
              <a:srgbClr val="E0C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4109271-1266-F6AE-97B4-210CAF15F73F}"/>
                </a:ext>
              </a:extLst>
            </p:cNvPr>
            <p:cNvSpPr txBox="1"/>
            <p:nvPr/>
          </p:nvSpPr>
          <p:spPr>
            <a:xfrm>
              <a:off x="6160263" y="5694391"/>
              <a:ext cx="720296" cy="28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资本主义工业强国</a:t>
              </a: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0AF246D9-836F-755C-7A17-224FBB1CEC82}"/>
              </a:ext>
            </a:extLst>
          </p:cNvPr>
          <p:cNvSpPr/>
          <p:nvPr/>
        </p:nvSpPr>
        <p:spPr>
          <a:xfrm>
            <a:off x="7369950" y="3189064"/>
            <a:ext cx="1754439" cy="1271117"/>
          </a:xfrm>
          <a:custGeom>
            <a:avLst/>
            <a:gdLst>
              <a:gd name="connsiteX0" fmla="*/ 0 w 1754439"/>
              <a:gd name="connsiteY0" fmla="*/ 0 h 1271117"/>
              <a:gd name="connsiteX1" fmla="*/ 602357 w 1754439"/>
              <a:gd name="connsiteY1" fmla="*/ 0 h 1271117"/>
              <a:gd name="connsiteX2" fmla="*/ 1187170 w 1754439"/>
              <a:gd name="connsiteY2" fmla="*/ 0 h 1271117"/>
              <a:gd name="connsiteX3" fmla="*/ 1754439 w 1754439"/>
              <a:gd name="connsiteY3" fmla="*/ 0 h 1271117"/>
              <a:gd name="connsiteX4" fmla="*/ 1754439 w 1754439"/>
              <a:gd name="connsiteY4" fmla="*/ 410994 h 1271117"/>
              <a:gd name="connsiteX5" fmla="*/ 1754439 w 1754439"/>
              <a:gd name="connsiteY5" fmla="*/ 809278 h 1271117"/>
              <a:gd name="connsiteX6" fmla="*/ 1754439 w 1754439"/>
              <a:gd name="connsiteY6" fmla="*/ 1271117 h 1271117"/>
              <a:gd name="connsiteX7" fmla="*/ 1169626 w 1754439"/>
              <a:gd name="connsiteY7" fmla="*/ 1271117 h 1271117"/>
              <a:gd name="connsiteX8" fmla="*/ 584813 w 1754439"/>
              <a:gd name="connsiteY8" fmla="*/ 1271117 h 1271117"/>
              <a:gd name="connsiteX9" fmla="*/ 0 w 1754439"/>
              <a:gd name="connsiteY9" fmla="*/ 1271117 h 1271117"/>
              <a:gd name="connsiteX10" fmla="*/ 0 w 1754439"/>
              <a:gd name="connsiteY10" fmla="*/ 872834 h 1271117"/>
              <a:gd name="connsiteX11" fmla="*/ 0 w 1754439"/>
              <a:gd name="connsiteY11" fmla="*/ 487262 h 1271117"/>
              <a:gd name="connsiteX12" fmla="*/ 0 w 1754439"/>
              <a:gd name="connsiteY12" fmla="*/ 0 h 127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439" h="1271117" fill="none" extrusionOk="0">
                <a:moveTo>
                  <a:pt x="0" y="0"/>
                </a:moveTo>
                <a:cubicBezTo>
                  <a:pt x="243686" y="-11228"/>
                  <a:pt x="435134" y="51918"/>
                  <a:pt x="602357" y="0"/>
                </a:cubicBezTo>
                <a:cubicBezTo>
                  <a:pt x="769580" y="-51918"/>
                  <a:pt x="1048409" y="38929"/>
                  <a:pt x="1187170" y="0"/>
                </a:cubicBezTo>
                <a:cubicBezTo>
                  <a:pt x="1325931" y="-38929"/>
                  <a:pt x="1503797" y="10110"/>
                  <a:pt x="1754439" y="0"/>
                </a:cubicBezTo>
                <a:cubicBezTo>
                  <a:pt x="1795941" y="117280"/>
                  <a:pt x="1745691" y="288101"/>
                  <a:pt x="1754439" y="410994"/>
                </a:cubicBezTo>
                <a:cubicBezTo>
                  <a:pt x="1763187" y="533887"/>
                  <a:pt x="1732118" y="715583"/>
                  <a:pt x="1754439" y="809278"/>
                </a:cubicBezTo>
                <a:cubicBezTo>
                  <a:pt x="1776760" y="902973"/>
                  <a:pt x="1700331" y="1086563"/>
                  <a:pt x="1754439" y="1271117"/>
                </a:cubicBezTo>
                <a:cubicBezTo>
                  <a:pt x="1561286" y="1292449"/>
                  <a:pt x="1299143" y="1212065"/>
                  <a:pt x="1169626" y="1271117"/>
                </a:cubicBezTo>
                <a:cubicBezTo>
                  <a:pt x="1040109" y="1330169"/>
                  <a:pt x="790575" y="1247619"/>
                  <a:pt x="584813" y="1271117"/>
                </a:cubicBezTo>
                <a:cubicBezTo>
                  <a:pt x="379051" y="1294615"/>
                  <a:pt x="151654" y="1245052"/>
                  <a:pt x="0" y="1271117"/>
                </a:cubicBezTo>
                <a:cubicBezTo>
                  <a:pt x="-25707" y="1189712"/>
                  <a:pt x="5549" y="981053"/>
                  <a:pt x="0" y="872834"/>
                </a:cubicBezTo>
                <a:cubicBezTo>
                  <a:pt x="-5549" y="764615"/>
                  <a:pt x="32166" y="622047"/>
                  <a:pt x="0" y="487262"/>
                </a:cubicBezTo>
                <a:cubicBezTo>
                  <a:pt x="-32166" y="352477"/>
                  <a:pt x="2686" y="160967"/>
                  <a:pt x="0" y="0"/>
                </a:cubicBezTo>
                <a:close/>
              </a:path>
              <a:path w="1754439" h="1271117" stroke="0" extrusionOk="0">
                <a:moveTo>
                  <a:pt x="0" y="0"/>
                </a:moveTo>
                <a:cubicBezTo>
                  <a:pt x="240963" y="-2729"/>
                  <a:pt x="303648" y="10202"/>
                  <a:pt x="584813" y="0"/>
                </a:cubicBezTo>
                <a:cubicBezTo>
                  <a:pt x="865978" y="-10202"/>
                  <a:pt x="1008015" y="20056"/>
                  <a:pt x="1152082" y="0"/>
                </a:cubicBezTo>
                <a:cubicBezTo>
                  <a:pt x="1296149" y="-20056"/>
                  <a:pt x="1494033" y="27338"/>
                  <a:pt x="1754439" y="0"/>
                </a:cubicBezTo>
                <a:cubicBezTo>
                  <a:pt x="1776466" y="138902"/>
                  <a:pt x="1742342" y="327134"/>
                  <a:pt x="1754439" y="449128"/>
                </a:cubicBezTo>
                <a:cubicBezTo>
                  <a:pt x="1766536" y="571122"/>
                  <a:pt x="1723202" y="749521"/>
                  <a:pt x="1754439" y="834700"/>
                </a:cubicBezTo>
                <a:cubicBezTo>
                  <a:pt x="1785676" y="919879"/>
                  <a:pt x="1745883" y="1136581"/>
                  <a:pt x="1754439" y="1271117"/>
                </a:cubicBezTo>
                <a:cubicBezTo>
                  <a:pt x="1644939" y="1301450"/>
                  <a:pt x="1478263" y="1232583"/>
                  <a:pt x="1222259" y="1271117"/>
                </a:cubicBezTo>
                <a:cubicBezTo>
                  <a:pt x="966255" y="1309651"/>
                  <a:pt x="879623" y="1227472"/>
                  <a:pt x="690079" y="1271117"/>
                </a:cubicBezTo>
                <a:cubicBezTo>
                  <a:pt x="500535" y="1314762"/>
                  <a:pt x="211367" y="1215157"/>
                  <a:pt x="0" y="1271117"/>
                </a:cubicBezTo>
                <a:cubicBezTo>
                  <a:pt x="-33578" y="1087667"/>
                  <a:pt x="36826" y="959433"/>
                  <a:pt x="0" y="872834"/>
                </a:cubicBezTo>
                <a:cubicBezTo>
                  <a:pt x="-36826" y="786235"/>
                  <a:pt x="31316" y="618112"/>
                  <a:pt x="0" y="423706"/>
                </a:cubicBezTo>
                <a:cubicBezTo>
                  <a:pt x="-31316" y="229300"/>
                  <a:pt x="16086" y="156531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8100">
            <a:solidFill>
              <a:srgbClr val="E4B59E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茶叶</a:t>
            </a: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生丝</a:t>
            </a:r>
            <a:endParaRPr lang="zh-CN" altLang="en-US" sz="2400" kern="0" noProof="1">
              <a:solidFill>
                <a:srgbClr val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药材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919B7B6-8844-33DC-5CD5-BE2A7975901D}"/>
              </a:ext>
            </a:extLst>
          </p:cNvPr>
          <p:cNvGrpSpPr/>
          <p:nvPr/>
        </p:nvGrpSpPr>
        <p:grpSpPr>
          <a:xfrm>
            <a:off x="2924983" y="2458660"/>
            <a:ext cx="1605273" cy="1605273"/>
            <a:chOff x="1010653" y="2105526"/>
            <a:chExt cx="2646948" cy="2646948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E533D8BC-B7CD-78EE-D996-AB068E750D8F}"/>
                </a:ext>
              </a:extLst>
            </p:cNvPr>
            <p:cNvSpPr/>
            <p:nvPr/>
          </p:nvSpPr>
          <p:spPr>
            <a:xfrm>
              <a:off x="1010653" y="2105526"/>
              <a:ext cx="2646948" cy="2646948"/>
            </a:xfrm>
            <a:prstGeom prst="ellipse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glow rad="228600">
                <a:schemeClr val="tx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9FD8A1E-475C-18A6-5E1D-02B201CDFA0C}"/>
                </a:ext>
              </a:extLst>
            </p:cNvPr>
            <p:cNvSpPr txBox="1"/>
            <p:nvPr/>
          </p:nvSpPr>
          <p:spPr>
            <a:xfrm>
              <a:off x="1080037" y="3367734"/>
              <a:ext cx="2380425" cy="116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三极泼墨体" pitchFamily="2" charset="-122"/>
                  <a:ea typeface="三极泼墨体" pitchFamily="2" charset="-122"/>
                </a:rPr>
                <a:t>入超</a:t>
              </a:r>
              <a:endPara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三极泼墨体" pitchFamily="2" charset="-122"/>
                <a:ea typeface="三极泼墨体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EA633B3C-D58B-E199-6679-D3D1D9D4A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0819" y="2630700"/>
            <a:ext cx="1144587" cy="6612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英国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879A495-89BA-7A86-6ADD-95C1D8ADA6AD}"/>
              </a:ext>
            </a:extLst>
          </p:cNvPr>
          <p:cNvGrpSpPr/>
          <p:nvPr/>
        </p:nvGrpSpPr>
        <p:grpSpPr>
          <a:xfrm>
            <a:off x="9124576" y="2512798"/>
            <a:ext cx="1605273" cy="1605273"/>
            <a:chOff x="1010653" y="2105526"/>
            <a:chExt cx="2646948" cy="2646948"/>
          </a:xfrm>
        </p:grpSpPr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CB426095-C3BC-DC2B-372C-709BFC97C902}"/>
                </a:ext>
              </a:extLst>
            </p:cNvPr>
            <p:cNvSpPr/>
            <p:nvPr/>
          </p:nvSpPr>
          <p:spPr>
            <a:xfrm>
              <a:off x="1010653" y="2105526"/>
              <a:ext cx="2646948" cy="2646948"/>
            </a:xfrm>
            <a:prstGeom prst="ellipse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glow rad="228600">
                <a:schemeClr val="tx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1865CABA-F1F3-13A2-626A-99E8765BF140}"/>
                </a:ext>
              </a:extLst>
            </p:cNvPr>
            <p:cNvSpPr txBox="1"/>
            <p:nvPr/>
          </p:nvSpPr>
          <p:spPr>
            <a:xfrm>
              <a:off x="1080037" y="3367734"/>
              <a:ext cx="2380425" cy="116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三极泼墨体" pitchFamily="2" charset="-122"/>
                  <a:ea typeface="三极泼墨体" pitchFamily="2" charset="-122"/>
                </a:rPr>
                <a:t>出超</a:t>
              </a:r>
              <a:endPara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三极泼墨体" pitchFamily="2" charset="-122"/>
                <a:ea typeface="三极泼墨体" pitchFamily="2" charset="-122"/>
              </a:endParaRPr>
            </a:p>
          </p:txBody>
        </p:sp>
      </p:grpSp>
      <p:sp>
        <p:nvSpPr>
          <p:cNvPr id="9" name="椭圆 10242">
            <a:extLst>
              <a:ext uri="{FF2B5EF4-FFF2-40B4-BE49-F238E27FC236}">
                <a16:creationId xmlns:a16="http://schemas.microsoft.com/office/drawing/2014/main" id="{38A4C93C-A545-F0F3-79AF-D6D1D987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392" y="2633466"/>
            <a:ext cx="1144587" cy="661270"/>
          </a:xfrm>
          <a:prstGeom prst="ellipse">
            <a:avLst/>
          </a:prstGeom>
          <a:solidFill>
            <a:srgbClr val="990000"/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中国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A142BAB-BBD1-8878-4F79-8D2D298A3FAC}"/>
              </a:ext>
            </a:extLst>
          </p:cNvPr>
          <p:cNvGrpSpPr/>
          <p:nvPr/>
        </p:nvGrpSpPr>
        <p:grpSpPr>
          <a:xfrm rot="1778719">
            <a:off x="11036648" y="4460181"/>
            <a:ext cx="1420216" cy="1949876"/>
            <a:chOff x="1082" y="2958"/>
            <a:chExt cx="2868" cy="3062"/>
          </a:xfrm>
          <a:gradFill>
            <a:gsLst>
              <a:gs pos="0">
                <a:srgbClr val="E0C676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30" name="Freeform 56324">
              <a:extLst>
                <a:ext uri="{FF2B5EF4-FFF2-40B4-BE49-F238E27FC236}">
                  <a16:creationId xmlns:a16="http://schemas.microsoft.com/office/drawing/2014/main" id="{DA667B34-BDFC-20A7-1D91-6AC4BD2B9C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" y="2958"/>
              <a:ext cx="2868" cy="3062"/>
            </a:xfrm>
            <a:custGeom>
              <a:avLst/>
              <a:gdLst>
                <a:gd name="T0" fmla="*/ 104 w 184"/>
                <a:gd name="T1" fmla="*/ 102 h 195"/>
                <a:gd name="T2" fmla="*/ 103 w 184"/>
                <a:gd name="T3" fmla="*/ 108 h 195"/>
                <a:gd name="T4" fmla="*/ 103 w 184"/>
                <a:gd name="T5" fmla="*/ 111 h 195"/>
                <a:gd name="T6" fmla="*/ 94 w 184"/>
                <a:gd name="T7" fmla="*/ 111 h 195"/>
                <a:gd name="T8" fmla="*/ 96 w 184"/>
                <a:gd name="T9" fmla="*/ 117 h 195"/>
                <a:gd name="T10" fmla="*/ 104 w 184"/>
                <a:gd name="T11" fmla="*/ 127 h 195"/>
                <a:gd name="T12" fmla="*/ 112 w 184"/>
                <a:gd name="T13" fmla="*/ 137 h 195"/>
                <a:gd name="T14" fmla="*/ 121 w 184"/>
                <a:gd name="T15" fmla="*/ 143 h 195"/>
                <a:gd name="T16" fmla="*/ 132 w 184"/>
                <a:gd name="T17" fmla="*/ 155 h 195"/>
                <a:gd name="T18" fmla="*/ 144 w 184"/>
                <a:gd name="T19" fmla="*/ 166 h 195"/>
                <a:gd name="T20" fmla="*/ 161 w 184"/>
                <a:gd name="T21" fmla="*/ 179 h 195"/>
                <a:gd name="T22" fmla="*/ 176 w 184"/>
                <a:gd name="T23" fmla="*/ 189 h 195"/>
                <a:gd name="T24" fmla="*/ 178 w 184"/>
                <a:gd name="T25" fmla="*/ 194 h 195"/>
                <a:gd name="T26" fmla="*/ 167 w 184"/>
                <a:gd name="T27" fmla="*/ 186 h 195"/>
                <a:gd name="T28" fmla="*/ 156 w 184"/>
                <a:gd name="T29" fmla="*/ 179 h 195"/>
                <a:gd name="T30" fmla="*/ 144 w 184"/>
                <a:gd name="T31" fmla="*/ 169 h 195"/>
                <a:gd name="T32" fmla="*/ 131 w 184"/>
                <a:gd name="T33" fmla="*/ 160 h 195"/>
                <a:gd name="T34" fmla="*/ 116 w 184"/>
                <a:gd name="T35" fmla="*/ 145 h 195"/>
                <a:gd name="T36" fmla="*/ 99 w 184"/>
                <a:gd name="T37" fmla="*/ 133 h 195"/>
                <a:gd name="T38" fmla="*/ 84 w 184"/>
                <a:gd name="T39" fmla="*/ 128 h 195"/>
                <a:gd name="T40" fmla="*/ 80 w 184"/>
                <a:gd name="T41" fmla="*/ 127 h 195"/>
                <a:gd name="T42" fmla="*/ 73 w 184"/>
                <a:gd name="T43" fmla="*/ 122 h 195"/>
                <a:gd name="T44" fmla="*/ 59 w 184"/>
                <a:gd name="T45" fmla="*/ 116 h 195"/>
                <a:gd name="T46" fmla="*/ 49 w 184"/>
                <a:gd name="T47" fmla="*/ 115 h 195"/>
                <a:gd name="T48" fmla="*/ 33 w 184"/>
                <a:gd name="T49" fmla="*/ 116 h 195"/>
                <a:gd name="T50" fmla="*/ 23 w 184"/>
                <a:gd name="T51" fmla="*/ 114 h 195"/>
                <a:gd name="T52" fmla="*/ 3 w 184"/>
                <a:gd name="T53" fmla="*/ 110 h 195"/>
                <a:gd name="T54" fmla="*/ 14 w 184"/>
                <a:gd name="T55" fmla="*/ 102 h 195"/>
                <a:gd name="T56" fmla="*/ 32 w 184"/>
                <a:gd name="T57" fmla="*/ 96 h 195"/>
                <a:gd name="T58" fmla="*/ 45 w 184"/>
                <a:gd name="T59" fmla="*/ 90 h 195"/>
                <a:gd name="T60" fmla="*/ 50 w 184"/>
                <a:gd name="T61" fmla="*/ 88 h 195"/>
                <a:gd name="T62" fmla="*/ 50 w 184"/>
                <a:gd name="T63" fmla="*/ 84 h 195"/>
                <a:gd name="T64" fmla="*/ 55 w 184"/>
                <a:gd name="T65" fmla="*/ 85 h 195"/>
                <a:gd name="T66" fmla="*/ 60 w 184"/>
                <a:gd name="T67" fmla="*/ 76 h 195"/>
                <a:gd name="T68" fmla="*/ 68 w 184"/>
                <a:gd name="T69" fmla="*/ 60 h 195"/>
                <a:gd name="T70" fmla="*/ 72 w 184"/>
                <a:gd name="T71" fmla="*/ 57 h 195"/>
                <a:gd name="T72" fmla="*/ 75 w 184"/>
                <a:gd name="T73" fmla="*/ 51 h 195"/>
                <a:gd name="T74" fmla="*/ 81 w 184"/>
                <a:gd name="T75" fmla="*/ 39 h 195"/>
                <a:gd name="T76" fmla="*/ 82 w 184"/>
                <a:gd name="T77" fmla="*/ 36 h 195"/>
                <a:gd name="T78" fmla="*/ 83 w 184"/>
                <a:gd name="T79" fmla="*/ 31 h 195"/>
                <a:gd name="T80" fmla="*/ 90 w 184"/>
                <a:gd name="T81" fmla="*/ 23 h 195"/>
                <a:gd name="T82" fmla="*/ 96 w 184"/>
                <a:gd name="T83" fmla="*/ 3 h 195"/>
                <a:gd name="T84" fmla="*/ 101 w 184"/>
                <a:gd name="T85" fmla="*/ 9 h 195"/>
                <a:gd name="T86" fmla="*/ 94 w 184"/>
                <a:gd name="T87" fmla="*/ 30 h 195"/>
                <a:gd name="T88" fmla="*/ 89 w 184"/>
                <a:gd name="T89" fmla="*/ 50 h 195"/>
                <a:gd name="T90" fmla="*/ 89 w 184"/>
                <a:gd name="T91" fmla="*/ 71 h 195"/>
                <a:gd name="T92" fmla="*/ 89 w 184"/>
                <a:gd name="T93" fmla="*/ 77 h 195"/>
                <a:gd name="T94" fmla="*/ 93 w 184"/>
                <a:gd name="T95" fmla="*/ 83 h 195"/>
                <a:gd name="T96" fmla="*/ 96 w 184"/>
                <a:gd name="T97" fmla="*/ 77 h 195"/>
                <a:gd name="T98" fmla="*/ 96 w 184"/>
                <a:gd name="T99" fmla="*/ 84 h 195"/>
                <a:gd name="T100" fmla="*/ 94 w 184"/>
                <a:gd name="T101" fmla="*/ 87 h 195"/>
                <a:gd name="T102" fmla="*/ 92 w 184"/>
                <a:gd name="T103" fmla="*/ 87 h 195"/>
                <a:gd name="T104" fmla="*/ 93 w 184"/>
                <a:gd name="T105" fmla="*/ 89 h 195"/>
                <a:gd name="T106" fmla="*/ 93 w 184"/>
                <a:gd name="T107" fmla="*/ 91 h 195"/>
                <a:gd name="T108" fmla="*/ 96 w 184"/>
                <a:gd name="T109" fmla="*/ 92 h 195"/>
                <a:gd name="T110" fmla="*/ 95 w 184"/>
                <a:gd name="T111" fmla="*/ 94 h 195"/>
                <a:gd name="T112" fmla="*/ 97 w 184"/>
                <a:gd name="T113" fmla="*/ 95 h 195"/>
                <a:gd name="T114" fmla="*/ 97 w 184"/>
                <a:gd name="T115" fmla="*/ 109 h 195"/>
                <a:gd name="T116" fmla="*/ 65 w 184"/>
                <a:gd name="T117" fmla="*/ 1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4" h="195">
                  <a:moveTo>
                    <a:pt x="98" y="100"/>
                  </a:moveTo>
                  <a:cubicBezTo>
                    <a:pt x="98" y="100"/>
                    <a:pt x="98" y="100"/>
                    <a:pt x="98" y="100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100" y="100"/>
                    <a:pt x="100" y="100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101"/>
                    <a:pt x="101" y="102"/>
                    <a:pt x="101" y="103"/>
                  </a:cubicBezTo>
                  <a:cubicBezTo>
                    <a:pt x="101" y="103"/>
                    <a:pt x="101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3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3"/>
                  </a:cubicBezTo>
                  <a:cubicBezTo>
                    <a:pt x="104" y="103"/>
                    <a:pt x="105" y="102"/>
                    <a:pt x="105" y="102"/>
                  </a:cubicBezTo>
                  <a:cubicBezTo>
                    <a:pt x="105" y="102"/>
                    <a:pt x="106" y="102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106" y="104"/>
                    <a:pt x="106" y="104"/>
                    <a:pt x="105" y="104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5"/>
                    <a:pt x="102" y="105"/>
                    <a:pt x="101" y="105"/>
                  </a:cubicBezTo>
                  <a:cubicBezTo>
                    <a:pt x="100" y="106"/>
                    <a:pt x="100" y="106"/>
                    <a:pt x="100" y="107"/>
                  </a:cubicBezTo>
                  <a:cubicBezTo>
                    <a:pt x="100" y="107"/>
                    <a:pt x="101" y="108"/>
                    <a:pt x="101" y="108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3" y="108"/>
                    <a:pt x="103" y="108"/>
                    <a:pt x="104" y="108"/>
                  </a:cubicBezTo>
                  <a:cubicBezTo>
                    <a:pt x="103" y="108"/>
                    <a:pt x="103" y="109"/>
                    <a:pt x="103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10"/>
                    <a:pt x="104" y="110"/>
                    <a:pt x="105" y="110"/>
                  </a:cubicBezTo>
                  <a:cubicBezTo>
                    <a:pt x="104" y="110"/>
                    <a:pt x="104" y="110"/>
                    <a:pt x="104" y="111"/>
                  </a:cubicBezTo>
                  <a:cubicBezTo>
                    <a:pt x="103" y="111"/>
                    <a:pt x="103" y="111"/>
                    <a:pt x="102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2" y="111"/>
                    <a:pt x="102" y="111"/>
                    <a:pt x="103" y="111"/>
                  </a:cubicBezTo>
                  <a:cubicBezTo>
                    <a:pt x="103" y="111"/>
                    <a:pt x="103" y="112"/>
                    <a:pt x="103" y="112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2" y="112"/>
                    <a:pt x="102" y="112"/>
                    <a:pt x="102" y="113"/>
                  </a:cubicBezTo>
                  <a:cubicBezTo>
                    <a:pt x="102" y="113"/>
                    <a:pt x="102" y="114"/>
                    <a:pt x="101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8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13"/>
                    <a:pt x="98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1"/>
                    <a:pt x="97" y="111"/>
                  </a:cubicBezTo>
                  <a:cubicBezTo>
                    <a:pt x="96" y="111"/>
                    <a:pt x="95" y="110"/>
                    <a:pt x="94" y="111"/>
                  </a:cubicBezTo>
                  <a:cubicBezTo>
                    <a:pt x="94" y="111"/>
                    <a:pt x="94" y="111"/>
                    <a:pt x="94" y="112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5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6"/>
                    <a:pt x="94" y="116"/>
                    <a:pt x="95" y="116"/>
                  </a:cubicBezTo>
                  <a:cubicBezTo>
                    <a:pt x="96" y="116"/>
                    <a:pt x="96" y="116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7" y="117"/>
                    <a:pt x="97" y="118"/>
                    <a:pt x="98" y="119"/>
                  </a:cubicBezTo>
                  <a:cubicBezTo>
                    <a:pt x="98" y="119"/>
                    <a:pt x="98" y="119"/>
                    <a:pt x="97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20"/>
                    <a:pt x="99" y="120"/>
                    <a:pt x="99" y="121"/>
                  </a:cubicBezTo>
                  <a:cubicBezTo>
                    <a:pt x="99" y="121"/>
                    <a:pt x="100" y="121"/>
                    <a:pt x="100" y="121"/>
                  </a:cubicBezTo>
                  <a:cubicBezTo>
                    <a:pt x="101" y="121"/>
                    <a:pt x="101" y="122"/>
                    <a:pt x="101" y="122"/>
                  </a:cubicBezTo>
                  <a:cubicBezTo>
                    <a:pt x="102" y="122"/>
                    <a:pt x="101" y="123"/>
                    <a:pt x="101" y="123"/>
                  </a:cubicBezTo>
                  <a:cubicBezTo>
                    <a:pt x="101" y="123"/>
                    <a:pt x="101" y="124"/>
                    <a:pt x="101" y="124"/>
                  </a:cubicBezTo>
                  <a:cubicBezTo>
                    <a:pt x="102" y="124"/>
                    <a:pt x="102" y="124"/>
                    <a:pt x="103" y="125"/>
                  </a:cubicBezTo>
                  <a:cubicBezTo>
                    <a:pt x="103" y="125"/>
                    <a:pt x="103" y="126"/>
                    <a:pt x="103" y="126"/>
                  </a:cubicBezTo>
                  <a:cubicBezTo>
                    <a:pt x="103" y="126"/>
                    <a:pt x="104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5" y="127"/>
                    <a:pt x="105" y="128"/>
                    <a:pt x="105" y="129"/>
                  </a:cubicBezTo>
                  <a:cubicBezTo>
                    <a:pt x="105" y="129"/>
                    <a:pt x="106" y="129"/>
                    <a:pt x="106" y="129"/>
                  </a:cubicBezTo>
                  <a:cubicBezTo>
                    <a:pt x="107" y="130"/>
                    <a:pt x="107" y="130"/>
                    <a:pt x="107" y="131"/>
                  </a:cubicBezTo>
                  <a:cubicBezTo>
                    <a:pt x="107" y="131"/>
                    <a:pt x="107" y="132"/>
                    <a:pt x="107" y="132"/>
                  </a:cubicBezTo>
                  <a:cubicBezTo>
                    <a:pt x="108" y="132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10" y="133"/>
                    <a:pt x="110" y="134"/>
                    <a:pt x="110" y="134"/>
                  </a:cubicBezTo>
                  <a:cubicBezTo>
                    <a:pt x="110" y="134"/>
                    <a:pt x="110" y="134"/>
                    <a:pt x="111" y="134"/>
                  </a:cubicBezTo>
                  <a:cubicBezTo>
                    <a:pt x="111" y="135"/>
                    <a:pt x="111" y="136"/>
                    <a:pt x="111" y="136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2" y="136"/>
                    <a:pt x="112" y="137"/>
                    <a:pt x="112" y="137"/>
                  </a:cubicBezTo>
                  <a:cubicBezTo>
                    <a:pt x="112" y="137"/>
                    <a:pt x="113" y="137"/>
                    <a:pt x="113" y="137"/>
                  </a:cubicBezTo>
                  <a:cubicBezTo>
                    <a:pt x="113" y="138"/>
                    <a:pt x="114" y="138"/>
                    <a:pt x="114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1"/>
                    <a:pt x="116" y="141"/>
                  </a:cubicBezTo>
                  <a:cubicBezTo>
                    <a:pt x="116" y="142"/>
                    <a:pt x="116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8" y="142"/>
                    <a:pt x="118" y="142"/>
                    <a:pt x="119" y="141"/>
                  </a:cubicBezTo>
                  <a:cubicBezTo>
                    <a:pt x="120" y="141"/>
                    <a:pt x="121" y="141"/>
                    <a:pt x="122" y="141"/>
                  </a:cubicBezTo>
                  <a:cubicBezTo>
                    <a:pt x="122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2" y="141"/>
                    <a:pt x="120" y="142"/>
                    <a:pt x="119" y="143"/>
                  </a:cubicBezTo>
                  <a:cubicBezTo>
                    <a:pt x="119" y="143"/>
                    <a:pt x="119" y="143"/>
                    <a:pt x="120" y="144"/>
                  </a:cubicBezTo>
                  <a:cubicBezTo>
                    <a:pt x="120" y="144"/>
                    <a:pt x="120" y="144"/>
                    <a:pt x="121" y="143"/>
                  </a:cubicBezTo>
                  <a:cubicBezTo>
                    <a:pt x="121" y="144"/>
                    <a:pt x="121" y="145"/>
                    <a:pt x="121" y="145"/>
                  </a:cubicBezTo>
                  <a:cubicBezTo>
                    <a:pt x="121" y="146"/>
                    <a:pt x="122" y="146"/>
                    <a:pt x="122" y="147"/>
                  </a:cubicBezTo>
                  <a:cubicBezTo>
                    <a:pt x="123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8"/>
                  </a:cubicBezTo>
                  <a:cubicBezTo>
                    <a:pt x="126" y="150"/>
                    <a:pt x="127" y="151"/>
                    <a:pt x="129" y="153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53"/>
                    <a:pt x="130" y="154"/>
                    <a:pt x="131" y="154"/>
                  </a:cubicBezTo>
                  <a:cubicBezTo>
                    <a:pt x="131" y="155"/>
                    <a:pt x="131" y="155"/>
                    <a:pt x="131" y="156"/>
                  </a:cubicBezTo>
                  <a:cubicBezTo>
                    <a:pt x="131" y="156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5"/>
                  </a:cubicBezTo>
                  <a:cubicBezTo>
                    <a:pt x="132" y="156"/>
                    <a:pt x="133" y="156"/>
                    <a:pt x="133" y="156"/>
                  </a:cubicBezTo>
                  <a:cubicBezTo>
                    <a:pt x="135" y="156"/>
                    <a:pt x="134" y="158"/>
                    <a:pt x="136" y="158"/>
                  </a:cubicBezTo>
                  <a:cubicBezTo>
                    <a:pt x="136" y="158"/>
                    <a:pt x="136" y="159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8" y="160"/>
                    <a:pt x="138" y="161"/>
                  </a:cubicBezTo>
                  <a:cubicBezTo>
                    <a:pt x="139" y="161"/>
                    <a:pt x="140" y="161"/>
                    <a:pt x="141" y="161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1" y="163"/>
                    <a:pt x="141" y="163"/>
                    <a:pt x="140" y="163"/>
                  </a:cubicBezTo>
                  <a:cubicBezTo>
                    <a:pt x="141" y="163"/>
                    <a:pt x="141" y="164"/>
                    <a:pt x="141" y="164"/>
                  </a:cubicBezTo>
                  <a:cubicBezTo>
                    <a:pt x="142" y="164"/>
                    <a:pt x="142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5"/>
                    <a:pt x="143" y="166"/>
                    <a:pt x="144" y="166"/>
                  </a:cubicBezTo>
                  <a:cubicBezTo>
                    <a:pt x="144" y="166"/>
                    <a:pt x="144" y="166"/>
                    <a:pt x="145" y="166"/>
                  </a:cubicBezTo>
                  <a:cubicBezTo>
                    <a:pt x="145" y="167"/>
                    <a:pt x="145" y="168"/>
                    <a:pt x="146" y="169"/>
                  </a:cubicBezTo>
                  <a:cubicBezTo>
                    <a:pt x="146" y="169"/>
                    <a:pt x="147" y="169"/>
                    <a:pt x="147" y="169"/>
                  </a:cubicBezTo>
                  <a:cubicBezTo>
                    <a:pt x="148" y="169"/>
                    <a:pt x="149" y="169"/>
                    <a:pt x="149" y="170"/>
                  </a:cubicBezTo>
                  <a:cubicBezTo>
                    <a:pt x="149" y="171"/>
                    <a:pt x="150" y="171"/>
                    <a:pt x="150" y="171"/>
                  </a:cubicBezTo>
                  <a:cubicBezTo>
                    <a:pt x="151" y="171"/>
                    <a:pt x="151" y="171"/>
                    <a:pt x="152" y="171"/>
                  </a:cubicBezTo>
                  <a:cubicBezTo>
                    <a:pt x="153" y="173"/>
                    <a:pt x="153" y="174"/>
                    <a:pt x="155" y="174"/>
                  </a:cubicBezTo>
                  <a:cubicBezTo>
                    <a:pt x="156" y="175"/>
                    <a:pt x="156" y="175"/>
                    <a:pt x="157" y="176"/>
                  </a:cubicBezTo>
                  <a:cubicBezTo>
                    <a:pt x="157" y="176"/>
                    <a:pt x="157" y="176"/>
                    <a:pt x="157" y="177"/>
                  </a:cubicBezTo>
                  <a:cubicBezTo>
                    <a:pt x="158" y="177"/>
                    <a:pt x="159" y="177"/>
                    <a:pt x="159" y="177"/>
                  </a:cubicBezTo>
                  <a:cubicBezTo>
                    <a:pt x="160" y="177"/>
                    <a:pt x="160" y="178"/>
                    <a:pt x="160" y="179"/>
                  </a:cubicBezTo>
                  <a:cubicBezTo>
                    <a:pt x="160" y="179"/>
                    <a:pt x="161" y="179"/>
                    <a:pt x="161" y="179"/>
                  </a:cubicBezTo>
                  <a:cubicBezTo>
                    <a:pt x="161" y="179"/>
                    <a:pt x="161" y="179"/>
                    <a:pt x="161" y="179"/>
                  </a:cubicBezTo>
                  <a:cubicBezTo>
                    <a:pt x="162" y="179"/>
                    <a:pt x="162" y="179"/>
                    <a:pt x="163" y="179"/>
                  </a:cubicBezTo>
                  <a:cubicBezTo>
                    <a:pt x="163" y="180"/>
                    <a:pt x="164" y="181"/>
                    <a:pt x="164" y="181"/>
                  </a:cubicBezTo>
                  <a:cubicBezTo>
                    <a:pt x="164" y="181"/>
                    <a:pt x="165" y="181"/>
                    <a:pt x="165" y="182"/>
                  </a:cubicBezTo>
                  <a:cubicBezTo>
                    <a:pt x="166" y="182"/>
                    <a:pt x="166" y="182"/>
                    <a:pt x="167" y="183"/>
                  </a:cubicBezTo>
                  <a:cubicBezTo>
                    <a:pt x="167" y="184"/>
                    <a:pt x="168" y="184"/>
                    <a:pt x="168" y="185"/>
                  </a:cubicBezTo>
                  <a:cubicBezTo>
                    <a:pt x="169" y="185"/>
                    <a:pt x="170" y="185"/>
                    <a:pt x="170" y="185"/>
                  </a:cubicBezTo>
                  <a:cubicBezTo>
                    <a:pt x="171" y="185"/>
                    <a:pt x="171" y="186"/>
                    <a:pt x="171" y="186"/>
                  </a:cubicBezTo>
                  <a:cubicBezTo>
                    <a:pt x="171" y="186"/>
                    <a:pt x="172" y="186"/>
                    <a:pt x="172" y="186"/>
                  </a:cubicBezTo>
                  <a:cubicBezTo>
                    <a:pt x="172" y="186"/>
                    <a:pt x="172" y="187"/>
                    <a:pt x="172" y="187"/>
                  </a:cubicBezTo>
                  <a:cubicBezTo>
                    <a:pt x="174" y="187"/>
                    <a:pt x="175" y="188"/>
                    <a:pt x="176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5" y="189"/>
                    <a:pt x="175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6" y="190"/>
                    <a:pt x="176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7" y="190"/>
                    <a:pt x="178" y="190"/>
                    <a:pt x="179" y="190"/>
                  </a:cubicBezTo>
                  <a:cubicBezTo>
                    <a:pt x="179" y="191"/>
                    <a:pt x="180" y="191"/>
                    <a:pt x="180" y="192"/>
                  </a:cubicBezTo>
                  <a:cubicBezTo>
                    <a:pt x="180" y="192"/>
                    <a:pt x="181" y="192"/>
                    <a:pt x="181" y="193"/>
                  </a:cubicBezTo>
                  <a:cubicBezTo>
                    <a:pt x="181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4" y="193"/>
                    <a:pt x="184" y="194"/>
                    <a:pt x="183" y="195"/>
                  </a:cubicBezTo>
                  <a:cubicBezTo>
                    <a:pt x="182" y="195"/>
                    <a:pt x="181" y="195"/>
                    <a:pt x="180" y="195"/>
                  </a:cubicBezTo>
                  <a:cubicBezTo>
                    <a:pt x="179" y="195"/>
                    <a:pt x="179" y="195"/>
                    <a:pt x="178" y="194"/>
                  </a:cubicBezTo>
                  <a:cubicBezTo>
                    <a:pt x="178" y="194"/>
                    <a:pt x="178" y="194"/>
                    <a:pt x="178" y="194"/>
                  </a:cubicBezTo>
                  <a:cubicBezTo>
                    <a:pt x="178" y="193"/>
                    <a:pt x="177" y="193"/>
                    <a:pt x="176" y="193"/>
                  </a:cubicBezTo>
                  <a:cubicBezTo>
                    <a:pt x="176" y="193"/>
                    <a:pt x="176" y="193"/>
                    <a:pt x="175" y="193"/>
                  </a:cubicBezTo>
                  <a:cubicBezTo>
                    <a:pt x="175" y="192"/>
                    <a:pt x="174" y="191"/>
                    <a:pt x="174" y="190"/>
                  </a:cubicBezTo>
                  <a:cubicBezTo>
                    <a:pt x="174" y="190"/>
                    <a:pt x="174" y="190"/>
                    <a:pt x="174" y="190"/>
                  </a:cubicBezTo>
                  <a:cubicBezTo>
                    <a:pt x="172" y="190"/>
                    <a:pt x="171" y="190"/>
                    <a:pt x="170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88"/>
                    <a:pt x="170" y="188"/>
                    <a:pt x="169" y="187"/>
                  </a:cubicBezTo>
                  <a:cubicBezTo>
                    <a:pt x="169" y="187"/>
                    <a:pt x="168" y="187"/>
                    <a:pt x="168" y="187"/>
                  </a:cubicBezTo>
                  <a:cubicBezTo>
                    <a:pt x="168" y="187"/>
                    <a:pt x="168" y="187"/>
                    <a:pt x="168" y="187"/>
                  </a:cubicBezTo>
                  <a:cubicBezTo>
                    <a:pt x="167" y="187"/>
                    <a:pt x="167" y="187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6" y="186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5"/>
                    <a:pt x="166" y="185"/>
                    <a:pt x="165" y="185"/>
                  </a:cubicBezTo>
                  <a:cubicBezTo>
                    <a:pt x="164" y="185"/>
                    <a:pt x="164" y="185"/>
                    <a:pt x="164" y="184"/>
                  </a:cubicBezTo>
                  <a:cubicBezTo>
                    <a:pt x="163" y="183"/>
                    <a:pt x="163" y="183"/>
                    <a:pt x="163" y="183"/>
                  </a:cubicBezTo>
                  <a:cubicBezTo>
                    <a:pt x="162" y="183"/>
                    <a:pt x="162" y="182"/>
                    <a:pt x="162" y="18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1" y="182"/>
                    <a:pt x="161" y="182"/>
                    <a:pt x="160" y="182"/>
                  </a:cubicBezTo>
                  <a:cubicBezTo>
                    <a:pt x="160" y="182"/>
                    <a:pt x="160" y="181"/>
                    <a:pt x="159" y="181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9" y="180"/>
                    <a:pt x="158" y="180"/>
                    <a:pt x="158" y="179"/>
                  </a:cubicBezTo>
                  <a:cubicBezTo>
                    <a:pt x="158" y="179"/>
                    <a:pt x="158" y="179"/>
                    <a:pt x="157" y="179"/>
                  </a:cubicBezTo>
                  <a:cubicBezTo>
                    <a:pt x="157" y="179"/>
                    <a:pt x="157" y="179"/>
                    <a:pt x="156" y="179"/>
                  </a:cubicBezTo>
                  <a:cubicBezTo>
                    <a:pt x="156" y="179"/>
                    <a:pt x="156" y="178"/>
                    <a:pt x="155" y="178"/>
                  </a:cubicBezTo>
                  <a:cubicBezTo>
                    <a:pt x="155" y="177"/>
                    <a:pt x="155" y="177"/>
                    <a:pt x="154" y="177"/>
                  </a:cubicBezTo>
                  <a:cubicBezTo>
                    <a:pt x="154" y="177"/>
                    <a:pt x="153" y="177"/>
                    <a:pt x="153" y="177"/>
                  </a:cubicBezTo>
                  <a:cubicBezTo>
                    <a:pt x="153" y="176"/>
                    <a:pt x="152" y="175"/>
                    <a:pt x="152" y="174"/>
                  </a:cubicBezTo>
                  <a:cubicBezTo>
                    <a:pt x="151" y="174"/>
                    <a:pt x="150" y="174"/>
                    <a:pt x="149" y="174"/>
                  </a:cubicBezTo>
                  <a:cubicBezTo>
                    <a:pt x="149" y="174"/>
                    <a:pt x="149" y="174"/>
                    <a:pt x="149" y="174"/>
                  </a:cubicBezTo>
                  <a:cubicBezTo>
                    <a:pt x="148" y="173"/>
                    <a:pt x="148" y="173"/>
                    <a:pt x="148" y="172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6" y="172"/>
                    <a:pt x="146" y="171"/>
                    <a:pt x="146" y="171"/>
                  </a:cubicBezTo>
                  <a:cubicBezTo>
                    <a:pt x="145" y="171"/>
                    <a:pt x="145" y="170"/>
                    <a:pt x="145" y="170"/>
                  </a:cubicBezTo>
                  <a:cubicBezTo>
                    <a:pt x="145" y="169"/>
                    <a:pt x="144" y="169"/>
                    <a:pt x="144" y="169"/>
                  </a:cubicBezTo>
                  <a:cubicBezTo>
                    <a:pt x="143" y="169"/>
                    <a:pt x="142" y="169"/>
                    <a:pt x="142" y="167"/>
                  </a:cubicBezTo>
                  <a:cubicBezTo>
                    <a:pt x="142" y="167"/>
                    <a:pt x="141" y="167"/>
                    <a:pt x="141" y="166"/>
                  </a:cubicBezTo>
                  <a:cubicBezTo>
                    <a:pt x="141" y="166"/>
                    <a:pt x="140" y="166"/>
                    <a:pt x="140" y="166"/>
                  </a:cubicBezTo>
                  <a:cubicBezTo>
                    <a:pt x="139" y="166"/>
                    <a:pt x="138" y="165"/>
                    <a:pt x="138" y="164"/>
                  </a:cubicBezTo>
                  <a:cubicBezTo>
                    <a:pt x="137" y="164"/>
                    <a:pt x="137" y="164"/>
                    <a:pt x="136" y="164"/>
                  </a:cubicBezTo>
                  <a:cubicBezTo>
                    <a:pt x="135" y="164"/>
                    <a:pt x="135" y="163"/>
                    <a:pt x="135" y="163"/>
                  </a:cubicBezTo>
                  <a:cubicBezTo>
                    <a:pt x="134" y="163"/>
                    <a:pt x="134" y="162"/>
                    <a:pt x="134" y="162"/>
                  </a:cubicBezTo>
                  <a:cubicBezTo>
                    <a:pt x="134" y="161"/>
                    <a:pt x="133" y="161"/>
                    <a:pt x="133" y="161"/>
                  </a:cubicBezTo>
                  <a:cubicBezTo>
                    <a:pt x="132" y="161"/>
                    <a:pt x="132" y="161"/>
                    <a:pt x="131" y="161"/>
                  </a:cubicBezTo>
                  <a:cubicBezTo>
                    <a:pt x="131" y="161"/>
                    <a:pt x="131" y="161"/>
                    <a:pt x="131" y="160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1" y="161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0" y="160"/>
                    <a:pt x="130" y="160"/>
                  </a:cubicBezTo>
                  <a:cubicBezTo>
                    <a:pt x="130" y="160"/>
                    <a:pt x="130" y="159"/>
                    <a:pt x="130" y="159"/>
                  </a:cubicBezTo>
                  <a:cubicBezTo>
                    <a:pt x="130" y="158"/>
                    <a:pt x="129" y="157"/>
                    <a:pt x="129" y="156"/>
                  </a:cubicBezTo>
                  <a:cubicBezTo>
                    <a:pt x="128" y="156"/>
                    <a:pt x="128" y="156"/>
                    <a:pt x="127" y="156"/>
                  </a:cubicBezTo>
                  <a:cubicBezTo>
                    <a:pt x="126" y="156"/>
                    <a:pt x="126" y="155"/>
                    <a:pt x="125" y="155"/>
                  </a:cubicBezTo>
                  <a:cubicBezTo>
                    <a:pt x="125" y="154"/>
                    <a:pt x="124" y="153"/>
                    <a:pt x="123" y="153"/>
                  </a:cubicBezTo>
                  <a:cubicBezTo>
                    <a:pt x="123" y="153"/>
                    <a:pt x="123" y="152"/>
                    <a:pt x="122" y="152"/>
                  </a:cubicBezTo>
                  <a:cubicBezTo>
                    <a:pt x="122" y="151"/>
                    <a:pt x="121" y="150"/>
                    <a:pt x="121" y="150"/>
                  </a:cubicBezTo>
                  <a:cubicBezTo>
                    <a:pt x="121" y="150"/>
                    <a:pt x="121" y="150"/>
                    <a:pt x="120" y="150"/>
                  </a:cubicBezTo>
                  <a:cubicBezTo>
                    <a:pt x="120" y="149"/>
                    <a:pt x="120" y="148"/>
                    <a:pt x="119" y="148"/>
                  </a:cubicBezTo>
                  <a:cubicBezTo>
                    <a:pt x="118" y="148"/>
                    <a:pt x="118" y="147"/>
                    <a:pt x="117" y="147"/>
                  </a:cubicBezTo>
                  <a:cubicBezTo>
                    <a:pt x="117" y="146"/>
                    <a:pt x="117" y="146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5" y="144"/>
                    <a:pt x="115" y="144"/>
                    <a:pt x="114" y="143"/>
                  </a:cubicBezTo>
                  <a:cubicBezTo>
                    <a:pt x="114" y="143"/>
                    <a:pt x="113" y="143"/>
                    <a:pt x="113" y="143"/>
                  </a:cubicBezTo>
                  <a:cubicBezTo>
                    <a:pt x="112" y="142"/>
                    <a:pt x="112" y="142"/>
                    <a:pt x="111" y="142"/>
                  </a:cubicBezTo>
                  <a:cubicBezTo>
                    <a:pt x="111" y="142"/>
                    <a:pt x="110" y="141"/>
                    <a:pt x="110" y="140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0" y="140"/>
                    <a:pt x="109" y="139"/>
                    <a:pt x="109" y="139"/>
                  </a:cubicBezTo>
                  <a:cubicBezTo>
                    <a:pt x="108" y="139"/>
                    <a:pt x="107" y="138"/>
                    <a:pt x="107" y="137"/>
                  </a:cubicBezTo>
                  <a:cubicBezTo>
                    <a:pt x="106" y="137"/>
                    <a:pt x="105" y="137"/>
                    <a:pt x="104" y="137"/>
                  </a:cubicBezTo>
                  <a:cubicBezTo>
                    <a:pt x="104" y="136"/>
                    <a:pt x="103" y="135"/>
                    <a:pt x="102" y="135"/>
                  </a:cubicBezTo>
                  <a:cubicBezTo>
                    <a:pt x="102" y="135"/>
                    <a:pt x="101" y="135"/>
                    <a:pt x="101" y="135"/>
                  </a:cubicBezTo>
                  <a:cubicBezTo>
                    <a:pt x="100" y="134"/>
                    <a:pt x="99" y="134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32"/>
                    <a:pt x="98" y="132"/>
                    <a:pt x="97" y="132"/>
                  </a:cubicBezTo>
                  <a:cubicBezTo>
                    <a:pt x="97" y="132"/>
                    <a:pt x="96" y="132"/>
                    <a:pt x="96" y="132"/>
                  </a:cubicBezTo>
                  <a:cubicBezTo>
                    <a:pt x="96" y="132"/>
                    <a:pt x="95" y="132"/>
                    <a:pt x="95" y="132"/>
                  </a:cubicBezTo>
                  <a:cubicBezTo>
                    <a:pt x="95" y="132"/>
                    <a:pt x="95" y="131"/>
                    <a:pt x="95" y="131"/>
                  </a:cubicBezTo>
                  <a:cubicBezTo>
                    <a:pt x="95" y="132"/>
                    <a:pt x="95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4" y="131"/>
                    <a:pt x="94" y="130"/>
                    <a:pt x="93" y="130"/>
                  </a:cubicBezTo>
                  <a:cubicBezTo>
                    <a:pt x="92" y="129"/>
                    <a:pt x="91" y="129"/>
                    <a:pt x="91" y="129"/>
                  </a:cubicBezTo>
                  <a:cubicBezTo>
                    <a:pt x="90" y="129"/>
                    <a:pt x="90" y="129"/>
                    <a:pt x="89" y="129"/>
                  </a:cubicBezTo>
                  <a:cubicBezTo>
                    <a:pt x="89" y="129"/>
                    <a:pt x="89" y="129"/>
                    <a:pt x="89" y="128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87" y="128"/>
                    <a:pt x="87" y="127"/>
                    <a:pt x="86" y="127"/>
                  </a:cubicBezTo>
                  <a:cubicBezTo>
                    <a:pt x="85" y="127"/>
                    <a:pt x="85" y="128"/>
                    <a:pt x="84" y="128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4" y="128"/>
                    <a:pt x="84" y="128"/>
                    <a:pt x="83" y="128"/>
                  </a:cubicBezTo>
                  <a:cubicBezTo>
                    <a:pt x="83" y="128"/>
                    <a:pt x="83" y="127"/>
                    <a:pt x="82" y="127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2" y="127"/>
                    <a:pt x="82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6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8" y="127"/>
                    <a:pt x="78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8" y="127"/>
                    <a:pt x="77" y="127"/>
                    <a:pt x="77" y="127"/>
                  </a:cubicBezTo>
                  <a:cubicBezTo>
                    <a:pt x="77" y="126"/>
                    <a:pt x="76" y="126"/>
                    <a:pt x="76" y="126"/>
                  </a:cubicBezTo>
                  <a:cubicBezTo>
                    <a:pt x="76" y="126"/>
                    <a:pt x="76" y="126"/>
                    <a:pt x="76" y="125"/>
                  </a:cubicBezTo>
                  <a:cubicBezTo>
                    <a:pt x="76" y="125"/>
                    <a:pt x="76" y="124"/>
                    <a:pt x="75" y="124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4" y="124"/>
                    <a:pt x="74" y="124"/>
                    <a:pt x="73" y="123"/>
                  </a:cubicBezTo>
                  <a:cubicBezTo>
                    <a:pt x="73" y="123"/>
                    <a:pt x="73" y="123"/>
                    <a:pt x="73" y="122"/>
                  </a:cubicBezTo>
                  <a:cubicBezTo>
                    <a:pt x="73" y="122"/>
                    <a:pt x="73" y="122"/>
                    <a:pt x="73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1" y="121"/>
                    <a:pt x="71" y="120"/>
                    <a:pt x="71" y="120"/>
                  </a:cubicBezTo>
                  <a:cubicBezTo>
                    <a:pt x="71" y="119"/>
                    <a:pt x="70" y="119"/>
                    <a:pt x="69" y="119"/>
                  </a:cubicBezTo>
                  <a:cubicBezTo>
                    <a:pt x="67" y="119"/>
                    <a:pt x="65" y="119"/>
                    <a:pt x="63" y="119"/>
                  </a:cubicBezTo>
                  <a:cubicBezTo>
                    <a:pt x="63" y="119"/>
                    <a:pt x="63" y="119"/>
                    <a:pt x="62" y="119"/>
                  </a:cubicBezTo>
                  <a:cubicBezTo>
                    <a:pt x="62" y="118"/>
                    <a:pt x="62" y="118"/>
                    <a:pt x="62" y="117"/>
                  </a:cubicBezTo>
                  <a:cubicBezTo>
                    <a:pt x="62" y="116"/>
                    <a:pt x="63" y="116"/>
                    <a:pt x="64" y="116"/>
                  </a:cubicBezTo>
                  <a:cubicBezTo>
                    <a:pt x="63" y="116"/>
                    <a:pt x="63" y="115"/>
                    <a:pt x="62" y="115"/>
                  </a:cubicBezTo>
                  <a:cubicBezTo>
                    <a:pt x="62" y="115"/>
                    <a:pt x="62" y="116"/>
                    <a:pt x="62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1" y="116"/>
                    <a:pt x="60" y="116"/>
                    <a:pt x="60" y="115"/>
                  </a:cubicBezTo>
                  <a:cubicBezTo>
                    <a:pt x="60" y="115"/>
                    <a:pt x="60" y="116"/>
                    <a:pt x="59" y="116"/>
                  </a:cubicBezTo>
                  <a:cubicBezTo>
                    <a:pt x="59" y="116"/>
                    <a:pt x="59" y="115"/>
                    <a:pt x="58" y="115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8" y="115"/>
                    <a:pt x="58" y="114"/>
                    <a:pt x="57" y="113"/>
                  </a:cubicBezTo>
                  <a:cubicBezTo>
                    <a:pt x="57" y="113"/>
                    <a:pt x="56" y="113"/>
                    <a:pt x="55" y="113"/>
                  </a:cubicBezTo>
                  <a:cubicBezTo>
                    <a:pt x="55" y="113"/>
                    <a:pt x="55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4"/>
                    <a:pt x="54" y="114"/>
                    <a:pt x="54" y="115"/>
                  </a:cubicBezTo>
                  <a:cubicBezTo>
                    <a:pt x="53" y="114"/>
                    <a:pt x="53" y="114"/>
                    <a:pt x="53" y="115"/>
                  </a:cubicBezTo>
                  <a:cubicBezTo>
                    <a:pt x="53" y="115"/>
                    <a:pt x="52" y="115"/>
                    <a:pt x="52" y="114"/>
                  </a:cubicBezTo>
                  <a:cubicBezTo>
                    <a:pt x="52" y="114"/>
                    <a:pt x="52" y="115"/>
                    <a:pt x="51" y="115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5"/>
                    <a:pt x="51" y="115"/>
                  </a:cubicBezTo>
                  <a:cubicBezTo>
                    <a:pt x="50" y="115"/>
                    <a:pt x="50" y="115"/>
                    <a:pt x="49" y="115"/>
                  </a:cubicBezTo>
                  <a:cubicBezTo>
                    <a:pt x="49" y="115"/>
                    <a:pt x="49" y="115"/>
                    <a:pt x="48" y="114"/>
                  </a:cubicBezTo>
                  <a:cubicBezTo>
                    <a:pt x="48" y="114"/>
                    <a:pt x="48" y="114"/>
                    <a:pt x="48" y="115"/>
                  </a:cubicBezTo>
                  <a:cubicBezTo>
                    <a:pt x="47" y="114"/>
                    <a:pt x="47" y="115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5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5" y="113"/>
                    <a:pt x="44" y="113"/>
                    <a:pt x="42" y="114"/>
                  </a:cubicBezTo>
                  <a:cubicBezTo>
                    <a:pt x="42" y="114"/>
                    <a:pt x="41" y="114"/>
                    <a:pt x="40" y="114"/>
                  </a:cubicBezTo>
                  <a:cubicBezTo>
                    <a:pt x="42" y="114"/>
                    <a:pt x="41" y="116"/>
                    <a:pt x="42" y="116"/>
                  </a:cubicBezTo>
                  <a:cubicBezTo>
                    <a:pt x="40" y="116"/>
                    <a:pt x="39" y="116"/>
                    <a:pt x="37" y="116"/>
                  </a:cubicBezTo>
                  <a:cubicBezTo>
                    <a:pt x="36" y="116"/>
                    <a:pt x="34" y="116"/>
                    <a:pt x="33" y="116"/>
                  </a:cubicBezTo>
                  <a:cubicBezTo>
                    <a:pt x="33" y="116"/>
                    <a:pt x="33" y="115"/>
                    <a:pt x="33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5"/>
                    <a:pt x="31" y="115"/>
                    <a:pt x="30" y="115"/>
                  </a:cubicBezTo>
                  <a:cubicBezTo>
                    <a:pt x="30" y="115"/>
                    <a:pt x="30" y="114"/>
                    <a:pt x="29" y="114"/>
                  </a:cubicBezTo>
                  <a:cubicBezTo>
                    <a:pt x="29" y="114"/>
                    <a:pt x="29" y="114"/>
                    <a:pt x="29" y="113"/>
                  </a:cubicBezTo>
                  <a:cubicBezTo>
                    <a:pt x="28" y="113"/>
                    <a:pt x="27" y="114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4"/>
                    <a:pt x="26" y="114"/>
                    <a:pt x="26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4" y="114"/>
                    <a:pt x="24" y="114"/>
                    <a:pt x="24" y="115"/>
                  </a:cubicBezTo>
                  <a:cubicBezTo>
                    <a:pt x="24" y="114"/>
                    <a:pt x="24" y="114"/>
                    <a:pt x="23" y="114"/>
                  </a:cubicBezTo>
                  <a:cubicBezTo>
                    <a:pt x="24" y="114"/>
                    <a:pt x="24" y="114"/>
                    <a:pt x="24" y="113"/>
                  </a:cubicBezTo>
                  <a:cubicBezTo>
                    <a:pt x="23" y="113"/>
                    <a:pt x="21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19" y="113"/>
                  </a:cubicBezTo>
                  <a:cubicBezTo>
                    <a:pt x="19" y="112"/>
                    <a:pt x="18" y="112"/>
                    <a:pt x="18" y="112"/>
                  </a:cubicBezTo>
                  <a:cubicBezTo>
                    <a:pt x="17" y="113"/>
                    <a:pt x="16" y="112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4" y="111"/>
                    <a:pt x="13" y="111"/>
                    <a:pt x="13" y="111"/>
                  </a:cubicBezTo>
                  <a:cubicBezTo>
                    <a:pt x="10" y="111"/>
                    <a:pt x="7" y="111"/>
                    <a:pt x="4" y="111"/>
                  </a:cubicBezTo>
                  <a:cubicBezTo>
                    <a:pt x="4" y="111"/>
                    <a:pt x="3" y="110"/>
                    <a:pt x="3" y="110"/>
                  </a:cubicBezTo>
                  <a:cubicBezTo>
                    <a:pt x="2" y="110"/>
                    <a:pt x="2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09"/>
                    <a:pt x="0" y="109"/>
                    <a:pt x="0" y="108"/>
                  </a:cubicBezTo>
                  <a:cubicBezTo>
                    <a:pt x="1" y="108"/>
                    <a:pt x="2" y="108"/>
                    <a:pt x="3" y="109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5" y="107"/>
                    <a:pt x="5" y="106"/>
                    <a:pt x="5" y="105"/>
                  </a:cubicBezTo>
                  <a:cubicBezTo>
                    <a:pt x="6" y="106"/>
                    <a:pt x="7" y="105"/>
                    <a:pt x="8" y="104"/>
                  </a:cubicBezTo>
                  <a:cubicBezTo>
                    <a:pt x="8" y="105"/>
                    <a:pt x="9" y="105"/>
                    <a:pt x="9" y="105"/>
                  </a:cubicBezTo>
                  <a:cubicBezTo>
                    <a:pt x="10" y="104"/>
                    <a:pt x="10" y="104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3" y="103"/>
                    <a:pt x="14" y="102"/>
                    <a:pt x="14" y="102"/>
                  </a:cubicBezTo>
                  <a:cubicBezTo>
                    <a:pt x="14" y="101"/>
                    <a:pt x="14" y="101"/>
                    <a:pt x="15" y="101"/>
                  </a:cubicBezTo>
                  <a:cubicBezTo>
                    <a:pt x="15" y="101"/>
                    <a:pt x="16" y="101"/>
                    <a:pt x="16" y="101"/>
                  </a:cubicBezTo>
                  <a:cubicBezTo>
                    <a:pt x="17" y="100"/>
                    <a:pt x="18" y="100"/>
                    <a:pt x="19" y="100"/>
                  </a:cubicBezTo>
                  <a:cubicBezTo>
                    <a:pt x="20" y="100"/>
                    <a:pt x="21" y="100"/>
                    <a:pt x="21" y="100"/>
                  </a:cubicBezTo>
                  <a:cubicBezTo>
                    <a:pt x="22" y="99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6" y="98"/>
                    <a:pt x="26" y="99"/>
                  </a:cubicBezTo>
                  <a:cubicBezTo>
                    <a:pt x="26" y="99"/>
                    <a:pt x="27" y="98"/>
                    <a:pt x="27" y="98"/>
                  </a:cubicBezTo>
                  <a:cubicBezTo>
                    <a:pt x="27" y="98"/>
                    <a:pt x="27" y="98"/>
                    <a:pt x="27" y="99"/>
                  </a:cubicBezTo>
                  <a:cubicBezTo>
                    <a:pt x="27" y="98"/>
                    <a:pt x="27" y="98"/>
                    <a:pt x="28" y="98"/>
                  </a:cubicBezTo>
                  <a:cubicBezTo>
                    <a:pt x="28" y="98"/>
                    <a:pt x="29" y="98"/>
                    <a:pt x="30" y="98"/>
                  </a:cubicBezTo>
                  <a:cubicBezTo>
                    <a:pt x="31" y="97"/>
                    <a:pt x="32" y="97"/>
                    <a:pt x="32" y="96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3" y="95"/>
                    <a:pt x="34" y="95"/>
                    <a:pt x="35" y="95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95"/>
                    <a:pt x="35" y="95"/>
                    <a:pt x="36" y="94"/>
                  </a:cubicBezTo>
                  <a:cubicBezTo>
                    <a:pt x="36" y="94"/>
                    <a:pt x="36" y="94"/>
                    <a:pt x="37" y="94"/>
                  </a:cubicBezTo>
                  <a:cubicBezTo>
                    <a:pt x="37" y="94"/>
                    <a:pt x="37" y="93"/>
                    <a:pt x="38" y="93"/>
                  </a:cubicBezTo>
                  <a:cubicBezTo>
                    <a:pt x="38" y="92"/>
                    <a:pt x="39" y="92"/>
                    <a:pt x="40" y="92"/>
                  </a:cubicBezTo>
                  <a:cubicBezTo>
                    <a:pt x="40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1"/>
                    <a:pt x="40" y="90"/>
                    <a:pt x="39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0"/>
                    <a:pt x="42" y="90"/>
                    <a:pt x="43" y="89"/>
                  </a:cubicBezTo>
                  <a:cubicBezTo>
                    <a:pt x="43" y="89"/>
                    <a:pt x="44" y="90"/>
                    <a:pt x="45" y="90"/>
                  </a:cubicBezTo>
                  <a:cubicBezTo>
                    <a:pt x="45" y="90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2"/>
                  </a:cubicBezTo>
                  <a:cubicBezTo>
                    <a:pt x="45" y="91"/>
                    <a:pt x="45" y="91"/>
                    <a:pt x="44" y="91"/>
                  </a:cubicBezTo>
                  <a:cubicBezTo>
                    <a:pt x="44" y="91"/>
                    <a:pt x="43" y="92"/>
                    <a:pt x="43" y="92"/>
                  </a:cubicBezTo>
                  <a:cubicBezTo>
                    <a:pt x="44" y="92"/>
                    <a:pt x="45" y="92"/>
                    <a:pt x="46" y="92"/>
                  </a:cubicBezTo>
                  <a:cubicBezTo>
                    <a:pt x="46" y="92"/>
                    <a:pt x="46" y="92"/>
                    <a:pt x="47" y="92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8" y="91"/>
                    <a:pt x="48" y="90"/>
                    <a:pt x="48" y="90"/>
                  </a:cubicBezTo>
                  <a:cubicBezTo>
                    <a:pt x="48" y="90"/>
                    <a:pt x="49" y="90"/>
                    <a:pt x="50" y="90"/>
                  </a:cubicBezTo>
                  <a:cubicBezTo>
                    <a:pt x="51" y="89"/>
                    <a:pt x="50" y="89"/>
                    <a:pt x="50" y="88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8" y="86"/>
                    <a:pt x="47" y="86"/>
                    <a:pt x="46" y="85"/>
                  </a:cubicBezTo>
                  <a:cubicBezTo>
                    <a:pt x="47" y="85"/>
                    <a:pt x="47" y="85"/>
                    <a:pt x="47" y="84"/>
                  </a:cubicBezTo>
                  <a:cubicBezTo>
                    <a:pt x="46" y="84"/>
                    <a:pt x="44" y="85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3" y="84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2"/>
                    <a:pt x="43" y="82"/>
                    <a:pt x="42" y="82"/>
                  </a:cubicBezTo>
                  <a:cubicBezTo>
                    <a:pt x="43" y="82"/>
                    <a:pt x="45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3"/>
                    <a:pt x="48" y="83"/>
                    <a:pt x="49" y="84"/>
                  </a:cubicBezTo>
                  <a:cubicBezTo>
                    <a:pt x="49" y="84"/>
                    <a:pt x="50" y="84"/>
                    <a:pt x="50" y="84"/>
                  </a:cubicBezTo>
                  <a:cubicBezTo>
                    <a:pt x="51" y="84"/>
                    <a:pt x="52" y="84"/>
                    <a:pt x="52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54" y="85"/>
                    <a:pt x="54" y="85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6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3"/>
                    <a:pt x="56" y="83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7" y="83"/>
                    <a:pt x="57" y="83"/>
                    <a:pt x="58" y="83"/>
                  </a:cubicBezTo>
                  <a:cubicBezTo>
                    <a:pt x="58" y="83"/>
                    <a:pt x="58" y="82"/>
                    <a:pt x="58" y="82"/>
                  </a:cubicBezTo>
                  <a:cubicBezTo>
                    <a:pt x="58" y="82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60" y="81"/>
                    <a:pt x="60" y="80"/>
                  </a:cubicBezTo>
                  <a:cubicBezTo>
                    <a:pt x="60" y="80"/>
                    <a:pt x="61" y="80"/>
                    <a:pt x="61" y="79"/>
                  </a:cubicBezTo>
                  <a:cubicBezTo>
                    <a:pt x="61" y="78"/>
                    <a:pt x="60" y="77"/>
                    <a:pt x="60" y="76"/>
                  </a:cubicBezTo>
                  <a:cubicBezTo>
                    <a:pt x="60" y="76"/>
                    <a:pt x="61" y="76"/>
                    <a:pt x="61" y="76"/>
                  </a:cubicBezTo>
                  <a:cubicBezTo>
                    <a:pt x="61" y="76"/>
                    <a:pt x="61" y="75"/>
                    <a:pt x="61" y="75"/>
                  </a:cubicBezTo>
                  <a:cubicBezTo>
                    <a:pt x="62" y="74"/>
                    <a:pt x="61" y="74"/>
                    <a:pt x="61" y="73"/>
                  </a:cubicBezTo>
                  <a:cubicBezTo>
                    <a:pt x="61" y="73"/>
                    <a:pt x="61" y="73"/>
                    <a:pt x="62" y="72"/>
                  </a:cubicBezTo>
                  <a:cubicBezTo>
                    <a:pt x="62" y="72"/>
                    <a:pt x="61" y="72"/>
                    <a:pt x="61" y="72"/>
                  </a:cubicBezTo>
                  <a:cubicBezTo>
                    <a:pt x="62" y="71"/>
                    <a:pt x="62" y="70"/>
                    <a:pt x="62" y="70"/>
                  </a:cubicBezTo>
                  <a:cubicBezTo>
                    <a:pt x="63" y="69"/>
                    <a:pt x="63" y="69"/>
                    <a:pt x="63" y="68"/>
                  </a:cubicBezTo>
                  <a:cubicBezTo>
                    <a:pt x="63" y="67"/>
                    <a:pt x="64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4" y="64"/>
                    <a:pt x="65" y="64"/>
                  </a:cubicBezTo>
                  <a:cubicBezTo>
                    <a:pt x="66" y="63"/>
                    <a:pt x="67" y="62"/>
                    <a:pt x="66" y="61"/>
                  </a:cubicBezTo>
                  <a:cubicBezTo>
                    <a:pt x="67" y="61"/>
                    <a:pt x="67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59"/>
                    <a:pt x="68" y="59"/>
                  </a:cubicBezTo>
                  <a:cubicBezTo>
                    <a:pt x="69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3" y="58"/>
                  </a:cubicBezTo>
                  <a:cubicBezTo>
                    <a:pt x="72" y="58"/>
                    <a:pt x="72" y="57"/>
                    <a:pt x="72" y="57"/>
                  </a:cubicBezTo>
                  <a:cubicBezTo>
                    <a:pt x="72" y="56"/>
                    <a:pt x="72" y="56"/>
                    <a:pt x="73" y="56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3" y="56"/>
                    <a:pt x="73" y="55"/>
                    <a:pt x="73" y="5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3"/>
                  </a:cubicBezTo>
                  <a:cubicBezTo>
                    <a:pt x="75" y="53"/>
                    <a:pt x="75" y="52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6" y="51"/>
                    <a:pt x="76" y="51"/>
                  </a:cubicBezTo>
                  <a:cubicBezTo>
                    <a:pt x="76" y="50"/>
                    <a:pt x="76" y="49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7" y="48"/>
                  </a:cubicBezTo>
                  <a:cubicBezTo>
                    <a:pt x="77" y="48"/>
                    <a:pt x="77" y="48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7" y="47"/>
                    <a:pt x="78" y="46"/>
                    <a:pt x="78" y="46"/>
                  </a:cubicBezTo>
                  <a:cubicBezTo>
                    <a:pt x="78" y="45"/>
                    <a:pt x="78" y="45"/>
                    <a:pt x="78" y="44"/>
                  </a:cubicBezTo>
                  <a:cubicBezTo>
                    <a:pt x="79" y="44"/>
                    <a:pt x="79" y="43"/>
                    <a:pt x="80" y="43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1"/>
                    <a:pt x="81" y="41"/>
                    <a:pt x="81" y="40"/>
                  </a:cubicBezTo>
                  <a:cubicBezTo>
                    <a:pt x="81" y="40"/>
                    <a:pt x="81" y="39"/>
                    <a:pt x="81" y="39"/>
                  </a:cubicBezTo>
                  <a:cubicBezTo>
                    <a:pt x="82" y="39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7"/>
                    <a:pt x="81" y="37"/>
                    <a:pt x="81" y="37"/>
                  </a:cubicBezTo>
                  <a:cubicBezTo>
                    <a:pt x="81" y="37"/>
                    <a:pt x="81" y="36"/>
                    <a:pt x="82" y="36"/>
                  </a:cubicBezTo>
                  <a:cubicBezTo>
                    <a:pt x="82" y="36"/>
                    <a:pt x="82" y="36"/>
                    <a:pt x="82" y="35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35"/>
                    <a:pt x="82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2" y="34"/>
                    <a:pt x="82" y="33"/>
                    <a:pt x="82" y="33"/>
                  </a:cubicBezTo>
                  <a:cubicBezTo>
                    <a:pt x="82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4" y="32"/>
                    <a:pt x="84" y="32"/>
                  </a:cubicBezTo>
                  <a:cubicBezTo>
                    <a:pt x="84" y="31"/>
                    <a:pt x="84" y="31"/>
                    <a:pt x="83" y="31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5" y="30"/>
                    <a:pt x="85" y="31"/>
                  </a:cubicBezTo>
                  <a:cubicBezTo>
                    <a:pt x="85" y="30"/>
                    <a:pt x="86" y="30"/>
                    <a:pt x="85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7" y="28"/>
                    <a:pt x="87" y="27"/>
                    <a:pt x="87" y="27"/>
                  </a:cubicBezTo>
                  <a:cubicBezTo>
                    <a:pt x="87" y="26"/>
                    <a:pt x="87" y="26"/>
                    <a:pt x="88" y="26"/>
                  </a:cubicBezTo>
                  <a:cubicBezTo>
                    <a:pt x="88" y="26"/>
                    <a:pt x="88" y="25"/>
                    <a:pt x="89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4"/>
                    <a:pt x="90" y="23"/>
                    <a:pt x="90" y="23"/>
                  </a:cubicBezTo>
                  <a:cubicBezTo>
                    <a:pt x="91" y="22"/>
                    <a:pt x="91" y="21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18"/>
                    <a:pt x="94" y="17"/>
                    <a:pt x="94" y="15"/>
                  </a:cubicBezTo>
                  <a:cubicBezTo>
                    <a:pt x="94" y="14"/>
                    <a:pt x="95" y="13"/>
                    <a:pt x="95" y="12"/>
                  </a:cubicBezTo>
                  <a:cubicBezTo>
                    <a:pt x="95" y="11"/>
                    <a:pt x="95" y="10"/>
                    <a:pt x="95" y="9"/>
                  </a:cubicBezTo>
                  <a:cubicBezTo>
                    <a:pt x="95" y="8"/>
                    <a:pt x="95" y="8"/>
                    <a:pt x="95" y="7"/>
                  </a:cubicBezTo>
                  <a:cubicBezTo>
                    <a:pt x="95" y="7"/>
                    <a:pt x="96" y="7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5"/>
                  </a:cubicBezTo>
                  <a:cubicBezTo>
                    <a:pt x="96" y="5"/>
                    <a:pt x="96" y="4"/>
                    <a:pt x="96" y="3"/>
                  </a:cubicBezTo>
                  <a:cubicBezTo>
                    <a:pt x="96" y="3"/>
                    <a:pt x="96" y="3"/>
                    <a:pt x="97" y="3"/>
                  </a:cubicBezTo>
                  <a:cubicBezTo>
                    <a:pt x="97" y="3"/>
                    <a:pt x="97" y="3"/>
                    <a:pt x="97" y="2"/>
                  </a:cubicBezTo>
                  <a:cubicBezTo>
                    <a:pt x="97" y="2"/>
                    <a:pt x="97" y="2"/>
                    <a:pt x="97" y="1"/>
                  </a:cubicBezTo>
                  <a:cubicBezTo>
                    <a:pt x="98" y="1"/>
                    <a:pt x="98" y="1"/>
                    <a:pt x="99" y="0"/>
                  </a:cubicBezTo>
                  <a:cubicBezTo>
                    <a:pt x="100" y="0"/>
                    <a:pt x="100" y="0"/>
                    <a:pt x="101" y="0"/>
                  </a:cubicBezTo>
                  <a:cubicBezTo>
                    <a:pt x="102" y="1"/>
                    <a:pt x="102" y="1"/>
                    <a:pt x="102" y="2"/>
                  </a:cubicBezTo>
                  <a:cubicBezTo>
                    <a:pt x="102" y="2"/>
                    <a:pt x="102" y="3"/>
                    <a:pt x="102" y="3"/>
                  </a:cubicBezTo>
                  <a:cubicBezTo>
                    <a:pt x="102" y="3"/>
                    <a:pt x="103" y="4"/>
                    <a:pt x="103" y="4"/>
                  </a:cubicBezTo>
                  <a:cubicBezTo>
                    <a:pt x="102" y="4"/>
                    <a:pt x="102" y="5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1" y="7"/>
                    <a:pt x="101" y="8"/>
                    <a:pt x="101" y="8"/>
                  </a:cubicBezTo>
                  <a:cubicBezTo>
                    <a:pt x="101" y="8"/>
                    <a:pt x="101" y="8"/>
                    <a:pt x="101" y="9"/>
                  </a:cubicBezTo>
                  <a:cubicBezTo>
                    <a:pt x="101" y="9"/>
                    <a:pt x="100" y="9"/>
                    <a:pt x="100" y="10"/>
                  </a:cubicBezTo>
                  <a:cubicBezTo>
                    <a:pt x="101" y="11"/>
                    <a:pt x="101" y="12"/>
                    <a:pt x="100" y="12"/>
                  </a:cubicBezTo>
                  <a:cubicBezTo>
                    <a:pt x="100" y="12"/>
                    <a:pt x="100" y="13"/>
                    <a:pt x="100" y="14"/>
                  </a:cubicBezTo>
                  <a:cubicBezTo>
                    <a:pt x="98" y="15"/>
                    <a:pt x="98" y="17"/>
                    <a:pt x="98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20"/>
                    <a:pt x="96" y="21"/>
                  </a:cubicBezTo>
                  <a:cubicBezTo>
                    <a:pt x="96" y="21"/>
                    <a:pt x="96" y="22"/>
                    <a:pt x="96" y="22"/>
                  </a:cubicBezTo>
                  <a:cubicBezTo>
                    <a:pt x="96" y="23"/>
                    <a:pt x="95" y="23"/>
                    <a:pt x="95" y="24"/>
                  </a:cubicBezTo>
                  <a:cubicBezTo>
                    <a:pt x="95" y="25"/>
                    <a:pt x="95" y="26"/>
                    <a:pt x="95" y="26"/>
                  </a:cubicBezTo>
                  <a:cubicBezTo>
                    <a:pt x="95" y="27"/>
                    <a:pt x="95" y="28"/>
                    <a:pt x="94" y="29"/>
                  </a:cubicBezTo>
                  <a:cubicBezTo>
                    <a:pt x="94" y="29"/>
                    <a:pt x="94" y="30"/>
                    <a:pt x="95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4" y="31"/>
                    <a:pt x="93" y="32"/>
                  </a:cubicBezTo>
                  <a:cubicBezTo>
                    <a:pt x="93" y="32"/>
                    <a:pt x="94" y="32"/>
                    <a:pt x="94" y="32"/>
                  </a:cubicBezTo>
                  <a:cubicBezTo>
                    <a:pt x="94" y="33"/>
                    <a:pt x="94" y="34"/>
                    <a:pt x="94" y="35"/>
                  </a:cubicBezTo>
                  <a:cubicBezTo>
                    <a:pt x="95" y="35"/>
                    <a:pt x="95" y="35"/>
                    <a:pt x="95" y="36"/>
                  </a:cubicBezTo>
                  <a:cubicBezTo>
                    <a:pt x="95" y="36"/>
                    <a:pt x="95" y="37"/>
                    <a:pt x="94" y="38"/>
                  </a:cubicBezTo>
                  <a:cubicBezTo>
                    <a:pt x="94" y="38"/>
                    <a:pt x="94" y="38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1"/>
                    <a:pt x="91" y="41"/>
                  </a:cubicBezTo>
                  <a:cubicBezTo>
                    <a:pt x="91" y="42"/>
                    <a:pt x="91" y="44"/>
                    <a:pt x="90" y="45"/>
                  </a:cubicBezTo>
                  <a:cubicBezTo>
                    <a:pt x="90" y="46"/>
                    <a:pt x="90" y="48"/>
                    <a:pt x="89" y="49"/>
                  </a:cubicBezTo>
                  <a:cubicBezTo>
                    <a:pt x="89" y="49"/>
                    <a:pt x="89" y="49"/>
                    <a:pt x="90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1"/>
                    <a:pt x="89" y="52"/>
                    <a:pt x="89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9" y="54"/>
                    <a:pt x="88" y="55"/>
                    <a:pt x="88" y="55"/>
                  </a:cubicBezTo>
                  <a:cubicBezTo>
                    <a:pt x="88" y="56"/>
                    <a:pt x="88" y="56"/>
                    <a:pt x="88" y="57"/>
                  </a:cubicBezTo>
                  <a:cubicBezTo>
                    <a:pt x="88" y="59"/>
                    <a:pt x="88" y="61"/>
                    <a:pt x="88" y="62"/>
                  </a:cubicBezTo>
                  <a:cubicBezTo>
                    <a:pt x="88" y="63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5"/>
                    <a:pt x="89" y="65"/>
                    <a:pt x="89" y="66"/>
                  </a:cubicBezTo>
                  <a:cubicBezTo>
                    <a:pt x="89" y="66"/>
                    <a:pt x="89" y="66"/>
                    <a:pt x="89" y="67"/>
                  </a:cubicBezTo>
                  <a:cubicBezTo>
                    <a:pt x="89" y="67"/>
                    <a:pt x="90" y="68"/>
                    <a:pt x="89" y="68"/>
                  </a:cubicBezTo>
                  <a:cubicBezTo>
                    <a:pt x="89" y="68"/>
                    <a:pt x="89" y="69"/>
                    <a:pt x="89" y="70"/>
                  </a:cubicBezTo>
                  <a:cubicBezTo>
                    <a:pt x="89" y="70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3"/>
                    <a:pt x="89" y="73"/>
                    <a:pt x="89" y="74"/>
                  </a:cubicBezTo>
                  <a:cubicBezTo>
                    <a:pt x="89" y="75"/>
                    <a:pt x="89" y="75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8" y="79"/>
                    <a:pt x="88" y="80"/>
                    <a:pt x="88" y="81"/>
                  </a:cubicBezTo>
                  <a:cubicBezTo>
                    <a:pt x="89" y="82"/>
                    <a:pt x="88" y="82"/>
                    <a:pt x="89" y="83"/>
                  </a:cubicBezTo>
                  <a:cubicBezTo>
                    <a:pt x="89" y="83"/>
                    <a:pt x="89" y="84"/>
                    <a:pt x="89" y="84"/>
                  </a:cubicBezTo>
                  <a:cubicBezTo>
                    <a:pt x="89" y="84"/>
                    <a:pt x="90" y="84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3" y="84"/>
                    <a:pt x="93" y="84"/>
                  </a:cubicBezTo>
                  <a:cubicBezTo>
                    <a:pt x="93" y="84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4" y="83"/>
                    <a:pt x="94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83"/>
                    <a:pt x="94" y="82"/>
                    <a:pt x="94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1"/>
                    <a:pt x="94" y="81"/>
                    <a:pt x="94" y="81"/>
                  </a:cubicBezTo>
                  <a:cubicBezTo>
                    <a:pt x="94" y="81"/>
                    <a:pt x="94" y="80"/>
                    <a:pt x="94" y="80"/>
                  </a:cubicBezTo>
                  <a:cubicBezTo>
                    <a:pt x="95" y="79"/>
                    <a:pt x="95" y="79"/>
                    <a:pt x="96" y="78"/>
                  </a:cubicBezTo>
                  <a:cubicBezTo>
                    <a:pt x="96" y="78"/>
                    <a:pt x="96" y="77"/>
                    <a:pt x="96" y="77"/>
                  </a:cubicBezTo>
                  <a:cubicBezTo>
                    <a:pt x="96" y="76"/>
                    <a:pt x="96" y="76"/>
                    <a:pt x="97" y="76"/>
                  </a:cubicBezTo>
                  <a:cubicBezTo>
                    <a:pt x="97" y="76"/>
                    <a:pt x="97" y="76"/>
                    <a:pt x="97" y="75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9" y="75"/>
                    <a:pt x="99" y="76"/>
                    <a:pt x="99" y="76"/>
                  </a:cubicBezTo>
                  <a:cubicBezTo>
                    <a:pt x="99" y="76"/>
                    <a:pt x="99" y="77"/>
                    <a:pt x="99" y="77"/>
                  </a:cubicBezTo>
                  <a:cubicBezTo>
                    <a:pt x="99" y="78"/>
                    <a:pt x="99" y="78"/>
                    <a:pt x="99" y="79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8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7" y="83"/>
                    <a:pt x="96" y="84"/>
                  </a:cubicBezTo>
                  <a:cubicBezTo>
                    <a:pt x="96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4" y="85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6"/>
                    <a:pt x="94" y="86"/>
                    <a:pt x="94" y="87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3" y="87"/>
                    <a:pt x="93" y="87"/>
                  </a:cubicBezTo>
                  <a:cubicBezTo>
                    <a:pt x="93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1" y="88"/>
                    <a:pt x="91" y="88"/>
                    <a:pt x="91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3" y="87"/>
                    <a:pt x="93" y="87"/>
                  </a:cubicBezTo>
                  <a:cubicBezTo>
                    <a:pt x="93" y="87"/>
                    <a:pt x="93" y="88"/>
                    <a:pt x="93" y="88"/>
                  </a:cubicBezTo>
                  <a:cubicBezTo>
                    <a:pt x="93" y="88"/>
                    <a:pt x="92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88"/>
                    <a:pt x="93" y="88"/>
                    <a:pt x="93" y="88"/>
                  </a:cubicBezTo>
                  <a:cubicBezTo>
                    <a:pt x="93" y="88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4" y="90"/>
                  </a:cubicBezTo>
                  <a:cubicBezTo>
                    <a:pt x="93" y="90"/>
                    <a:pt x="93" y="90"/>
                    <a:pt x="92" y="90"/>
                  </a:cubicBezTo>
                  <a:cubicBezTo>
                    <a:pt x="92" y="90"/>
                    <a:pt x="92" y="90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3" y="91"/>
                    <a:pt x="93" y="90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4" y="91"/>
                    <a:pt x="94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6" y="91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6" y="91"/>
                    <a:pt x="96" y="91"/>
                    <a:pt x="96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7" y="92"/>
                    <a:pt x="97" y="92"/>
                    <a:pt x="98" y="92"/>
                  </a:cubicBezTo>
                  <a:cubicBezTo>
                    <a:pt x="98" y="93"/>
                    <a:pt x="98" y="93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4"/>
                  </a:cubicBezTo>
                  <a:cubicBezTo>
                    <a:pt x="96" y="94"/>
                    <a:pt x="96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5"/>
                  </a:cubicBezTo>
                  <a:cubicBezTo>
                    <a:pt x="96" y="95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5"/>
                    <a:pt x="96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9" y="95"/>
                    <a:pt x="99" y="95"/>
                  </a:cubicBezTo>
                  <a:cubicBezTo>
                    <a:pt x="99" y="95"/>
                    <a:pt x="99" y="96"/>
                    <a:pt x="99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98" y="97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9"/>
                  </a:cubicBezTo>
                  <a:cubicBezTo>
                    <a:pt x="99" y="99"/>
                    <a:pt x="99" y="99"/>
                    <a:pt x="98" y="100"/>
                  </a:cubicBezTo>
                  <a:close/>
                  <a:moveTo>
                    <a:pt x="97" y="109"/>
                  </a:moveTo>
                  <a:cubicBezTo>
                    <a:pt x="97" y="109"/>
                    <a:pt x="97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8"/>
                    <a:pt x="97" y="108"/>
                  </a:cubicBezTo>
                  <a:cubicBezTo>
                    <a:pt x="97" y="108"/>
                    <a:pt x="97" y="108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lose/>
                  <a:moveTo>
                    <a:pt x="65" y="114"/>
                  </a:move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5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115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lose/>
                  <a:moveTo>
                    <a:pt x="99" y="110"/>
                  </a:move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99" y="111"/>
                    <a:pt x="100" y="111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9" y="110"/>
                    <a:pt x="99" y="110"/>
                    <a:pt x="99" y="110"/>
                  </a:cubicBezTo>
                  <a:close/>
                  <a:moveTo>
                    <a:pt x="98" y="110"/>
                  </a:move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8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51442">
              <a:extLst>
                <a:ext uri="{FF2B5EF4-FFF2-40B4-BE49-F238E27FC236}">
                  <a16:creationId xmlns:a16="http://schemas.microsoft.com/office/drawing/2014/main" id="{D1D0BC72-1270-21B5-4A7F-9490EDB122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5" y="3607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51442">
              <a:extLst>
                <a:ext uri="{FF2B5EF4-FFF2-40B4-BE49-F238E27FC236}">
                  <a16:creationId xmlns:a16="http://schemas.microsoft.com/office/drawing/2014/main" id="{23A451A1-00F2-ADDD-CB51-D82D22C88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4" y="4685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51442">
              <a:extLst>
                <a:ext uri="{FF2B5EF4-FFF2-40B4-BE49-F238E27FC236}">
                  <a16:creationId xmlns:a16="http://schemas.microsoft.com/office/drawing/2014/main" id="{DB43A7C1-F285-DA42-6D8A-B61BDE4FD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8" y="4685"/>
              <a:ext cx="503" cy="549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" name="圆角矩形 25">
            <a:extLst>
              <a:ext uri="{FF2B5EF4-FFF2-40B4-BE49-F238E27FC236}">
                <a16:creationId xmlns:a16="http://schemas.microsoft.com/office/drawing/2014/main" id="{CF309992-401E-B6EE-ABBD-A0EF3F29AAC4}"/>
              </a:ext>
            </a:extLst>
          </p:cNvPr>
          <p:cNvSpPr/>
          <p:nvPr/>
        </p:nvSpPr>
        <p:spPr>
          <a:xfrm>
            <a:off x="8157556" y="2032582"/>
            <a:ext cx="1467758" cy="52028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b="1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走私鸦片</a:t>
            </a:r>
          </a:p>
        </p:txBody>
      </p:sp>
      <p:sp>
        <p:nvSpPr>
          <p:cNvPr id="4" name="文本框 10247">
            <a:extLst>
              <a:ext uri="{FF2B5EF4-FFF2-40B4-BE49-F238E27FC236}">
                <a16:creationId xmlns:a16="http://schemas.microsoft.com/office/drawing/2014/main" id="{5FBED00E-511E-4EA0-196B-924C8CF01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798" y="2324388"/>
            <a:ext cx="2153683" cy="4585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C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打开中国市场</a:t>
            </a:r>
          </a:p>
        </p:txBody>
      </p:sp>
      <p:sp>
        <p:nvSpPr>
          <p:cNvPr id="8" name="文本框 10247">
            <a:extLst>
              <a:ext uri="{FF2B5EF4-FFF2-40B4-BE49-F238E27FC236}">
                <a16:creationId xmlns:a16="http://schemas.microsoft.com/office/drawing/2014/main" id="{030C3EBC-93E0-C468-D806-41EEA835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912" y="1806515"/>
            <a:ext cx="2055119" cy="4585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C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扭转贸易逆差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72EB86-1B7D-F450-2856-6247D8E2C53D}"/>
              </a:ext>
            </a:extLst>
          </p:cNvPr>
          <p:cNvSpPr txBox="1"/>
          <p:nvPr/>
        </p:nvSpPr>
        <p:spPr>
          <a:xfrm>
            <a:off x="3600720" y="241963"/>
            <a:ext cx="8342423" cy="63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rgbClr val="FFFF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请从中国的角度谈谈，鸦片带来的危害？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F236101-B0A7-C1A5-A628-56582F2C163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720" y="2953734"/>
            <a:ext cx="6572058" cy="3877392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1DB884BD-D752-0E68-4A66-BB7032AC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119" y="4295074"/>
            <a:ext cx="5645150" cy="460375"/>
          </a:xfrm>
          <a:prstGeom prst="rect">
            <a:avLst/>
          </a:prstGeom>
          <a:solidFill>
            <a:srgbClr val="FF881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①大量白银外流，直接威胁清政府财政；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15D7C72E-09D1-C4FE-C7AC-911086FAE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119" y="4747104"/>
            <a:ext cx="5641975" cy="830263"/>
          </a:xfrm>
          <a:prstGeom prst="rect">
            <a:avLst/>
          </a:prstGeom>
          <a:solidFill>
            <a:srgbClr val="FF881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40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②许多官员、士兵吸食鸦片，导致政治腐败、军队战斗力削弱；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DBE23737-3001-4763-BC0A-F9E8644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178" y="5546260"/>
            <a:ext cx="5645150" cy="460375"/>
          </a:xfrm>
          <a:prstGeom prst="rect">
            <a:avLst/>
          </a:prstGeom>
          <a:solidFill>
            <a:srgbClr val="FF881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③鸦片摧残国人的精神和身体健康。</a:t>
            </a:r>
          </a:p>
        </p:txBody>
      </p:sp>
      <p:pic>
        <p:nvPicPr>
          <p:cNvPr id="144" name="图片 143">
            <a:extLst>
              <a:ext uri="{FF2B5EF4-FFF2-40B4-BE49-F238E27FC236}">
                <a16:creationId xmlns:a16="http://schemas.microsoft.com/office/drawing/2014/main" id="{D48E9625-4A2B-0D74-9808-27E010A301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7396" y="-129129"/>
            <a:ext cx="17096559" cy="3060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8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1" grpId="0"/>
      <p:bldP spid="35" grpId="0" bldLvl="0" animBg="1"/>
      <p:bldP spid="35" grpId="1" animBg="1"/>
      <p:bldP spid="137" grpId="0" bldLvl="0" animBg="1"/>
      <p:bldP spid="137" grpId="1" animBg="1"/>
      <p:bldP spid="139" grpId="0" bldLvl="0" animBg="1"/>
      <p:bldP spid="139" grpId="1" animBg="1"/>
    </p:bldLst>
  </p:timing>
</p:sld>
</file>

<file path=ppt/slides/slide8.xml><?xml version="1.0" encoding="utf-8"?>
<p:sld xmlns:a16="http://schemas.microsoft.com/office/drawing/2014/main" xmlns:a14="http://schemas.microsoft.com/office/drawing/2010/main" xmlns:ask="http://schemas.microsoft.com/office/drawing/2018/sketchyshapes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137">
            <a:extLst>
              <a:ext uri="{FF2B5EF4-FFF2-40B4-BE49-F238E27FC236}">
                <a16:creationId xmlns:a16="http://schemas.microsoft.com/office/drawing/2014/main" id="{341AE29D-F862-7590-4167-812524B9E5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5167" y="4401067"/>
            <a:ext cx="7720719" cy="3994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B4C0BCBC-4B9B-DA93-B792-D88185CCFB2D}"/>
              </a:ext>
            </a:extLst>
          </p:cNvPr>
          <p:cNvGrpSpPr/>
          <p:nvPr/>
        </p:nvGrpSpPr>
        <p:grpSpPr>
          <a:xfrm>
            <a:off x="9851547" y="1677517"/>
            <a:ext cx="2555699" cy="2462982"/>
            <a:chOff x="5670636" y="5549950"/>
            <a:chExt cx="1144450" cy="839030"/>
          </a:xfrm>
        </p:grpSpPr>
        <p:sp>
          <p:nvSpPr>
            <p:cNvPr id="21" name="Freeform 57577">
              <a:extLst>
                <a:ext uri="{FF2B5EF4-FFF2-40B4-BE49-F238E27FC236}">
                  <a16:creationId xmlns:a16="http://schemas.microsoft.com/office/drawing/2014/main" id="{C907456C-BF4B-49A9-8E33-759FD0A7B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636" y="5549950"/>
              <a:ext cx="1144450" cy="839030"/>
            </a:xfrm>
            <a:custGeom>
              <a:avLst/>
              <a:gdLst>
                <a:gd name="T0" fmla="*/ 97 w 122"/>
                <a:gd name="T1" fmla="*/ 17 h 89"/>
                <a:gd name="T2" fmla="*/ 103 w 122"/>
                <a:gd name="T3" fmla="*/ 25 h 89"/>
                <a:gd name="T4" fmla="*/ 99 w 122"/>
                <a:gd name="T5" fmla="*/ 31 h 89"/>
                <a:gd name="T6" fmla="*/ 107 w 122"/>
                <a:gd name="T7" fmla="*/ 37 h 89"/>
                <a:gd name="T8" fmla="*/ 101 w 122"/>
                <a:gd name="T9" fmla="*/ 41 h 89"/>
                <a:gd name="T10" fmla="*/ 104 w 122"/>
                <a:gd name="T11" fmla="*/ 45 h 89"/>
                <a:gd name="T12" fmla="*/ 106 w 122"/>
                <a:gd name="T13" fmla="*/ 49 h 89"/>
                <a:gd name="T14" fmla="*/ 99 w 122"/>
                <a:gd name="T15" fmla="*/ 47 h 89"/>
                <a:gd name="T16" fmla="*/ 95 w 122"/>
                <a:gd name="T17" fmla="*/ 61 h 89"/>
                <a:gd name="T18" fmla="*/ 103 w 122"/>
                <a:gd name="T19" fmla="*/ 66 h 89"/>
                <a:gd name="T20" fmla="*/ 111 w 122"/>
                <a:gd name="T21" fmla="*/ 76 h 89"/>
                <a:gd name="T22" fmla="*/ 118 w 122"/>
                <a:gd name="T23" fmla="*/ 87 h 89"/>
                <a:gd name="T24" fmla="*/ 103 w 122"/>
                <a:gd name="T25" fmla="*/ 74 h 89"/>
                <a:gd name="T26" fmla="*/ 99 w 122"/>
                <a:gd name="T27" fmla="*/ 69 h 89"/>
                <a:gd name="T28" fmla="*/ 86 w 122"/>
                <a:gd name="T29" fmla="*/ 68 h 89"/>
                <a:gd name="T30" fmla="*/ 78 w 122"/>
                <a:gd name="T31" fmla="*/ 63 h 89"/>
                <a:gd name="T32" fmla="*/ 73 w 122"/>
                <a:gd name="T33" fmla="*/ 61 h 89"/>
                <a:gd name="T34" fmla="*/ 64 w 122"/>
                <a:gd name="T35" fmla="*/ 64 h 89"/>
                <a:gd name="T36" fmla="*/ 55 w 122"/>
                <a:gd name="T37" fmla="*/ 64 h 89"/>
                <a:gd name="T38" fmla="*/ 37 w 122"/>
                <a:gd name="T39" fmla="*/ 65 h 89"/>
                <a:gd name="T40" fmla="*/ 19 w 122"/>
                <a:gd name="T41" fmla="*/ 62 h 89"/>
                <a:gd name="T42" fmla="*/ 6 w 122"/>
                <a:gd name="T43" fmla="*/ 57 h 89"/>
                <a:gd name="T44" fmla="*/ 6 w 122"/>
                <a:gd name="T45" fmla="*/ 54 h 89"/>
                <a:gd name="T46" fmla="*/ 4 w 122"/>
                <a:gd name="T47" fmla="*/ 45 h 89"/>
                <a:gd name="T48" fmla="*/ 2 w 122"/>
                <a:gd name="T49" fmla="*/ 35 h 89"/>
                <a:gd name="T50" fmla="*/ 15 w 122"/>
                <a:gd name="T51" fmla="*/ 23 h 89"/>
                <a:gd name="T52" fmla="*/ 36 w 122"/>
                <a:gd name="T53" fmla="*/ 15 h 89"/>
                <a:gd name="T54" fmla="*/ 48 w 122"/>
                <a:gd name="T55" fmla="*/ 15 h 89"/>
                <a:gd name="T56" fmla="*/ 57 w 122"/>
                <a:gd name="T57" fmla="*/ 15 h 89"/>
                <a:gd name="T58" fmla="*/ 59 w 122"/>
                <a:gd name="T59" fmla="*/ 9 h 89"/>
                <a:gd name="T60" fmla="*/ 62 w 122"/>
                <a:gd name="T61" fmla="*/ 9 h 89"/>
                <a:gd name="T62" fmla="*/ 68 w 122"/>
                <a:gd name="T63" fmla="*/ 3 h 89"/>
                <a:gd name="T64" fmla="*/ 74 w 122"/>
                <a:gd name="T65" fmla="*/ 9 h 89"/>
                <a:gd name="T66" fmla="*/ 78 w 122"/>
                <a:gd name="T67" fmla="*/ 4 h 89"/>
                <a:gd name="T68" fmla="*/ 83 w 122"/>
                <a:gd name="T69" fmla="*/ 4 h 89"/>
                <a:gd name="T70" fmla="*/ 91 w 122"/>
                <a:gd name="T71" fmla="*/ 3 h 89"/>
                <a:gd name="T72" fmla="*/ 98 w 122"/>
                <a:gd name="T73" fmla="*/ 3 h 89"/>
                <a:gd name="T74" fmla="*/ 98 w 122"/>
                <a:gd name="T75" fmla="*/ 9 h 89"/>
                <a:gd name="T76" fmla="*/ 95 w 122"/>
                <a:gd name="T77" fmla="*/ 18 h 89"/>
                <a:gd name="T78" fmla="*/ 15 w 122"/>
                <a:gd name="T79" fmla="*/ 55 h 89"/>
                <a:gd name="T80" fmla="*/ 12 w 122"/>
                <a:gd name="T81" fmla="*/ 51 h 89"/>
                <a:gd name="T82" fmla="*/ 3 w 122"/>
                <a:gd name="T83" fmla="*/ 41 h 89"/>
                <a:gd name="T84" fmla="*/ 100 w 122"/>
                <a:gd name="T85" fmla="*/ 8 h 89"/>
                <a:gd name="T86" fmla="*/ 105 w 122"/>
                <a:gd name="T87" fmla="*/ 28 h 89"/>
                <a:gd name="T88" fmla="*/ 18 w 122"/>
                <a:gd name="T89" fmla="*/ 56 h 89"/>
                <a:gd name="T90" fmla="*/ 103 w 122"/>
                <a:gd name="T91" fmla="*/ 70 h 89"/>
                <a:gd name="T92" fmla="*/ 103 w 122"/>
                <a:gd name="T93" fmla="*/ 72 h 89"/>
                <a:gd name="T94" fmla="*/ 16 w 122"/>
                <a:gd name="T95" fmla="*/ 50 h 89"/>
                <a:gd name="T96" fmla="*/ 17 w 122"/>
                <a:gd name="T97" fmla="*/ 55 h 89"/>
                <a:gd name="T98" fmla="*/ 59 w 122"/>
                <a:gd name="T99" fmla="*/ 63 h 89"/>
                <a:gd name="T100" fmla="*/ 18 w 122"/>
                <a:gd name="T101" fmla="*/ 60 h 89"/>
                <a:gd name="T102" fmla="*/ 99 w 122"/>
                <a:gd name="T103" fmla="*/ 71 h 89"/>
                <a:gd name="T104" fmla="*/ 76 w 122"/>
                <a:gd name="T105" fmla="*/ 7 h 89"/>
                <a:gd name="T106" fmla="*/ 105 w 122"/>
                <a:gd name="T107" fmla="*/ 50 h 89"/>
                <a:gd name="T108" fmla="*/ 18 w 122"/>
                <a:gd name="T109" fmla="*/ 54 h 89"/>
                <a:gd name="T110" fmla="*/ 103 w 122"/>
                <a:gd name="T111" fmla="*/ 39 h 89"/>
                <a:gd name="T112" fmla="*/ 106 w 122"/>
                <a:gd name="T113" fmla="*/ 48 h 89"/>
                <a:gd name="T114" fmla="*/ 13 w 122"/>
                <a:gd name="T115" fmla="*/ 50 h 89"/>
                <a:gd name="T116" fmla="*/ 16 w 122"/>
                <a:gd name="T117" fmla="*/ 51 h 89"/>
                <a:gd name="T118" fmla="*/ 17 w 122"/>
                <a:gd name="T119" fmla="*/ 54 h 89"/>
                <a:gd name="T120" fmla="*/ 18 w 122"/>
                <a:gd name="T121" fmla="*/ 56 h 89"/>
                <a:gd name="T122" fmla="*/ 68 w 122"/>
                <a:gd name="T123" fmla="*/ 60 h 89"/>
                <a:gd name="T124" fmla="*/ 99 w 122"/>
                <a:gd name="T125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89">
                  <a:moveTo>
                    <a:pt x="94" y="15"/>
                  </a:moveTo>
                  <a:cubicBezTo>
                    <a:pt x="94" y="15"/>
                    <a:pt x="94" y="15"/>
                    <a:pt x="94" y="15"/>
                  </a:cubicBezTo>
                  <a:cubicBezTo>
                    <a:pt x="94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6" y="17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5"/>
                    <a:pt x="97" y="15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3"/>
                    <a:pt x="97" y="13"/>
                  </a:cubicBezTo>
                  <a:cubicBezTo>
                    <a:pt x="98" y="13"/>
                    <a:pt x="98" y="12"/>
                    <a:pt x="98" y="12"/>
                  </a:cubicBezTo>
                  <a:cubicBezTo>
                    <a:pt x="99" y="11"/>
                    <a:pt x="99" y="11"/>
                    <a:pt x="100" y="11"/>
                  </a:cubicBezTo>
                  <a:cubicBezTo>
                    <a:pt x="100" y="11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3"/>
                    <a:pt x="99" y="14"/>
                    <a:pt x="98" y="14"/>
                  </a:cubicBezTo>
                  <a:cubicBezTo>
                    <a:pt x="98" y="15"/>
                    <a:pt x="98" y="16"/>
                    <a:pt x="97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7"/>
                    <a:pt x="96" y="18"/>
                    <a:pt x="96" y="19"/>
                  </a:cubicBezTo>
                  <a:cubicBezTo>
                    <a:pt x="96" y="19"/>
                    <a:pt x="96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3"/>
                    <a:pt x="96" y="23"/>
                    <a:pt x="97" y="23"/>
                  </a:cubicBezTo>
                  <a:cubicBezTo>
                    <a:pt x="97" y="23"/>
                    <a:pt x="98" y="24"/>
                    <a:pt x="98" y="24"/>
                  </a:cubicBezTo>
                  <a:cubicBezTo>
                    <a:pt x="98" y="25"/>
                    <a:pt x="99" y="25"/>
                    <a:pt x="98" y="25"/>
                  </a:cubicBezTo>
                  <a:cubicBezTo>
                    <a:pt x="99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1" y="25"/>
                    <a:pt x="101" y="25"/>
                    <a:pt x="101" y="24"/>
                  </a:cubicBezTo>
                  <a:cubicBezTo>
                    <a:pt x="101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6"/>
                    <a:pt x="102" y="25"/>
                    <a:pt x="102" y="26"/>
                  </a:cubicBez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4" y="26"/>
                  </a:cubicBezTo>
                  <a:cubicBezTo>
                    <a:pt x="104" y="26"/>
                    <a:pt x="104" y="26"/>
                    <a:pt x="104" y="27"/>
                  </a:cubicBezTo>
                  <a:cubicBezTo>
                    <a:pt x="104" y="27"/>
                    <a:pt x="104" y="26"/>
                    <a:pt x="105" y="26"/>
                  </a:cubicBezTo>
                  <a:cubicBezTo>
                    <a:pt x="105" y="26"/>
                    <a:pt x="105" y="26"/>
                    <a:pt x="106" y="27"/>
                  </a:cubicBezTo>
                  <a:cubicBezTo>
                    <a:pt x="105" y="27"/>
                    <a:pt x="106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4" y="29"/>
                  </a:cubicBezTo>
                  <a:cubicBezTo>
                    <a:pt x="104" y="29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30"/>
                    <a:pt x="103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1" y="29"/>
                    <a:pt x="101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1" y="30"/>
                    <a:pt x="100" y="31"/>
                    <a:pt x="99" y="31"/>
                  </a:cubicBezTo>
                  <a:cubicBezTo>
                    <a:pt x="99" y="31"/>
                    <a:pt x="99" y="32"/>
                    <a:pt x="99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1" y="32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6"/>
                    <a:pt x="102" y="36"/>
                    <a:pt x="103" y="36"/>
                  </a:cubicBezTo>
                  <a:cubicBezTo>
                    <a:pt x="103" y="36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5"/>
                    <a:pt x="104" y="35"/>
                  </a:cubicBezTo>
                  <a:cubicBezTo>
                    <a:pt x="104" y="36"/>
                    <a:pt x="104" y="36"/>
                    <a:pt x="104" y="37"/>
                  </a:cubicBezTo>
                  <a:cubicBezTo>
                    <a:pt x="104" y="37"/>
                    <a:pt x="104" y="36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5" y="37"/>
                    <a:pt x="105" y="37"/>
                    <a:pt x="104" y="38"/>
                  </a:cubicBezTo>
                  <a:cubicBezTo>
                    <a:pt x="105" y="37"/>
                    <a:pt x="105" y="37"/>
                    <a:pt x="106" y="37"/>
                  </a:cubicBezTo>
                  <a:cubicBezTo>
                    <a:pt x="106" y="37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8"/>
                  </a:cubicBezTo>
                  <a:cubicBezTo>
                    <a:pt x="109" y="38"/>
                    <a:pt x="109" y="38"/>
                    <a:pt x="110" y="37"/>
                  </a:cubicBezTo>
                  <a:cubicBezTo>
                    <a:pt x="110" y="38"/>
                    <a:pt x="110" y="38"/>
                    <a:pt x="110" y="39"/>
                  </a:cubicBezTo>
                  <a:cubicBezTo>
                    <a:pt x="110" y="39"/>
                    <a:pt x="109" y="39"/>
                    <a:pt x="108" y="39"/>
                  </a:cubicBezTo>
                  <a:cubicBezTo>
                    <a:pt x="108" y="39"/>
                    <a:pt x="108" y="39"/>
                    <a:pt x="108" y="40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8"/>
                    <a:pt x="106" y="39"/>
                    <a:pt x="106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9"/>
                    <a:pt x="103" y="39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2" y="40"/>
                  </a:cubicBezTo>
                  <a:cubicBezTo>
                    <a:pt x="102" y="40"/>
                    <a:pt x="101" y="41"/>
                    <a:pt x="101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3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3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2" y="43"/>
                    <a:pt x="103" y="43"/>
                    <a:pt x="103" y="43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6"/>
                    <a:pt x="105" y="46"/>
                    <a:pt x="104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7"/>
                    <a:pt x="106" y="47"/>
                  </a:cubicBezTo>
                  <a:cubicBezTo>
                    <a:pt x="106" y="47"/>
                    <a:pt x="106" y="47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7"/>
                    <a:pt x="107" y="47"/>
                  </a:cubicBezTo>
                  <a:cubicBezTo>
                    <a:pt x="107" y="47"/>
                    <a:pt x="107" y="48"/>
                    <a:pt x="107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5" y="48"/>
                  </a:cubicBezTo>
                  <a:cubicBezTo>
                    <a:pt x="105" y="48"/>
                    <a:pt x="105" y="49"/>
                    <a:pt x="106" y="49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106" y="49"/>
                    <a:pt x="107" y="49"/>
                    <a:pt x="107" y="50"/>
                  </a:cubicBezTo>
                  <a:cubicBezTo>
                    <a:pt x="107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1"/>
                    <a:pt x="105" y="51"/>
                  </a:cubicBezTo>
                  <a:cubicBezTo>
                    <a:pt x="105" y="51"/>
                    <a:pt x="105" y="51"/>
                    <a:pt x="104" y="51"/>
                  </a:cubicBezTo>
                  <a:cubicBezTo>
                    <a:pt x="105" y="51"/>
                    <a:pt x="105" y="51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1"/>
                    <a:pt x="102" y="51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49"/>
                    <a:pt x="102" y="49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7"/>
                    <a:pt x="102" y="47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0" y="47"/>
                  </a:cubicBezTo>
                  <a:cubicBezTo>
                    <a:pt x="100" y="47"/>
                    <a:pt x="100" y="47"/>
                    <a:pt x="99" y="47"/>
                  </a:cubicBezTo>
                  <a:cubicBezTo>
                    <a:pt x="99" y="47"/>
                    <a:pt x="100" y="47"/>
                    <a:pt x="100" y="47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9" y="48"/>
                    <a:pt x="99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9"/>
                    <a:pt x="99" y="49"/>
                    <a:pt x="99" y="49"/>
                  </a:cubicBezTo>
                  <a:cubicBezTo>
                    <a:pt x="99" y="49"/>
                    <a:pt x="98" y="50"/>
                    <a:pt x="98" y="50"/>
                  </a:cubicBezTo>
                  <a:cubicBezTo>
                    <a:pt x="98" y="50"/>
                    <a:pt x="99" y="50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8" y="51"/>
                    <a:pt x="98" y="52"/>
                    <a:pt x="98" y="53"/>
                  </a:cubicBezTo>
                  <a:cubicBezTo>
                    <a:pt x="98" y="53"/>
                    <a:pt x="98" y="53"/>
                    <a:pt x="98" y="54"/>
                  </a:cubicBezTo>
                  <a:cubicBezTo>
                    <a:pt x="98" y="54"/>
                    <a:pt x="98" y="55"/>
                    <a:pt x="98" y="55"/>
                  </a:cubicBezTo>
                  <a:cubicBezTo>
                    <a:pt x="97" y="55"/>
                    <a:pt x="97" y="55"/>
                    <a:pt x="97" y="56"/>
                  </a:cubicBezTo>
                  <a:cubicBezTo>
                    <a:pt x="97" y="56"/>
                    <a:pt x="97" y="56"/>
                    <a:pt x="98" y="56"/>
                  </a:cubicBezTo>
                  <a:cubicBezTo>
                    <a:pt x="98" y="57"/>
                    <a:pt x="97" y="57"/>
                    <a:pt x="97" y="57"/>
                  </a:cubicBezTo>
                  <a:cubicBezTo>
                    <a:pt x="97" y="58"/>
                    <a:pt x="97" y="58"/>
                    <a:pt x="97" y="59"/>
                  </a:cubicBezTo>
                  <a:cubicBezTo>
                    <a:pt x="97" y="59"/>
                    <a:pt x="97" y="59"/>
                    <a:pt x="96" y="59"/>
                  </a:cubicBezTo>
                  <a:cubicBezTo>
                    <a:pt x="96" y="59"/>
                    <a:pt x="95" y="59"/>
                    <a:pt x="94" y="60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0"/>
                    <a:pt x="94" y="60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8" y="63"/>
                    <a:pt x="98" y="63"/>
                  </a:cubicBezTo>
                  <a:cubicBezTo>
                    <a:pt x="98" y="63"/>
                    <a:pt x="97" y="63"/>
                    <a:pt x="97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4"/>
                    <a:pt x="100" y="64"/>
                    <a:pt x="101" y="64"/>
                  </a:cubicBezTo>
                  <a:cubicBezTo>
                    <a:pt x="101" y="64"/>
                    <a:pt x="101" y="64"/>
                    <a:pt x="102" y="65"/>
                  </a:cubicBezTo>
                  <a:cubicBezTo>
                    <a:pt x="102" y="64"/>
                    <a:pt x="102" y="64"/>
                    <a:pt x="103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2" y="64"/>
                    <a:pt x="102" y="65"/>
                    <a:pt x="102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7"/>
                    <a:pt x="105" y="67"/>
                  </a:cubicBezTo>
                  <a:cubicBezTo>
                    <a:pt x="105" y="67"/>
                    <a:pt x="106" y="67"/>
                    <a:pt x="106" y="68"/>
                  </a:cubicBezTo>
                  <a:cubicBezTo>
                    <a:pt x="106" y="68"/>
                    <a:pt x="106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08" y="71"/>
                    <a:pt x="107" y="72"/>
                    <a:pt x="108" y="72"/>
                  </a:cubicBezTo>
                  <a:cubicBezTo>
                    <a:pt x="108" y="72"/>
                    <a:pt x="108" y="72"/>
                    <a:pt x="109" y="72"/>
                  </a:cubicBezTo>
                  <a:cubicBezTo>
                    <a:pt x="109" y="72"/>
                    <a:pt x="109" y="73"/>
                    <a:pt x="109" y="73"/>
                  </a:cubicBezTo>
                  <a:cubicBezTo>
                    <a:pt x="109" y="73"/>
                    <a:pt x="109" y="74"/>
                    <a:pt x="110" y="74"/>
                  </a:cubicBezTo>
                  <a:cubicBezTo>
                    <a:pt x="110" y="74"/>
                    <a:pt x="110" y="74"/>
                    <a:pt x="109" y="74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0" y="75"/>
                    <a:pt x="111" y="75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7"/>
                    <a:pt x="112" y="78"/>
                    <a:pt x="113" y="78"/>
                  </a:cubicBezTo>
                  <a:cubicBezTo>
                    <a:pt x="113" y="78"/>
                    <a:pt x="113" y="78"/>
                    <a:pt x="114" y="78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4" y="80"/>
                    <a:pt x="115" y="80"/>
                  </a:cubicBezTo>
                  <a:cubicBezTo>
                    <a:pt x="115" y="80"/>
                    <a:pt x="115" y="80"/>
                    <a:pt x="115" y="81"/>
                  </a:cubicBezTo>
                  <a:cubicBezTo>
                    <a:pt x="115" y="81"/>
                    <a:pt x="116" y="81"/>
                    <a:pt x="116" y="81"/>
                  </a:cubicBezTo>
                  <a:cubicBezTo>
                    <a:pt x="116" y="81"/>
                    <a:pt x="116" y="81"/>
                    <a:pt x="117" y="81"/>
                  </a:cubicBezTo>
                  <a:cubicBezTo>
                    <a:pt x="117" y="81"/>
                    <a:pt x="117" y="82"/>
                    <a:pt x="117" y="82"/>
                  </a:cubicBezTo>
                  <a:cubicBezTo>
                    <a:pt x="117" y="82"/>
                    <a:pt x="117" y="82"/>
                    <a:pt x="116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3"/>
                    <a:pt x="118" y="83"/>
                    <a:pt x="118" y="84"/>
                  </a:cubicBezTo>
                  <a:cubicBezTo>
                    <a:pt x="119" y="84"/>
                    <a:pt x="119" y="85"/>
                    <a:pt x="120" y="85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20" y="86"/>
                    <a:pt x="120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2" y="88"/>
                    <a:pt x="122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89"/>
                    <a:pt x="121" y="88"/>
                    <a:pt x="120" y="88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19" y="87"/>
                    <a:pt x="119" y="87"/>
                    <a:pt x="118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6"/>
                    <a:pt x="118" y="86"/>
                    <a:pt x="118" y="86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6" y="84"/>
                    <a:pt x="116" y="84"/>
                  </a:cubicBezTo>
                  <a:cubicBezTo>
                    <a:pt x="116" y="83"/>
                    <a:pt x="115" y="83"/>
                    <a:pt x="115" y="83"/>
                  </a:cubicBezTo>
                  <a:cubicBezTo>
                    <a:pt x="115" y="83"/>
                    <a:pt x="115" y="83"/>
                    <a:pt x="115" y="82"/>
                  </a:cubicBezTo>
                  <a:cubicBezTo>
                    <a:pt x="114" y="82"/>
                    <a:pt x="114" y="81"/>
                    <a:pt x="113" y="81"/>
                  </a:cubicBezTo>
                  <a:cubicBezTo>
                    <a:pt x="113" y="81"/>
                    <a:pt x="113" y="80"/>
                    <a:pt x="112" y="80"/>
                  </a:cubicBezTo>
                  <a:cubicBezTo>
                    <a:pt x="112" y="79"/>
                    <a:pt x="112" y="80"/>
                    <a:pt x="112" y="80"/>
                  </a:cubicBezTo>
                  <a:cubicBezTo>
                    <a:pt x="111" y="79"/>
                    <a:pt x="110" y="78"/>
                    <a:pt x="110" y="78"/>
                  </a:cubicBezTo>
                  <a:cubicBezTo>
                    <a:pt x="110" y="77"/>
                    <a:pt x="109" y="77"/>
                    <a:pt x="109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6"/>
                    <a:pt x="108" y="76"/>
                    <a:pt x="107" y="76"/>
                  </a:cubicBezTo>
                  <a:cubicBezTo>
                    <a:pt x="107" y="76"/>
                    <a:pt x="107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4"/>
                    <a:pt x="106" y="74"/>
                    <a:pt x="105" y="7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4"/>
                    <a:pt x="103" y="73"/>
                    <a:pt x="103" y="73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2" y="74"/>
                    <a:pt x="102" y="73"/>
                    <a:pt x="102" y="73"/>
                  </a:cubicBezTo>
                  <a:cubicBezTo>
                    <a:pt x="102" y="73"/>
                    <a:pt x="101" y="74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2"/>
                    <a:pt x="100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9" y="70"/>
                    <a:pt x="99" y="70"/>
                    <a:pt x="99" y="69"/>
                  </a:cubicBezTo>
                  <a:cubicBezTo>
                    <a:pt x="100" y="69"/>
                    <a:pt x="99" y="68"/>
                    <a:pt x="99" y="68"/>
                  </a:cubicBezTo>
                  <a:cubicBezTo>
                    <a:pt x="98" y="68"/>
                    <a:pt x="97" y="68"/>
                    <a:pt x="96" y="68"/>
                  </a:cubicBezTo>
                  <a:cubicBezTo>
                    <a:pt x="96" y="67"/>
                    <a:pt x="96" y="67"/>
                    <a:pt x="95" y="66"/>
                  </a:cubicBezTo>
                  <a:cubicBezTo>
                    <a:pt x="95" y="66"/>
                    <a:pt x="95" y="66"/>
                    <a:pt x="95" y="67"/>
                  </a:cubicBezTo>
                  <a:cubicBezTo>
                    <a:pt x="95" y="66"/>
                    <a:pt x="94" y="66"/>
                    <a:pt x="94" y="66"/>
                  </a:cubicBezTo>
                  <a:cubicBezTo>
                    <a:pt x="94" y="66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5"/>
                    <a:pt x="92" y="65"/>
                    <a:pt x="92" y="65"/>
                  </a:cubicBezTo>
                  <a:cubicBezTo>
                    <a:pt x="92" y="65"/>
                    <a:pt x="91" y="66"/>
                    <a:pt x="91" y="66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7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7"/>
                    <a:pt x="88" y="67"/>
                  </a:cubicBezTo>
                  <a:cubicBezTo>
                    <a:pt x="88" y="67"/>
                    <a:pt x="87" y="67"/>
                    <a:pt x="87" y="67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7" y="66"/>
                    <a:pt x="87" y="66"/>
                    <a:pt x="86" y="66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6"/>
                    <a:pt x="84" y="66"/>
                  </a:cubicBezTo>
                  <a:cubicBezTo>
                    <a:pt x="84" y="66"/>
                    <a:pt x="84" y="66"/>
                    <a:pt x="83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2" y="66"/>
                    <a:pt x="82" y="65"/>
                    <a:pt x="81" y="65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2" y="65"/>
                    <a:pt x="82" y="65"/>
                    <a:pt x="82" y="64"/>
                  </a:cubicBezTo>
                  <a:cubicBezTo>
                    <a:pt x="82" y="64"/>
                    <a:pt x="81" y="64"/>
                    <a:pt x="81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0" y="64"/>
                    <a:pt x="79" y="64"/>
                  </a:cubicBezTo>
                  <a:cubicBezTo>
                    <a:pt x="79" y="64"/>
                    <a:pt x="79" y="63"/>
                    <a:pt x="79" y="63"/>
                  </a:cubicBezTo>
                  <a:cubicBezTo>
                    <a:pt x="79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8" y="63"/>
                    <a:pt x="78" y="63"/>
                    <a:pt x="78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5" y="63"/>
                    <a:pt x="75" y="63"/>
                    <a:pt x="75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4" y="62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2" y="61"/>
                  </a:cubicBezTo>
                  <a:cubicBezTo>
                    <a:pt x="72" y="61"/>
                    <a:pt x="72" y="61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1"/>
                  </a:cubicBezTo>
                  <a:cubicBezTo>
                    <a:pt x="71" y="61"/>
                    <a:pt x="70" y="61"/>
                    <a:pt x="70" y="61"/>
                  </a:cubicBezTo>
                  <a:cubicBezTo>
                    <a:pt x="70" y="60"/>
                    <a:pt x="70" y="60"/>
                    <a:pt x="70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7" y="61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6" y="62"/>
                    <a:pt x="67" y="62"/>
                  </a:cubicBezTo>
                  <a:cubicBezTo>
                    <a:pt x="66" y="62"/>
                    <a:pt x="65" y="62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4"/>
                    <a:pt x="62" y="64"/>
                  </a:cubicBezTo>
                  <a:cubicBezTo>
                    <a:pt x="62" y="64"/>
                    <a:pt x="62" y="64"/>
                    <a:pt x="63" y="65"/>
                  </a:cubicBezTo>
                  <a:cubicBezTo>
                    <a:pt x="62" y="65"/>
                    <a:pt x="62" y="64"/>
                    <a:pt x="62" y="64"/>
                  </a:cubicBezTo>
                  <a:cubicBezTo>
                    <a:pt x="62" y="64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2" y="63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4"/>
                  </a:cubicBezTo>
                  <a:cubicBezTo>
                    <a:pt x="61" y="64"/>
                    <a:pt x="61" y="64"/>
                    <a:pt x="60" y="64"/>
                  </a:cubicBezTo>
                  <a:cubicBezTo>
                    <a:pt x="60" y="63"/>
                    <a:pt x="59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7" y="64"/>
                    <a:pt x="57" y="64"/>
                  </a:cubicBezTo>
                  <a:cubicBezTo>
                    <a:pt x="57" y="64"/>
                    <a:pt x="57" y="64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3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4"/>
                    <a:pt x="54" y="64"/>
                    <a:pt x="53" y="64"/>
                  </a:cubicBezTo>
                  <a:cubicBezTo>
                    <a:pt x="52" y="63"/>
                    <a:pt x="52" y="64"/>
                    <a:pt x="51" y="64"/>
                  </a:cubicBezTo>
                  <a:cubicBezTo>
                    <a:pt x="51" y="64"/>
                    <a:pt x="51" y="63"/>
                    <a:pt x="51" y="63"/>
                  </a:cubicBezTo>
                  <a:cubicBezTo>
                    <a:pt x="51" y="63"/>
                    <a:pt x="50" y="63"/>
                    <a:pt x="5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49" y="63"/>
                    <a:pt x="49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7" y="63"/>
                    <a:pt x="47" y="63"/>
                    <a:pt x="46" y="63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4" y="65"/>
                    <a:pt x="44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1" y="66"/>
                    <a:pt x="41" y="65"/>
                    <a:pt x="40" y="65"/>
                  </a:cubicBezTo>
                  <a:cubicBezTo>
                    <a:pt x="40" y="65"/>
                    <a:pt x="39" y="65"/>
                    <a:pt x="39" y="65"/>
                  </a:cubicBezTo>
                  <a:cubicBezTo>
                    <a:pt x="38" y="65"/>
                    <a:pt x="37" y="65"/>
                    <a:pt x="37" y="65"/>
                  </a:cubicBezTo>
                  <a:cubicBezTo>
                    <a:pt x="37" y="64"/>
                    <a:pt x="37" y="64"/>
                    <a:pt x="36" y="65"/>
                  </a:cubicBezTo>
                  <a:cubicBezTo>
                    <a:pt x="36" y="65"/>
                    <a:pt x="35" y="65"/>
                    <a:pt x="34" y="65"/>
                  </a:cubicBezTo>
                  <a:cubicBezTo>
                    <a:pt x="34" y="64"/>
                    <a:pt x="33" y="65"/>
                    <a:pt x="33" y="65"/>
                  </a:cubicBezTo>
                  <a:cubicBezTo>
                    <a:pt x="33" y="65"/>
                    <a:pt x="32" y="65"/>
                    <a:pt x="32" y="66"/>
                  </a:cubicBezTo>
                  <a:cubicBezTo>
                    <a:pt x="31" y="65"/>
                    <a:pt x="30" y="65"/>
                    <a:pt x="30" y="66"/>
                  </a:cubicBezTo>
                  <a:cubicBezTo>
                    <a:pt x="29" y="66"/>
                    <a:pt x="29" y="65"/>
                    <a:pt x="29" y="65"/>
                  </a:cubicBezTo>
                  <a:cubicBezTo>
                    <a:pt x="29" y="65"/>
                    <a:pt x="29" y="65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7" y="66"/>
                    <a:pt x="27" y="65"/>
                    <a:pt x="26" y="65"/>
                  </a:cubicBezTo>
                  <a:cubicBezTo>
                    <a:pt x="26" y="65"/>
                    <a:pt x="26" y="65"/>
                    <a:pt x="26" y="64"/>
                  </a:cubicBezTo>
                  <a:cubicBezTo>
                    <a:pt x="26" y="64"/>
                    <a:pt x="25" y="64"/>
                    <a:pt x="25" y="64"/>
                  </a:cubicBezTo>
                  <a:cubicBezTo>
                    <a:pt x="25" y="64"/>
                    <a:pt x="25" y="64"/>
                    <a:pt x="24" y="63"/>
                  </a:cubicBezTo>
                  <a:cubicBezTo>
                    <a:pt x="24" y="64"/>
                    <a:pt x="23" y="63"/>
                    <a:pt x="23" y="64"/>
                  </a:cubicBezTo>
                  <a:cubicBezTo>
                    <a:pt x="23" y="64"/>
                    <a:pt x="23" y="64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3"/>
                    <a:pt x="20" y="63"/>
                    <a:pt x="19" y="63"/>
                  </a:cubicBezTo>
                  <a:cubicBezTo>
                    <a:pt x="19" y="63"/>
                    <a:pt x="19" y="63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1"/>
                    <a:pt x="17" y="61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6" y="59"/>
                    <a:pt x="16" y="59"/>
                  </a:cubicBezTo>
                  <a:cubicBezTo>
                    <a:pt x="16" y="59"/>
                    <a:pt x="16" y="59"/>
                    <a:pt x="15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4" y="58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6"/>
                    <a:pt x="13" y="56"/>
                  </a:cubicBezTo>
                  <a:cubicBezTo>
                    <a:pt x="13" y="55"/>
                    <a:pt x="12" y="55"/>
                    <a:pt x="12" y="55"/>
                  </a:cubicBezTo>
                  <a:cubicBezTo>
                    <a:pt x="12" y="54"/>
                    <a:pt x="11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9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5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5" y="57"/>
                    <a:pt x="6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8"/>
                  </a:cubicBezTo>
                  <a:cubicBezTo>
                    <a:pt x="5" y="58"/>
                    <a:pt x="5" y="58"/>
                    <a:pt x="4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3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8"/>
                    <a:pt x="3" y="58"/>
                    <a:pt x="3" y="58"/>
                  </a:cubicBezTo>
                  <a:cubicBezTo>
                    <a:pt x="3" y="57"/>
                    <a:pt x="4" y="5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6" y="56"/>
                    <a:pt x="5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2"/>
                    <a:pt x="8" y="52"/>
                  </a:cubicBezTo>
                  <a:cubicBezTo>
                    <a:pt x="8" y="51"/>
                    <a:pt x="8" y="51"/>
                    <a:pt x="7" y="51"/>
                  </a:cubicBezTo>
                  <a:cubicBezTo>
                    <a:pt x="7" y="51"/>
                    <a:pt x="7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48"/>
                    <a:pt x="6" y="47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5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1" y="43"/>
                    <a:pt x="1" y="43"/>
                  </a:cubicBezTo>
                  <a:cubicBezTo>
                    <a:pt x="1" y="43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0"/>
                  </a:cubicBezTo>
                  <a:cubicBezTo>
                    <a:pt x="1" y="40"/>
                    <a:pt x="1" y="39"/>
                    <a:pt x="1" y="39"/>
                  </a:cubicBezTo>
                  <a:cubicBezTo>
                    <a:pt x="2" y="39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5" y="30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9" y="27"/>
                  </a:cubicBezTo>
                  <a:cubicBezTo>
                    <a:pt x="9" y="26"/>
                    <a:pt x="10" y="27"/>
                    <a:pt x="10" y="26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2" y="19"/>
                    <a:pt x="23" y="19"/>
                  </a:cubicBezTo>
                  <a:cubicBezTo>
                    <a:pt x="23" y="19"/>
                    <a:pt x="23" y="19"/>
                    <a:pt x="24" y="19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7"/>
                    <a:pt x="30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3" y="16"/>
                    <a:pt x="33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9" y="14"/>
                    <a:pt x="39" y="14"/>
                    <a:pt x="40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5"/>
                  </a:cubicBezTo>
                  <a:cubicBezTo>
                    <a:pt x="41" y="15"/>
                    <a:pt x="41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5"/>
                    <a:pt x="45" y="15"/>
                  </a:cubicBezTo>
                  <a:cubicBezTo>
                    <a:pt x="45" y="15"/>
                    <a:pt x="45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4" y="15"/>
                    <a:pt x="54" y="15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6" y="14"/>
                    <a:pt x="56" y="15"/>
                    <a:pt x="56" y="15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4"/>
                    <a:pt x="57" y="14"/>
                  </a:cubicBezTo>
                  <a:cubicBezTo>
                    <a:pt x="57" y="14"/>
                    <a:pt x="57" y="13"/>
                    <a:pt x="57" y="13"/>
                  </a:cubicBezTo>
                  <a:cubicBezTo>
                    <a:pt x="57" y="13"/>
                    <a:pt x="57" y="12"/>
                    <a:pt x="57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8" y="12"/>
                    <a:pt x="58" y="11"/>
                  </a:cubicBezTo>
                  <a:cubicBezTo>
                    <a:pt x="58" y="11"/>
                    <a:pt x="58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0"/>
                    <a:pt x="59" y="10"/>
                  </a:cubicBezTo>
                  <a:cubicBezTo>
                    <a:pt x="59" y="10"/>
                    <a:pt x="58" y="10"/>
                    <a:pt x="58" y="10"/>
                  </a:cubicBezTo>
                  <a:cubicBezTo>
                    <a:pt x="58" y="10"/>
                    <a:pt x="58" y="9"/>
                    <a:pt x="58" y="9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57" y="9"/>
                    <a:pt x="57" y="9"/>
                    <a:pt x="57" y="8"/>
                  </a:cubicBezTo>
                  <a:cubicBezTo>
                    <a:pt x="57" y="8"/>
                    <a:pt x="57" y="8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9" y="9"/>
                    <a:pt x="59" y="10"/>
                  </a:cubicBezTo>
                  <a:cubicBezTo>
                    <a:pt x="60" y="10"/>
                    <a:pt x="61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1"/>
                    <a:pt x="62" y="11"/>
                  </a:cubicBezTo>
                  <a:cubicBezTo>
                    <a:pt x="61" y="11"/>
                    <a:pt x="61" y="11"/>
                    <a:pt x="62" y="12"/>
                  </a:cubicBezTo>
                  <a:cubicBezTo>
                    <a:pt x="62" y="12"/>
                    <a:pt x="62" y="12"/>
                    <a:pt x="62" y="13"/>
                  </a:cubicBezTo>
                  <a:cubicBezTo>
                    <a:pt x="63" y="13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3"/>
                    <a:pt x="63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5" y="13"/>
                    <a:pt x="65" y="13"/>
                  </a:cubicBezTo>
                  <a:cubicBezTo>
                    <a:pt x="65" y="13"/>
                    <a:pt x="64" y="12"/>
                    <a:pt x="65" y="11"/>
                  </a:cubicBezTo>
                  <a:cubicBezTo>
                    <a:pt x="64" y="11"/>
                    <a:pt x="64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3" y="9"/>
                    <a:pt x="63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5" y="8"/>
                    <a:pt x="65" y="7"/>
                  </a:cubicBezTo>
                  <a:cubicBezTo>
                    <a:pt x="65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8"/>
                    <a:pt x="66" y="8"/>
                    <a:pt x="67" y="8"/>
                  </a:cubicBezTo>
                  <a:cubicBezTo>
                    <a:pt x="67" y="8"/>
                    <a:pt x="67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6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3"/>
                    <a:pt x="67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5"/>
                    <a:pt x="68" y="5"/>
                  </a:cubicBezTo>
                  <a:cubicBezTo>
                    <a:pt x="68" y="5"/>
                    <a:pt x="68" y="6"/>
                    <a:pt x="68" y="6"/>
                  </a:cubicBezTo>
                  <a:cubicBezTo>
                    <a:pt x="69" y="6"/>
                    <a:pt x="69" y="6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8"/>
                    <a:pt x="69" y="8"/>
                    <a:pt x="69" y="7"/>
                  </a:cubicBezTo>
                  <a:cubicBezTo>
                    <a:pt x="69" y="7"/>
                    <a:pt x="69" y="8"/>
                    <a:pt x="69" y="8"/>
                  </a:cubicBezTo>
                  <a:cubicBezTo>
                    <a:pt x="69" y="8"/>
                    <a:pt x="69" y="8"/>
                    <a:pt x="69" y="9"/>
                  </a:cubicBezTo>
                  <a:cubicBezTo>
                    <a:pt x="69" y="9"/>
                    <a:pt x="69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2" y="9"/>
                  </a:cubicBezTo>
                  <a:cubicBezTo>
                    <a:pt x="72" y="9"/>
                    <a:pt x="73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5" y="9"/>
                    <a:pt x="75" y="9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8"/>
                    <a:pt x="76" y="8"/>
                    <a:pt x="76" y="7"/>
                  </a:cubicBezTo>
                  <a:cubicBezTo>
                    <a:pt x="76" y="7"/>
                    <a:pt x="75" y="7"/>
                    <a:pt x="75" y="7"/>
                  </a:cubicBezTo>
                  <a:cubicBezTo>
                    <a:pt x="76" y="7"/>
                    <a:pt x="77" y="7"/>
                    <a:pt x="77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8"/>
                    <a:pt x="78" y="8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5"/>
                    <a:pt x="79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9" y="5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80" y="2"/>
                  </a:cubicBezTo>
                  <a:cubicBezTo>
                    <a:pt x="80" y="2"/>
                    <a:pt x="79" y="2"/>
                    <a:pt x="79" y="2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2"/>
                    <a:pt x="80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80" y="2"/>
                    <a:pt x="80" y="2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1" y="3"/>
                    <a:pt x="81" y="3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5"/>
                    <a:pt x="81" y="5"/>
                    <a:pt x="80" y="5"/>
                  </a:cubicBezTo>
                  <a:cubicBezTo>
                    <a:pt x="81" y="5"/>
                    <a:pt x="81" y="5"/>
                    <a:pt x="82" y="6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82" y="5"/>
                    <a:pt x="82" y="5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4" y="3"/>
                    <a:pt x="84" y="3"/>
                  </a:cubicBezTo>
                  <a:cubicBezTo>
                    <a:pt x="85" y="3"/>
                    <a:pt x="85" y="3"/>
                    <a:pt x="86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1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89" y="2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90" y="3"/>
                    <a:pt x="90" y="2"/>
                    <a:pt x="91" y="2"/>
                  </a:cubicBezTo>
                  <a:cubicBezTo>
                    <a:pt x="91" y="2"/>
                    <a:pt x="91" y="2"/>
                    <a:pt x="91" y="3"/>
                  </a:cubicBezTo>
                  <a:cubicBezTo>
                    <a:pt x="91" y="3"/>
                    <a:pt x="92" y="2"/>
                    <a:pt x="92" y="2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5"/>
                    <a:pt x="93" y="5"/>
                    <a:pt x="94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4"/>
                    <a:pt x="95" y="4"/>
                    <a:pt x="95" y="4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2"/>
                    <a:pt x="96" y="2"/>
                  </a:cubicBezTo>
                  <a:cubicBezTo>
                    <a:pt x="96" y="2"/>
                    <a:pt x="96" y="2"/>
                    <a:pt x="96" y="3"/>
                  </a:cubicBezTo>
                  <a:cubicBezTo>
                    <a:pt x="97" y="3"/>
                    <a:pt x="97" y="2"/>
                    <a:pt x="97" y="2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1"/>
                    <a:pt x="98" y="1"/>
                    <a:pt x="98" y="0"/>
                  </a:cubicBezTo>
                  <a:cubicBezTo>
                    <a:pt x="99" y="0"/>
                    <a:pt x="99" y="0"/>
                    <a:pt x="100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9" y="3"/>
                    <a:pt x="99" y="3"/>
                    <a:pt x="99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8" y="4"/>
                    <a:pt x="98" y="4"/>
                    <a:pt x="98" y="5"/>
                  </a:cubicBezTo>
                  <a:cubicBezTo>
                    <a:pt x="98" y="5"/>
                    <a:pt x="98" y="5"/>
                    <a:pt x="97" y="5"/>
                  </a:cubicBezTo>
                  <a:cubicBezTo>
                    <a:pt x="99" y="5"/>
                    <a:pt x="99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5"/>
                    <a:pt x="101" y="4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0" y="8"/>
                    <a:pt x="100" y="8"/>
                  </a:cubicBezTo>
                  <a:cubicBezTo>
                    <a:pt x="100" y="8"/>
                    <a:pt x="99" y="8"/>
                    <a:pt x="99" y="8"/>
                  </a:cubicBezTo>
                  <a:cubicBezTo>
                    <a:pt x="99" y="8"/>
                    <a:pt x="99" y="9"/>
                    <a:pt x="99" y="9"/>
                  </a:cubicBezTo>
                  <a:cubicBezTo>
                    <a:pt x="99" y="9"/>
                    <a:pt x="98" y="9"/>
                    <a:pt x="98" y="9"/>
                  </a:cubicBezTo>
                  <a:cubicBezTo>
                    <a:pt x="98" y="9"/>
                    <a:pt x="98" y="8"/>
                    <a:pt x="98" y="8"/>
                  </a:cubicBezTo>
                  <a:cubicBezTo>
                    <a:pt x="98" y="8"/>
                    <a:pt x="98" y="8"/>
                    <a:pt x="97" y="8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9"/>
                    <a:pt x="98" y="9"/>
                    <a:pt x="97" y="9"/>
                  </a:cubicBezTo>
                  <a:cubicBezTo>
                    <a:pt x="97" y="9"/>
                    <a:pt x="97" y="9"/>
                    <a:pt x="97" y="10"/>
                  </a:cubicBezTo>
                  <a:cubicBezTo>
                    <a:pt x="97" y="10"/>
                    <a:pt x="96" y="10"/>
                    <a:pt x="96" y="11"/>
                  </a:cubicBezTo>
                  <a:cubicBezTo>
                    <a:pt x="96" y="11"/>
                    <a:pt x="96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7" y="12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4"/>
                    <a:pt x="94" y="15"/>
                    <a:pt x="95" y="15"/>
                  </a:cubicBezTo>
                  <a:lnTo>
                    <a:pt x="94" y="15"/>
                  </a:lnTo>
                  <a:close/>
                  <a:moveTo>
                    <a:pt x="95" y="18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4" y="19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5" y="19"/>
                    <a:pt x="95" y="1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lose/>
                  <a:moveTo>
                    <a:pt x="73" y="10"/>
                  </a:move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10"/>
                    <a:pt x="73" y="10"/>
                    <a:pt x="73" y="10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1" y="53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15" y="52"/>
                  </a:moveTo>
                  <a:cubicBezTo>
                    <a:pt x="16" y="52"/>
                    <a:pt x="16" y="51"/>
                    <a:pt x="16" y="51"/>
                  </a:cubicBezTo>
                  <a:cubicBezTo>
                    <a:pt x="16" y="51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2" y="51"/>
                  </a:move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lose/>
                  <a:moveTo>
                    <a:pt x="10" y="49"/>
                  </a:move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10" y="49"/>
                    <a:pt x="10" y="49"/>
                  </a:cubicBezTo>
                  <a:close/>
                  <a:moveTo>
                    <a:pt x="13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lose/>
                  <a:moveTo>
                    <a:pt x="8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lnTo>
                    <a:pt x="3" y="41"/>
                  </a:ln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106" y="49"/>
                  </a:move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lose/>
                  <a:moveTo>
                    <a:pt x="65" y="10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lose/>
                  <a:moveTo>
                    <a:pt x="100" y="8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15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lose/>
                  <a:moveTo>
                    <a:pt x="6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lose/>
                  <a:moveTo>
                    <a:pt x="105" y="28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lose/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2"/>
                    <a:pt x="99" y="2"/>
                    <a:pt x="99" y="2"/>
                  </a:cubicBezTo>
                  <a:close/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lose/>
                  <a:moveTo>
                    <a:pt x="98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lose/>
                  <a:moveTo>
                    <a:pt x="18" y="56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4" y="55"/>
                  </a:moveTo>
                  <a:cubicBezTo>
                    <a:pt x="14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8" y="61"/>
                  </a:moveTo>
                  <a:cubicBezTo>
                    <a:pt x="18" y="60"/>
                    <a:pt x="18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lose/>
                  <a:moveTo>
                    <a:pt x="102" y="68"/>
                  </a:moveTo>
                  <a:cubicBezTo>
                    <a:pt x="101" y="68"/>
                    <a:pt x="101" y="68"/>
                    <a:pt x="100" y="68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9"/>
                    <a:pt x="101" y="70"/>
                    <a:pt x="101" y="70"/>
                  </a:cubicBezTo>
                  <a:cubicBezTo>
                    <a:pt x="101" y="70"/>
                    <a:pt x="102" y="70"/>
                    <a:pt x="102" y="70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3" y="69"/>
                    <a:pt x="102" y="69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lose/>
                  <a:moveTo>
                    <a:pt x="19" y="61"/>
                  </a:moveTo>
                  <a:cubicBezTo>
                    <a:pt x="18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9" y="62"/>
                  </a:cubicBezTo>
                  <a:cubicBezTo>
                    <a:pt x="19" y="61"/>
                    <a:pt x="19" y="61"/>
                    <a:pt x="19" y="61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8" y="59"/>
                  </a:cubicBezTo>
                  <a:cubicBezTo>
                    <a:pt x="17" y="59"/>
                    <a:pt x="17" y="59"/>
                    <a:pt x="17" y="59"/>
                  </a:cubicBezTo>
                  <a:close/>
                  <a:moveTo>
                    <a:pt x="64" y="11"/>
                  </a:moveTo>
                  <a:cubicBezTo>
                    <a:pt x="64" y="11"/>
                    <a:pt x="64" y="11"/>
                    <a:pt x="64" y="11"/>
                  </a:cubicBezTo>
                  <a:cubicBezTo>
                    <a:pt x="65" y="11"/>
                    <a:pt x="64" y="10"/>
                    <a:pt x="64" y="10"/>
                  </a:cubicBezTo>
                  <a:cubicBezTo>
                    <a:pt x="64" y="10"/>
                    <a:pt x="64" y="10"/>
                    <a:pt x="64" y="11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0" y="11"/>
                  </a:cubicBezTo>
                  <a:cubicBezTo>
                    <a:pt x="60" y="11"/>
                    <a:pt x="60" y="12"/>
                    <a:pt x="60" y="12"/>
                  </a:cubicBezTo>
                  <a:cubicBezTo>
                    <a:pt x="60" y="12"/>
                    <a:pt x="60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103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3" y="72"/>
                  </a:cubicBezTo>
                  <a:close/>
                  <a:moveTo>
                    <a:pt x="67" y="52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7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99" y="68"/>
                  </a:moveTo>
                  <a:cubicBezTo>
                    <a:pt x="99" y="68"/>
                    <a:pt x="100" y="68"/>
                    <a:pt x="100" y="68"/>
                  </a:cubicBezTo>
                  <a:cubicBezTo>
                    <a:pt x="100" y="68"/>
                    <a:pt x="100" y="68"/>
                    <a:pt x="99" y="68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4" y="13"/>
                  </a:cubicBezTo>
                  <a:cubicBezTo>
                    <a:pt x="94" y="13"/>
                    <a:pt x="94" y="14"/>
                    <a:pt x="94" y="14"/>
                  </a:cubicBezTo>
                  <a:cubicBezTo>
                    <a:pt x="94" y="14"/>
                    <a:pt x="94" y="14"/>
                    <a:pt x="95" y="14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63" y="10"/>
                  </a:move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lose/>
                  <a:moveTo>
                    <a:pt x="89" y="66"/>
                  </a:move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7" y="2"/>
                  </a:cubicBezTo>
                  <a:close/>
                  <a:moveTo>
                    <a:pt x="12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lose/>
                  <a:moveTo>
                    <a:pt x="17" y="55"/>
                  </a:move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lose/>
                  <a:moveTo>
                    <a:pt x="100" y="33"/>
                  </a:move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lose/>
                  <a:moveTo>
                    <a:pt x="101" y="7"/>
                  </a:move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lose/>
                  <a:moveTo>
                    <a:pt x="56" y="15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59" y="63"/>
                  </a:move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59" y="63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lose/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lose/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lose/>
                  <a:moveTo>
                    <a:pt x="16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42" y="62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lose/>
                  <a:moveTo>
                    <a:pt x="64" y="14"/>
                  </a:move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lose/>
                  <a:moveTo>
                    <a:pt x="84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99" y="71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lose/>
                  <a:moveTo>
                    <a:pt x="102" y="39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lose/>
                  <a:moveTo>
                    <a:pt x="4" y="41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3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lose/>
                  <a:moveTo>
                    <a:pt x="102" y="43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lose/>
                  <a:moveTo>
                    <a:pt x="76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105" y="46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5" y="46"/>
                    <a:pt x="105" y="46"/>
                  </a:cubicBezTo>
                  <a:close/>
                  <a:moveTo>
                    <a:pt x="101" y="47"/>
                  </a:move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1" y="47"/>
                  </a:cubicBezTo>
                  <a:close/>
                  <a:moveTo>
                    <a:pt x="107" y="47"/>
                  </a:move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3" y="50"/>
                    <a:pt x="13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05" y="50"/>
                  </a:moveTo>
                  <a:cubicBezTo>
                    <a:pt x="105" y="50"/>
                    <a:pt x="105" y="50"/>
                    <a:pt x="105" y="50"/>
                  </a:cubicBezTo>
                  <a:cubicBezTo>
                    <a:pt x="105" y="50"/>
                    <a:pt x="105" y="50"/>
                    <a:pt x="105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04" y="50"/>
                  </a:move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lose/>
                  <a:moveTo>
                    <a:pt x="78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lose/>
                  <a:moveTo>
                    <a:pt x="8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  <a:moveTo>
                    <a:pt x="74" y="20"/>
                  </a:move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lose/>
                  <a:moveTo>
                    <a:pt x="9" y="3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101" y="30"/>
                  </a:move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100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9"/>
                    <a:pt x="53" y="39"/>
                    <a:pt x="53" y="39"/>
                  </a:cubicBezTo>
                  <a:lnTo>
                    <a:pt x="53" y="38"/>
                  </a:lnTo>
                  <a:close/>
                  <a:moveTo>
                    <a:pt x="103" y="39"/>
                  </a:moveTo>
                  <a:cubicBezTo>
                    <a:pt x="103" y="39"/>
                    <a:pt x="103" y="39"/>
                    <a:pt x="103" y="39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38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01" y="40"/>
                  </a:move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lose/>
                  <a:moveTo>
                    <a:pt x="101" y="41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lose/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  <a:moveTo>
                    <a:pt x="9" y="44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9" y="44"/>
                  </a:ln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lose/>
                  <a:moveTo>
                    <a:pt x="106" y="48"/>
                  </a:move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lose/>
                  <a:moveTo>
                    <a:pt x="11" y="48"/>
                  </a:move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8"/>
                  </a:cubicBezTo>
                  <a:close/>
                  <a:moveTo>
                    <a:pt x="7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7" y="49"/>
                  </a:lnTo>
                  <a:close/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3" y="50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5" y="51"/>
                  </a:move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15" y="53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lose/>
                  <a:moveTo>
                    <a:pt x="16" y="54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3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56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lose/>
                  <a:moveTo>
                    <a:pt x="18" y="56"/>
                  </a:move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7" y="56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lose/>
                  <a:moveTo>
                    <a:pt x="17" y="58"/>
                  </a:moveTo>
                  <a:cubicBezTo>
                    <a:pt x="17" y="58"/>
                    <a:pt x="17" y="58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lose/>
                  <a:moveTo>
                    <a:pt x="18" y="58"/>
                  </a:moveTo>
                  <a:cubicBezTo>
                    <a:pt x="18" y="58"/>
                    <a:pt x="18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17" y="58"/>
                    <a:pt x="17" y="58"/>
                    <a:pt x="17" y="58"/>
                  </a:cubicBezTo>
                  <a:lnTo>
                    <a:pt x="17" y="59"/>
                  </a:ln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81" y="1"/>
                  </a:move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lose/>
                  <a:moveTo>
                    <a:pt x="23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lose/>
                  <a:moveTo>
                    <a:pt x="53" y="61"/>
                  </a:move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lose/>
                  <a:moveTo>
                    <a:pt x="66" y="62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lose/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lose/>
                  <a:moveTo>
                    <a:pt x="52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lose/>
                  <a:moveTo>
                    <a:pt x="99" y="7"/>
                  </a:moveTo>
                  <a:cubicBezTo>
                    <a:pt x="99" y="7"/>
                    <a:pt x="99" y="7"/>
                    <a:pt x="99" y="7"/>
                  </a:cubicBezTo>
                  <a:cubicBezTo>
                    <a:pt x="99" y="7"/>
                    <a:pt x="99" y="7"/>
                    <a:pt x="99" y="7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101" y="73"/>
                  </a:move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lose/>
                  <a:moveTo>
                    <a:pt x="60" y="10"/>
                  </a:move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lose/>
                  <a:moveTo>
                    <a:pt x="63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37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solidFill>
              <a:srgbClr val="E0C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2A33426-5224-2F42-1E97-8E5A20E61C5F}"/>
                </a:ext>
              </a:extLst>
            </p:cNvPr>
            <p:cNvSpPr txBox="1"/>
            <p:nvPr/>
          </p:nvSpPr>
          <p:spPr>
            <a:xfrm>
              <a:off x="5901577" y="5798545"/>
              <a:ext cx="720296" cy="28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自给自足自然经济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EC159EE-C062-31E1-0555-6DCE0E0C83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01949"/>
            <a:ext cx="3304982" cy="78329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A5F46B-80DB-BECE-6AAA-7CE505D8BC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1" b="94688" l="9722" r="91468">
                        <a14:foregroundMark x1="28175" y1="14375" x2="28175" y2="14375"/>
                        <a14:foregroundMark x1="49603" y1="8438" x2="49603" y2="8438"/>
                        <a14:foregroundMark x1="49405" y1="3594" x2="49405" y2="3594"/>
                        <a14:foregroundMark x1="68056" y1="9375" x2="68056" y2="9375"/>
                        <a14:foregroundMark x1="78373" y1="21250" x2="78373" y2="21250"/>
                        <a14:foregroundMark x1="82937" y1="34375" x2="82937" y2="34375"/>
                        <a14:foregroundMark x1="21825" y1="29531" x2="21825" y2="29531"/>
                        <a14:foregroundMark x1="50794" y1="30469" x2="50595" y2="52188"/>
                        <a14:foregroundMark x1="50198" y1="61250" x2="50198" y2="61250"/>
                        <a14:foregroundMark x1="16865" y1="44844" x2="16865" y2="44844"/>
                        <a14:foregroundMark x1="26190" y1="48906" x2="26190" y2="48906"/>
                        <a14:foregroundMark x1="71429" y1="49375" x2="71429" y2="49375"/>
                        <a14:foregroundMark x1="91468" y1="66250" x2="91468" y2="66250"/>
                        <a14:foregroundMark x1="58135" y1="92656" x2="58135" y2="92656"/>
                        <a14:foregroundMark x1="43651" y1="94219" x2="43651" y2="94219"/>
                        <a14:foregroundMark x1="57937" y1="94844" x2="57937" y2="9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767" y="34428"/>
            <a:ext cx="994030" cy="1263074"/>
          </a:xfrm>
          <a:prstGeom prst="rect">
            <a:avLst/>
          </a:prstGeom>
          <a:effectLst>
            <a:glow rad="50800">
              <a:schemeClr val="bg1">
                <a:alpha val="52000"/>
              </a:schemeClr>
            </a:glow>
          </a:effec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27289B2-7537-F531-F877-D3F9725848AD}"/>
              </a:ext>
            </a:extLst>
          </p:cNvPr>
          <p:cNvSpPr txBox="1"/>
          <p:nvPr/>
        </p:nvSpPr>
        <p:spPr>
          <a:xfrm>
            <a:off x="3619232" y="746983"/>
            <a:ext cx="8342423" cy="63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rgbClr val="FFFFFF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请从英国的角度谈谈，发动战争的真正原因？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3AAECE8-5781-FC9E-2C47-8A6D3F29A072}"/>
              </a:ext>
            </a:extLst>
          </p:cNvPr>
          <p:cNvGrpSpPr/>
          <p:nvPr/>
        </p:nvGrpSpPr>
        <p:grpSpPr>
          <a:xfrm rot="5557955">
            <a:off x="-1062299" y="1549594"/>
            <a:ext cx="5951496" cy="4537560"/>
            <a:chOff x="196850" y="5254624"/>
            <a:chExt cx="1309687" cy="998536"/>
          </a:xfrm>
          <a:gradFill>
            <a:gsLst>
              <a:gs pos="79000">
                <a:srgbClr val="E0C676"/>
              </a:gs>
              <a:gs pos="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41" name="Freeform 77752">
              <a:extLst>
                <a:ext uri="{FF2B5EF4-FFF2-40B4-BE49-F238E27FC236}">
                  <a16:creationId xmlns:a16="http://schemas.microsoft.com/office/drawing/2014/main" id="{40C57733-9DA9-0E95-A81E-2AF96548D1A2}"/>
                </a:ext>
              </a:extLst>
            </p:cNvPr>
            <p:cNvSpPr/>
            <p:nvPr/>
          </p:nvSpPr>
          <p:spPr bwMode="auto">
            <a:xfrm>
              <a:off x="1074738" y="54816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7753">
              <a:extLst>
                <a:ext uri="{FF2B5EF4-FFF2-40B4-BE49-F238E27FC236}">
                  <a16:creationId xmlns:a16="http://schemas.microsoft.com/office/drawing/2014/main" id="{853EF7DE-4919-2012-0AF5-9FB50646C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188" y="5603874"/>
              <a:ext cx="157163" cy="546100"/>
            </a:xfrm>
            <a:custGeom>
              <a:avLst/>
              <a:gdLst>
                <a:gd name="T0" fmla="*/ 14 w 37"/>
                <a:gd name="T1" fmla="*/ 58 h 128"/>
                <a:gd name="T2" fmla="*/ 16 w 37"/>
                <a:gd name="T3" fmla="*/ 64 h 128"/>
                <a:gd name="T4" fmla="*/ 17 w 37"/>
                <a:gd name="T5" fmla="*/ 74 h 128"/>
                <a:gd name="T6" fmla="*/ 22 w 37"/>
                <a:gd name="T7" fmla="*/ 83 h 128"/>
                <a:gd name="T8" fmla="*/ 25 w 37"/>
                <a:gd name="T9" fmla="*/ 88 h 128"/>
                <a:gd name="T10" fmla="*/ 29 w 37"/>
                <a:gd name="T11" fmla="*/ 93 h 128"/>
                <a:gd name="T12" fmla="*/ 33 w 37"/>
                <a:gd name="T13" fmla="*/ 98 h 128"/>
                <a:gd name="T14" fmla="*/ 36 w 37"/>
                <a:gd name="T15" fmla="*/ 102 h 128"/>
                <a:gd name="T16" fmla="*/ 34 w 37"/>
                <a:gd name="T17" fmla="*/ 110 h 128"/>
                <a:gd name="T18" fmla="*/ 30 w 37"/>
                <a:gd name="T19" fmla="*/ 115 h 128"/>
                <a:gd name="T20" fmla="*/ 30 w 37"/>
                <a:gd name="T21" fmla="*/ 126 h 128"/>
                <a:gd name="T22" fmla="*/ 21 w 37"/>
                <a:gd name="T23" fmla="*/ 122 h 128"/>
                <a:gd name="T24" fmla="*/ 18 w 37"/>
                <a:gd name="T25" fmla="*/ 120 h 128"/>
                <a:gd name="T26" fmla="*/ 18 w 37"/>
                <a:gd name="T27" fmla="*/ 113 h 128"/>
                <a:gd name="T28" fmla="*/ 13 w 37"/>
                <a:gd name="T29" fmla="*/ 112 h 128"/>
                <a:gd name="T30" fmla="*/ 11 w 37"/>
                <a:gd name="T31" fmla="*/ 106 h 128"/>
                <a:gd name="T32" fmla="*/ 8 w 37"/>
                <a:gd name="T33" fmla="*/ 102 h 128"/>
                <a:gd name="T34" fmla="*/ 8 w 37"/>
                <a:gd name="T35" fmla="*/ 96 h 128"/>
                <a:gd name="T36" fmla="*/ 6 w 37"/>
                <a:gd name="T37" fmla="*/ 91 h 128"/>
                <a:gd name="T38" fmla="*/ 6 w 37"/>
                <a:gd name="T39" fmla="*/ 82 h 128"/>
                <a:gd name="T40" fmla="*/ 7 w 37"/>
                <a:gd name="T41" fmla="*/ 74 h 128"/>
                <a:gd name="T42" fmla="*/ 6 w 37"/>
                <a:gd name="T43" fmla="*/ 64 h 128"/>
                <a:gd name="T44" fmla="*/ 5 w 37"/>
                <a:gd name="T45" fmla="*/ 55 h 128"/>
                <a:gd name="T46" fmla="*/ 3 w 37"/>
                <a:gd name="T47" fmla="*/ 43 h 128"/>
                <a:gd name="T48" fmla="*/ 3 w 37"/>
                <a:gd name="T49" fmla="*/ 32 h 128"/>
                <a:gd name="T50" fmla="*/ 2 w 37"/>
                <a:gd name="T51" fmla="*/ 23 h 128"/>
                <a:gd name="T52" fmla="*/ 3 w 37"/>
                <a:gd name="T53" fmla="*/ 15 h 128"/>
                <a:gd name="T54" fmla="*/ 2 w 37"/>
                <a:gd name="T55" fmla="*/ 9 h 128"/>
                <a:gd name="T56" fmla="*/ 1 w 37"/>
                <a:gd name="T57" fmla="*/ 2 h 128"/>
                <a:gd name="T58" fmla="*/ 7 w 37"/>
                <a:gd name="T59" fmla="*/ 7 h 128"/>
                <a:gd name="T60" fmla="*/ 7 w 37"/>
                <a:gd name="T61" fmla="*/ 12 h 128"/>
                <a:gd name="T62" fmla="*/ 8 w 37"/>
                <a:gd name="T63" fmla="*/ 20 h 128"/>
                <a:gd name="T64" fmla="*/ 9 w 37"/>
                <a:gd name="T65" fmla="*/ 32 h 128"/>
                <a:gd name="T66" fmla="*/ 12 w 37"/>
                <a:gd name="T67" fmla="*/ 43 h 128"/>
                <a:gd name="T68" fmla="*/ 13 w 37"/>
                <a:gd name="T69" fmla="*/ 53 h 128"/>
                <a:gd name="T70" fmla="*/ 28 w 37"/>
                <a:gd name="T71" fmla="*/ 127 h 128"/>
                <a:gd name="T72" fmla="*/ 28 w 37"/>
                <a:gd name="T73" fmla="*/ 127 h 128"/>
                <a:gd name="T74" fmla="*/ 13 w 37"/>
                <a:gd name="T75" fmla="*/ 78 h 128"/>
                <a:gd name="T76" fmla="*/ 4 w 37"/>
                <a:gd name="T77" fmla="*/ 22 h 128"/>
                <a:gd name="T78" fmla="*/ 3 w 37"/>
                <a:gd name="T79" fmla="*/ 23 h 128"/>
                <a:gd name="T80" fmla="*/ 16 w 37"/>
                <a:gd name="T81" fmla="*/ 102 h 128"/>
                <a:gd name="T82" fmla="*/ 16 w 37"/>
                <a:gd name="T83" fmla="*/ 102 h 128"/>
                <a:gd name="T84" fmla="*/ 11 w 37"/>
                <a:gd name="T85" fmla="*/ 52 h 128"/>
                <a:gd name="T86" fmla="*/ 11 w 37"/>
                <a:gd name="T87" fmla="*/ 43 h 128"/>
                <a:gd name="T88" fmla="*/ 10 w 37"/>
                <a:gd name="T89" fmla="*/ 38 h 128"/>
                <a:gd name="T90" fmla="*/ 16 w 37"/>
                <a:gd name="T91" fmla="*/ 86 h 128"/>
                <a:gd name="T92" fmla="*/ 16 w 37"/>
                <a:gd name="T93" fmla="*/ 86 h 128"/>
                <a:gd name="T94" fmla="*/ 6 w 37"/>
                <a:gd name="T95" fmla="*/ 12 h 128"/>
                <a:gd name="T96" fmla="*/ 14 w 37"/>
                <a:gd name="T97" fmla="*/ 77 h 128"/>
                <a:gd name="T98" fmla="*/ 13 w 37"/>
                <a:gd name="T99" fmla="*/ 78 h 128"/>
                <a:gd name="T100" fmla="*/ 6 w 37"/>
                <a:gd name="T101" fmla="*/ 80 h 128"/>
                <a:gd name="T102" fmla="*/ 9 w 37"/>
                <a:gd name="T103" fmla="*/ 72 h 128"/>
                <a:gd name="T104" fmla="*/ 7 w 37"/>
                <a:gd name="T105" fmla="*/ 34 h 128"/>
                <a:gd name="T106" fmla="*/ 7 w 37"/>
                <a:gd name="T107" fmla="*/ 25 h 128"/>
                <a:gd name="T108" fmla="*/ 7 w 37"/>
                <a:gd name="T109" fmla="*/ 14 h 128"/>
                <a:gd name="T110" fmla="*/ 7 w 37"/>
                <a:gd name="T111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" h="128">
                  <a:moveTo>
                    <a:pt x="13" y="55"/>
                  </a:moveTo>
                  <a:cubicBezTo>
                    <a:pt x="13" y="55"/>
                    <a:pt x="13" y="55"/>
                    <a:pt x="13" y="56"/>
                  </a:cubicBezTo>
                  <a:cubicBezTo>
                    <a:pt x="13" y="56"/>
                    <a:pt x="13" y="57"/>
                    <a:pt x="14" y="58"/>
                  </a:cubicBezTo>
                  <a:cubicBezTo>
                    <a:pt x="14" y="58"/>
                    <a:pt x="14" y="59"/>
                    <a:pt x="14" y="60"/>
                  </a:cubicBezTo>
                  <a:cubicBezTo>
                    <a:pt x="14" y="61"/>
                    <a:pt x="15" y="62"/>
                    <a:pt x="15" y="62"/>
                  </a:cubicBezTo>
                  <a:cubicBezTo>
                    <a:pt x="16" y="63"/>
                    <a:pt x="16" y="64"/>
                    <a:pt x="16" y="64"/>
                  </a:cubicBezTo>
                  <a:cubicBezTo>
                    <a:pt x="15" y="65"/>
                    <a:pt x="16" y="67"/>
                    <a:pt x="15" y="67"/>
                  </a:cubicBezTo>
                  <a:cubicBezTo>
                    <a:pt x="16" y="68"/>
                    <a:pt x="15" y="70"/>
                    <a:pt x="16" y="71"/>
                  </a:cubicBezTo>
                  <a:cubicBezTo>
                    <a:pt x="17" y="71"/>
                    <a:pt x="17" y="73"/>
                    <a:pt x="17" y="74"/>
                  </a:cubicBezTo>
                  <a:cubicBezTo>
                    <a:pt x="17" y="75"/>
                    <a:pt x="17" y="76"/>
                    <a:pt x="18" y="77"/>
                  </a:cubicBezTo>
                  <a:cubicBezTo>
                    <a:pt x="18" y="78"/>
                    <a:pt x="18" y="79"/>
                    <a:pt x="19" y="80"/>
                  </a:cubicBezTo>
                  <a:cubicBezTo>
                    <a:pt x="20" y="80"/>
                    <a:pt x="21" y="82"/>
                    <a:pt x="22" y="83"/>
                  </a:cubicBezTo>
                  <a:cubicBezTo>
                    <a:pt x="22" y="84"/>
                    <a:pt x="23" y="84"/>
                    <a:pt x="23" y="84"/>
                  </a:cubicBezTo>
                  <a:cubicBezTo>
                    <a:pt x="23" y="85"/>
                    <a:pt x="24" y="86"/>
                    <a:pt x="24" y="86"/>
                  </a:cubicBezTo>
                  <a:cubicBezTo>
                    <a:pt x="24" y="87"/>
                    <a:pt x="25" y="87"/>
                    <a:pt x="25" y="88"/>
                  </a:cubicBezTo>
                  <a:cubicBezTo>
                    <a:pt x="25" y="88"/>
                    <a:pt x="25" y="88"/>
                    <a:pt x="26" y="89"/>
                  </a:cubicBezTo>
                  <a:cubicBezTo>
                    <a:pt x="26" y="90"/>
                    <a:pt x="28" y="91"/>
                    <a:pt x="28" y="93"/>
                  </a:cubicBezTo>
                  <a:cubicBezTo>
                    <a:pt x="28" y="93"/>
                    <a:pt x="28" y="93"/>
                    <a:pt x="29" y="93"/>
                  </a:cubicBezTo>
                  <a:cubicBezTo>
                    <a:pt x="29" y="94"/>
                    <a:pt x="30" y="94"/>
                    <a:pt x="31" y="95"/>
                  </a:cubicBezTo>
                  <a:cubicBezTo>
                    <a:pt x="31" y="95"/>
                    <a:pt x="31" y="96"/>
                    <a:pt x="31" y="96"/>
                  </a:cubicBezTo>
                  <a:cubicBezTo>
                    <a:pt x="32" y="97"/>
                    <a:pt x="32" y="97"/>
                    <a:pt x="33" y="98"/>
                  </a:cubicBezTo>
                  <a:cubicBezTo>
                    <a:pt x="33" y="99"/>
                    <a:pt x="34" y="99"/>
                    <a:pt x="35" y="99"/>
                  </a:cubicBezTo>
                  <a:cubicBezTo>
                    <a:pt x="35" y="99"/>
                    <a:pt x="34" y="100"/>
                    <a:pt x="34" y="100"/>
                  </a:cubicBezTo>
                  <a:cubicBezTo>
                    <a:pt x="35" y="101"/>
                    <a:pt x="35" y="101"/>
                    <a:pt x="36" y="102"/>
                  </a:cubicBezTo>
                  <a:cubicBezTo>
                    <a:pt x="36" y="103"/>
                    <a:pt x="36" y="104"/>
                    <a:pt x="36" y="106"/>
                  </a:cubicBezTo>
                  <a:cubicBezTo>
                    <a:pt x="37" y="107"/>
                    <a:pt x="37" y="108"/>
                    <a:pt x="35" y="109"/>
                  </a:cubicBezTo>
                  <a:cubicBezTo>
                    <a:pt x="35" y="109"/>
                    <a:pt x="35" y="110"/>
                    <a:pt x="34" y="110"/>
                  </a:cubicBezTo>
                  <a:cubicBezTo>
                    <a:pt x="34" y="110"/>
                    <a:pt x="33" y="110"/>
                    <a:pt x="33" y="110"/>
                  </a:cubicBezTo>
                  <a:cubicBezTo>
                    <a:pt x="32" y="111"/>
                    <a:pt x="32" y="112"/>
                    <a:pt x="32" y="113"/>
                  </a:cubicBezTo>
                  <a:cubicBezTo>
                    <a:pt x="32" y="114"/>
                    <a:pt x="32" y="114"/>
                    <a:pt x="30" y="115"/>
                  </a:cubicBezTo>
                  <a:cubicBezTo>
                    <a:pt x="31" y="116"/>
                    <a:pt x="31" y="117"/>
                    <a:pt x="31" y="118"/>
                  </a:cubicBezTo>
                  <a:cubicBezTo>
                    <a:pt x="31" y="120"/>
                    <a:pt x="31" y="122"/>
                    <a:pt x="30" y="125"/>
                  </a:cubicBezTo>
                  <a:cubicBezTo>
                    <a:pt x="30" y="125"/>
                    <a:pt x="30" y="125"/>
                    <a:pt x="30" y="126"/>
                  </a:cubicBezTo>
                  <a:cubicBezTo>
                    <a:pt x="29" y="128"/>
                    <a:pt x="24" y="128"/>
                    <a:pt x="23" y="126"/>
                  </a:cubicBezTo>
                  <a:cubicBezTo>
                    <a:pt x="22" y="125"/>
                    <a:pt x="21" y="124"/>
                    <a:pt x="22" y="122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1" y="122"/>
                    <a:pt x="21" y="121"/>
                    <a:pt x="20" y="121"/>
                  </a:cubicBezTo>
                  <a:cubicBezTo>
                    <a:pt x="20" y="121"/>
                    <a:pt x="19" y="121"/>
                    <a:pt x="19" y="121"/>
                  </a:cubicBezTo>
                  <a:cubicBezTo>
                    <a:pt x="19" y="121"/>
                    <a:pt x="18" y="120"/>
                    <a:pt x="18" y="120"/>
                  </a:cubicBezTo>
                  <a:cubicBezTo>
                    <a:pt x="18" y="118"/>
                    <a:pt x="18" y="116"/>
                    <a:pt x="18" y="114"/>
                  </a:cubicBezTo>
                  <a:cubicBezTo>
                    <a:pt x="18" y="114"/>
                    <a:pt x="18" y="114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7" y="113"/>
                    <a:pt x="16" y="113"/>
                    <a:pt x="15" y="114"/>
                  </a:cubicBezTo>
                  <a:cubicBezTo>
                    <a:pt x="14" y="114"/>
                    <a:pt x="13" y="114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3" y="111"/>
                    <a:pt x="13" y="111"/>
                    <a:pt x="13" y="110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3" y="108"/>
                    <a:pt x="12" y="107"/>
                    <a:pt x="11" y="106"/>
                  </a:cubicBezTo>
                  <a:cubicBezTo>
                    <a:pt x="11" y="105"/>
                    <a:pt x="10" y="105"/>
                    <a:pt x="10" y="104"/>
                  </a:cubicBezTo>
                  <a:cubicBezTo>
                    <a:pt x="10" y="104"/>
                    <a:pt x="10" y="104"/>
                    <a:pt x="10" y="103"/>
                  </a:cubicBezTo>
                  <a:cubicBezTo>
                    <a:pt x="9" y="103"/>
                    <a:pt x="9" y="102"/>
                    <a:pt x="8" y="102"/>
                  </a:cubicBezTo>
                  <a:cubicBezTo>
                    <a:pt x="8" y="101"/>
                    <a:pt x="8" y="101"/>
                    <a:pt x="8" y="100"/>
                  </a:cubicBezTo>
                  <a:cubicBezTo>
                    <a:pt x="8" y="99"/>
                    <a:pt x="7" y="99"/>
                    <a:pt x="7" y="98"/>
                  </a:cubicBezTo>
                  <a:cubicBezTo>
                    <a:pt x="7" y="98"/>
                    <a:pt x="7" y="97"/>
                    <a:pt x="8" y="96"/>
                  </a:cubicBezTo>
                  <a:cubicBezTo>
                    <a:pt x="7" y="95"/>
                    <a:pt x="7" y="95"/>
                    <a:pt x="7" y="94"/>
                  </a:cubicBezTo>
                  <a:cubicBezTo>
                    <a:pt x="7" y="94"/>
                    <a:pt x="6" y="93"/>
                    <a:pt x="7" y="93"/>
                  </a:cubicBezTo>
                  <a:cubicBezTo>
                    <a:pt x="7" y="92"/>
                    <a:pt x="6" y="92"/>
                    <a:pt x="6" y="91"/>
                  </a:cubicBezTo>
                  <a:cubicBezTo>
                    <a:pt x="6" y="90"/>
                    <a:pt x="6" y="88"/>
                    <a:pt x="5" y="86"/>
                  </a:cubicBezTo>
                  <a:cubicBezTo>
                    <a:pt x="5" y="85"/>
                    <a:pt x="6" y="84"/>
                    <a:pt x="6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5" y="80"/>
                    <a:pt x="5" y="78"/>
                    <a:pt x="6" y="77"/>
                  </a:cubicBezTo>
                  <a:cubicBezTo>
                    <a:pt x="6" y="76"/>
                    <a:pt x="6" y="76"/>
                    <a:pt x="6" y="75"/>
                  </a:cubicBezTo>
                  <a:cubicBezTo>
                    <a:pt x="6" y="75"/>
                    <a:pt x="6" y="74"/>
                    <a:pt x="7" y="74"/>
                  </a:cubicBezTo>
                  <a:cubicBezTo>
                    <a:pt x="6" y="73"/>
                    <a:pt x="6" y="73"/>
                    <a:pt x="6" y="72"/>
                  </a:cubicBezTo>
                  <a:cubicBezTo>
                    <a:pt x="6" y="71"/>
                    <a:pt x="6" y="69"/>
                    <a:pt x="6" y="67"/>
                  </a:cubicBezTo>
                  <a:cubicBezTo>
                    <a:pt x="6" y="66"/>
                    <a:pt x="6" y="65"/>
                    <a:pt x="6" y="64"/>
                  </a:cubicBezTo>
                  <a:cubicBezTo>
                    <a:pt x="6" y="63"/>
                    <a:pt x="5" y="62"/>
                    <a:pt x="5" y="61"/>
                  </a:cubicBezTo>
                  <a:cubicBezTo>
                    <a:pt x="5" y="60"/>
                    <a:pt x="5" y="58"/>
                    <a:pt x="5" y="57"/>
                  </a:cubicBezTo>
                  <a:cubicBezTo>
                    <a:pt x="5" y="56"/>
                    <a:pt x="5" y="55"/>
                    <a:pt x="5" y="55"/>
                  </a:cubicBezTo>
                  <a:cubicBezTo>
                    <a:pt x="4" y="52"/>
                    <a:pt x="4" y="50"/>
                    <a:pt x="3" y="48"/>
                  </a:cubicBezTo>
                  <a:cubicBezTo>
                    <a:pt x="3" y="46"/>
                    <a:pt x="3" y="45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2" y="35"/>
                  </a:cubicBezTo>
                  <a:cubicBezTo>
                    <a:pt x="3" y="34"/>
                    <a:pt x="3" y="33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6"/>
                    <a:pt x="3" y="26"/>
                    <a:pt x="2" y="25"/>
                  </a:cubicBezTo>
                  <a:cubicBezTo>
                    <a:pt x="2" y="25"/>
                    <a:pt x="2" y="24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3" y="20"/>
                    <a:pt x="3" y="18"/>
                    <a:pt x="3" y="16"/>
                  </a:cubicBezTo>
                  <a:cubicBezTo>
                    <a:pt x="2" y="16"/>
                    <a:pt x="3" y="16"/>
                    <a:pt x="3" y="15"/>
                  </a:cubicBezTo>
                  <a:cubicBezTo>
                    <a:pt x="3" y="14"/>
                    <a:pt x="2" y="14"/>
                    <a:pt x="3" y="13"/>
                  </a:cubicBezTo>
                  <a:cubicBezTo>
                    <a:pt x="3" y="13"/>
                    <a:pt x="3" y="13"/>
                    <a:pt x="3" y="12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2" y="6"/>
                    <a:pt x="0" y="4"/>
                    <a:pt x="1" y="2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4"/>
                    <a:pt x="7" y="5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4"/>
                    <a:pt x="7" y="16"/>
                    <a:pt x="8" y="18"/>
                  </a:cubicBezTo>
                  <a:cubicBezTo>
                    <a:pt x="8" y="18"/>
                    <a:pt x="7" y="19"/>
                    <a:pt x="7" y="19"/>
                  </a:cubicBezTo>
                  <a:cubicBezTo>
                    <a:pt x="7" y="19"/>
                    <a:pt x="7" y="20"/>
                    <a:pt x="8" y="20"/>
                  </a:cubicBezTo>
                  <a:cubicBezTo>
                    <a:pt x="9" y="22"/>
                    <a:pt x="8" y="25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30"/>
                    <a:pt x="9" y="31"/>
                    <a:pt x="9" y="32"/>
                  </a:cubicBezTo>
                  <a:cubicBezTo>
                    <a:pt x="9" y="34"/>
                    <a:pt x="10" y="37"/>
                    <a:pt x="11" y="39"/>
                  </a:cubicBezTo>
                  <a:cubicBezTo>
                    <a:pt x="11" y="40"/>
                    <a:pt x="12" y="41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4"/>
                    <a:pt x="13" y="45"/>
                    <a:pt x="12" y="47"/>
                  </a:cubicBezTo>
                  <a:cubicBezTo>
                    <a:pt x="12" y="48"/>
                    <a:pt x="12" y="49"/>
                    <a:pt x="12" y="50"/>
                  </a:cubicBezTo>
                  <a:cubicBezTo>
                    <a:pt x="12" y="51"/>
                    <a:pt x="13" y="52"/>
                    <a:pt x="13" y="53"/>
                  </a:cubicBezTo>
                  <a:cubicBezTo>
                    <a:pt x="13" y="54"/>
                    <a:pt x="13" y="54"/>
                    <a:pt x="13" y="55"/>
                  </a:cubicBezTo>
                  <a:close/>
                  <a:moveTo>
                    <a:pt x="28" y="127"/>
                  </a:move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7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lose/>
                  <a:moveTo>
                    <a:pt x="12" y="78"/>
                  </a:move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3" y="78"/>
                  </a:cubicBezTo>
                  <a:cubicBezTo>
                    <a:pt x="13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lose/>
                  <a:moveTo>
                    <a:pt x="4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4" y="23"/>
                    <a:pt x="4" y="22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11" y="52"/>
                  </a:move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lose/>
                  <a:moveTo>
                    <a:pt x="1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lose/>
                  <a:moveTo>
                    <a:pt x="10" y="3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lose/>
                  <a:moveTo>
                    <a:pt x="16" y="86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6" y="86"/>
                    <a:pt x="16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5"/>
                    <a:pt x="16" y="85"/>
                    <a:pt x="16" y="86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14" y="77"/>
                  </a:moveTo>
                  <a:cubicBezTo>
                    <a:pt x="14" y="78"/>
                    <a:pt x="14" y="78"/>
                    <a:pt x="14" y="78"/>
                  </a:cubicBezTo>
                  <a:cubicBezTo>
                    <a:pt x="14" y="77"/>
                    <a:pt x="14" y="77"/>
                    <a:pt x="14" y="77"/>
                  </a:cubicBezTo>
                  <a:close/>
                  <a:moveTo>
                    <a:pt x="13" y="78"/>
                  </a:move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lose/>
                  <a:moveTo>
                    <a:pt x="6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lose/>
                  <a:moveTo>
                    <a:pt x="9" y="72"/>
                  </a:move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lose/>
                  <a:moveTo>
                    <a:pt x="7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lose/>
                  <a:moveTo>
                    <a:pt x="7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3" name="Freeform 77754">
              <a:extLst>
                <a:ext uri="{FF2B5EF4-FFF2-40B4-BE49-F238E27FC236}">
                  <a16:creationId xmlns:a16="http://schemas.microsoft.com/office/drawing/2014/main" id="{35043AED-67B9-192E-BE94-D6781FF23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413" y="5792786"/>
              <a:ext cx="203200" cy="255587"/>
            </a:xfrm>
            <a:custGeom>
              <a:avLst/>
              <a:gdLst>
                <a:gd name="T0" fmla="*/ 23 w 48"/>
                <a:gd name="T1" fmla="*/ 38 h 60"/>
                <a:gd name="T2" fmla="*/ 21 w 48"/>
                <a:gd name="T3" fmla="*/ 42 h 60"/>
                <a:gd name="T4" fmla="*/ 16 w 48"/>
                <a:gd name="T5" fmla="*/ 49 h 60"/>
                <a:gd name="T6" fmla="*/ 15 w 48"/>
                <a:gd name="T7" fmla="*/ 52 h 60"/>
                <a:gd name="T8" fmla="*/ 11 w 48"/>
                <a:gd name="T9" fmla="*/ 59 h 60"/>
                <a:gd name="T10" fmla="*/ 7 w 48"/>
                <a:gd name="T11" fmla="*/ 60 h 60"/>
                <a:gd name="T12" fmla="*/ 5 w 48"/>
                <a:gd name="T13" fmla="*/ 60 h 60"/>
                <a:gd name="T14" fmla="*/ 1 w 48"/>
                <a:gd name="T15" fmla="*/ 56 h 60"/>
                <a:gd name="T16" fmla="*/ 0 w 48"/>
                <a:gd name="T17" fmla="*/ 55 h 60"/>
                <a:gd name="T18" fmla="*/ 3 w 48"/>
                <a:gd name="T19" fmla="*/ 48 h 60"/>
                <a:gd name="T20" fmla="*/ 9 w 48"/>
                <a:gd name="T21" fmla="*/ 45 h 60"/>
                <a:gd name="T22" fmla="*/ 13 w 48"/>
                <a:gd name="T23" fmla="*/ 40 h 60"/>
                <a:gd name="T24" fmla="*/ 17 w 48"/>
                <a:gd name="T25" fmla="*/ 35 h 60"/>
                <a:gd name="T26" fmla="*/ 20 w 48"/>
                <a:gd name="T27" fmla="*/ 30 h 60"/>
                <a:gd name="T28" fmla="*/ 21 w 48"/>
                <a:gd name="T29" fmla="*/ 25 h 60"/>
                <a:gd name="T30" fmla="*/ 27 w 48"/>
                <a:gd name="T31" fmla="*/ 18 h 60"/>
                <a:gd name="T32" fmla="*/ 32 w 48"/>
                <a:gd name="T33" fmla="*/ 10 h 60"/>
                <a:gd name="T34" fmla="*/ 37 w 48"/>
                <a:gd name="T35" fmla="*/ 6 h 60"/>
                <a:gd name="T36" fmla="*/ 43 w 48"/>
                <a:gd name="T37" fmla="*/ 1 h 60"/>
                <a:gd name="T38" fmla="*/ 47 w 48"/>
                <a:gd name="T39" fmla="*/ 2 h 60"/>
                <a:gd name="T40" fmla="*/ 45 w 48"/>
                <a:gd name="T41" fmla="*/ 7 h 60"/>
                <a:gd name="T42" fmla="*/ 43 w 48"/>
                <a:gd name="T43" fmla="*/ 9 h 60"/>
                <a:gd name="T44" fmla="*/ 41 w 48"/>
                <a:gd name="T45" fmla="*/ 11 h 60"/>
                <a:gd name="T46" fmla="*/ 36 w 48"/>
                <a:gd name="T47" fmla="*/ 15 h 60"/>
                <a:gd name="T48" fmla="*/ 34 w 48"/>
                <a:gd name="T49" fmla="*/ 19 h 60"/>
                <a:gd name="T50" fmla="*/ 33 w 48"/>
                <a:gd name="T51" fmla="*/ 21 h 60"/>
                <a:gd name="T52" fmla="*/ 31 w 48"/>
                <a:gd name="T53" fmla="*/ 23 h 60"/>
                <a:gd name="T54" fmla="*/ 29 w 48"/>
                <a:gd name="T55" fmla="*/ 26 h 60"/>
                <a:gd name="T56" fmla="*/ 27 w 48"/>
                <a:gd name="T57" fmla="*/ 29 h 60"/>
                <a:gd name="T58" fmla="*/ 26 w 48"/>
                <a:gd name="T59" fmla="*/ 33 h 60"/>
                <a:gd name="T60" fmla="*/ 24 w 48"/>
                <a:gd name="T61" fmla="*/ 37 h 60"/>
                <a:gd name="T62" fmla="*/ 13 w 48"/>
                <a:gd name="T63" fmla="*/ 53 h 60"/>
                <a:gd name="T64" fmla="*/ 13 w 48"/>
                <a:gd name="T65" fmla="*/ 53 h 60"/>
                <a:gd name="T66" fmla="*/ 38 w 48"/>
                <a:gd name="T67" fmla="*/ 12 h 60"/>
                <a:gd name="T68" fmla="*/ 38 w 48"/>
                <a:gd name="T69" fmla="*/ 12 h 60"/>
                <a:gd name="T70" fmla="*/ 1 w 48"/>
                <a:gd name="T71" fmla="*/ 52 h 60"/>
                <a:gd name="T72" fmla="*/ 24 w 48"/>
                <a:gd name="T73" fmla="*/ 33 h 60"/>
                <a:gd name="T74" fmla="*/ 24 w 48"/>
                <a:gd name="T75" fmla="*/ 33 h 60"/>
                <a:gd name="T76" fmla="*/ 24 w 48"/>
                <a:gd name="T77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60">
                  <a:moveTo>
                    <a:pt x="24" y="37"/>
                  </a:moveTo>
                  <a:cubicBezTo>
                    <a:pt x="24" y="37"/>
                    <a:pt x="23" y="37"/>
                    <a:pt x="23" y="38"/>
                  </a:cubicBezTo>
                  <a:cubicBezTo>
                    <a:pt x="23" y="38"/>
                    <a:pt x="23" y="38"/>
                    <a:pt x="23" y="39"/>
                  </a:cubicBezTo>
                  <a:cubicBezTo>
                    <a:pt x="22" y="40"/>
                    <a:pt x="22" y="41"/>
                    <a:pt x="21" y="42"/>
                  </a:cubicBezTo>
                  <a:cubicBezTo>
                    <a:pt x="20" y="43"/>
                    <a:pt x="20" y="43"/>
                    <a:pt x="20" y="44"/>
                  </a:cubicBezTo>
                  <a:cubicBezTo>
                    <a:pt x="19" y="46"/>
                    <a:pt x="17" y="47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5" y="51"/>
                    <a:pt x="15" y="52"/>
                    <a:pt x="15" y="52"/>
                  </a:cubicBezTo>
                  <a:cubicBezTo>
                    <a:pt x="14" y="53"/>
                    <a:pt x="13" y="54"/>
                    <a:pt x="13" y="56"/>
                  </a:cubicBezTo>
                  <a:cubicBezTo>
                    <a:pt x="12" y="57"/>
                    <a:pt x="12" y="58"/>
                    <a:pt x="11" y="59"/>
                  </a:cubicBezTo>
                  <a:cubicBezTo>
                    <a:pt x="10" y="59"/>
                    <a:pt x="9" y="60"/>
                    <a:pt x="8" y="60"/>
                  </a:cubicBezTo>
                  <a:cubicBezTo>
                    <a:pt x="8" y="60"/>
                    <a:pt x="8" y="60"/>
                    <a:pt x="7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59"/>
                    <a:pt x="2" y="57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52"/>
                    <a:pt x="2" y="48"/>
                    <a:pt x="3" y="48"/>
                  </a:cubicBezTo>
                  <a:cubicBezTo>
                    <a:pt x="4" y="47"/>
                    <a:pt x="5" y="47"/>
                    <a:pt x="6" y="47"/>
                  </a:cubicBezTo>
                  <a:cubicBezTo>
                    <a:pt x="6" y="46"/>
                    <a:pt x="8" y="45"/>
                    <a:pt x="9" y="45"/>
                  </a:cubicBezTo>
                  <a:cubicBezTo>
                    <a:pt x="10" y="44"/>
                    <a:pt x="11" y="43"/>
                    <a:pt x="12" y="42"/>
                  </a:cubicBezTo>
                  <a:cubicBezTo>
                    <a:pt x="13" y="42"/>
                    <a:pt x="13" y="41"/>
                    <a:pt x="13" y="40"/>
                  </a:cubicBezTo>
                  <a:cubicBezTo>
                    <a:pt x="14" y="39"/>
                    <a:pt x="15" y="37"/>
                    <a:pt x="16" y="37"/>
                  </a:cubicBezTo>
                  <a:cubicBezTo>
                    <a:pt x="17" y="36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3"/>
                    <a:pt x="19" y="32"/>
                    <a:pt x="20" y="30"/>
                  </a:cubicBezTo>
                  <a:cubicBezTo>
                    <a:pt x="20" y="29"/>
                    <a:pt x="21" y="28"/>
                    <a:pt x="22" y="26"/>
                  </a:cubicBezTo>
                  <a:cubicBezTo>
                    <a:pt x="22" y="26"/>
                    <a:pt x="21" y="25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30" y="13"/>
                    <a:pt x="31" y="11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40" y="4"/>
                    <a:pt x="42" y="3"/>
                    <a:pt x="43" y="1"/>
                  </a:cubicBezTo>
                  <a:cubicBezTo>
                    <a:pt x="44" y="1"/>
                    <a:pt x="45" y="0"/>
                    <a:pt x="46" y="1"/>
                  </a:cubicBezTo>
                  <a:cubicBezTo>
                    <a:pt x="46" y="1"/>
                    <a:pt x="47" y="2"/>
                    <a:pt x="47" y="2"/>
                  </a:cubicBezTo>
                  <a:cubicBezTo>
                    <a:pt x="48" y="3"/>
                    <a:pt x="48" y="4"/>
                    <a:pt x="48" y="4"/>
                  </a:cubicBezTo>
                  <a:cubicBezTo>
                    <a:pt x="47" y="5"/>
                    <a:pt x="47" y="7"/>
                    <a:pt x="45" y="7"/>
                  </a:cubicBezTo>
                  <a:cubicBezTo>
                    <a:pt x="45" y="7"/>
                    <a:pt x="44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10"/>
                    <a:pt x="41" y="10"/>
                  </a:cubicBezTo>
                  <a:cubicBezTo>
                    <a:pt x="41" y="10"/>
                    <a:pt x="41" y="11"/>
                    <a:pt x="41" y="11"/>
                  </a:cubicBezTo>
                  <a:cubicBezTo>
                    <a:pt x="40" y="11"/>
                    <a:pt x="40" y="11"/>
                    <a:pt x="39" y="12"/>
                  </a:cubicBezTo>
                  <a:cubicBezTo>
                    <a:pt x="38" y="12"/>
                    <a:pt x="37" y="14"/>
                    <a:pt x="36" y="15"/>
                  </a:cubicBezTo>
                  <a:cubicBezTo>
                    <a:pt x="36" y="16"/>
                    <a:pt x="35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3" y="20"/>
                    <a:pt x="33" y="21"/>
                  </a:cubicBezTo>
                  <a:cubicBezTo>
                    <a:pt x="32" y="21"/>
                    <a:pt x="32" y="22"/>
                    <a:pt x="31" y="2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0" y="25"/>
                    <a:pt x="30" y="25"/>
                    <a:pt x="29" y="26"/>
                  </a:cubicBezTo>
                  <a:cubicBezTo>
                    <a:pt x="28" y="26"/>
                    <a:pt x="28" y="28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6" y="30"/>
                    <a:pt x="26" y="30"/>
                    <a:pt x="26" y="31"/>
                  </a:cubicBezTo>
                  <a:cubicBezTo>
                    <a:pt x="26" y="32"/>
                    <a:pt x="26" y="32"/>
                    <a:pt x="26" y="33"/>
                  </a:cubicBezTo>
                  <a:cubicBezTo>
                    <a:pt x="25" y="34"/>
                    <a:pt x="24" y="35"/>
                    <a:pt x="24" y="36"/>
                  </a:cubicBezTo>
                  <a:cubicBezTo>
                    <a:pt x="24" y="36"/>
                    <a:pt x="24" y="36"/>
                    <a:pt x="24" y="37"/>
                  </a:cubicBezTo>
                  <a:close/>
                  <a:moveTo>
                    <a:pt x="13" y="53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lose/>
                  <a:moveTo>
                    <a:pt x="38" y="12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2"/>
                    <a:pt x="38" y="12"/>
                    <a:pt x="38" y="12"/>
                  </a:cubicBezTo>
                  <a:close/>
                  <a:moveTo>
                    <a:pt x="1" y="52"/>
                  </a:move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lose/>
                  <a:moveTo>
                    <a:pt x="24" y="33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7755">
              <a:extLst>
                <a:ext uri="{FF2B5EF4-FFF2-40B4-BE49-F238E27FC236}">
                  <a16:creationId xmlns:a16="http://schemas.microsoft.com/office/drawing/2014/main" id="{23EAED17-8B37-EC15-F911-7C882D2AD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113" y="5873748"/>
              <a:ext cx="220663" cy="344487"/>
            </a:xfrm>
            <a:custGeom>
              <a:avLst/>
              <a:gdLst>
                <a:gd name="T0" fmla="*/ 16 w 52"/>
                <a:gd name="T1" fmla="*/ 66 h 81"/>
                <a:gd name="T2" fmla="*/ 13 w 52"/>
                <a:gd name="T3" fmla="*/ 71 h 81"/>
                <a:gd name="T4" fmla="*/ 4 w 52"/>
                <a:gd name="T5" fmla="*/ 80 h 81"/>
                <a:gd name="T6" fmla="*/ 0 w 52"/>
                <a:gd name="T7" fmla="*/ 77 h 81"/>
                <a:gd name="T8" fmla="*/ 5 w 52"/>
                <a:gd name="T9" fmla="*/ 71 h 81"/>
                <a:gd name="T10" fmla="*/ 9 w 52"/>
                <a:gd name="T11" fmla="*/ 70 h 81"/>
                <a:gd name="T12" fmla="*/ 12 w 52"/>
                <a:gd name="T13" fmla="*/ 59 h 81"/>
                <a:gd name="T14" fmla="*/ 17 w 52"/>
                <a:gd name="T15" fmla="*/ 56 h 81"/>
                <a:gd name="T16" fmla="*/ 23 w 52"/>
                <a:gd name="T17" fmla="*/ 52 h 81"/>
                <a:gd name="T18" fmla="*/ 28 w 52"/>
                <a:gd name="T19" fmla="*/ 46 h 81"/>
                <a:gd name="T20" fmla="*/ 33 w 52"/>
                <a:gd name="T21" fmla="*/ 37 h 81"/>
                <a:gd name="T22" fmla="*/ 35 w 52"/>
                <a:gd name="T23" fmla="*/ 33 h 81"/>
                <a:gd name="T24" fmla="*/ 36 w 52"/>
                <a:gd name="T25" fmla="*/ 23 h 81"/>
                <a:gd name="T26" fmla="*/ 36 w 52"/>
                <a:gd name="T27" fmla="*/ 19 h 81"/>
                <a:gd name="T28" fmla="*/ 38 w 52"/>
                <a:gd name="T29" fmla="*/ 16 h 81"/>
                <a:gd name="T30" fmla="*/ 39 w 52"/>
                <a:gd name="T31" fmla="*/ 14 h 81"/>
                <a:gd name="T32" fmla="*/ 42 w 52"/>
                <a:gd name="T33" fmla="*/ 11 h 81"/>
                <a:gd name="T34" fmla="*/ 43 w 52"/>
                <a:gd name="T35" fmla="*/ 9 h 81"/>
                <a:gd name="T36" fmla="*/ 49 w 52"/>
                <a:gd name="T37" fmla="*/ 0 h 81"/>
                <a:gd name="T38" fmla="*/ 49 w 52"/>
                <a:gd name="T39" fmla="*/ 6 h 81"/>
                <a:gd name="T40" fmla="*/ 46 w 52"/>
                <a:gd name="T41" fmla="*/ 11 h 81"/>
                <a:gd name="T42" fmla="*/ 44 w 52"/>
                <a:gd name="T43" fmla="*/ 16 h 81"/>
                <a:gd name="T44" fmla="*/ 41 w 52"/>
                <a:gd name="T45" fmla="*/ 20 h 81"/>
                <a:gd name="T46" fmla="*/ 40 w 52"/>
                <a:gd name="T47" fmla="*/ 25 h 81"/>
                <a:gd name="T48" fmla="*/ 40 w 52"/>
                <a:gd name="T49" fmla="*/ 31 h 81"/>
                <a:gd name="T50" fmla="*/ 38 w 52"/>
                <a:gd name="T51" fmla="*/ 36 h 81"/>
                <a:gd name="T52" fmla="*/ 36 w 52"/>
                <a:gd name="T53" fmla="*/ 40 h 81"/>
                <a:gd name="T54" fmla="*/ 33 w 52"/>
                <a:gd name="T55" fmla="*/ 46 h 81"/>
                <a:gd name="T56" fmla="*/ 31 w 52"/>
                <a:gd name="T57" fmla="*/ 51 h 81"/>
                <a:gd name="T58" fmla="*/ 29 w 52"/>
                <a:gd name="T59" fmla="*/ 57 h 81"/>
                <a:gd name="T60" fmla="*/ 23 w 52"/>
                <a:gd name="T61" fmla="*/ 60 h 81"/>
                <a:gd name="T62" fmla="*/ 21 w 52"/>
                <a:gd name="T63" fmla="*/ 61 h 81"/>
                <a:gd name="T64" fmla="*/ 17 w 52"/>
                <a:gd name="T65" fmla="*/ 63 h 81"/>
                <a:gd name="T66" fmla="*/ 15 w 52"/>
                <a:gd name="T67" fmla="*/ 68 h 81"/>
                <a:gd name="T68" fmla="*/ 15 w 52"/>
                <a:gd name="T69" fmla="*/ 68 h 81"/>
                <a:gd name="T70" fmla="*/ 41 w 52"/>
                <a:gd name="T71" fmla="*/ 20 h 81"/>
                <a:gd name="T72" fmla="*/ 41 w 52"/>
                <a:gd name="T73" fmla="*/ 20 h 81"/>
                <a:gd name="T74" fmla="*/ 45 w 52"/>
                <a:gd name="T75" fmla="*/ 10 h 81"/>
                <a:gd name="T76" fmla="*/ 45 w 52"/>
                <a:gd name="T77" fmla="*/ 10 h 81"/>
                <a:gd name="T78" fmla="*/ 45 w 52"/>
                <a:gd name="T79" fmla="*/ 7 h 81"/>
                <a:gd name="T80" fmla="*/ 45 w 52"/>
                <a:gd name="T81" fmla="*/ 6 h 81"/>
                <a:gd name="T82" fmla="*/ 1 w 52"/>
                <a:gd name="T83" fmla="*/ 77 h 81"/>
                <a:gd name="T84" fmla="*/ 1 w 52"/>
                <a:gd name="T85" fmla="*/ 77 h 81"/>
                <a:gd name="T86" fmla="*/ 44 w 52"/>
                <a:gd name="T87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81">
                  <a:moveTo>
                    <a:pt x="17" y="63"/>
                  </a:moveTo>
                  <a:cubicBezTo>
                    <a:pt x="17" y="64"/>
                    <a:pt x="17" y="65"/>
                    <a:pt x="16" y="66"/>
                  </a:cubicBezTo>
                  <a:cubicBezTo>
                    <a:pt x="16" y="67"/>
                    <a:pt x="15" y="68"/>
                    <a:pt x="15" y="69"/>
                  </a:cubicBezTo>
                  <a:cubicBezTo>
                    <a:pt x="14" y="70"/>
                    <a:pt x="14" y="71"/>
                    <a:pt x="13" y="71"/>
                  </a:cubicBezTo>
                  <a:cubicBezTo>
                    <a:pt x="12" y="72"/>
                    <a:pt x="11" y="72"/>
                    <a:pt x="10" y="72"/>
                  </a:cubicBezTo>
                  <a:cubicBezTo>
                    <a:pt x="9" y="75"/>
                    <a:pt x="7" y="78"/>
                    <a:pt x="4" y="80"/>
                  </a:cubicBezTo>
                  <a:cubicBezTo>
                    <a:pt x="3" y="81"/>
                    <a:pt x="2" y="81"/>
                    <a:pt x="1" y="80"/>
                  </a:cubicBezTo>
                  <a:cubicBezTo>
                    <a:pt x="0" y="79"/>
                    <a:pt x="0" y="78"/>
                    <a:pt x="0" y="77"/>
                  </a:cubicBezTo>
                  <a:cubicBezTo>
                    <a:pt x="1" y="75"/>
                    <a:pt x="1" y="75"/>
                    <a:pt x="3" y="74"/>
                  </a:cubicBezTo>
                  <a:cubicBezTo>
                    <a:pt x="3" y="73"/>
                    <a:pt x="4" y="72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8" y="70"/>
                    <a:pt x="9" y="70"/>
                    <a:pt x="9" y="70"/>
                  </a:cubicBezTo>
                  <a:cubicBezTo>
                    <a:pt x="10" y="67"/>
                    <a:pt x="12" y="65"/>
                    <a:pt x="13" y="62"/>
                  </a:cubicBezTo>
                  <a:cubicBezTo>
                    <a:pt x="12" y="61"/>
                    <a:pt x="11" y="60"/>
                    <a:pt x="12" y="59"/>
                  </a:cubicBezTo>
                  <a:cubicBezTo>
                    <a:pt x="13" y="57"/>
                    <a:pt x="14" y="56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6"/>
                    <a:pt x="19" y="54"/>
                    <a:pt x="21" y="54"/>
                  </a:cubicBezTo>
                  <a:cubicBezTo>
                    <a:pt x="21" y="53"/>
                    <a:pt x="22" y="52"/>
                    <a:pt x="23" y="52"/>
                  </a:cubicBezTo>
                  <a:cubicBezTo>
                    <a:pt x="24" y="51"/>
                    <a:pt x="25" y="49"/>
                    <a:pt x="26" y="49"/>
                  </a:cubicBezTo>
                  <a:cubicBezTo>
                    <a:pt x="27" y="48"/>
                    <a:pt x="28" y="47"/>
                    <a:pt x="28" y="46"/>
                  </a:cubicBezTo>
                  <a:cubicBezTo>
                    <a:pt x="29" y="45"/>
                    <a:pt x="29" y="45"/>
                    <a:pt x="30" y="44"/>
                  </a:cubicBezTo>
                  <a:cubicBezTo>
                    <a:pt x="31" y="42"/>
                    <a:pt x="32" y="39"/>
                    <a:pt x="33" y="37"/>
                  </a:cubicBezTo>
                  <a:cubicBezTo>
                    <a:pt x="34" y="37"/>
                    <a:pt x="34" y="36"/>
                    <a:pt x="34" y="35"/>
                  </a:cubicBezTo>
                  <a:cubicBezTo>
                    <a:pt x="34" y="35"/>
                    <a:pt x="35" y="34"/>
                    <a:pt x="35" y="33"/>
                  </a:cubicBezTo>
                  <a:cubicBezTo>
                    <a:pt x="36" y="31"/>
                    <a:pt x="36" y="29"/>
                    <a:pt x="36" y="28"/>
                  </a:cubicBezTo>
                  <a:cubicBezTo>
                    <a:pt x="35" y="26"/>
                    <a:pt x="36" y="25"/>
                    <a:pt x="36" y="23"/>
                  </a:cubicBezTo>
                  <a:cubicBezTo>
                    <a:pt x="36" y="22"/>
                    <a:pt x="36" y="22"/>
                    <a:pt x="36" y="21"/>
                  </a:cubicBezTo>
                  <a:cubicBezTo>
                    <a:pt x="36" y="20"/>
                    <a:pt x="36" y="20"/>
                    <a:pt x="36" y="19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37" y="18"/>
                    <a:pt x="37" y="17"/>
                    <a:pt x="38" y="16"/>
                  </a:cubicBezTo>
                  <a:cubicBezTo>
                    <a:pt x="38" y="16"/>
                    <a:pt x="38" y="16"/>
                    <a:pt x="38" y="15"/>
                  </a:cubicBezTo>
                  <a:cubicBezTo>
                    <a:pt x="39" y="15"/>
                    <a:pt x="39" y="15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3"/>
                    <a:pt x="41" y="12"/>
                    <a:pt x="42" y="11"/>
                  </a:cubicBezTo>
                  <a:cubicBezTo>
                    <a:pt x="42" y="11"/>
                    <a:pt x="43" y="10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4" y="7"/>
                    <a:pt x="45" y="6"/>
                    <a:pt x="45" y="4"/>
                  </a:cubicBezTo>
                  <a:cubicBezTo>
                    <a:pt x="47" y="3"/>
                    <a:pt x="48" y="1"/>
                    <a:pt x="49" y="0"/>
                  </a:cubicBezTo>
                  <a:cubicBezTo>
                    <a:pt x="50" y="0"/>
                    <a:pt x="51" y="1"/>
                    <a:pt x="52" y="2"/>
                  </a:cubicBezTo>
                  <a:cubicBezTo>
                    <a:pt x="51" y="3"/>
                    <a:pt x="50" y="5"/>
                    <a:pt x="49" y="6"/>
                  </a:cubicBezTo>
                  <a:cubicBezTo>
                    <a:pt x="48" y="6"/>
                    <a:pt x="48" y="7"/>
                    <a:pt x="48" y="8"/>
                  </a:cubicBezTo>
                  <a:cubicBezTo>
                    <a:pt x="47" y="9"/>
                    <a:pt x="47" y="10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5" y="13"/>
                    <a:pt x="44" y="15"/>
                    <a:pt x="44" y="16"/>
                  </a:cubicBezTo>
                  <a:cubicBezTo>
                    <a:pt x="43" y="17"/>
                    <a:pt x="43" y="17"/>
                    <a:pt x="42" y="18"/>
                  </a:cubicBezTo>
                  <a:cubicBezTo>
                    <a:pt x="42" y="19"/>
                    <a:pt x="42" y="20"/>
                    <a:pt x="41" y="20"/>
                  </a:cubicBezTo>
                  <a:cubicBezTo>
                    <a:pt x="41" y="21"/>
                    <a:pt x="41" y="21"/>
                    <a:pt x="40" y="22"/>
                  </a:cubicBezTo>
                  <a:cubicBezTo>
                    <a:pt x="40" y="23"/>
                    <a:pt x="40" y="24"/>
                    <a:pt x="40" y="25"/>
                  </a:cubicBezTo>
                  <a:cubicBezTo>
                    <a:pt x="40" y="26"/>
                    <a:pt x="40" y="27"/>
                    <a:pt x="40" y="28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40" y="31"/>
                    <a:pt x="40" y="32"/>
                    <a:pt x="39" y="32"/>
                  </a:cubicBezTo>
                  <a:cubicBezTo>
                    <a:pt x="39" y="33"/>
                    <a:pt x="39" y="35"/>
                    <a:pt x="38" y="36"/>
                  </a:cubicBezTo>
                  <a:cubicBezTo>
                    <a:pt x="38" y="37"/>
                    <a:pt x="38" y="37"/>
                    <a:pt x="37" y="38"/>
                  </a:cubicBezTo>
                  <a:cubicBezTo>
                    <a:pt x="37" y="39"/>
                    <a:pt x="36" y="40"/>
                    <a:pt x="36" y="40"/>
                  </a:cubicBezTo>
                  <a:cubicBezTo>
                    <a:pt x="36" y="42"/>
                    <a:pt x="34" y="43"/>
                    <a:pt x="34" y="45"/>
                  </a:cubicBezTo>
                  <a:cubicBezTo>
                    <a:pt x="34" y="45"/>
                    <a:pt x="34" y="45"/>
                    <a:pt x="33" y="46"/>
                  </a:cubicBezTo>
                  <a:cubicBezTo>
                    <a:pt x="33" y="47"/>
                    <a:pt x="33" y="48"/>
                    <a:pt x="32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3"/>
                    <a:pt x="30" y="54"/>
                    <a:pt x="30" y="55"/>
                  </a:cubicBezTo>
                  <a:cubicBezTo>
                    <a:pt x="30" y="55"/>
                    <a:pt x="29" y="56"/>
                    <a:pt x="29" y="57"/>
                  </a:cubicBezTo>
                  <a:cubicBezTo>
                    <a:pt x="29" y="57"/>
                    <a:pt x="29" y="57"/>
                    <a:pt x="28" y="58"/>
                  </a:cubicBezTo>
                  <a:cubicBezTo>
                    <a:pt x="26" y="58"/>
                    <a:pt x="24" y="58"/>
                    <a:pt x="23" y="60"/>
                  </a:cubicBez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1" y="60"/>
                    <a:pt x="21" y="61"/>
                  </a:cubicBezTo>
                  <a:cubicBezTo>
                    <a:pt x="20" y="62"/>
                    <a:pt x="19" y="62"/>
                    <a:pt x="18" y="62"/>
                  </a:cubicBezTo>
                  <a:cubicBezTo>
                    <a:pt x="18" y="62"/>
                    <a:pt x="17" y="63"/>
                    <a:pt x="17" y="63"/>
                  </a:cubicBezTo>
                  <a:cubicBezTo>
                    <a:pt x="17" y="63"/>
                    <a:pt x="17" y="63"/>
                    <a:pt x="17" y="63"/>
                  </a:cubicBezTo>
                  <a:close/>
                  <a:moveTo>
                    <a:pt x="15" y="68"/>
                  </a:moveTo>
                  <a:cubicBezTo>
                    <a:pt x="14" y="68"/>
                    <a:pt x="14" y="68"/>
                    <a:pt x="15" y="68"/>
                  </a:cubicBezTo>
                  <a:cubicBezTo>
                    <a:pt x="14" y="68"/>
                    <a:pt x="14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lose/>
                  <a:moveTo>
                    <a:pt x="41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lose/>
                  <a:moveTo>
                    <a:pt x="4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lose/>
                  <a:moveTo>
                    <a:pt x="45" y="7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6"/>
                    <a:pt x="45" y="7"/>
                    <a:pt x="45" y="7"/>
                  </a:cubicBezTo>
                  <a:close/>
                  <a:moveTo>
                    <a:pt x="1" y="77"/>
                  </a:move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7756">
              <a:extLst>
                <a:ext uri="{FF2B5EF4-FFF2-40B4-BE49-F238E27FC236}">
                  <a16:creationId xmlns:a16="http://schemas.microsoft.com/office/drawing/2014/main" id="{0EE82BA0-0458-A0BD-BFA8-818BD559AF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775" y="5745161"/>
              <a:ext cx="157163" cy="85725"/>
            </a:xfrm>
            <a:custGeom>
              <a:avLst/>
              <a:gdLst>
                <a:gd name="T0" fmla="*/ 0 w 37"/>
                <a:gd name="T1" fmla="*/ 19 h 20"/>
                <a:gd name="T2" fmla="*/ 2 w 37"/>
                <a:gd name="T3" fmla="*/ 15 h 20"/>
                <a:gd name="T4" fmla="*/ 4 w 37"/>
                <a:gd name="T5" fmla="*/ 13 h 20"/>
                <a:gd name="T6" fmla="*/ 5 w 37"/>
                <a:gd name="T7" fmla="*/ 12 h 20"/>
                <a:gd name="T8" fmla="*/ 10 w 37"/>
                <a:gd name="T9" fmla="*/ 8 h 20"/>
                <a:gd name="T10" fmla="*/ 14 w 37"/>
                <a:gd name="T11" fmla="*/ 7 h 20"/>
                <a:gd name="T12" fmla="*/ 14 w 37"/>
                <a:gd name="T13" fmla="*/ 7 h 20"/>
                <a:gd name="T14" fmla="*/ 18 w 37"/>
                <a:gd name="T15" fmla="*/ 6 h 20"/>
                <a:gd name="T16" fmla="*/ 21 w 37"/>
                <a:gd name="T17" fmla="*/ 6 h 20"/>
                <a:gd name="T18" fmla="*/ 26 w 37"/>
                <a:gd name="T19" fmla="*/ 5 h 20"/>
                <a:gd name="T20" fmla="*/ 31 w 37"/>
                <a:gd name="T21" fmla="*/ 3 h 20"/>
                <a:gd name="T22" fmla="*/ 33 w 37"/>
                <a:gd name="T23" fmla="*/ 2 h 20"/>
                <a:gd name="T24" fmla="*/ 34 w 37"/>
                <a:gd name="T25" fmla="*/ 1 h 20"/>
                <a:gd name="T26" fmla="*/ 37 w 37"/>
                <a:gd name="T27" fmla="*/ 1 h 20"/>
                <a:gd name="T28" fmla="*/ 34 w 37"/>
                <a:gd name="T29" fmla="*/ 4 h 20"/>
                <a:gd name="T30" fmla="*/ 33 w 37"/>
                <a:gd name="T31" fmla="*/ 4 h 20"/>
                <a:gd name="T32" fmla="*/ 30 w 37"/>
                <a:gd name="T33" fmla="*/ 5 h 20"/>
                <a:gd name="T34" fmla="*/ 27 w 37"/>
                <a:gd name="T35" fmla="*/ 7 h 20"/>
                <a:gd name="T36" fmla="*/ 25 w 37"/>
                <a:gd name="T37" fmla="*/ 9 h 20"/>
                <a:gd name="T38" fmla="*/ 23 w 37"/>
                <a:gd name="T39" fmla="*/ 11 h 20"/>
                <a:gd name="T40" fmla="*/ 16 w 37"/>
                <a:gd name="T41" fmla="*/ 17 h 20"/>
                <a:gd name="T42" fmla="*/ 15 w 37"/>
                <a:gd name="T43" fmla="*/ 17 h 20"/>
                <a:gd name="T44" fmla="*/ 6 w 37"/>
                <a:gd name="T45" fmla="*/ 20 h 20"/>
                <a:gd name="T46" fmla="*/ 3 w 37"/>
                <a:gd name="T47" fmla="*/ 20 h 20"/>
                <a:gd name="T48" fmla="*/ 0 w 37"/>
                <a:gd name="T49" fmla="*/ 19 h 20"/>
                <a:gd name="T50" fmla="*/ 26 w 37"/>
                <a:gd name="T51" fmla="*/ 7 h 20"/>
                <a:gd name="T52" fmla="*/ 26 w 37"/>
                <a:gd name="T53" fmla="*/ 7 h 20"/>
                <a:gd name="T54" fmla="*/ 26 w 37"/>
                <a:gd name="T55" fmla="*/ 7 h 20"/>
                <a:gd name="T56" fmla="*/ 26 w 37"/>
                <a:gd name="T57" fmla="*/ 7 h 20"/>
                <a:gd name="T58" fmla="*/ 15 w 37"/>
                <a:gd name="T59" fmla="*/ 16 h 20"/>
                <a:gd name="T60" fmla="*/ 15 w 37"/>
                <a:gd name="T61" fmla="*/ 16 h 20"/>
                <a:gd name="T62" fmla="*/ 14 w 37"/>
                <a:gd name="T63" fmla="*/ 17 h 20"/>
                <a:gd name="T64" fmla="*/ 14 w 37"/>
                <a:gd name="T65" fmla="*/ 17 h 20"/>
                <a:gd name="T66" fmla="*/ 15 w 37"/>
                <a:gd name="T67" fmla="*/ 16 h 20"/>
                <a:gd name="T68" fmla="*/ 12 w 37"/>
                <a:gd name="T69" fmla="*/ 12 h 20"/>
                <a:gd name="T70" fmla="*/ 12 w 37"/>
                <a:gd name="T71" fmla="*/ 13 h 20"/>
                <a:gd name="T72" fmla="*/ 12 w 37"/>
                <a:gd name="T73" fmla="*/ 12 h 20"/>
                <a:gd name="T74" fmla="*/ 12 w 37"/>
                <a:gd name="T75" fmla="*/ 12 h 20"/>
                <a:gd name="T76" fmla="*/ 12 w 37"/>
                <a:gd name="T77" fmla="*/ 12 h 20"/>
                <a:gd name="T78" fmla="*/ 1 w 37"/>
                <a:gd name="T79" fmla="*/ 17 h 20"/>
                <a:gd name="T80" fmla="*/ 1 w 37"/>
                <a:gd name="T81" fmla="*/ 17 h 20"/>
                <a:gd name="T82" fmla="*/ 1 w 37"/>
                <a:gd name="T8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20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3"/>
                    <a:pt x="4" y="12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7" y="7"/>
                    <a:pt x="18" y="6"/>
                  </a:cubicBezTo>
                  <a:cubicBezTo>
                    <a:pt x="19" y="6"/>
                    <a:pt x="20" y="6"/>
                    <a:pt x="21" y="6"/>
                  </a:cubicBezTo>
                  <a:cubicBezTo>
                    <a:pt x="23" y="6"/>
                    <a:pt x="25" y="6"/>
                    <a:pt x="26" y="5"/>
                  </a:cubicBezTo>
                  <a:cubicBezTo>
                    <a:pt x="28" y="4"/>
                    <a:pt x="29" y="4"/>
                    <a:pt x="31" y="3"/>
                  </a:cubicBezTo>
                  <a:cubicBezTo>
                    <a:pt x="31" y="3"/>
                    <a:pt x="32" y="3"/>
                    <a:pt x="33" y="2"/>
                  </a:cubicBezTo>
                  <a:cubicBezTo>
                    <a:pt x="33" y="2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7" y="2"/>
                    <a:pt x="35" y="3"/>
                    <a:pt x="34" y="4"/>
                  </a:cubicBezTo>
                  <a:cubicBezTo>
                    <a:pt x="34" y="4"/>
                    <a:pt x="33" y="3"/>
                    <a:pt x="33" y="4"/>
                  </a:cubicBezTo>
                  <a:cubicBezTo>
                    <a:pt x="32" y="4"/>
                    <a:pt x="31" y="5"/>
                    <a:pt x="30" y="5"/>
                  </a:cubicBezTo>
                  <a:cubicBezTo>
                    <a:pt x="29" y="6"/>
                    <a:pt x="28" y="6"/>
                    <a:pt x="27" y="7"/>
                  </a:cubicBezTo>
                  <a:cubicBezTo>
                    <a:pt x="26" y="7"/>
                    <a:pt x="25" y="8"/>
                    <a:pt x="25" y="9"/>
                  </a:cubicBezTo>
                  <a:cubicBezTo>
                    <a:pt x="24" y="10"/>
                    <a:pt x="23" y="11"/>
                    <a:pt x="23" y="11"/>
                  </a:cubicBezTo>
                  <a:cubicBezTo>
                    <a:pt x="21" y="14"/>
                    <a:pt x="19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2" y="19"/>
                    <a:pt x="9" y="20"/>
                    <a:pt x="6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2" y="20"/>
                    <a:pt x="1" y="20"/>
                    <a:pt x="0" y="19"/>
                  </a:cubicBezTo>
                  <a:close/>
                  <a:moveTo>
                    <a:pt x="26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6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7757">
              <a:extLst>
                <a:ext uri="{FF2B5EF4-FFF2-40B4-BE49-F238E27FC236}">
                  <a16:creationId xmlns:a16="http://schemas.microsoft.com/office/drawing/2014/main" id="{DB05BBB9-CAE3-93F6-A88A-429E44A477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075" y="6069011"/>
              <a:ext cx="122238" cy="146050"/>
            </a:xfrm>
            <a:custGeom>
              <a:avLst/>
              <a:gdLst>
                <a:gd name="T0" fmla="*/ 4 w 29"/>
                <a:gd name="T1" fmla="*/ 24 h 34"/>
                <a:gd name="T2" fmla="*/ 6 w 29"/>
                <a:gd name="T3" fmla="*/ 22 h 34"/>
                <a:gd name="T4" fmla="*/ 6 w 29"/>
                <a:gd name="T5" fmla="*/ 19 h 34"/>
                <a:gd name="T6" fmla="*/ 4 w 29"/>
                <a:gd name="T7" fmla="*/ 16 h 34"/>
                <a:gd name="T8" fmla="*/ 5 w 29"/>
                <a:gd name="T9" fmla="*/ 12 h 34"/>
                <a:gd name="T10" fmla="*/ 11 w 29"/>
                <a:gd name="T11" fmla="*/ 10 h 34"/>
                <a:gd name="T12" fmla="*/ 18 w 29"/>
                <a:gd name="T13" fmla="*/ 4 h 34"/>
                <a:gd name="T14" fmla="*/ 20 w 29"/>
                <a:gd name="T15" fmla="*/ 0 h 34"/>
                <a:gd name="T16" fmla="*/ 23 w 29"/>
                <a:gd name="T17" fmla="*/ 1 h 34"/>
                <a:gd name="T18" fmla="*/ 21 w 29"/>
                <a:gd name="T19" fmla="*/ 4 h 34"/>
                <a:gd name="T20" fmla="*/ 19 w 29"/>
                <a:gd name="T21" fmla="*/ 7 h 34"/>
                <a:gd name="T22" fmla="*/ 13 w 29"/>
                <a:gd name="T23" fmla="*/ 12 h 34"/>
                <a:gd name="T24" fmla="*/ 10 w 29"/>
                <a:gd name="T25" fmla="*/ 15 h 34"/>
                <a:gd name="T26" fmla="*/ 7 w 29"/>
                <a:gd name="T27" fmla="*/ 21 h 34"/>
                <a:gd name="T28" fmla="*/ 9 w 29"/>
                <a:gd name="T29" fmla="*/ 23 h 34"/>
                <a:gd name="T30" fmla="*/ 14 w 29"/>
                <a:gd name="T31" fmla="*/ 22 h 34"/>
                <a:gd name="T32" fmla="*/ 17 w 29"/>
                <a:gd name="T33" fmla="*/ 21 h 34"/>
                <a:gd name="T34" fmla="*/ 20 w 29"/>
                <a:gd name="T35" fmla="*/ 20 h 34"/>
                <a:gd name="T36" fmla="*/ 23 w 29"/>
                <a:gd name="T37" fmla="*/ 19 h 34"/>
                <a:gd name="T38" fmla="*/ 27 w 29"/>
                <a:gd name="T39" fmla="*/ 15 h 34"/>
                <a:gd name="T40" fmla="*/ 29 w 29"/>
                <a:gd name="T41" fmla="*/ 17 h 34"/>
                <a:gd name="T42" fmla="*/ 26 w 29"/>
                <a:gd name="T43" fmla="*/ 20 h 34"/>
                <a:gd name="T44" fmla="*/ 19 w 29"/>
                <a:gd name="T45" fmla="*/ 24 h 34"/>
                <a:gd name="T46" fmla="*/ 14 w 29"/>
                <a:gd name="T47" fmla="*/ 26 h 34"/>
                <a:gd name="T48" fmla="*/ 9 w 29"/>
                <a:gd name="T49" fmla="*/ 30 h 34"/>
                <a:gd name="T50" fmla="*/ 8 w 29"/>
                <a:gd name="T51" fmla="*/ 33 h 34"/>
                <a:gd name="T52" fmla="*/ 6 w 29"/>
                <a:gd name="T53" fmla="*/ 32 h 34"/>
                <a:gd name="T54" fmla="*/ 3 w 29"/>
                <a:gd name="T55" fmla="*/ 33 h 34"/>
                <a:gd name="T56" fmla="*/ 1 w 29"/>
                <a:gd name="T57" fmla="*/ 31 h 34"/>
                <a:gd name="T58" fmla="*/ 3 w 29"/>
                <a:gd name="T59" fmla="*/ 26 h 34"/>
                <a:gd name="T60" fmla="*/ 3 w 29"/>
                <a:gd name="T61" fmla="*/ 26 h 34"/>
                <a:gd name="T62" fmla="*/ 6 w 29"/>
                <a:gd name="T63" fmla="*/ 14 h 34"/>
                <a:gd name="T64" fmla="*/ 6 w 29"/>
                <a:gd name="T65" fmla="*/ 14 h 34"/>
                <a:gd name="T66" fmla="*/ 5 w 29"/>
                <a:gd name="T67" fmla="*/ 14 h 34"/>
                <a:gd name="T68" fmla="*/ 20 w 29"/>
                <a:gd name="T69" fmla="*/ 4 h 34"/>
                <a:gd name="T70" fmla="*/ 20 w 29"/>
                <a:gd name="T71" fmla="*/ 5 h 34"/>
                <a:gd name="T72" fmla="*/ 26 w 29"/>
                <a:gd name="T73" fmla="*/ 19 h 34"/>
                <a:gd name="T74" fmla="*/ 26 w 29"/>
                <a:gd name="T75" fmla="*/ 19 h 34"/>
                <a:gd name="T76" fmla="*/ 7 w 29"/>
                <a:gd name="T77" fmla="*/ 15 h 34"/>
                <a:gd name="T78" fmla="*/ 7 w 29"/>
                <a:gd name="T79" fmla="*/ 15 h 34"/>
                <a:gd name="T80" fmla="*/ 11 w 29"/>
                <a:gd name="T81" fmla="*/ 11 h 34"/>
                <a:gd name="T82" fmla="*/ 11 w 29"/>
                <a:gd name="T83" fmla="*/ 11 h 34"/>
                <a:gd name="T84" fmla="*/ 11 w 29"/>
                <a:gd name="T85" fmla="*/ 11 h 34"/>
                <a:gd name="T86" fmla="*/ 5 w 29"/>
                <a:gd name="T87" fmla="*/ 25 h 34"/>
                <a:gd name="T88" fmla="*/ 5 w 29"/>
                <a:gd name="T89" fmla="*/ 24 h 34"/>
                <a:gd name="T90" fmla="*/ 1 w 29"/>
                <a:gd name="T91" fmla="*/ 30 h 34"/>
                <a:gd name="T92" fmla="*/ 1 w 29"/>
                <a:gd name="T93" fmla="*/ 30 h 34"/>
                <a:gd name="T94" fmla="*/ 21 w 29"/>
                <a:gd name="T95" fmla="*/ 1 h 34"/>
                <a:gd name="T96" fmla="*/ 21 w 29"/>
                <a:gd name="T97" fmla="*/ 1 h 34"/>
                <a:gd name="T98" fmla="*/ 8 w 29"/>
                <a:gd name="T99" fmla="*/ 13 h 34"/>
                <a:gd name="T100" fmla="*/ 8 w 29"/>
                <a:gd name="T10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" h="34">
                  <a:moveTo>
                    <a:pt x="3" y="26"/>
                  </a:moveTo>
                  <a:cubicBezTo>
                    <a:pt x="3" y="25"/>
                    <a:pt x="4" y="24"/>
                    <a:pt x="4" y="24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1"/>
                    <a:pt x="5" y="21"/>
                    <a:pt x="5" y="20"/>
                  </a:cubicBezTo>
                  <a:cubicBezTo>
                    <a:pt x="5" y="20"/>
                    <a:pt x="5" y="20"/>
                    <a:pt x="6" y="19"/>
                  </a:cubicBezTo>
                  <a:cubicBezTo>
                    <a:pt x="5" y="19"/>
                    <a:pt x="5" y="19"/>
                    <a:pt x="4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5" y="14"/>
                    <a:pt x="5" y="12"/>
                  </a:cubicBezTo>
                  <a:cubicBezTo>
                    <a:pt x="6" y="12"/>
                    <a:pt x="7" y="12"/>
                    <a:pt x="8" y="13"/>
                  </a:cubicBezTo>
                  <a:cubicBezTo>
                    <a:pt x="9" y="11"/>
                    <a:pt x="10" y="11"/>
                    <a:pt x="11" y="10"/>
                  </a:cubicBezTo>
                  <a:cubicBezTo>
                    <a:pt x="12" y="10"/>
                    <a:pt x="13" y="9"/>
                    <a:pt x="14" y="8"/>
                  </a:cubicBezTo>
                  <a:cubicBezTo>
                    <a:pt x="15" y="7"/>
                    <a:pt x="17" y="5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1"/>
                    <a:pt x="23" y="1"/>
                  </a:cubicBezTo>
                  <a:cubicBezTo>
                    <a:pt x="23" y="2"/>
                    <a:pt x="23" y="3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1" y="4"/>
                    <a:pt x="21" y="5"/>
                    <a:pt x="21" y="5"/>
                  </a:cubicBezTo>
                  <a:cubicBezTo>
                    <a:pt x="20" y="6"/>
                    <a:pt x="19" y="6"/>
                    <a:pt x="19" y="7"/>
                  </a:cubicBezTo>
                  <a:cubicBezTo>
                    <a:pt x="18" y="8"/>
                    <a:pt x="17" y="9"/>
                    <a:pt x="17" y="10"/>
                  </a:cubicBezTo>
                  <a:cubicBezTo>
                    <a:pt x="15" y="11"/>
                    <a:pt x="14" y="11"/>
                    <a:pt x="13" y="12"/>
                  </a:cubicBezTo>
                  <a:cubicBezTo>
                    <a:pt x="12" y="12"/>
                    <a:pt x="12" y="13"/>
                    <a:pt x="11" y="14"/>
                  </a:cubicBezTo>
                  <a:cubicBezTo>
                    <a:pt x="11" y="14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8"/>
                    <a:pt x="7" y="19"/>
                    <a:pt x="7" y="21"/>
                  </a:cubicBezTo>
                  <a:cubicBezTo>
                    <a:pt x="7" y="22"/>
                    <a:pt x="7" y="23"/>
                    <a:pt x="7" y="24"/>
                  </a:cubicBezTo>
                  <a:cubicBezTo>
                    <a:pt x="8" y="24"/>
                    <a:pt x="8" y="23"/>
                    <a:pt x="9" y="23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2" y="23"/>
                    <a:pt x="13" y="23"/>
                    <a:pt x="14" y="22"/>
                  </a:cubicBezTo>
                  <a:cubicBezTo>
                    <a:pt x="14" y="22"/>
                    <a:pt x="14" y="22"/>
                    <a:pt x="15" y="22"/>
                  </a:cubicBezTo>
                  <a:cubicBezTo>
                    <a:pt x="16" y="22"/>
                    <a:pt x="16" y="22"/>
                    <a:pt x="17" y="21"/>
                  </a:cubicBezTo>
                  <a:cubicBezTo>
                    <a:pt x="18" y="21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20"/>
                    <a:pt x="22" y="19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4" y="18"/>
                    <a:pt x="25" y="17"/>
                    <a:pt x="26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9" y="16"/>
                    <a:pt x="29" y="17"/>
                  </a:cubicBezTo>
                  <a:cubicBezTo>
                    <a:pt x="29" y="18"/>
                    <a:pt x="29" y="19"/>
                    <a:pt x="28" y="19"/>
                  </a:cubicBezTo>
                  <a:cubicBezTo>
                    <a:pt x="27" y="19"/>
                    <a:pt x="26" y="20"/>
                    <a:pt x="26" y="20"/>
                  </a:cubicBezTo>
                  <a:cubicBezTo>
                    <a:pt x="24" y="21"/>
                    <a:pt x="23" y="22"/>
                    <a:pt x="22" y="22"/>
                  </a:cubicBezTo>
                  <a:cubicBezTo>
                    <a:pt x="21" y="23"/>
                    <a:pt x="20" y="23"/>
                    <a:pt x="19" y="24"/>
                  </a:cubicBezTo>
                  <a:cubicBezTo>
                    <a:pt x="18" y="24"/>
                    <a:pt x="17" y="24"/>
                    <a:pt x="17" y="25"/>
                  </a:cubicBezTo>
                  <a:cubicBezTo>
                    <a:pt x="16" y="25"/>
                    <a:pt x="14" y="26"/>
                    <a:pt x="14" y="26"/>
                  </a:cubicBezTo>
                  <a:cubicBezTo>
                    <a:pt x="12" y="26"/>
                    <a:pt x="11" y="27"/>
                    <a:pt x="9" y="28"/>
                  </a:cubicBezTo>
                  <a:cubicBezTo>
                    <a:pt x="10" y="29"/>
                    <a:pt x="9" y="29"/>
                    <a:pt x="9" y="30"/>
                  </a:cubicBezTo>
                  <a:cubicBezTo>
                    <a:pt x="8" y="30"/>
                    <a:pt x="8" y="31"/>
                    <a:pt x="8" y="32"/>
                  </a:cubicBezTo>
                  <a:cubicBezTo>
                    <a:pt x="8" y="32"/>
                    <a:pt x="8" y="33"/>
                    <a:pt x="8" y="33"/>
                  </a:cubicBezTo>
                  <a:cubicBezTo>
                    <a:pt x="8" y="33"/>
                    <a:pt x="9" y="34"/>
                    <a:pt x="9" y="34"/>
                  </a:cubicBezTo>
                  <a:cubicBezTo>
                    <a:pt x="8" y="34"/>
                    <a:pt x="7" y="33"/>
                    <a:pt x="6" y="32"/>
                  </a:cubicBezTo>
                  <a:cubicBezTo>
                    <a:pt x="6" y="32"/>
                    <a:pt x="5" y="32"/>
                    <a:pt x="5" y="33"/>
                  </a:cubicBezTo>
                  <a:cubicBezTo>
                    <a:pt x="4" y="33"/>
                    <a:pt x="4" y="33"/>
                    <a:pt x="3" y="33"/>
                  </a:cubicBezTo>
                  <a:cubicBezTo>
                    <a:pt x="2" y="32"/>
                    <a:pt x="2" y="31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0" y="29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lose/>
                  <a:moveTo>
                    <a:pt x="5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lnTo>
                    <a:pt x="5" y="14"/>
                  </a:ln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lose/>
                  <a:moveTo>
                    <a:pt x="26" y="19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5" y="2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lose/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lose/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7758">
              <a:extLst>
                <a:ext uri="{FF2B5EF4-FFF2-40B4-BE49-F238E27FC236}">
                  <a16:creationId xmlns:a16="http://schemas.microsoft.com/office/drawing/2014/main" id="{C7FE7BC8-4E7A-F34F-4487-515D2C715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988" y="6124573"/>
              <a:ext cx="152400" cy="98425"/>
            </a:xfrm>
            <a:custGeom>
              <a:avLst/>
              <a:gdLst>
                <a:gd name="T0" fmla="*/ 21 w 36"/>
                <a:gd name="T1" fmla="*/ 19 h 23"/>
                <a:gd name="T2" fmla="*/ 19 w 36"/>
                <a:gd name="T3" fmla="*/ 18 h 23"/>
                <a:gd name="T4" fmla="*/ 17 w 36"/>
                <a:gd name="T5" fmla="*/ 17 h 23"/>
                <a:gd name="T6" fmla="*/ 16 w 36"/>
                <a:gd name="T7" fmla="*/ 17 h 23"/>
                <a:gd name="T8" fmla="*/ 15 w 36"/>
                <a:gd name="T9" fmla="*/ 16 h 23"/>
                <a:gd name="T10" fmla="*/ 15 w 36"/>
                <a:gd name="T11" fmla="*/ 16 h 23"/>
                <a:gd name="T12" fmla="*/ 12 w 36"/>
                <a:gd name="T13" fmla="*/ 15 h 23"/>
                <a:gd name="T14" fmla="*/ 10 w 36"/>
                <a:gd name="T15" fmla="*/ 13 h 23"/>
                <a:gd name="T16" fmla="*/ 9 w 36"/>
                <a:gd name="T17" fmla="*/ 12 h 23"/>
                <a:gd name="T18" fmla="*/ 7 w 36"/>
                <a:gd name="T19" fmla="*/ 11 h 23"/>
                <a:gd name="T20" fmla="*/ 5 w 36"/>
                <a:gd name="T21" fmla="*/ 10 h 23"/>
                <a:gd name="T22" fmla="*/ 1 w 36"/>
                <a:gd name="T23" fmla="*/ 4 h 23"/>
                <a:gd name="T24" fmla="*/ 1 w 36"/>
                <a:gd name="T25" fmla="*/ 3 h 23"/>
                <a:gd name="T26" fmla="*/ 0 w 36"/>
                <a:gd name="T27" fmla="*/ 3 h 23"/>
                <a:gd name="T28" fmla="*/ 2 w 36"/>
                <a:gd name="T29" fmla="*/ 0 h 23"/>
                <a:gd name="T30" fmla="*/ 6 w 36"/>
                <a:gd name="T31" fmla="*/ 1 h 23"/>
                <a:gd name="T32" fmla="*/ 6 w 36"/>
                <a:gd name="T33" fmla="*/ 3 h 23"/>
                <a:gd name="T34" fmla="*/ 8 w 36"/>
                <a:gd name="T35" fmla="*/ 6 h 23"/>
                <a:gd name="T36" fmla="*/ 10 w 36"/>
                <a:gd name="T37" fmla="*/ 7 h 23"/>
                <a:gd name="T38" fmla="*/ 13 w 36"/>
                <a:gd name="T39" fmla="*/ 8 h 23"/>
                <a:gd name="T40" fmla="*/ 14 w 36"/>
                <a:gd name="T41" fmla="*/ 11 h 23"/>
                <a:gd name="T42" fmla="*/ 16 w 36"/>
                <a:gd name="T43" fmla="*/ 12 h 23"/>
                <a:gd name="T44" fmla="*/ 19 w 36"/>
                <a:gd name="T45" fmla="*/ 14 h 23"/>
                <a:gd name="T46" fmla="*/ 22 w 36"/>
                <a:gd name="T47" fmla="*/ 16 h 23"/>
                <a:gd name="T48" fmla="*/ 27 w 36"/>
                <a:gd name="T49" fmla="*/ 16 h 23"/>
                <a:gd name="T50" fmla="*/ 29 w 36"/>
                <a:gd name="T51" fmla="*/ 16 h 23"/>
                <a:gd name="T52" fmla="*/ 31 w 36"/>
                <a:gd name="T53" fmla="*/ 16 h 23"/>
                <a:gd name="T54" fmla="*/ 34 w 36"/>
                <a:gd name="T55" fmla="*/ 16 h 23"/>
                <a:gd name="T56" fmla="*/ 35 w 36"/>
                <a:gd name="T57" fmla="*/ 17 h 23"/>
                <a:gd name="T58" fmla="*/ 36 w 36"/>
                <a:gd name="T59" fmla="*/ 19 h 23"/>
                <a:gd name="T60" fmla="*/ 34 w 36"/>
                <a:gd name="T61" fmla="*/ 22 h 23"/>
                <a:gd name="T62" fmla="*/ 33 w 36"/>
                <a:gd name="T63" fmla="*/ 23 h 23"/>
                <a:gd name="T64" fmla="*/ 26 w 36"/>
                <a:gd name="T65" fmla="*/ 21 h 23"/>
                <a:gd name="T66" fmla="*/ 21 w 36"/>
                <a:gd name="T67" fmla="*/ 20 h 23"/>
                <a:gd name="T68" fmla="*/ 21 w 36"/>
                <a:gd name="T69" fmla="*/ 19 h 23"/>
                <a:gd name="T70" fmla="*/ 20 w 36"/>
                <a:gd name="T71" fmla="*/ 19 h 23"/>
                <a:gd name="T72" fmla="*/ 21 w 36"/>
                <a:gd name="T73" fmla="*/ 19 h 23"/>
                <a:gd name="T74" fmla="*/ 18 w 36"/>
                <a:gd name="T75" fmla="*/ 14 h 23"/>
                <a:gd name="T76" fmla="*/ 18 w 36"/>
                <a:gd name="T77" fmla="*/ 14 h 23"/>
                <a:gd name="T78" fmla="*/ 18 w 36"/>
                <a:gd name="T79" fmla="*/ 14 h 23"/>
                <a:gd name="T80" fmla="*/ 32 w 36"/>
                <a:gd name="T81" fmla="*/ 17 h 23"/>
                <a:gd name="T82" fmla="*/ 32 w 36"/>
                <a:gd name="T83" fmla="*/ 16 h 23"/>
                <a:gd name="T84" fmla="*/ 32 w 36"/>
                <a:gd name="T85" fmla="*/ 16 h 23"/>
                <a:gd name="T86" fmla="*/ 32 w 36"/>
                <a:gd name="T8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23">
                  <a:moveTo>
                    <a:pt x="21" y="19"/>
                  </a:moveTo>
                  <a:cubicBezTo>
                    <a:pt x="20" y="20"/>
                    <a:pt x="19" y="19"/>
                    <a:pt x="19" y="18"/>
                  </a:cubicBezTo>
                  <a:cubicBezTo>
                    <a:pt x="19" y="18"/>
                    <a:pt x="18" y="17"/>
                    <a:pt x="17" y="17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5"/>
                    <a:pt x="13" y="16"/>
                    <a:pt x="12" y="15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0" y="13"/>
                    <a:pt x="10" y="13"/>
                    <a:pt x="9" y="12"/>
                  </a:cubicBezTo>
                  <a:cubicBezTo>
                    <a:pt x="8" y="12"/>
                    <a:pt x="8" y="12"/>
                    <a:pt x="7" y="11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3" y="8"/>
                    <a:pt x="2" y="6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1" y="7"/>
                    <a:pt x="12" y="7"/>
                    <a:pt x="13" y="8"/>
                  </a:cubicBezTo>
                  <a:cubicBezTo>
                    <a:pt x="13" y="9"/>
                    <a:pt x="14" y="10"/>
                    <a:pt x="14" y="11"/>
                  </a:cubicBezTo>
                  <a:cubicBezTo>
                    <a:pt x="15" y="12"/>
                    <a:pt x="15" y="12"/>
                    <a:pt x="16" y="12"/>
                  </a:cubicBezTo>
                  <a:cubicBezTo>
                    <a:pt x="17" y="13"/>
                    <a:pt x="18" y="13"/>
                    <a:pt x="19" y="14"/>
                  </a:cubicBezTo>
                  <a:cubicBezTo>
                    <a:pt x="20" y="15"/>
                    <a:pt x="21" y="15"/>
                    <a:pt x="22" y="16"/>
                  </a:cubicBezTo>
                  <a:cubicBezTo>
                    <a:pt x="23" y="16"/>
                    <a:pt x="25" y="17"/>
                    <a:pt x="27" y="16"/>
                  </a:cubicBezTo>
                  <a:cubicBezTo>
                    <a:pt x="27" y="16"/>
                    <a:pt x="28" y="16"/>
                    <a:pt x="29" y="16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2" y="16"/>
                    <a:pt x="33" y="16"/>
                    <a:pt x="34" y="16"/>
                  </a:cubicBezTo>
                  <a:cubicBezTo>
                    <a:pt x="34" y="16"/>
                    <a:pt x="34" y="16"/>
                    <a:pt x="35" y="17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2" y="23"/>
                    <a:pt x="27" y="22"/>
                    <a:pt x="26" y="21"/>
                  </a:cubicBezTo>
                  <a:cubicBezTo>
                    <a:pt x="24" y="22"/>
                    <a:pt x="23" y="21"/>
                    <a:pt x="21" y="20"/>
                  </a:cubicBezTo>
                  <a:cubicBezTo>
                    <a:pt x="20" y="20"/>
                    <a:pt x="20" y="19"/>
                    <a:pt x="21" y="19"/>
                  </a:cubicBezTo>
                  <a:cubicBezTo>
                    <a:pt x="21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8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lose/>
                  <a:moveTo>
                    <a:pt x="32" y="17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7759">
              <a:extLst>
                <a:ext uri="{FF2B5EF4-FFF2-40B4-BE49-F238E27FC236}">
                  <a16:creationId xmlns:a16="http://schemas.microsoft.com/office/drawing/2014/main" id="{B4F416A3-75D3-F21D-9528-83BBAB3E0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850" y="5684836"/>
              <a:ext cx="60325" cy="68262"/>
            </a:xfrm>
            <a:custGeom>
              <a:avLst/>
              <a:gdLst>
                <a:gd name="T0" fmla="*/ 0 w 14"/>
                <a:gd name="T1" fmla="*/ 15 h 16"/>
                <a:gd name="T2" fmla="*/ 2 w 14"/>
                <a:gd name="T3" fmla="*/ 9 h 16"/>
                <a:gd name="T4" fmla="*/ 3 w 14"/>
                <a:gd name="T5" fmla="*/ 8 h 16"/>
                <a:gd name="T6" fmla="*/ 7 w 14"/>
                <a:gd name="T7" fmla="*/ 3 h 16"/>
                <a:gd name="T8" fmla="*/ 12 w 14"/>
                <a:gd name="T9" fmla="*/ 0 h 16"/>
                <a:gd name="T10" fmla="*/ 14 w 14"/>
                <a:gd name="T11" fmla="*/ 2 h 16"/>
                <a:gd name="T12" fmla="*/ 12 w 14"/>
                <a:gd name="T13" fmla="*/ 7 h 16"/>
                <a:gd name="T14" fmla="*/ 9 w 14"/>
                <a:gd name="T15" fmla="*/ 10 h 16"/>
                <a:gd name="T16" fmla="*/ 5 w 14"/>
                <a:gd name="T17" fmla="*/ 14 h 16"/>
                <a:gd name="T18" fmla="*/ 3 w 14"/>
                <a:gd name="T19" fmla="*/ 15 h 16"/>
                <a:gd name="T20" fmla="*/ 0 w 14"/>
                <a:gd name="T21" fmla="*/ 15 h 16"/>
                <a:gd name="T22" fmla="*/ 2 w 14"/>
                <a:gd name="T23" fmla="*/ 10 h 16"/>
                <a:gd name="T24" fmla="*/ 2 w 14"/>
                <a:gd name="T25" fmla="*/ 10 h 16"/>
                <a:gd name="T26" fmla="*/ 2 w 14"/>
                <a:gd name="T27" fmla="*/ 11 h 16"/>
                <a:gd name="T28" fmla="*/ 2 w 14"/>
                <a:gd name="T29" fmla="*/ 11 h 16"/>
                <a:gd name="T30" fmla="*/ 2 w 14"/>
                <a:gd name="T31" fmla="*/ 10 h 16"/>
                <a:gd name="T32" fmla="*/ 6 w 14"/>
                <a:gd name="T33" fmla="*/ 12 h 16"/>
                <a:gd name="T34" fmla="*/ 6 w 14"/>
                <a:gd name="T35" fmla="*/ 13 h 16"/>
                <a:gd name="T36" fmla="*/ 6 w 14"/>
                <a:gd name="T37" fmla="*/ 12 h 16"/>
                <a:gd name="T38" fmla="*/ 6 w 14"/>
                <a:gd name="T39" fmla="*/ 12 h 16"/>
                <a:gd name="T40" fmla="*/ 8 w 14"/>
                <a:gd name="T41" fmla="*/ 7 h 16"/>
                <a:gd name="T42" fmla="*/ 8 w 14"/>
                <a:gd name="T43" fmla="*/ 7 h 16"/>
                <a:gd name="T44" fmla="*/ 8 w 14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6">
                  <a:moveTo>
                    <a:pt x="0" y="15"/>
                  </a:moveTo>
                  <a:cubicBezTo>
                    <a:pt x="0" y="13"/>
                    <a:pt x="1" y="11"/>
                    <a:pt x="2" y="9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6"/>
                    <a:pt x="6" y="4"/>
                    <a:pt x="7" y="3"/>
                  </a:cubicBezTo>
                  <a:cubicBezTo>
                    <a:pt x="8" y="2"/>
                    <a:pt x="10" y="1"/>
                    <a:pt x="12" y="0"/>
                  </a:cubicBezTo>
                  <a:cubicBezTo>
                    <a:pt x="13" y="0"/>
                    <a:pt x="13" y="1"/>
                    <a:pt x="14" y="2"/>
                  </a:cubicBezTo>
                  <a:cubicBezTo>
                    <a:pt x="14" y="4"/>
                    <a:pt x="13" y="6"/>
                    <a:pt x="12" y="7"/>
                  </a:cubicBezTo>
                  <a:cubicBezTo>
                    <a:pt x="11" y="8"/>
                    <a:pt x="10" y="10"/>
                    <a:pt x="9" y="10"/>
                  </a:cubicBezTo>
                  <a:cubicBezTo>
                    <a:pt x="8" y="12"/>
                    <a:pt x="7" y="13"/>
                    <a:pt x="5" y="14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2" y="16"/>
                    <a:pt x="1" y="16"/>
                    <a:pt x="0" y="15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7760">
              <a:extLst>
                <a:ext uri="{FF2B5EF4-FFF2-40B4-BE49-F238E27FC236}">
                  <a16:creationId xmlns:a16="http://schemas.microsoft.com/office/drawing/2014/main" id="{3585B247-3D0E-C289-A61D-71A610544A02}"/>
                </a:ext>
              </a:extLst>
            </p:cNvPr>
            <p:cNvSpPr/>
            <p:nvPr/>
          </p:nvSpPr>
          <p:spPr bwMode="auto">
            <a:xfrm>
              <a:off x="701675" y="6107111"/>
              <a:ext cx="41275" cy="77787"/>
            </a:xfrm>
            <a:custGeom>
              <a:avLst/>
              <a:gdLst>
                <a:gd name="T0" fmla="*/ 4 w 10"/>
                <a:gd name="T1" fmla="*/ 18 h 18"/>
                <a:gd name="T2" fmla="*/ 2 w 10"/>
                <a:gd name="T3" fmla="*/ 18 h 18"/>
                <a:gd name="T4" fmla="*/ 0 w 10"/>
                <a:gd name="T5" fmla="*/ 17 h 18"/>
                <a:gd name="T6" fmla="*/ 0 w 10"/>
                <a:gd name="T7" fmla="*/ 15 h 18"/>
                <a:gd name="T8" fmla="*/ 0 w 10"/>
                <a:gd name="T9" fmla="*/ 15 h 18"/>
                <a:gd name="T10" fmla="*/ 0 w 10"/>
                <a:gd name="T11" fmla="*/ 13 h 18"/>
                <a:gd name="T12" fmla="*/ 2 w 10"/>
                <a:gd name="T13" fmla="*/ 11 h 18"/>
                <a:gd name="T14" fmla="*/ 4 w 10"/>
                <a:gd name="T15" fmla="*/ 9 h 18"/>
                <a:gd name="T16" fmla="*/ 4 w 10"/>
                <a:gd name="T17" fmla="*/ 10 h 18"/>
                <a:gd name="T18" fmla="*/ 5 w 10"/>
                <a:gd name="T19" fmla="*/ 7 h 18"/>
                <a:gd name="T20" fmla="*/ 5 w 10"/>
                <a:gd name="T21" fmla="*/ 4 h 18"/>
                <a:gd name="T22" fmla="*/ 5 w 10"/>
                <a:gd name="T23" fmla="*/ 2 h 18"/>
                <a:gd name="T24" fmla="*/ 7 w 10"/>
                <a:gd name="T25" fmla="*/ 0 h 18"/>
                <a:gd name="T26" fmla="*/ 10 w 10"/>
                <a:gd name="T27" fmla="*/ 1 h 18"/>
                <a:gd name="T28" fmla="*/ 10 w 10"/>
                <a:gd name="T29" fmla="*/ 6 h 18"/>
                <a:gd name="T30" fmla="*/ 8 w 10"/>
                <a:gd name="T31" fmla="*/ 10 h 18"/>
                <a:gd name="T32" fmla="*/ 8 w 10"/>
                <a:gd name="T33" fmla="*/ 11 h 18"/>
                <a:gd name="T34" fmla="*/ 6 w 10"/>
                <a:gd name="T35" fmla="*/ 13 h 18"/>
                <a:gd name="T36" fmla="*/ 5 w 10"/>
                <a:gd name="T37" fmla="*/ 15 h 18"/>
                <a:gd name="T38" fmla="*/ 4 w 10"/>
                <a:gd name="T3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cubicBezTo>
                    <a:pt x="4" y="18"/>
                    <a:pt x="3" y="18"/>
                    <a:pt x="2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1" y="13"/>
                    <a:pt x="2" y="12"/>
                    <a:pt x="2" y="11"/>
                  </a:cubicBezTo>
                  <a:cubicBezTo>
                    <a:pt x="3" y="11"/>
                    <a:pt x="3" y="10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8"/>
                    <a:pt x="5" y="7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1"/>
                    <a:pt x="7" y="1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9" y="7"/>
                    <a:pt x="9" y="9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6" y="14"/>
                    <a:pt x="5" y="14"/>
                    <a:pt x="5" y="15"/>
                  </a:cubicBezTo>
                  <a:cubicBezTo>
                    <a:pt x="5" y="16"/>
                    <a:pt x="5" y="17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7761">
              <a:extLst>
                <a:ext uri="{FF2B5EF4-FFF2-40B4-BE49-F238E27FC236}">
                  <a16:creationId xmlns:a16="http://schemas.microsoft.com/office/drawing/2014/main" id="{DDAFE533-7490-0664-DC75-4D83B6224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8" y="6103936"/>
              <a:ext cx="34925" cy="58737"/>
            </a:xfrm>
            <a:custGeom>
              <a:avLst/>
              <a:gdLst>
                <a:gd name="T0" fmla="*/ 4 w 8"/>
                <a:gd name="T1" fmla="*/ 0 h 14"/>
                <a:gd name="T2" fmla="*/ 5 w 8"/>
                <a:gd name="T3" fmla="*/ 1 h 14"/>
                <a:gd name="T4" fmla="*/ 7 w 8"/>
                <a:gd name="T5" fmla="*/ 8 h 14"/>
                <a:gd name="T6" fmla="*/ 8 w 8"/>
                <a:gd name="T7" fmla="*/ 10 h 14"/>
                <a:gd name="T8" fmla="*/ 8 w 8"/>
                <a:gd name="T9" fmla="*/ 10 h 14"/>
                <a:gd name="T10" fmla="*/ 7 w 8"/>
                <a:gd name="T11" fmla="*/ 13 h 14"/>
                <a:gd name="T12" fmla="*/ 2 w 8"/>
                <a:gd name="T13" fmla="*/ 11 h 14"/>
                <a:gd name="T14" fmla="*/ 2 w 8"/>
                <a:gd name="T15" fmla="*/ 10 h 14"/>
                <a:gd name="T16" fmla="*/ 2 w 8"/>
                <a:gd name="T17" fmla="*/ 8 h 14"/>
                <a:gd name="T18" fmla="*/ 0 w 8"/>
                <a:gd name="T19" fmla="*/ 6 h 14"/>
                <a:gd name="T20" fmla="*/ 1 w 8"/>
                <a:gd name="T21" fmla="*/ 5 h 14"/>
                <a:gd name="T22" fmla="*/ 1 w 8"/>
                <a:gd name="T23" fmla="*/ 4 h 14"/>
                <a:gd name="T24" fmla="*/ 0 w 8"/>
                <a:gd name="T25" fmla="*/ 1 h 14"/>
                <a:gd name="T26" fmla="*/ 1 w 8"/>
                <a:gd name="T27" fmla="*/ 0 h 14"/>
                <a:gd name="T28" fmla="*/ 4 w 8"/>
                <a:gd name="T29" fmla="*/ 0 h 14"/>
                <a:gd name="T30" fmla="*/ 2 w 8"/>
                <a:gd name="T31" fmla="*/ 4 h 14"/>
                <a:gd name="T32" fmla="*/ 2 w 8"/>
                <a:gd name="T33" fmla="*/ 4 h 14"/>
                <a:gd name="T34" fmla="*/ 2 w 8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cubicBezTo>
                    <a:pt x="4" y="0"/>
                    <a:pt x="4" y="0"/>
                    <a:pt x="5" y="1"/>
                  </a:cubicBezTo>
                  <a:cubicBezTo>
                    <a:pt x="5" y="3"/>
                    <a:pt x="6" y="7"/>
                    <a:pt x="7" y="8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3" y="14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9"/>
                    <a:pt x="1" y="9"/>
                    <a:pt x="2" y="8"/>
                  </a:cubicBezTo>
                  <a:cubicBezTo>
                    <a:pt x="1" y="7"/>
                    <a:pt x="1" y="7"/>
                    <a:pt x="0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7762">
              <a:extLst>
                <a:ext uri="{FF2B5EF4-FFF2-40B4-BE49-F238E27FC236}">
                  <a16:creationId xmlns:a16="http://schemas.microsoft.com/office/drawing/2014/main" id="{48EFBB82-6767-D253-65F3-574A3B3064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" y="6107111"/>
              <a:ext cx="76200" cy="47625"/>
            </a:xfrm>
            <a:custGeom>
              <a:avLst/>
              <a:gdLst>
                <a:gd name="T0" fmla="*/ 3 w 18"/>
                <a:gd name="T1" fmla="*/ 11 h 11"/>
                <a:gd name="T2" fmla="*/ 2 w 18"/>
                <a:gd name="T3" fmla="*/ 10 h 11"/>
                <a:gd name="T4" fmla="*/ 0 w 18"/>
                <a:gd name="T5" fmla="*/ 7 h 11"/>
                <a:gd name="T6" fmla="*/ 5 w 18"/>
                <a:gd name="T7" fmla="*/ 6 h 11"/>
                <a:gd name="T8" fmla="*/ 8 w 18"/>
                <a:gd name="T9" fmla="*/ 6 h 11"/>
                <a:gd name="T10" fmla="*/ 13 w 18"/>
                <a:gd name="T11" fmla="*/ 0 h 11"/>
                <a:gd name="T12" fmla="*/ 15 w 18"/>
                <a:gd name="T13" fmla="*/ 1 h 11"/>
                <a:gd name="T14" fmla="*/ 17 w 18"/>
                <a:gd name="T15" fmla="*/ 3 h 11"/>
                <a:gd name="T16" fmla="*/ 18 w 18"/>
                <a:gd name="T17" fmla="*/ 4 h 11"/>
                <a:gd name="T18" fmla="*/ 18 w 18"/>
                <a:gd name="T19" fmla="*/ 5 h 11"/>
                <a:gd name="T20" fmla="*/ 15 w 18"/>
                <a:gd name="T21" fmla="*/ 7 h 11"/>
                <a:gd name="T22" fmla="*/ 12 w 18"/>
                <a:gd name="T23" fmla="*/ 5 h 11"/>
                <a:gd name="T24" fmla="*/ 11 w 18"/>
                <a:gd name="T25" fmla="*/ 7 h 11"/>
                <a:gd name="T26" fmla="*/ 8 w 18"/>
                <a:gd name="T27" fmla="*/ 7 h 11"/>
                <a:gd name="T28" fmla="*/ 6 w 18"/>
                <a:gd name="T29" fmla="*/ 7 h 11"/>
                <a:gd name="T30" fmla="*/ 6 w 18"/>
                <a:gd name="T31" fmla="*/ 9 h 11"/>
                <a:gd name="T32" fmla="*/ 5 w 18"/>
                <a:gd name="T33" fmla="*/ 11 h 11"/>
                <a:gd name="T34" fmla="*/ 3 w 18"/>
                <a:gd name="T35" fmla="*/ 11 h 11"/>
                <a:gd name="T36" fmla="*/ 15 w 18"/>
                <a:gd name="T37" fmla="*/ 3 h 11"/>
                <a:gd name="T38" fmla="*/ 15 w 18"/>
                <a:gd name="T39" fmla="*/ 3 h 11"/>
                <a:gd name="T40" fmla="*/ 15 w 18"/>
                <a:gd name="T41" fmla="*/ 3 h 11"/>
                <a:gd name="T42" fmla="*/ 4 w 18"/>
                <a:gd name="T43" fmla="*/ 10 h 11"/>
                <a:gd name="T44" fmla="*/ 4 w 18"/>
                <a:gd name="T45" fmla="*/ 10 h 11"/>
                <a:gd name="T46" fmla="*/ 4 w 18"/>
                <a:gd name="T4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1">
                  <a:moveTo>
                    <a:pt x="3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2" y="9"/>
                    <a:pt x="0" y="8"/>
                    <a:pt x="0" y="7"/>
                  </a:cubicBezTo>
                  <a:cubicBezTo>
                    <a:pt x="2" y="6"/>
                    <a:pt x="3" y="6"/>
                    <a:pt x="5" y="6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11" y="4"/>
                    <a:pt x="12" y="3"/>
                    <a:pt x="13" y="0"/>
                  </a:cubicBezTo>
                  <a:cubicBezTo>
                    <a:pt x="13" y="1"/>
                    <a:pt x="14" y="1"/>
                    <a:pt x="15" y="1"/>
                  </a:cubicBezTo>
                  <a:cubicBezTo>
                    <a:pt x="15" y="2"/>
                    <a:pt x="16" y="3"/>
                    <a:pt x="17" y="3"/>
                  </a:cubicBezTo>
                  <a:cubicBezTo>
                    <a:pt x="17" y="3"/>
                    <a:pt x="18" y="3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6"/>
                    <a:pt x="16" y="7"/>
                    <a:pt x="15" y="7"/>
                  </a:cubicBezTo>
                  <a:cubicBezTo>
                    <a:pt x="14" y="6"/>
                    <a:pt x="13" y="7"/>
                    <a:pt x="12" y="5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0" y="7"/>
                    <a:pt x="9" y="8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8"/>
                    <a:pt x="6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4" y="11"/>
                    <a:pt x="3" y="11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7763">
              <a:extLst>
                <a:ext uri="{FF2B5EF4-FFF2-40B4-BE49-F238E27FC236}">
                  <a16:creationId xmlns:a16="http://schemas.microsoft.com/office/drawing/2014/main" id="{2A28DCB5-79FB-B9A9-8B7E-D2FC92A5B917}"/>
                </a:ext>
              </a:extLst>
            </p:cNvPr>
            <p:cNvSpPr/>
            <p:nvPr/>
          </p:nvSpPr>
          <p:spPr bwMode="auto">
            <a:xfrm>
              <a:off x="582613" y="5843586"/>
              <a:ext cx="46038" cy="98425"/>
            </a:xfrm>
            <a:custGeom>
              <a:avLst/>
              <a:gdLst>
                <a:gd name="T0" fmla="*/ 10 w 11"/>
                <a:gd name="T1" fmla="*/ 0 h 23"/>
                <a:gd name="T2" fmla="*/ 10 w 11"/>
                <a:gd name="T3" fmla="*/ 2 h 23"/>
                <a:gd name="T4" fmla="*/ 8 w 11"/>
                <a:gd name="T5" fmla="*/ 8 h 23"/>
                <a:gd name="T6" fmla="*/ 6 w 11"/>
                <a:gd name="T7" fmla="*/ 12 h 23"/>
                <a:gd name="T8" fmla="*/ 5 w 11"/>
                <a:gd name="T9" fmla="*/ 14 h 23"/>
                <a:gd name="T10" fmla="*/ 5 w 11"/>
                <a:gd name="T11" fmla="*/ 15 h 23"/>
                <a:gd name="T12" fmla="*/ 5 w 11"/>
                <a:gd name="T13" fmla="*/ 16 h 23"/>
                <a:gd name="T14" fmla="*/ 2 w 11"/>
                <a:gd name="T15" fmla="*/ 21 h 23"/>
                <a:gd name="T16" fmla="*/ 1 w 11"/>
                <a:gd name="T17" fmla="*/ 23 h 23"/>
                <a:gd name="T18" fmla="*/ 0 w 11"/>
                <a:gd name="T19" fmla="*/ 22 h 23"/>
                <a:gd name="T20" fmla="*/ 0 w 11"/>
                <a:gd name="T21" fmla="*/ 20 h 23"/>
                <a:gd name="T22" fmla="*/ 2 w 11"/>
                <a:gd name="T23" fmla="*/ 15 h 23"/>
                <a:gd name="T24" fmla="*/ 3 w 11"/>
                <a:gd name="T25" fmla="*/ 14 h 23"/>
                <a:gd name="T26" fmla="*/ 6 w 11"/>
                <a:gd name="T27" fmla="*/ 9 h 23"/>
                <a:gd name="T28" fmla="*/ 6 w 11"/>
                <a:gd name="T29" fmla="*/ 8 h 23"/>
                <a:gd name="T30" fmla="*/ 9 w 11"/>
                <a:gd name="T31" fmla="*/ 3 h 23"/>
                <a:gd name="T32" fmla="*/ 10 w 11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3">
                  <a:moveTo>
                    <a:pt x="10" y="0"/>
                  </a:moveTo>
                  <a:cubicBezTo>
                    <a:pt x="11" y="1"/>
                    <a:pt x="11" y="1"/>
                    <a:pt x="10" y="2"/>
                  </a:cubicBezTo>
                  <a:cubicBezTo>
                    <a:pt x="9" y="4"/>
                    <a:pt x="8" y="6"/>
                    <a:pt x="8" y="8"/>
                  </a:cubicBezTo>
                  <a:cubicBezTo>
                    <a:pt x="7" y="9"/>
                    <a:pt x="6" y="11"/>
                    <a:pt x="6" y="12"/>
                  </a:cubicBezTo>
                  <a:cubicBezTo>
                    <a:pt x="5" y="13"/>
                    <a:pt x="5" y="14"/>
                    <a:pt x="5" y="14"/>
                  </a:cubicBezTo>
                  <a:cubicBezTo>
                    <a:pt x="5" y="14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4" y="18"/>
                    <a:pt x="3" y="20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8"/>
                    <a:pt x="1" y="17"/>
                    <a:pt x="2" y="15"/>
                  </a:cubicBezTo>
                  <a:cubicBezTo>
                    <a:pt x="2" y="15"/>
                    <a:pt x="2" y="14"/>
                    <a:pt x="3" y="14"/>
                  </a:cubicBezTo>
                  <a:cubicBezTo>
                    <a:pt x="3" y="12"/>
                    <a:pt x="5" y="11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7" y="6"/>
                    <a:pt x="8" y="4"/>
                    <a:pt x="9" y="3"/>
                  </a:cubicBezTo>
                  <a:cubicBezTo>
                    <a:pt x="9" y="2"/>
                    <a:pt x="10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7764">
              <a:extLst>
                <a:ext uri="{FF2B5EF4-FFF2-40B4-BE49-F238E27FC236}">
                  <a16:creationId xmlns:a16="http://schemas.microsoft.com/office/drawing/2014/main" id="{6145EF71-1B5C-F53F-45F0-36FBDC9595E5}"/>
                </a:ext>
              </a:extLst>
            </p:cNvPr>
            <p:cNvSpPr/>
            <p:nvPr/>
          </p:nvSpPr>
          <p:spPr bwMode="auto">
            <a:xfrm>
              <a:off x="481013" y="5587999"/>
              <a:ext cx="15875" cy="42862"/>
            </a:xfrm>
            <a:custGeom>
              <a:avLst/>
              <a:gdLst>
                <a:gd name="T0" fmla="*/ 0 w 4"/>
                <a:gd name="T1" fmla="*/ 4 h 10"/>
                <a:gd name="T2" fmla="*/ 0 w 4"/>
                <a:gd name="T3" fmla="*/ 4 h 10"/>
                <a:gd name="T4" fmla="*/ 0 w 4"/>
                <a:gd name="T5" fmla="*/ 0 h 10"/>
                <a:gd name="T6" fmla="*/ 1 w 4"/>
                <a:gd name="T7" fmla="*/ 2 h 10"/>
                <a:gd name="T8" fmla="*/ 2 w 4"/>
                <a:gd name="T9" fmla="*/ 6 h 10"/>
                <a:gd name="T10" fmla="*/ 3 w 4"/>
                <a:gd name="T11" fmla="*/ 8 h 10"/>
                <a:gd name="T12" fmla="*/ 3 w 4"/>
                <a:gd name="T13" fmla="*/ 8 h 10"/>
                <a:gd name="T14" fmla="*/ 4 w 4"/>
                <a:gd name="T15" fmla="*/ 10 h 10"/>
                <a:gd name="T16" fmla="*/ 2 w 4"/>
                <a:gd name="T17" fmla="*/ 10 h 10"/>
                <a:gd name="T18" fmla="*/ 2 w 4"/>
                <a:gd name="T19" fmla="*/ 10 h 10"/>
                <a:gd name="T20" fmla="*/ 1 w 4"/>
                <a:gd name="T21" fmla="*/ 8 h 10"/>
                <a:gd name="T22" fmla="*/ 0 w 4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0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2" y="3"/>
                    <a:pt x="2" y="5"/>
                    <a:pt x="2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4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7765">
              <a:extLst>
                <a:ext uri="{FF2B5EF4-FFF2-40B4-BE49-F238E27FC236}">
                  <a16:creationId xmlns:a16="http://schemas.microsoft.com/office/drawing/2014/main" id="{623AC695-9851-D8EF-492B-77301244C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550" y="5535611"/>
              <a:ext cx="17463" cy="34925"/>
            </a:xfrm>
            <a:custGeom>
              <a:avLst/>
              <a:gdLst>
                <a:gd name="T0" fmla="*/ 3 w 4"/>
                <a:gd name="T1" fmla="*/ 3 h 8"/>
                <a:gd name="T2" fmla="*/ 3 w 4"/>
                <a:gd name="T3" fmla="*/ 8 h 8"/>
                <a:gd name="T4" fmla="*/ 2 w 4"/>
                <a:gd name="T5" fmla="*/ 7 h 8"/>
                <a:gd name="T6" fmla="*/ 1 w 4"/>
                <a:gd name="T7" fmla="*/ 5 h 8"/>
                <a:gd name="T8" fmla="*/ 0 w 4"/>
                <a:gd name="T9" fmla="*/ 4 h 8"/>
                <a:gd name="T10" fmla="*/ 0 w 4"/>
                <a:gd name="T11" fmla="*/ 3 h 8"/>
                <a:gd name="T12" fmla="*/ 0 w 4"/>
                <a:gd name="T13" fmla="*/ 1 h 8"/>
                <a:gd name="T14" fmla="*/ 1 w 4"/>
                <a:gd name="T15" fmla="*/ 0 h 8"/>
                <a:gd name="T16" fmla="*/ 3 w 4"/>
                <a:gd name="T17" fmla="*/ 3 h 8"/>
                <a:gd name="T18" fmla="*/ 3 w 4"/>
                <a:gd name="T19" fmla="*/ 3 h 8"/>
                <a:gd name="T20" fmla="*/ 1 w 4"/>
                <a:gd name="T21" fmla="*/ 5 h 8"/>
                <a:gd name="T22" fmla="*/ 2 w 4"/>
                <a:gd name="T23" fmla="*/ 5 h 8"/>
                <a:gd name="T24" fmla="*/ 1 w 4"/>
                <a:gd name="T25" fmla="*/ 4 h 8"/>
                <a:gd name="T26" fmla="*/ 1 w 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3" y="3"/>
                  </a:moveTo>
                  <a:cubicBezTo>
                    <a:pt x="3" y="4"/>
                    <a:pt x="4" y="5"/>
                    <a:pt x="3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1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  <a:moveTo>
                    <a:pt x="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7766">
              <a:extLst>
                <a:ext uri="{FF2B5EF4-FFF2-40B4-BE49-F238E27FC236}">
                  <a16:creationId xmlns:a16="http://schemas.microsoft.com/office/drawing/2014/main" id="{6C5B76A1-3CAF-B5F1-B123-25B0A66BA7EF}"/>
                </a:ext>
              </a:extLst>
            </p:cNvPr>
            <p:cNvSpPr/>
            <p:nvPr/>
          </p:nvSpPr>
          <p:spPr bwMode="auto">
            <a:xfrm>
              <a:off x="671513" y="5651499"/>
              <a:ext cx="7938" cy="42862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6 h 10"/>
                <a:gd name="T4" fmla="*/ 2 w 2"/>
                <a:gd name="T5" fmla="*/ 9 h 10"/>
                <a:gd name="T6" fmla="*/ 0 w 2"/>
                <a:gd name="T7" fmla="*/ 10 h 10"/>
                <a:gd name="T8" fmla="*/ 0 w 2"/>
                <a:gd name="T9" fmla="*/ 8 h 10"/>
                <a:gd name="T10" fmla="*/ 0 w 2"/>
                <a:gd name="T11" fmla="*/ 6 h 10"/>
                <a:gd name="T12" fmla="*/ 1 w 2"/>
                <a:gd name="T13" fmla="*/ 2 h 10"/>
                <a:gd name="T14" fmla="*/ 2 w 2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2"/>
                    <a:pt x="2" y="4"/>
                    <a:pt x="2" y="6"/>
                  </a:cubicBezTo>
                  <a:cubicBezTo>
                    <a:pt x="2" y="7"/>
                    <a:pt x="2" y="8"/>
                    <a:pt x="2" y="9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5"/>
                    <a:pt x="1" y="3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7767">
              <a:extLst>
                <a:ext uri="{FF2B5EF4-FFF2-40B4-BE49-F238E27FC236}">
                  <a16:creationId xmlns:a16="http://schemas.microsoft.com/office/drawing/2014/main" id="{A58B8C58-CAD8-E8FB-A9E4-D9C54C4014FD}"/>
                </a:ext>
              </a:extLst>
            </p:cNvPr>
            <p:cNvSpPr/>
            <p:nvPr/>
          </p:nvSpPr>
          <p:spPr bwMode="auto">
            <a:xfrm>
              <a:off x="722313" y="6137273"/>
              <a:ext cx="17463" cy="22225"/>
            </a:xfrm>
            <a:custGeom>
              <a:avLst/>
              <a:gdLst>
                <a:gd name="T0" fmla="*/ 0 w 4"/>
                <a:gd name="T1" fmla="*/ 4 h 5"/>
                <a:gd name="T2" fmla="*/ 0 w 4"/>
                <a:gd name="T3" fmla="*/ 2 h 5"/>
                <a:gd name="T4" fmla="*/ 1 w 4"/>
                <a:gd name="T5" fmla="*/ 1 h 5"/>
                <a:gd name="T6" fmla="*/ 4 w 4"/>
                <a:gd name="T7" fmla="*/ 2 h 5"/>
                <a:gd name="T8" fmla="*/ 4 w 4"/>
                <a:gd name="T9" fmla="*/ 3 h 5"/>
                <a:gd name="T10" fmla="*/ 0 w 4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2" y="5"/>
                    <a:pt x="2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7768">
              <a:extLst>
                <a:ext uri="{FF2B5EF4-FFF2-40B4-BE49-F238E27FC236}">
                  <a16:creationId xmlns:a16="http://schemas.microsoft.com/office/drawing/2014/main" id="{18C4B2AD-7DD3-F5BB-15D3-DE34A5EA9D49}"/>
                </a:ext>
              </a:extLst>
            </p:cNvPr>
            <p:cNvSpPr/>
            <p:nvPr/>
          </p:nvSpPr>
          <p:spPr bwMode="auto">
            <a:xfrm>
              <a:off x="650875" y="5468936"/>
              <a:ext cx="20638" cy="12700"/>
            </a:xfrm>
            <a:custGeom>
              <a:avLst/>
              <a:gdLst>
                <a:gd name="T0" fmla="*/ 5 w 5"/>
                <a:gd name="T1" fmla="*/ 2 h 3"/>
                <a:gd name="T2" fmla="*/ 0 w 5"/>
                <a:gd name="T3" fmla="*/ 1 h 3"/>
                <a:gd name="T4" fmla="*/ 3 w 5"/>
                <a:gd name="T5" fmla="*/ 1 h 3"/>
                <a:gd name="T6" fmla="*/ 5 w 5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3" y="3"/>
                    <a:pt x="1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7769">
              <a:extLst>
                <a:ext uri="{FF2B5EF4-FFF2-40B4-BE49-F238E27FC236}">
                  <a16:creationId xmlns:a16="http://schemas.microsoft.com/office/drawing/2014/main" id="{23D23D3F-110A-5CBE-5B60-4B59B6D6C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" y="6197598"/>
              <a:ext cx="22225" cy="7937"/>
            </a:xfrm>
            <a:custGeom>
              <a:avLst/>
              <a:gdLst>
                <a:gd name="T0" fmla="*/ 2 w 5"/>
                <a:gd name="T1" fmla="*/ 0 h 2"/>
                <a:gd name="T2" fmla="*/ 4 w 5"/>
                <a:gd name="T3" fmla="*/ 2 h 2"/>
                <a:gd name="T4" fmla="*/ 1 w 5"/>
                <a:gd name="T5" fmla="*/ 2 h 2"/>
                <a:gd name="T6" fmla="*/ 0 w 5"/>
                <a:gd name="T7" fmla="*/ 2 h 2"/>
                <a:gd name="T8" fmla="*/ 0 w 5"/>
                <a:gd name="T9" fmla="*/ 1 h 2"/>
                <a:gd name="T10" fmla="*/ 2 w 5"/>
                <a:gd name="T11" fmla="*/ 0 h 2"/>
                <a:gd name="T12" fmla="*/ 3 w 5"/>
                <a:gd name="T13" fmla="*/ 1 h 2"/>
                <a:gd name="T14" fmla="*/ 3 w 5"/>
                <a:gd name="T15" fmla="*/ 1 h 2"/>
                <a:gd name="T16" fmla="*/ 3 w 5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5" y="1"/>
                    <a:pt x="5" y="1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7770">
              <a:extLst>
                <a:ext uri="{FF2B5EF4-FFF2-40B4-BE49-F238E27FC236}">
                  <a16:creationId xmlns:a16="http://schemas.microsoft.com/office/drawing/2014/main" id="{CB4C9868-921D-51D2-EF0D-F23252D85904}"/>
                </a:ext>
              </a:extLst>
            </p:cNvPr>
            <p:cNvSpPr/>
            <p:nvPr/>
          </p:nvSpPr>
          <p:spPr bwMode="auto">
            <a:xfrm>
              <a:off x="463550" y="6167436"/>
              <a:ext cx="17463" cy="17462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7771">
              <a:extLst>
                <a:ext uri="{FF2B5EF4-FFF2-40B4-BE49-F238E27FC236}">
                  <a16:creationId xmlns:a16="http://schemas.microsoft.com/office/drawing/2014/main" id="{AA9ED34A-8438-BD92-4DC7-94C49F1AE6BD}"/>
                </a:ext>
              </a:extLst>
            </p:cNvPr>
            <p:cNvSpPr/>
            <p:nvPr/>
          </p:nvSpPr>
          <p:spPr bwMode="auto">
            <a:xfrm>
              <a:off x="730250" y="5553074"/>
              <a:ext cx="9525" cy="30162"/>
            </a:xfrm>
            <a:custGeom>
              <a:avLst/>
              <a:gdLst>
                <a:gd name="T0" fmla="*/ 2 w 2"/>
                <a:gd name="T1" fmla="*/ 0 h 7"/>
                <a:gd name="T2" fmla="*/ 2 w 2"/>
                <a:gd name="T3" fmla="*/ 2 h 7"/>
                <a:gd name="T4" fmla="*/ 2 w 2"/>
                <a:gd name="T5" fmla="*/ 4 h 7"/>
                <a:gd name="T6" fmla="*/ 2 w 2"/>
                <a:gd name="T7" fmla="*/ 5 h 7"/>
                <a:gd name="T8" fmla="*/ 0 w 2"/>
                <a:gd name="T9" fmla="*/ 7 h 7"/>
                <a:gd name="T10" fmla="*/ 2 w 2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0" y="5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7772">
              <a:extLst>
                <a:ext uri="{FF2B5EF4-FFF2-40B4-BE49-F238E27FC236}">
                  <a16:creationId xmlns:a16="http://schemas.microsoft.com/office/drawing/2014/main" id="{4BA30194-CEDA-D570-9C38-D0468FDD2B07}"/>
                </a:ext>
              </a:extLst>
            </p:cNvPr>
            <p:cNvSpPr/>
            <p:nvPr/>
          </p:nvSpPr>
          <p:spPr bwMode="auto">
            <a:xfrm>
              <a:off x="985838" y="5838823"/>
              <a:ext cx="25400" cy="12700"/>
            </a:xfrm>
            <a:custGeom>
              <a:avLst/>
              <a:gdLst>
                <a:gd name="T0" fmla="*/ 6 w 6"/>
                <a:gd name="T1" fmla="*/ 2 h 3"/>
                <a:gd name="T2" fmla="*/ 0 w 6"/>
                <a:gd name="T3" fmla="*/ 2 h 3"/>
                <a:gd name="T4" fmla="*/ 6 w 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2" y="2"/>
                    <a:pt x="0" y="2"/>
                  </a:cubicBezTo>
                  <a:cubicBezTo>
                    <a:pt x="1" y="0"/>
                    <a:pt x="4" y="1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7773">
              <a:extLst>
                <a:ext uri="{FF2B5EF4-FFF2-40B4-BE49-F238E27FC236}">
                  <a16:creationId xmlns:a16="http://schemas.microsoft.com/office/drawing/2014/main" id="{8D4D3C34-907B-008E-3509-7A5636F0EA06}"/>
                </a:ext>
              </a:extLst>
            </p:cNvPr>
            <p:cNvSpPr/>
            <p:nvPr/>
          </p:nvSpPr>
          <p:spPr bwMode="auto">
            <a:xfrm>
              <a:off x="573088" y="5507036"/>
              <a:ext cx="14288" cy="46037"/>
            </a:xfrm>
            <a:custGeom>
              <a:avLst/>
              <a:gdLst>
                <a:gd name="T0" fmla="*/ 0 w 3"/>
                <a:gd name="T1" fmla="*/ 11 h 11"/>
                <a:gd name="T2" fmla="*/ 0 w 3"/>
                <a:gd name="T3" fmla="*/ 10 h 11"/>
                <a:gd name="T4" fmla="*/ 1 w 3"/>
                <a:gd name="T5" fmla="*/ 7 h 11"/>
                <a:gd name="T6" fmla="*/ 1 w 3"/>
                <a:gd name="T7" fmla="*/ 4 h 11"/>
                <a:gd name="T8" fmla="*/ 2 w 3"/>
                <a:gd name="T9" fmla="*/ 1 h 11"/>
                <a:gd name="T10" fmla="*/ 2 w 3"/>
                <a:gd name="T11" fmla="*/ 0 h 11"/>
                <a:gd name="T12" fmla="*/ 3 w 3"/>
                <a:gd name="T13" fmla="*/ 0 h 11"/>
                <a:gd name="T14" fmla="*/ 1 w 3"/>
                <a:gd name="T15" fmla="*/ 10 h 11"/>
                <a:gd name="T16" fmla="*/ 0 w 3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1">
                  <a:moveTo>
                    <a:pt x="0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2" y="4"/>
                    <a:pt x="1" y="7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7774">
              <a:extLst>
                <a:ext uri="{FF2B5EF4-FFF2-40B4-BE49-F238E27FC236}">
                  <a16:creationId xmlns:a16="http://schemas.microsoft.com/office/drawing/2014/main" id="{85A4FE4C-EEC4-04B5-07EE-7F258AD998DB}"/>
                </a:ext>
              </a:extLst>
            </p:cNvPr>
            <p:cNvSpPr/>
            <p:nvPr/>
          </p:nvSpPr>
          <p:spPr bwMode="auto">
            <a:xfrm>
              <a:off x="641350" y="5800723"/>
              <a:ext cx="17463" cy="25400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0 w 4"/>
                <a:gd name="T5" fmla="*/ 6 h 6"/>
                <a:gd name="T6" fmla="*/ 2 w 4"/>
                <a:gd name="T7" fmla="*/ 2 h 6"/>
                <a:gd name="T8" fmla="*/ 3 w 4"/>
                <a:gd name="T9" fmla="*/ 0 h 6"/>
                <a:gd name="T10" fmla="*/ 3 w 4"/>
                <a:gd name="T11" fmla="*/ 0 h 6"/>
                <a:gd name="T12" fmla="*/ 4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7775">
              <a:extLst>
                <a:ext uri="{FF2B5EF4-FFF2-40B4-BE49-F238E27FC236}">
                  <a16:creationId xmlns:a16="http://schemas.microsoft.com/office/drawing/2014/main" id="{272C2C28-E206-DDE9-FE36-94BA1A7FD09D}"/>
                </a:ext>
              </a:extLst>
            </p:cNvPr>
            <p:cNvSpPr/>
            <p:nvPr/>
          </p:nvSpPr>
          <p:spPr bwMode="auto">
            <a:xfrm>
              <a:off x="531813" y="5821361"/>
              <a:ext cx="3175" cy="30162"/>
            </a:xfrm>
            <a:custGeom>
              <a:avLst/>
              <a:gdLst>
                <a:gd name="T0" fmla="*/ 1 w 1"/>
                <a:gd name="T1" fmla="*/ 7 h 7"/>
                <a:gd name="T2" fmla="*/ 0 w 1"/>
                <a:gd name="T3" fmla="*/ 4 h 7"/>
                <a:gd name="T4" fmla="*/ 0 w 1"/>
                <a:gd name="T5" fmla="*/ 1 h 7"/>
                <a:gd name="T6" fmla="*/ 0 w 1"/>
                <a:gd name="T7" fmla="*/ 0 h 7"/>
                <a:gd name="T8" fmla="*/ 1 w 1"/>
                <a:gd name="T9" fmla="*/ 1 h 7"/>
                <a:gd name="T10" fmla="*/ 1 w 1"/>
                <a:gd name="T11" fmla="*/ 2 h 7"/>
                <a:gd name="T12" fmla="*/ 1 w 1"/>
                <a:gd name="T13" fmla="*/ 7 h 7"/>
                <a:gd name="T14" fmla="*/ 1 w 1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1" y="7"/>
                  </a:moveTo>
                  <a:cubicBezTo>
                    <a:pt x="0" y="6"/>
                    <a:pt x="0" y="6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7776">
              <a:extLst>
                <a:ext uri="{FF2B5EF4-FFF2-40B4-BE49-F238E27FC236}">
                  <a16:creationId xmlns:a16="http://schemas.microsoft.com/office/drawing/2014/main" id="{0728E40F-8FCB-E79F-9BF1-93EDA298EFB8}"/>
                </a:ext>
              </a:extLst>
            </p:cNvPr>
            <p:cNvSpPr/>
            <p:nvPr/>
          </p:nvSpPr>
          <p:spPr bwMode="auto">
            <a:xfrm>
              <a:off x="739775" y="5719761"/>
              <a:ext cx="15875" cy="30162"/>
            </a:xfrm>
            <a:custGeom>
              <a:avLst/>
              <a:gdLst>
                <a:gd name="T0" fmla="*/ 0 w 4"/>
                <a:gd name="T1" fmla="*/ 7 h 7"/>
                <a:gd name="T2" fmla="*/ 1 w 4"/>
                <a:gd name="T3" fmla="*/ 3 h 7"/>
                <a:gd name="T4" fmla="*/ 2 w 4"/>
                <a:gd name="T5" fmla="*/ 3 h 7"/>
                <a:gd name="T6" fmla="*/ 3 w 4"/>
                <a:gd name="T7" fmla="*/ 0 h 7"/>
                <a:gd name="T8" fmla="*/ 3 w 4"/>
                <a:gd name="T9" fmla="*/ 2 h 7"/>
                <a:gd name="T10" fmla="*/ 2 w 4"/>
                <a:gd name="T11" fmla="*/ 4 h 7"/>
                <a:gd name="T12" fmla="*/ 1 w 4"/>
                <a:gd name="T13" fmla="*/ 5 h 7"/>
                <a:gd name="T14" fmla="*/ 0 w 4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5"/>
                    <a:pt x="1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4"/>
                    <a:pt x="2" y="5"/>
                    <a:pt x="1" y="5"/>
                  </a:cubicBezTo>
                  <a:cubicBezTo>
                    <a:pt x="1" y="6"/>
                    <a:pt x="1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7777">
              <a:extLst>
                <a:ext uri="{FF2B5EF4-FFF2-40B4-BE49-F238E27FC236}">
                  <a16:creationId xmlns:a16="http://schemas.microsoft.com/office/drawing/2014/main" id="{8DEC9D29-8055-003F-125B-74F5D340BB56}"/>
                </a:ext>
              </a:extLst>
            </p:cNvPr>
            <p:cNvSpPr/>
            <p:nvPr/>
          </p:nvSpPr>
          <p:spPr bwMode="auto">
            <a:xfrm>
              <a:off x="209550" y="6056311"/>
              <a:ext cx="15875" cy="12700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1 h 3"/>
                <a:gd name="T4" fmla="*/ 1 w 4"/>
                <a:gd name="T5" fmla="*/ 0 h 3"/>
                <a:gd name="T6" fmla="*/ 3 w 4"/>
                <a:gd name="T7" fmla="*/ 1 h 3"/>
                <a:gd name="T8" fmla="*/ 4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7778">
              <a:extLst>
                <a:ext uri="{FF2B5EF4-FFF2-40B4-BE49-F238E27FC236}">
                  <a16:creationId xmlns:a16="http://schemas.microsoft.com/office/drawing/2014/main" id="{891FF92C-6F32-8B4A-7327-BA25955A8611}"/>
                </a:ext>
              </a:extLst>
            </p:cNvPr>
            <p:cNvSpPr/>
            <p:nvPr/>
          </p:nvSpPr>
          <p:spPr bwMode="auto">
            <a:xfrm>
              <a:off x="527050" y="6000748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2 h 3"/>
                <a:gd name="T4" fmla="*/ 1 w 2"/>
                <a:gd name="T5" fmla="*/ 0 h 3"/>
                <a:gd name="T6" fmla="*/ 2 w 2"/>
                <a:gd name="T7" fmla="*/ 1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7779">
              <a:extLst>
                <a:ext uri="{FF2B5EF4-FFF2-40B4-BE49-F238E27FC236}">
                  <a16:creationId xmlns:a16="http://schemas.microsoft.com/office/drawing/2014/main" id="{8F720535-269F-280B-D566-1573DEA81D76}"/>
                </a:ext>
              </a:extLst>
            </p:cNvPr>
            <p:cNvSpPr/>
            <p:nvPr/>
          </p:nvSpPr>
          <p:spPr bwMode="auto">
            <a:xfrm>
              <a:off x="306388" y="5813423"/>
              <a:ext cx="17463" cy="17462"/>
            </a:xfrm>
            <a:custGeom>
              <a:avLst/>
              <a:gdLst>
                <a:gd name="T0" fmla="*/ 1 w 4"/>
                <a:gd name="T1" fmla="*/ 0 h 4"/>
                <a:gd name="T2" fmla="*/ 3 w 4"/>
                <a:gd name="T3" fmla="*/ 2 h 4"/>
                <a:gd name="T4" fmla="*/ 3 w 4"/>
                <a:gd name="T5" fmla="*/ 4 h 4"/>
                <a:gd name="T6" fmla="*/ 2 w 4"/>
                <a:gd name="T7" fmla="*/ 3 h 4"/>
                <a:gd name="T8" fmla="*/ 1 w 4"/>
                <a:gd name="T9" fmla="*/ 1 h 4"/>
                <a:gd name="T10" fmla="*/ 1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7780">
              <a:extLst>
                <a:ext uri="{FF2B5EF4-FFF2-40B4-BE49-F238E27FC236}">
                  <a16:creationId xmlns:a16="http://schemas.microsoft.com/office/drawing/2014/main" id="{88B4812A-67F7-8CAD-8697-A9F44C94CE68}"/>
                </a:ext>
              </a:extLst>
            </p:cNvPr>
            <p:cNvSpPr/>
            <p:nvPr/>
          </p:nvSpPr>
          <p:spPr bwMode="auto">
            <a:xfrm>
              <a:off x="1036638" y="5630861"/>
              <a:ext cx="12700" cy="15875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4 h 4"/>
                <a:gd name="T4" fmla="*/ 1 w 3"/>
                <a:gd name="T5" fmla="*/ 4 h 4"/>
                <a:gd name="T6" fmla="*/ 0 w 3"/>
                <a:gd name="T7" fmla="*/ 3 h 4"/>
                <a:gd name="T8" fmla="*/ 3 w 3"/>
                <a:gd name="T9" fmla="*/ 0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2" y="2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7781">
              <a:extLst>
                <a:ext uri="{FF2B5EF4-FFF2-40B4-BE49-F238E27FC236}">
                  <a16:creationId xmlns:a16="http://schemas.microsoft.com/office/drawing/2014/main" id="{0641F267-454C-5013-E02B-9831A736D22A}"/>
                </a:ext>
              </a:extLst>
            </p:cNvPr>
            <p:cNvSpPr/>
            <p:nvPr/>
          </p:nvSpPr>
          <p:spPr bwMode="auto">
            <a:xfrm>
              <a:off x="573088" y="5795961"/>
              <a:ext cx="9525" cy="17462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1"/>
                    <a:pt x="1" y="3"/>
                    <a:pt x="1" y="4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7782">
              <a:extLst>
                <a:ext uri="{FF2B5EF4-FFF2-40B4-BE49-F238E27FC236}">
                  <a16:creationId xmlns:a16="http://schemas.microsoft.com/office/drawing/2014/main" id="{808E413B-9A73-E873-CDC0-1BD30FFAAE79}"/>
                </a:ext>
              </a:extLst>
            </p:cNvPr>
            <p:cNvSpPr/>
            <p:nvPr/>
          </p:nvSpPr>
          <p:spPr bwMode="auto">
            <a:xfrm>
              <a:off x="569913" y="6053136"/>
              <a:ext cx="7938" cy="793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7783">
              <a:extLst>
                <a:ext uri="{FF2B5EF4-FFF2-40B4-BE49-F238E27FC236}">
                  <a16:creationId xmlns:a16="http://schemas.microsoft.com/office/drawing/2014/main" id="{40267016-5CF6-AC83-FF7B-E2E144DE5D1C}"/>
                </a:ext>
              </a:extLst>
            </p:cNvPr>
            <p:cNvSpPr/>
            <p:nvPr/>
          </p:nvSpPr>
          <p:spPr bwMode="auto">
            <a:xfrm>
              <a:off x="527050" y="5937248"/>
              <a:ext cx="4763" cy="17462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0 w 1"/>
                <a:gd name="T5" fmla="*/ 4 h 4"/>
                <a:gd name="T6" fmla="*/ 1 w 1"/>
                <a:gd name="T7" fmla="*/ 0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784">
              <a:extLst>
                <a:ext uri="{FF2B5EF4-FFF2-40B4-BE49-F238E27FC236}">
                  <a16:creationId xmlns:a16="http://schemas.microsoft.com/office/drawing/2014/main" id="{8F9F5B61-28D6-48E0-4A32-0A63B7AE2A28}"/>
                </a:ext>
              </a:extLst>
            </p:cNvPr>
            <p:cNvSpPr/>
            <p:nvPr/>
          </p:nvSpPr>
          <p:spPr bwMode="auto">
            <a:xfrm>
              <a:off x="676275" y="5638799"/>
              <a:ext cx="7938" cy="12700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1 h 3"/>
                <a:gd name="T4" fmla="*/ 1 w 2"/>
                <a:gd name="T5" fmla="*/ 0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7785">
              <a:extLst>
                <a:ext uri="{FF2B5EF4-FFF2-40B4-BE49-F238E27FC236}">
                  <a16:creationId xmlns:a16="http://schemas.microsoft.com/office/drawing/2014/main" id="{A030E881-F1D6-66DD-D9B1-23931E11A571}"/>
                </a:ext>
              </a:extLst>
            </p:cNvPr>
            <p:cNvSpPr/>
            <p:nvPr/>
          </p:nvSpPr>
          <p:spPr bwMode="auto">
            <a:xfrm>
              <a:off x="298450" y="5800723"/>
              <a:ext cx="7938" cy="793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7786">
              <a:extLst>
                <a:ext uri="{FF2B5EF4-FFF2-40B4-BE49-F238E27FC236}">
                  <a16:creationId xmlns:a16="http://schemas.microsoft.com/office/drawing/2014/main" id="{4EC2B9A3-2687-7FFD-94E9-B23844BB9ABE}"/>
                </a:ext>
              </a:extLst>
            </p:cNvPr>
            <p:cNvSpPr/>
            <p:nvPr/>
          </p:nvSpPr>
          <p:spPr bwMode="auto">
            <a:xfrm>
              <a:off x="658813" y="5783261"/>
              <a:ext cx="4763" cy="12700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2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7787">
              <a:extLst>
                <a:ext uri="{FF2B5EF4-FFF2-40B4-BE49-F238E27FC236}">
                  <a16:creationId xmlns:a16="http://schemas.microsoft.com/office/drawing/2014/main" id="{8C4B3059-94C6-C9CF-9AEB-E44F4D3A7EC4}"/>
                </a:ext>
              </a:extLst>
            </p:cNvPr>
            <p:cNvSpPr/>
            <p:nvPr/>
          </p:nvSpPr>
          <p:spPr bwMode="auto">
            <a:xfrm>
              <a:off x="844550" y="5378449"/>
              <a:ext cx="4763" cy="793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788">
              <a:extLst>
                <a:ext uri="{FF2B5EF4-FFF2-40B4-BE49-F238E27FC236}">
                  <a16:creationId xmlns:a16="http://schemas.microsoft.com/office/drawing/2014/main" id="{BBBEDA06-5012-3D94-B661-C865E0224E2C}"/>
                </a:ext>
              </a:extLst>
            </p:cNvPr>
            <p:cNvSpPr/>
            <p:nvPr/>
          </p:nvSpPr>
          <p:spPr bwMode="auto">
            <a:xfrm>
              <a:off x="688975" y="5792786"/>
              <a:ext cx="7938" cy="7937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7789">
              <a:extLst>
                <a:ext uri="{FF2B5EF4-FFF2-40B4-BE49-F238E27FC236}">
                  <a16:creationId xmlns:a16="http://schemas.microsoft.com/office/drawing/2014/main" id="{305D1696-6C33-DFA1-ACB1-03A0F8CDF906}"/>
                </a:ext>
              </a:extLst>
            </p:cNvPr>
            <p:cNvSpPr/>
            <p:nvPr/>
          </p:nvSpPr>
          <p:spPr bwMode="auto">
            <a:xfrm>
              <a:off x="755650" y="5702299"/>
              <a:ext cx="9525" cy="12700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790">
              <a:extLst>
                <a:ext uri="{FF2B5EF4-FFF2-40B4-BE49-F238E27FC236}">
                  <a16:creationId xmlns:a16="http://schemas.microsoft.com/office/drawing/2014/main" id="{4986B90B-6024-BDCE-05D3-C890B4B9ECC0}"/>
                </a:ext>
              </a:extLst>
            </p:cNvPr>
            <p:cNvSpPr/>
            <p:nvPr/>
          </p:nvSpPr>
          <p:spPr bwMode="auto">
            <a:xfrm>
              <a:off x="798513" y="6069011"/>
              <a:ext cx="4763" cy="9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7791">
              <a:extLst>
                <a:ext uri="{FF2B5EF4-FFF2-40B4-BE49-F238E27FC236}">
                  <a16:creationId xmlns:a16="http://schemas.microsoft.com/office/drawing/2014/main" id="{A91EA72E-5F52-7DE5-B92B-9B645F9F74CF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7792">
              <a:extLst>
                <a:ext uri="{FF2B5EF4-FFF2-40B4-BE49-F238E27FC236}">
                  <a16:creationId xmlns:a16="http://schemas.microsoft.com/office/drawing/2014/main" id="{C4DD9EEF-DC51-E847-C143-3D0CA7D3FE37}"/>
                </a:ext>
              </a:extLst>
            </p:cNvPr>
            <p:cNvSpPr/>
            <p:nvPr/>
          </p:nvSpPr>
          <p:spPr bwMode="auto">
            <a:xfrm>
              <a:off x="836613" y="5527674"/>
              <a:ext cx="4763" cy="7937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7793">
              <a:extLst>
                <a:ext uri="{FF2B5EF4-FFF2-40B4-BE49-F238E27FC236}">
                  <a16:creationId xmlns:a16="http://schemas.microsoft.com/office/drawing/2014/main" id="{0E8D7DAB-2121-325A-B092-34032FC9CB11}"/>
                </a:ext>
              </a:extLst>
            </p:cNvPr>
            <p:cNvSpPr/>
            <p:nvPr/>
          </p:nvSpPr>
          <p:spPr bwMode="auto">
            <a:xfrm>
              <a:off x="547688" y="5864223"/>
              <a:ext cx="0" cy="952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7794">
              <a:extLst>
                <a:ext uri="{FF2B5EF4-FFF2-40B4-BE49-F238E27FC236}">
                  <a16:creationId xmlns:a16="http://schemas.microsoft.com/office/drawing/2014/main" id="{5B181303-8DC7-CC39-8C50-A420F242B9EB}"/>
                </a:ext>
              </a:extLst>
            </p:cNvPr>
            <p:cNvSpPr/>
            <p:nvPr/>
          </p:nvSpPr>
          <p:spPr bwMode="auto">
            <a:xfrm>
              <a:off x="1069975" y="5489574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7795">
              <a:extLst>
                <a:ext uri="{FF2B5EF4-FFF2-40B4-BE49-F238E27FC236}">
                  <a16:creationId xmlns:a16="http://schemas.microsoft.com/office/drawing/2014/main" id="{433E0818-C919-EFD7-7304-969959E6C598}"/>
                </a:ext>
              </a:extLst>
            </p:cNvPr>
            <p:cNvSpPr/>
            <p:nvPr/>
          </p:nvSpPr>
          <p:spPr bwMode="auto">
            <a:xfrm>
              <a:off x="739775" y="5540374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7796">
              <a:extLst>
                <a:ext uri="{FF2B5EF4-FFF2-40B4-BE49-F238E27FC236}">
                  <a16:creationId xmlns:a16="http://schemas.microsoft.com/office/drawing/2014/main" id="{35A76E2D-77AD-6ADB-8822-93F43DAA1115}"/>
                </a:ext>
              </a:extLst>
            </p:cNvPr>
            <p:cNvSpPr/>
            <p:nvPr/>
          </p:nvSpPr>
          <p:spPr bwMode="auto">
            <a:xfrm>
              <a:off x="582613" y="5788023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7797">
              <a:extLst>
                <a:ext uri="{FF2B5EF4-FFF2-40B4-BE49-F238E27FC236}">
                  <a16:creationId xmlns:a16="http://schemas.microsoft.com/office/drawing/2014/main" id="{95F3FDF5-FF7D-2BC8-CE84-F364FEF9CE1F}"/>
                </a:ext>
              </a:extLst>
            </p:cNvPr>
            <p:cNvSpPr/>
            <p:nvPr/>
          </p:nvSpPr>
          <p:spPr bwMode="auto">
            <a:xfrm>
              <a:off x="658813" y="56514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7798">
              <a:extLst>
                <a:ext uri="{FF2B5EF4-FFF2-40B4-BE49-F238E27FC236}">
                  <a16:creationId xmlns:a16="http://schemas.microsoft.com/office/drawing/2014/main" id="{4984778E-0227-2D7C-0111-62FBC260AAE2}"/>
                </a:ext>
              </a:extLst>
            </p:cNvPr>
            <p:cNvSpPr/>
            <p:nvPr/>
          </p:nvSpPr>
          <p:spPr bwMode="auto">
            <a:xfrm>
              <a:off x="752475" y="5714999"/>
              <a:ext cx="7938" cy="476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77799">
              <a:extLst>
                <a:ext uri="{FF2B5EF4-FFF2-40B4-BE49-F238E27FC236}">
                  <a16:creationId xmlns:a16="http://schemas.microsoft.com/office/drawing/2014/main" id="{8EDEB9D6-86CE-1CE4-3171-DF377BD4D325}"/>
                </a:ext>
              </a:extLst>
            </p:cNvPr>
            <p:cNvSpPr/>
            <p:nvPr/>
          </p:nvSpPr>
          <p:spPr bwMode="auto">
            <a:xfrm>
              <a:off x="701675" y="6154736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77800">
              <a:extLst>
                <a:ext uri="{FF2B5EF4-FFF2-40B4-BE49-F238E27FC236}">
                  <a16:creationId xmlns:a16="http://schemas.microsoft.com/office/drawing/2014/main" id="{75856C62-1889-012B-EB37-1C63372EE31D}"/>
                </a:ext>
              </a:extLst>
            </p:cNvPr>
            <p:cNvSpPr/>
            <p:nvPr/>
          </p:nvSpPr>
          <p:spPr bwMode="auto">
            <a:xfrm>
              <a:off x="823913" y="5400674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77801">
              <a:extLst>
                <a:ext uri="{FF2B5EF4-FFF2-40B4-BE49-F238E27FC236}">
                  <a16:creationId xmlns:a16="http://schemas.microsoft.com/office/drawing/2014/main" id="{DEFA03E1-E94F-3225-7826-CEEAAB27E13A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77802">
              <a:extLst>
                <a:ext uri="{FF2B5EF4-FFF2-40B4-BE49-F238E27FC236}">
                  <a16:creationId xmlns:a16="http://schemas.microsoft.com/office/drawing/2014/main" id="{C28A88D0-9898-7D17-1F40-090CD207A8B9}"/>
                </a:ext>
              </a:extLst>
            </p:cNvPr>
            <p:cNvSpPr/>
            <p:nvPr/>
          </p:nvSpPr>
          <p:spPr bwMode="auto">
            <a:xfrm>
              <a:off x="587375" y="5699124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77803">
              <a:extLst>
                <a:ext uri="{FF2B5EF4-FFF2-40B4-BE49-F238E27FC236}">
                  <a16:creationId xmlns:a16="http://schemas.microsoft.com/office/drawing/2014/main" id="{03B6B1AA-DA08-48ED-987F-9A8C267461E6}"/>
                </a:ext>
              </a:extLst>
            </p:cNvPr>
            <p:cNvSpPr/>
            <p:nvPr/>
          </p:nvSpPr>
          <p:spPr bwMode="auto">
            <a:xfrm>
              <a:off x="790575" y="6248398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7804">
              <a:extLst>
                <a:ext uri="{FF2B5EF4-FFF2-40B4-BE49-F238E27FC236}">
                  <a16:creationId xmlns:a16="http://schemas.microsoft.com/office/drawing/2014/main" id="{EA5275BE-51CC-C315-21E1-1D166B5A2BFD}"/>
                </a:ext>
              </a:extLst>
            </p:cNvPr>
            <p:cNvSpPr/>
            <p:nvPr/>
          </p:nvSpPr>
          <p:spPr bwMode="auto">
            <a:xfrm>
              <a:off x="836613" y="5327649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7805">
              <a:extLst>
                <a:ext uri="{FF2B5EF4-FFF2-40B4-BE49-F238E27FC236}">
                  <a16:creationId xmlns:a16="http://schemas.microsoft.com/office/drawing/2014/main" id="{A7FDB740-506E-A54F-7842-94C4AC0E7706}"/>
                </a:ext>
              </a:extLst>
            </p:cNvPr>
            <p:cNvSpPr/>
            <p:nvPr/>
          </p:nvSpPr>
          <p:spPr bwMode="auto">
            <a:xfrm>
              <a:off x="552450" y="584834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7806">
              <a:extLst>
                <a:ext uri="{FF2B5EF4-FFF2-40B4-BE49-F238E27FC236}">
                  <a16:creationId xmlns:a16="http://schemas.microsoft.com/office/drawing/2014/main" id="{9582BD3A-4035-7843-4C14-E0EB9907A98F}"/>
                </a:ext>
              </a:extLst>
            </p:cNvPr>
            <p:cNvSpPr/>
            <p:nvPr/>
          </p:nvSpPr>
          <p:spPr bwMode="auto">
            <a:xfrm>
              <a:off x="625475" y="5472111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77807">
              <a:extLst>
                <a:ext uri="{FF2B5EF4-FFF2-40B4-BE49-F238E27FC236}">
                  <a16:creationId xmlns:a16="http://schemas.microsoft.com/office/drawing/2014/main" id="{55A2485E-55C4-387F-7607-0C066F133022}"/>
                </a:ext>
              </a:extLst>
            </p:cNvPr>
            <p:cNvSpPr/>
            <p:nvPr/>
          </p:nvSpPr>
          <p:spPr bwMode="auto">
            <a:xfrm>
              <a:off x="531813" y="5851523"/>
              <a:ext cx="3175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77808">
              <a:extLst>
                <a:ext uri="{FF2B5EF4-FFF2-40B4-BE49-F238E27FC236}">
                  <a16:creationId xmlns:a16="http://schemas.microsoft.com/office/drawing/2014/main" id="{EE9AEA69-5740-18A1-81EA-32F091AC10B8}"/>
                </a:ext>
              </a:extLst>
            </p:cNvPr>
            <p:cNvSpPr/>
            <p:nvPr/>
          </p:nvSpPr>
          <p:spPr bwMode="auto">
            <a:xfrm>
              <a:off x="587375" y="5707061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77809">
              <a:extLst>
                <a:ext uri="{FF2B5EF4-FFF2-40B4-BE49-F238E27FC236}">
                  <a16:creationId xmlns:a16="http://schemas.microsoft.com/office/drawing/2014/main" id="{8998EB4F-068B-0A56-022E-B2F45122446A}"/>
                </a:ext>
              </a:extLst>
            </p:cNvPr>
            <p:cNvSpPr/>
            <p:nvPr/>
          </p:nvSpPr>
          <p:spPr bwMode="auto">
            <a:xfrm>
              <a:off x="735013" y="5545136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77810">
              <a:extLst>
                <a:ext uri="{FF2B5EF4-FFF2-40B4-BE49-F238E27FC236}">
                  <a16:creationId xmlns:a16="http://schemas.microsoft.com/office/drawing/2014/main" id="{6D731CC0-F75B-8EBA-41C6-E0C6428E87A8}"/>
                </a:ext>
              </a:extLst>
            </p:cNvPr>
            <p:cNvSpPr/>
            <p:nvPr/>
          </p:nvSpPr>
          <p:spPr bwMode="auto">
            <a:xfrm>
              <a:off x="196850" y="5876923"/>
              <a:ext cx="3175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77811">
              <a:extLst>
                <a:ext uri="{FF2B5EF4-FFF2-40B4-BE49-F238E27FC236}">
                  <a16:creationId xmlns:a16="http://schemas.microsoft.com/office/drawing/2014/main" id="{B5A9F4CD-3DE6-CCD7-8FD1-DE8D302E177C}"/>
                </a:ext>
              </a:extLst>
            </p:cNvPr>
            <p:cNvSpPr/>
            <p:nvPr/>
          </p:nvSpPr>
          <p:spPr bwMode="auto">
            <a:xfrm>
              <a:off x="595313" y="60055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Oval 77812">
              <a:extLst>
                <a:ext uri="{FF2B5EF4-FFF2-40B4-BE49-F238E27FC236}">
                  <a16:creationId xmlns:a16="http://schemas.microsoft.com/office/drawing/2014/main" id="{CC673496-C7B4-399B-9321-F2865E6A1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13" y="581818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7813">
              <a:extLst>
                <a:ext uri="{FF2B5EF4-FFF2-40B4-BE49-F238E27FC236}">
                  <a16:creationId xmlns:a16="http://schemas.microsoft.com/office/drawing/2014/main" id="{23CDD0AA-5B8B-B9B0-86FF-036C54E935BD}"/>
                </a:ext>
              </a:extLst>
            </p:cNvPr>
            <p:cNvSpPr/>
            <p:nvPr/>
          </p:nvSpPr>
          <p:spPr bwMode="auto">
            <a:xfrm>
              <a:off x="727075" y="607853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7814">
              <a:extLst>
                <a:ext uri="{FF2B5EF4-FFF2-40B4-BE49-F238E27FC236}">
                  <a16:creationId xmlns:a16="http://schemas.microsoft.com/office/drawing/2014/main" id="{C0A02A36-227E-1A69-2982-EE37F4466F75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Oval 77815">
              <a:extLst>
                <a:ext uri="{FF2B5EF4-FFF2-40B4-BE49-F238E27FC236}">
                  <a16:creationId xmlns:a16="http://schemas.microsoft.com/office/drawing/2014/main" id="{35C24437-C351-D182-08EB-E569B5F0A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847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7816">
              <a:extLst>
                <a:ext uri="{FF2B5EF4-FFF2-40B4-BE49-F238E27FC236}">
                  <a16:creationId xmlns:a16="http://schemas.microsoft.com/office/drawing/2014/main" id="{54558E30-26EF-4903-3D61-769938B725C5}"/>
                </a:ext>
              </a:extLst>
            </p:cNvPr>
            <p:cNvSpPr/>
            <p:nvPr/>
          </p:nvSpPr>
          <p:spPr bwMode="auto">
            <a:xfrm>
              <a:off x="765175" y="5795961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77817">
              <a:extLst>
                <a:ext uri="{FF2B5EF4-FFF2-40B4-BE49-F238E27FC236}">
                  <a16:creationId xmlns:a16="http://schemas.microsoft.com/office/drawing/2014/main" id="{1CFEF7DE-6E54-DDDB-4E7A-0963F16A48E7}"/>
                </a:ext>
              </a:extLst>
            </p:cNvPr>
            <p:cNvSpPr/>
            <p:nvPr/>
          </p:nvSpPr>
          <p:spPr bwMode="auto">
            <a:xfrm>
              <a:off x="773113" y="6205536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Oval 77818">
              <a:extLst>
                <a:ext uri="{FF2B5EF4-FFF2-40B4-BE49-F238E27FC236}">
                  <a16:creationId xmlns:a16="http://schemas.microsoft.com/office/drawing/2014/main" id="{24A6697C-CD95-9415-1554-E83E742FB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603884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77819">
              <a:extLst>
                <a:ext uri="{FF2B5EF4-FFF2-40B4-BE49-F238E27FC236}">
                  <a16:creationId xmlns:a16="http://schemas.microsoft.com/office/drawing/2014/main" id="{0FCC83A6-5B45-9B43-9F59-B29E05A20498}"/>
                </a:ext>
              </a:extLst>
            </p:cNvPr>
            <p:cNvSpPr/>
            <p:nvPr/>
          </p:nvSpPr>
          <p:spPr bwMode="auto">
            <a:xfrm>
              <a:off x="654050" y="5659436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77820">
              <a:extLst>
                <a:ext uri="{FF2B5EF4-FFF2-40B4-BE49-F238E27FC236}">
                  <a16:creationId xmlns:a16="http://schemas.microsoft.com/office/drawing/2014/main" id="{F84B05FF-0056-D3F6-F704-35D5536F8B11}"/>
                </a:ext>
              </a:extLst>
            </p:cNvPr>
            <p:cNvSpPr/>
            <p:nvPr/>
          </p:nvSpPr>
          <p:spPr bwMode="auto">
            <a:xfrm>
              <a:off x="663575" y="55832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7821">
              <a:extLst>
                <a:ext uri="{FF2B5EF4-FFF2-40B4-BE49-F238E27FC236}">
                  <a16:creationId xmlns:a16="http://schemas.microsoft.com/office/drawing/2014/main" id="{BB03A085-3287-437E-E510-E5F03F1FEDA6}"/>
                </a:ext>
              </a:extLst>
            </p:cNvPr>
            <p:cNvSpPr/>
            <p:nvPr/>
          </p:nvSpPr>
          <p:spPr bwMode="auto">
            <a:xfrm>
              <a:off x="755650" y="5805486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Oval 77822">
              <a:extLst>
                <a:ext uri="{FF2B5EF4-FFF2-40B4-BE49-F238E27FC236}">
                  <a16:creationId xmlns:a16="http://schemas.microsoft.com/office/drawing/2014/main" id="{288C2093-BB0D-9EEE-9584-4422B8C3C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5570536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Oval 77823">
              <a:extLst>
                <a:ext uri="{FF2B5EF4-FFF2-40B4-BE49-F238E27FC236}">
                  <a16:creationId xmlns:a16="http://schemas.microsoft.com/office/drawing/2014/main" id="{B6152134-E21A-B644-F4F2-122F66D1A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58086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77824">
              <a:extLst>
                <a:ext uri="{FF2B5EF4-FFF2-40B4-BE49-F238E27FC236}">
                  <a16:creationId xmlns:a16="http://schemas.microsoft.com/office/drawing/2014/main" id="{85EE3028-56E6-A45C-B6ED-7C1AAC4F99F4}"/>
                </a:ext>
              </a:extLst>
            </p:cNvPr>
            <p:cNvSpPr/>
            <p:nvPr/>
          </p:nvSpPr>
          <p:spPr bwMode="auto">
            <a:xfrm>
              <a:off x="654050" y="5664199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77825">
              <a:extLst>
                <a:ext uri="{FF2B5EF4-FFF2-40B4-BE49-F238E27FC236}">
                  <a16:creationId xmlns:a16="http://schemas.microsoft.com/office/drawing/2014/main" id="{17CF6EE8-78FD-D9D6-1025-DF913A766B90}"/>
                </a:ext>
              </a:extLst>
            </p:cNvPr>
            <p:cNvSpPr/>
            <p:nvPr/>
          </p:nvSpPr>
          <p:spPr bwMode="auto">
            <a:xfrm>
              <a:off x="658813" y="56594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Oval 77826">
              <a:extLst>
                <a:ext uri="{FF2B5EF4-FFF2-40B4-BE49-F238E27FC236}">
                  <a16:creationId xmlns:a16="http://schemas.microsoft.com/office/drawing/2014/main" id="{E03ACF37-FC13-DB11-53F4-D5AA4E31D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" y="5254624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Rectangle 77827">
              <a:extLst>
                <a:ext uri="{FF2B5EF4-FFF2-40B4-BE49-F238E27FC236}">
                  <a16:creationId xmlns:a16="http://schemas.microsoft.com/office/drawing/2014/main" id="{73B77692-CBFD-44B1-B024-297888A55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013" y="6022973"/>
              <a:ext cx="4763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Oval 77828">
              <a:extLst>
                <a:ext uri="{FF2B5EF4-FFF2-40B4-BE49-F238E27FC236}">
                  <a16:creationId xmlns:a16="http://schemas.microsoft.com/office/drawing/2014/main" id="{823A6B8D-AD35-75A0-3C08-870540289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50" y="5694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77829">
              <a:extLst>
                <a:ext uri="{FF2B5EF4-FFF2-40B4-BE49-F238E27FC236}">
                  <a16:creationId xmlns:a16="http://schemas.microsoft.com/office/drawing/2014/main" id="{55803A9B-7C4E-E6F4-24C0-C93E4D57E977}"/>
                </a:ext>
              </a:extLst>
            </p:cNvPr>
            <p:cNvSpPr/>
            <p:nvPr/>
          </p:nvSpPr>
          <p:spPr bwMode="auto">
            <a:xfrm>
              <a:off x="785813" y="5484811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77830">
              <a:extLst>
                <a:ext uri="{FF2B5EF4-FFF2-40B4-BE49-F238E27FC236}">
                  <a16:creationId xmlns:a16="http://schemas.microsoft.com/office/drawing/2014/main" id="{7A75554F-3D04-0381-77DE-A25F288267DE}"/>
                </a:ext>
              </a:extLst>
            </p:cNvPr>
            <p:cNvSpPr/>
            <p:nvPr/>
          </p:nvSpPr>
          <p:spPr bwMode="auto">
            <a:xfrm>
              <a:off x="793750" y="5434011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Oval 77831">
              <a:extLst>
                <a:ext uri="{FF2B5EF4-FFF2-40B4-BE49-F238E27FC236}">
                  <a16:creationId xmlns:a16="http://schemas.microsoft.com/office/drawing/2014/main" id="{FA3B92D2-0DCD-3738-DC10-1A2B5C8E9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75" y="5821361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77832">
              <a:extLst>
                <a:ext uri="{FF2B5EF4-FFF2-40B4-BE49-F238E27FC236}">
                  <a16:creationId xmlns:a16="http://schemas.microsoft.com/office/drawing/2014/main" id="{F1F7CDC1-8E2B-77E5-1BE6-FDD30073754F}"/>
                </a:ext>
              </a:extLst>
            </p:cNvPr>
            <p:cNvSpPr/>
            <p:nvPr/>
          </p:nvSpPr>
          <p:spPr bwMode="auto">
            <a:xfrm>
              <a:off x="841375" y="5322886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Oval 77833">
              <a:extLst>
                <a:ext uri="{FF2B5EF4-FFF2-40B4-BE49-F238E27FC236}">
                  <a16:creationId xmlns:a16="http://schemas.microsoft.com/office/drawing/2014/main" id="{FED7394F-255A-181F-5BDB-CB8F5660C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" y="5426074"/>
              <a:ext cx="3175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77834">
              <a:extLst>
                <a:ext uri="{FF2B5EF4-FFF2-40B4-BE49-F238E27FC236}">
                  <a16:creationId xmlns:a16="http://schemas.microsoft.com/office/drawing/2014/main" id="{FC1321FA-ECBF-04E0-5CA0-C419BC297A9D}"/>
                </a:ext>
              </a:extLst>
            </p:cNvPr>
            <p:cNvSpPr/>
            <p:nvPr/>
          </p:nvSpPr>
          <p:spPr bwMode="auto">
            <a:xfrm>
              <a:off x="730250" y="58134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77835">
              <a:extLst>
                <a:ext uri="{FF2B5EF4-FFF2-40B4-BE49-F238E27FC236}">
                  <a16:creationId xmlns:a16="http://schemas.microsoft.com/office/drawing/2014/main" id="{3A585900-D289-F404-CC08-3DAEEB7DD9A0}"/>
                </a:ext>
              </a:extLst>
            </p:cNvPr>
            <p:cNvSpPr/>
            <p:nvPr/>
          </p:nvSpPr>
          <p:spPr bwMode="auto">
            <a:xfrm>
              <a:off x="1074738" y="548481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77836">
              <a:extLst>
                <a:ext uri="{FF2B5EF4-FFF2-40B4-BE49-F238E27FC236}">
                  <a16:creationId xmlns:a16="http://schemas.microsoft.com/office/drawing/2014/main" id="{2C1712DA-EE87-A05C-9271-603779148EF0}"/>
                </a:ext>
              </a:extLst>
            </p:cNvPr>
            <p:cNvSpPr/>
            <p:nvPr/>
          </p:nvSpPr>
          <p:spPr bwMode="auto">
            <a:xfrm>
              <a:off x="547688" y="5861048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77837">
              <a:extLst>
                <a:ext uri="{FF2B5EF4-FFF2-40B4-BE49-F238E27FC236}">
                  <a16:creationId xmlns:a16="http://schemas.microsoft.com/office/drawing/2014/main" id="{431ED65E-B61D-6D45-BEB4-205272B4EFAF}"/>
                </a:ext>
              </a:extLst>
            </p:cNvPr>
            <p:cNvSpPr/>
            <p:nvPr/>
          </p:nvSpPr>
          <p:spPr bwMode="auto">
            <a:xfrm>
              <a:off x="534988" y="58562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7838">
              <a:extLst>
                <a:ext uri="{FF2B5EF4-FFF2-40B4-BE49-F238E27FC236}">
                  <a16:creationId xmlns:a16="http://schemas.microsoft.com/office/drawing/2014/main" id="{8C681481-DDD6-D007-48B4-C13C95400D46}"/>
                </a:ext>
              </a:extLst>
            </p:cNvPr>
            <p:cNvSpPr/>
            <p:nvPr/>
          </p:nvSpPr>
          <p:spPr bwMode="auto">
            <a:xfrm>
              <a:off x="862013" y="59499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Rectangle 77839">
              <a:extLst>
                <a:ext uri="{FF2B5EF4-FFF2-40B4-BE49-F238E27FC236}">
                  <a16:creationId xmlns:a16="http://schemas.microsoft.com/office/drawing/2014/main" id="{C0281615-D709-B2DD-2A9C-34530E65C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" y="5711824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77840">
              <a:extLst>
                <a:ext uri="{FF2B5EF4-FFF2-40B4-BE49-F238E27FC236}">
                  <a16:creationId xmlns:a16="http://schemas.microsoft.com/office/drawing/2014/main" id="{9C9860E4-3E39-DF87-0336-DEC79F9A91AA}"/>
                </a:ext>
              </a:extLst>
            </p:cNvPr>
            <p:cNvSpPr/>
            <p:nvPr/>
          </p:nvSpPr>
          <p:spPr bwMode="auto">
            <a:xfrm>
              <a:off x="739775" y="55530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77841">
              <a:extLst>
                <a:ext uri="{FF2B5EF4-FFF2-40B4-BE49-F238E27FC236}">
                  <a16:creationId xmlns:a16="http://schemas.microsoft.com/office/drawing/2014/main" id="{AD8CE1C6-072B-FAFA-D8CE-A382829C4286}"/>
                </a:ext>
              </a:extLst>
            </p:cNvPr>
            <p:cNvSpPr/>
            <p:nvPr/>
          </p:nvSpPr>
          <p:spPr bwMode="auto">
            <a:xfrm>
              <a:off x="590550" y="6142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Rectangle 77842">
              <a:extLst>
                <a:ext uri="{FF2B5EF4-FFF2-40B4-BE49-F238E27FC236}">
                  <a16:creationId xmlns:a16="http://schemas.microsoft.com/office/drawing/2014/main" id="{DD4466D7-5608-0EA0-B5B4-C233DE93C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5459411"/>
              <a:ext cx="1588" cy="15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77843">
              <a:extLst>
                <a:ext uri="{FF2B5EF4-FFF2-40B4-BE49-F238E27FC236}">
                  <a16:creationId xmlns:a16="http://schemas.microsoft.com/office/drawing/2014/main" id="{5B7EF63A-DBB8-10CA-E4A3-633199F351E4}"/>
                </a:ext>
              </a:extLst>
            </p:cNvPr>
            <p:cNvSpPr/>
            <p:nvPr/>
          </p:nvSpPr>
          <p:spPr bwMode="auto">
            <a:xfrm>
              <a:off x="625475" y="5464174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83869">
              <a:extLst>
                <a:ext uri="{FF2B5EF4-FFF2-40B4-BE49-F238E27FC236}">
                  <a16:creationId xmlns:a16="http://schemas.microsoft.com/office/drawing/2014/main" id="{CCB1F754-64FF-F67C-6DB9-5D15113F507C}"/>
                </a:ext>
              </a:extLst>
            </p:cNvPr>
            <p:cNvSpPr/>
            <p:nvPr/>
          </p:nvSpPr>
          <p:spPr bwMode="auto">
            <a:xfrm>
              <a:off x="1503362" y="5967411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83939">
              <a:extLst>
                <a:ext uri="{FF2B5EF4-FFF2-40B4-BE49-F238E27FC236}">
                  <a16:creationId xmlns:a16="http://schemas.microsoft.com/office/drawing/2014/main" id="{05FE608B-F3C4-5475-9BA7-8A9EDDA4BD4F}"/>
                </a:ext>
              </a:extLst>
            </p:cNvPr>
            <p:cNvSpPr/>
            <p:nvPr/>
          </p:nvSpPr>
          <p:spPr bwMode="auto">
            <a:xfrm>
              <a:off x="1490662" y="5507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20AEC1D-4603-7D06-389E-CC27D2BE9BAC}"/>
              </a:ext>
            </a:extLst>
          </p:cNvPr>
          <p:cNvSpPr txBox="1"/>
          <p:nvPr/>
        </p:nvSpPr>
        <p:spPr>
          <a:xfrm>
            <a:off x="230345" y="437089"/>
            <a:ext cx="3598535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6600" dirty="0">
                <a:solidFill>
                  <a:srgbClr val="E0C676"/>
                </a:solidFill>
                <a:latin typeface="三极泼墨体" pitchFamily="2" charset="-122"/>
                <a:ea typeface="三极泼墨体" pitchFamily="2" charset="-122"/>
              </a:rPr>
              <a:t>自主探究</a:t>
            </a:r>
          </a:p>
        </p:txBody>
      </p:sp>
      <p:sp>
        <p:nvSpPr>
          <p:cNvPr id="10" name="直接连接符 10246">
            <a:extLst>
              <a:ext uri="{FF2B5EF4-FFF2-40B4-BE49-F238E27FC236}">
                <a16:creationId xmlns:a16="http://schemas.microsoft.com/office/drawing/2014/main" id="{9FACCEE6-3F26-2EDA-0B1D-CE47520984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3592" y="2888720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CAF3A4-9DFC-05AA-BAD4-2191A7AC804C}"/>
              </a:ext>
            </a:extLst>
          </p:cNvPr>
          <p:cNvSpPr/>
          <p:nvPr/>
        </p:nvSpPr>
        <p:spPr>
          <a:xfrm>
            <a:off x="4418473" y="1556970"/>
            <a:ext cx="1754439" cy="1288430"/>
          </a:xfrm>
          <a:custGeom>
            <a:avLst/>
            <a:gdLst>
              <a:gd name="connsiteX0" fmla="*/ 0 w 1754439"/>
              <a:gd name="connsiteY0" fmla="*/ 0 h 1288430"/>
              <a:gd name="connsiteX1" fmla="*/ 602357 w 1754439"/>
              <a:gd name="connsiteY1" fmla="*/ 0 h 1288430"/>
              <a:gd name="connsiteX2" fmla="*/ 1187170 w 1754439"/>
              <a:gd name="connsiteY2" fmla="*/ 0 h 1288430"/>
              <a:gd name="connsiteX3" fmla="*/ 1754439 w 1754439"/>
              <a:gd name="connsiteY3" fmla="*/ 0 h 1288430"/>
              <a:gd name="connsiteX4" fmla="*/ 1754439 w 1754439"/>
              <a:gd name="connsiteY4" fmla="*/ 416592 h 1288430"/>
              <a:gd name="connsiteX5" fmla="*/ 1754439 w 1754439"/>
              <a:gd name="connsiteY5" fmla="*/ 820300 h 1288430"/>
              <a:gd name="connsiteX6" fmla="*/ 1754439 w 1754439"/>
              <a:gd name="connsiteY6" fmla="*/ 1288430 h 1288430"/>
              <a:gd name="connsiteX7" fmla="*/ 1169626 w 1754439"/>
              <a:gd name="connsiteY7" fmla="*/ 1288430 h 1288430"/>
              <a:gd name="connsiteX8" fmla="*/ 584813 w 1754439"/>
              <a:gd name="connsiteY8" fmla="*/ 1288430 h 1288430"/>
              <a:gd name="connsiteX9" fmla="*/ 0 w 1754439"/>
              <a:gd name="connsiteY9" fmla="*/ 1288430 h 1288430"/>
              <a:gd name="connsiteX10" fmla="*/ 0 w 1754439"/>
              <a:gd name="connsiteY10" fmla="*/ 884722 h 1288430"/>
              <a:gd name="connsiteX11" fmla="*/ 0 w 1754439"/>
              <a:gd name="connsiteY11" fmla="*/ 493898 h 1288430"/>
              <a:gd name="connsiteX12" fmla="*/ 0 w 1754439"/>
              <a:gd name="connsiteY12" fmla="*/ 0 h 128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439" h="1288430" fill="none" extrusionOk="0">
                <a:moveTo>
                  <a:pt x="0" y="0"/>
                </a:moveTo>
                <a:cubicBezTo>
                  <a:pt x="243686" y="-11228"/>
                  <a:pt x="435134" y="51918"/>
                  <a:pt x="602357" y="0"/>
                </a:cubicBezTo>
                <a:cubicBezTo>
                  <a:pt x="769580" y="-51918"/>
                  <a:pt x="1048409" y="38929"/>
                  <a:pt x="1187170" y="0"/>
                </a:cubicBezTo>
                <a:cubicBezTo>
                  <a:pt x="1325931" y="-38929"/>
                  <a:pt x="1503797" y="10110"/>
                  <a:pt x="1754439" y="0"/>
                </a:cubicBezTo>
                <a:cubicBezTo>
                  <a:pt x="1781968" y="201001"/>
                  <a:pt x="1740847" y="222629"/>
                  <a:pt x="1754439" y="416592"/>
                </a:cubicBezTo>
                <a:cubicBezTo>
                  <a:pt x="1768031" y="610555"/>
                  <a:pt x="1744939" y="656387"/>
                  <a:pt x="1754439" y="820300"/>
                </a:cubicBezTo>
                <a:cubicBezTo>
                  <a:pt x="1763939" y="984213"/>
                  <a:pt x="1714001" y="1087049"/>
                  <a:pt x="1754439" y="1288430"/>
                </a:cubicBezTo>
                <a:cubicBezTo>
                  <a:pt x="1561286" y="1309762"/>
                  <a:pt x="1299143" y="1229378"/>
                  <a:pt x="1169626" y="1288430"/>
                </a:cubicBezTo>
                <a:cubicBezTo>
                  <a:pt x="1040109" y="1347482"/>
                  <a:pt x="790575" y="1264932"/>
                  <a:pt x="584813" y="1288430"/>
                </a:cubicBezTo>
                <a:cubicBezTo>
                  <a:pt x="379051" y="1311928"/>
                  <a:pt x="151654" y="1262365"/>
                  <a:pt x="0" y="1288430"/>
                </a:cubicBezTo>
                <a:cubicBezTo>
                  <a:pt x="-32740" y="1156618"/>
                  <a:pt x="30334" y="1047749"/>
                  <a:pt x="0" y="884722"/>
                </a:cubicBezTo>
                <a:cubicBezTo>
                  <a:pt x="-30334" y="721695"/>
                  <a:pt x="38674" y="638251"/>
                  <a:pt x="0" y="493898"/>
                </a:cubicBezTo>
                <a:cubicBezTo>
                  <a:pt x="-38674" y="349545"/>
                  <a:pt x="45388" y="122531"/>
                  <a:pt x="0" y="0"/>
                </a:cubicBezTo>
                <a:close/>
              </a:path>
              <a:path w="1754439" h="1288430" stroke="0" extrusionOk="0">
                <a:moveTo>
                  <a:pt x="0" y="0"/>
                </a:moveTo>
                <a:cubicBezTo>
                  <a:pt x="240963" y="-2729"/>
                  <a:pt x="303648" y="10202"/>
                  <a:pt x="584813" y="0"/>
                </a:cubicBezTo>
                <a:cubicBezTo>
                  <a:pt x="865978" y="-10202"/>
                  <a:pt x="1008015" y="20056"/>
                  <a:pt x="1152082" y="0"/>
                </a:cubicBezTo>
                <a:cubicBezTo>
                  <a:pt x="1296149" y="-20056"/>
                  <a:pt x="1494033" y="27338"/>
                  <a:pt x="1754439" y="0"/>
                </a:cubicBezTo>
                <a:cubicBezTo>
                  <a:pt x="1786820" y="175204"/>
                  <a:pt x="1749834" y="243332"/>
                  <a:pt x="1754439" y="455245"/>
                </a:cubicBezTo>
                <a:cubicBezTo>
                  <a:pt x="1759044" y="667158"/>
                  <a:pt x="1731105" y="718573"/>
                  <a:pt x="1754439" y="846069"/>
                </a:cubicBezTo>
                <a:cubicBezTo>
                  <a:pt x="1777773" y="973565"/>
                  <a:pt x="1717468" y="1071954"/>
                  <a:pt x="1754439" y="1288430"/>
                </a:cubicBezTo>
                <a:cubicBezTo>
                  <a:pt x="1644939" y="1318763"/>
                  <a:pt x="1478263" y="1249896"/>
                  <a:pt x="1222259" y="1288430"/>
                </a:cubicBezTo>
                <a:cubicBezTo>
                  <a:pt x="966255" y="1326964"/>
                  <a:pt x="879623" y="1244785"/>
                  <a:pt x="690079" y="1288430"/>
                </a:cubicBezTo>
                <a:cubicBezTo>
                  <a:pt x="500535" y="1332075"/>
                  <a:pt x="211367" y="1232470"/>
                  <a:pt x="0" y="1288430"/>
                </a:cubicBezTo>
                <a:cubicBezTo>
                  <a:pt x="-1084" y="1177367"/>
                  <a:pt x="24221" y="1070204"/>
                  <a:pt x="0" y="884722"/>
                </a:cubicBezTo>
                <a:cubicBezTo>
                  <a:pt x="-24221" y="699240"/>
                  <a:pt x="28937" y="593192"/>
                  <a:pt x="0" y="429477"/>
                </a:cubicBezTo>
                <a:cubicBezTo>
                  <a:pt x="-28937" y="265763"/>
                  <a:pt x="42681" y="90585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8100">
            <a:solidFill>
              <a:srgbClr val="FDE38C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呢绒</a:t>
            </a: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棉纺织品</a:t>
            </a:r>
            <a:endParaRPr lang="zh-CN" altLang="en-US" sz="2400" kern="0" noProof="1">
              <a:solidFill>
                <a:srgbClr val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金属制品</a:t>
            </a:r>
          </a:p>
        </p:txBody>
      </p:sp>
      <p:sp>
        <p:nvSpPr>
          <p:cNvPr id="17" name="直接连接符 10246">
            <a:extLst>
              <a:ext uri="{FF2B5EF4-FFF2-40B4-BE49-F238E27FC236}">
                <a16:creationId xmlns:a16="http://schemas.microsoft.com/office/drawing/2014/main" id="{6828B91E-F4D4-67E7-3591-6A160B795C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63921" y="3049584"/>
            <a:ext cx="4829174" cy="186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</p:txBody>
      </p:sp>
      <p:sp>
        <p:nvSpPr>
          <p:cNvPr id="19" name="圆角矩形 25">
            <a:extLst>
              <a:ext uri="{FF2B5EF4-FFF2-40B4-BE49-F238E27FC236}">
                <a16:creationId xmlns:a16="http://schemas.microsoft.com/office/drawing/2014/main" id="{4F5C7BD0-F6AD-493B-7DB3-7D708F4BF3A2}"/>
              </a:ext>
            </a:extLst>
          </p:cNvPr>
          <p:cNvSpPr/>
          <p:nvPr/>
        </p:nvSpPr>
        <p:spPr>
          <a:xfrm>
            <a:off x="5064208" y="3621116"/>
            <a:ext cx="1467758" cy="52028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b="1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禁烟运动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CA1DAFA-33D7-E7B7-3F0C-753A6449B257}"/>
              </a:ext>
            </a:extLst>
          </p:cNvPr>
          <p:cNvGrpSpPr/>
          <p:nvPr/>
        </p:nvGrpSpPr>
        <p:grpSpPr>
          <a:xfrm>
            <a:off x="1922945" y="982190"/>
            <a:ext cx="2555699" cy="2462982"/>
            <a:chOff x="5827363" y="5422942"/>
            <a:chExt cx="1144450" cy="839030"/>
          </a:xfrm>
        </p:grpSpPr>
        <p:sp>
          <p:nvSpPr>
            <p:cNvPr id="24" name="Freeform 57577">
              <a:extLst>
                <a:ext uri="{FF2B5EF4-FFF2-40B4-BE49-F238E27FC236}">
                  <a16:creationId xmlns:a16="http://schemas.microsoft.com/office/drawing/2014/main" id="{0E6C25C2-1A74-BAF9-A884-5BA4D297B59B}"/>
                </a:ext>
              </a:extLst>
            </p:cNvPr>
            <p:cNvSpPr>
              <a:spLocks noEditPoints="1"/>
            </p:cNvSpPr>
            <p:nvPr/>
          </p:nvSpPr>
          <p:spPr bwMode="auto">
            <a:xfrm rot="1722380" flipH="1">
              <a:off x="5827363" y="5422942"/>
              <a:ext cx="1144450" cy="839030"/>
            </a:xfrm>
            <a:custGeom>
              <a:avLst/>
              <a:gdLst>
                <a:gd name="T0" fmla="*/ 97 w 122"/>
                <a:gd name="T1" fmla="*/ 17 h 89"/>
                <a:gd name="T2" fmla="*/ 103 w 122"/>
                <a:gd name="T3" fmla="*/ 25 h 89"/>
                <a:gd name="T4" fmla="*/ 99 w 122"/>
                <a:gd name="T5" fmla="*/ 31 h 89"/>
                <a:gd name="T6" fmla="*/ 107 w 122"/>
                <a:gd name="T7" fmla="*/ 37 h 89"/>
                <a:gd name="T8" fmla="*/ 101 w 122"/>
                <a:gd name="T9" fmla="*/ 41 h 89"/>
                <a:gd name="T10" fmla="*/ 104 w 122"/>
                <a:gd name="T11" fmla="*/ 45 h 89"/>
                <a:gd name="T12" fmla="*/ 106 w 122"/>
                <a:gd name="T13" fmla="*/ 49 h 89"/>
                <a:gd name="T14" fmla="*/ 99 w 122"/>
                <a:gd name="T15" fmla="*/ 47 h 89"/>
                <a:gd name="T16" fmla="*/ 95 w 122"/>
                <a:gd name="T17" fmla="*/ 61 h 89"/>
                <a:gd name="T18" fmla="*/ 103 w 122"/>
                <a:gd name="T19" fmla="*/ 66 h 89"/>
                <a:gd name="T20" fmla="*/ 111 w 122"/>
                <a:gd name="T21" fmla="*/ 76 h 89"/>
                <a:gd name="T22" fmla="*/ 118 w 122"/>
                <a:gd name="T23" fmla="*/ 87 h 89"/>
                <a:gd name="T24" fmla="*/ 103 w 122"/>
                <a:gd name="T25" fmla="*/ 74 h 89"/>
                <a:gd name="T26" fmla="*/ 99 w 122"/>
                <a:gd name="T27" fmla="*/ 69 h 89"/>
                <a:gd name="T28" fmla="*/ 86 w 122"/>
                <a:gd name="T29" fmla="*/ 68 h 89"/>
                <a:gd name="T30" fmla="*/ 78 w 122"/>
                <a:gd name="T31" fmla="*/ 63 h 89"/>
                <a:gd name="T32" fmla="*/ 73 w 122"/>
                <a:gd name="T33" fmla="*/ 61 h 89"/>
                <a:gd name="T34" fmla="*/ 64 w 122"/>
                <a:gd name="T35" fmla="*/ 64 h 89"/>
                <a:gd name="T36" fmla="*/ 55 w 122"/>
                <a:gd name="T37" fmla="*/ 64 h 89"/>
                <a:gd name="T38" fmla="*/ 37 w 122"/>
                <a:gd name="T39" fmla="*/ 65 h 89"/>
                <a:gd name="T40" fmla="*/ 19 w 122"/>
                <a:gd name="T41" fmla="*/ 62 h 89"/>
                <a:gd name="T42" fmla="*/ 6 w 122"/>
                <a:gd name="T43" fmla="*/ 57 h 89"/>
                <a:gd name="T44" fmla="*/ 6 w 122"/>
                <a:gd name="T45" fmla="*/ 54 h 89"/>
                <a:gd name="T46" fmla="*/ 4 w 122"/>
                <a:gd name="T47" fmla="*/ 45 h 89"/>
                <a:gd name="T48" fmla="*/ 2 w 122"/>
                <a:gd name="T49" fmla="*/ 35 h 89"/>
                <a:gd name="T50" fmla="*/ 15 w 122"/>
                <a:gd name="T51" fmla="*/ 23 h 89"/>
                <a:gd name="T52" fmla="*/ 36 w 122"/>
                <a:gd name="T53" fmla="*/ 15 h 89"/>
                <a:gd name="T54" fmla="*/ 48 w 122"/>
                <a:gd name="T55" fmla="*/ 15 h 89"/>
                <a:gd name="T56" fmla="*/ 57 w 122"/>
                <a:gd name="T57" fmla="*/ 15 h 89"/>
                <a:gd name="T58" fmla="*/ 59 w 122"/>
                <a:gd name="T59" fmla="*/ 9 h 89"/>
                <a:gd name="T60" fmla="*/ 62 w 122"/>
                <a:gd name="T61" fmla="*/ 9 h 89"/>
                <a:gd name="T62" fmla="*/ 68 w 122"/>
                <a:gd name="T63" fmla="*/ 3 h 89"/>
                <a:gd name="T64" fmla="*/ 74 w 122"/>
                <a:gd name="T65" fmla="*/ 9 h 89"/>
                <a:gd name="T66" fmla="*/ 78 w 122"/>
                <a:gd name="T67" fmla="*/ 4 h 89"/>
                <a:gd name="T68" fmla="*/ 83 w 122"/>
                <a:gd name="T69" fmla="*/ 4 h 89"/>
                <a:gd name="T70" fmla="*/ 91 w 122"/>
                <a:gd name="T71" fmla="*/ 3 h 89"/>
                <a:gd name="T72" fmla="*/ 98 w 122"/>
                <a:gd name="T73" fmla="*/ 3 h 89"/>
                <a:gd name="T74" fmla="*/ 98 w 122"/>
                <a:gd name="T75" fmla="*/ 9 h 89"/>
                <a:gd name="T76" fmla="*/ 95 w 122"/>
                <a:gd name="T77" fmla="*/ 18 h 89"/>
                <a:gd name="T78" fmla="*/ 15 w 122"/>
                <a:gd name="T79" fmla="*/ 55 h 89"/>
                <a:gd name="T80" fmla="*/ 12 w 122"/>
                <a:gd name="T81" fmla="*/ 51 h 89"/>
                <a:gd name="T82" fmla="*/ 3 w 122"/>
                <a:gd name="T83" fmla="*/ 41 h 89"/>
                <a:gd name="T84" fmla="*/ 100 w 122"/>
                <a:gd name="T85" fmla="*/ 8 h 89"/>
                <a:gd name="T86" fmla="*/ 105 w 122"/>
                <a:gd name="T87" fmla="*/ 28 h 89"/>
                <a:gd name="T88" fmla="*/ 18 w 122"/>
                <a:gd name="T89" fmla="*/ 56 h 89"/>
                <a:gd name="T90" fmla="*/ 103 w 122"/>
                <a:gd name="T91" fmla="*/ 70 h 89"/>
                <a:gd name="T92" fmla="*/ 103 w 122"/>
                <a:gd name="T93" fmla="*/ 72 h 89"/>
                <a:gd name="T94" fmla="*/ 16 w 122"/>
                <a:gd name="T95" fmla="*/ 50 h 89"/>
                <a:gd name="T96" fmla="*/ 17 w 122"/>
                <a:gd name="T97" fmla="*/ 55 h 89"/>
                <a:gd name="T98" fmla="*/ 59 w 122"/>
                <a:gd name="T99" fmla="*/ 63 h 89"/>
                <a:gd name="T100" fmla="*/ 18 w 122"/>
                <a:gd name="T101" fmla="*/ 60 h 89"/>
                <a:gd name="T102" fmla="*/ 99 w 122"/>
                <a:gd name="T103" fmla="*/ 71 h 89"/>
                <a:gd name="T104" fmla="*/ 76 w 122"/>
                <a:gd name="T105" fmla="*/ 7 h 89"/>
                <a:gd name="T106" fmla="*/ 105 w 122"/>
                <a:gd name="T107" fmla="*/ 50 h 89"/>
                <a:gd name="T108" fmla="*/ 18 w 122"/>
                <a:gd name="T109" fmla="*/ 54 h 89"/>
                <a:gd name="T110" fmla="*/ 103 w 122"/>
                <a:gd name="T111" fmla="*/ 39 h 89"/>
                <a:gd name="T112" fmla="*/ 106 w 122"/>
                <a:gd name="T113" fmla="*/ 48 h 89"/>
                <a:gd name="T114" fmla="*/ 13 w 122"/>
                <a:gd name="T115" fmla="*/ 50 h 89"/>
                <a:gd name="T116" fmla="*/ 16 w 122"/>
                <a:gd name="T117" fmla="*/ 51 h 89"/>
                <a:gd name="T118" fmla="*/ 17 w 122"/>
                <a:gd name="T119" fmla="*/ 54 h 89"/>
                <a:gd name="T120" fmla="*/ 18 w 122"/>
                <a:gd name="T121" fmla="*/ 56 h 89"/>
                <a:gd name="T122" fmla="*/ 68 w 122"/>
                <a:gd name="T123" fmla="*/ 60 h 89"/>
                <a:gd name="T124" fmla="*/ 99 w 122"/>
                <a:gd name="T125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89">
                  <a:moveTo>
                    <a:pt x="94" y="15"/>
                  </a:moveTo>
                  <a:cubicBezTo>
                    <a:pt x="94" y="15"/>
                    <a:pt x="94" y="15"/>
                    <a:pt x="94" y="15"/>
                  </a:cubicBezTo>
                  <a:cubicBezTo>
                    <a:pt x="94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5" y="17"/>
                    <a:pt x="96" y="17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7" y="15"/>
                    <a:pt x="97" y="15"/>
                    <a:pt x="97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4"/>
                    <a:pt x="97" y="13"/>
                    <a:pt x="97" y="13"/>
                  </a:cubicBezTo>
                  <a:cubicBezTo>
                    <a:pt x="98" y="13"/>
                    <a:pt x="98" y="12"/>
                    <a:pt x="98" y="12"/>
                  </a:cubicBezTo>
                  <a:cubicBezTo>
                    <a:pt x="99" y="11"/>
                    <a:pt x="99" y="11"/>
                    <a:pt x="100" y="11"/>
                  </a:cubicBezTo>
                  <a:cubicBezTo>
                    <a:pt x="100" y="11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3"/>
                    <a:pt x="99" y="14"/>
                    <a:pt x="98" y="14"/>
                  </a:cubicBezTo>
                  <a:cubicBezTo>
                    <a:pt x="98" y="15"/>
                    <a:pt x="98" y="16"/>
                    <a:pt x="97" y="16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17"/>
                    <a:pt x="96" y="18"/>
                    <a:pt x="96" y="19"/>
                  </a:cubicBezTo>
                  <a:cubicBezTo>
                    <a:pt x="96" y="19"/>
                    <a:pt x="96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3"/>
                    <a:pt x="96" y="23"/>
                    <a:pt x="97" y="23"/>
                  </a:cubicBezTo>
                  <a:cubicBezTo>
                    <a:pt x="97" y="23"/>
                    <a:pt x="98" y="24"/>
                    <a:pt x="98" y="24"/>
                  </a:cubicBezTo>
                  <a:cubicBezTo>
                    <a:pt x="98" y="25"/>
                    <a:pt x="99" y="25"/>
                    <a:pt x="98" y="25"/>
                  </a:cubicBezTo>
                  <a:cubicBezTo>
                    <a:pt x="99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1" y="25"/>
                    <a:pt x="101" y="25"/>
                    <a:pt x="101" y="24"/>
                  </a:cubicBezTo>
                  <a:cubicBezTo>
                    <a:pt x="101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6"/>
                    <a:pt x="102" y="25"/>
                    <a:pt x="102" y="26"/>
                  </a:cubicBez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4" y="26"/>
                  </a:cubicBezTo>
                  <a:cubicBezTo>
                    <a:pt x="104" y="26"/>
                    <a:pt x="104" y="26"/>
                    <a:pt x="104" y="27"/>
                  </a:cubicBezTo>
                  <a:cubicBezTo>
                    <a:pt x="104" y="27"/>
                    <a:pt x="104" y="26"/>
                    <a:pt x="105" y="26"/>
                  </a:cubicBezTo>
                  <a:cubicBezTo>
                    <a:pt x="105" y="26"/>
                    <a:pt x="105" y="26"/>
                    <a:pt x="106" y="27"/>
                  </a:cubicBezTo>
                  <a:cubicBezTo>
                    <a:pt x="105" y="27"/>
                    <a:pt x="106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4" y="29"/>
                  </a:cubicBezTo>
                  <a:cubicBezTo>
                    <a:pt x="104" y="29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4" y="29"/>
                    <a:pt x="104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30"/>
                    <a:pt x="103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1" y="29"/>
                    <a:pt x="101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1" y="30"/>
                    <a:pt x="100" y="31"/>
                    <a:pt x="99" y="31"/>
                  </a:cubicBezTo>
                  <a:cubicBezTo>
                    <a:pt x="99" y="31"/>
                    <a:pt x="99" y="32"/>
                    <a:pt x="99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1" y="32"/>
                    <a:pt x="101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6"/>
                    <a:pt x="102" y="36"/>
                    <a:pt x="103" y="36"/>
                  </a:cubicBezTo>
                  <a:cubicBezTo>
                    <a:pt x="103" y="36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5"/>
                    <a:pt x="104" y="35"/>
                  </a:cubicBezTo>
                  <a:cubicBezTo>
                    <a:pt x="104" y="36"/>
                    <a:pt x="104" y="36"/>
                    <a:pt x="104" y="37"/>
                  </a:cubicBezTo>
                  <a:cubicBezTo>
                    <a:pt x="104" y="37"/>
                    <a:pt x="104" y="36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5" y="37"/>
                    <a:pt x="105" y="37"/>
                    <a:pt x="104" y="38"/>
                  </a:cubicBezTo>
                  <a:cubicBezTo>
                    <a:pt x="105" y="37"/>
                    <a:pt x="105" y="37"/>
                    <a:pt x="106" y="37"/>
                  </a:cubicBezTo>
                  <a:cubicBezTo>
                    <a:pt x="106" y="37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8" y="37"/>
                    <a:pt x="108" y="38"/>
                  </a:cubicBezTo>
                  <a:cubicBezTo>
                    <a:pt x="109" y="38"/>
                    <a:pt x="109" y="38"/>
                    <a:pt x="110" y="37"/>
                  </a:cubicBezTo>
                  <a:cubicBezTo>
                    <a:pt x="110" y="38"/>
                    <a:pt x="110" y="38"/>
                    <a:pt x="110" y="39"/>
                  </a:cubicBezTo>
                  <a:cubicBezTo>
                    <a:pt x="110" y="39"/>
                    <a:pt x="109" y="39"/>
                    <a:pt x="108" y="39"/>
                  </a:cubicBezTo>
                  <a:cubicBezTo>
                    <a:pt x="108" y="39"/>
                    <a:pt x="108" y="39"/>
                    <a:pt x="108" y="40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9"/>
                    <a:pt x="107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8"/>
                    <a:pt x="106" y="39"/>
                    <a:pt x="106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8"/>
                    <a:pt x="103" y="39"/>
                    <a:pt x="103" y="39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2" y="40"/>
                  </a:cubicBezTo>
                  <a:cubicBezTo>
                    <a:pt x="102" y="40"/>
                    <a:pt x="101" y="41"/>
                    <a:pt x="101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3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3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2" y="43"/>
                    <a:pt x="103" y="43"/>
                    <a:pt x="103" y="43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45"/>
                    <a:pt x="104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5" y="46"/>
                    <a:pt x="105" y="46"/>
                    <a:pt x="104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7"/>
                    <a:pt x="106" y="47"/>
                  </a:cubicBezTo>
                  <a:cubicBezTo>
                    <a:pt x="106" y="47"/>
                    <a:pt x="106" y="47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7"/>
                    <a:pt x="107" y="47"/>
                  </a:cubicBezTo>
                  <a:cubicBezTo>
                    <a:pt x="107" y="47"/>
                    <a:pt x="107" y="48"/>
                    <a:pt x="107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5" y="48"/>
                  </a:cubicBezTo>
                  <a:cubicBezTo>
                    <a:pt x="105" y="48"/>
                    <a:pt x="105" y="49"/>
                    <a:pt x="106" y="49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106" y="49"/>
                    <a:pt x="107" y="49"/>
                    <a:pt x="107" y="50"/>
                  </a:cubicBezTo>
                  <a:cubicBezTo>
                    <a:pt x="107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1"/>
                    <a:pt x="105" y="51"/>
                  </a:cubicBezTo>
                  <a:cubicBezTo>
                    <a:pt x="105" y="51"/>
                    <a:pt x="105" y="51"/>
                    <a:pt x="104" y="51"/>
                  </a:cubicBezTo>
                  <a:cubicBezTo>
                    <a:pt x="105" y="51"/>
                    <a:pt x="105" y="51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1"/>
                    <a:pt x="102" y="51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49"/>
                    <a:pt x="102" y="49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2" y="48"/>
                    <a:pt x="102" y="47"/>
                    <a:pt x="102" y="47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0" y="47"/>
                  </a:cubicBezTo>
                  <a:cubicBezTo>
                    <a:pt x="100" y="47"/>
                    <a:pt x="100" y="47"/>
                    <a:pt x="99" y="47"/>
                  </a:cubicBezTo>
                  <a:cubicBezTo>
                    <a:pt x="99" y="47"/>
                    <a:pt x="100" y="47"/>
                    <a:pt x="100" y="47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9" y="48"/>
                    <a:pt x="99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9"/>
                    <a:pt x="99" y="49"/>
                    <a:pt x="99" y="49"/>
                  </a:cubicBezTo>
                  <a:cubicBezTo>
                    <a:pt x="99" y="49"/>
                    <a:pt x="98" y="50"/>
                    <a:pt x="98" y="50"/>
                  </a:cubicBezTo>
                  <a:cubicBezTo>
                    <a:pt x="98" y="50"/>
                    <a:pt x="99" y="50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8" y="51"/>
                    <a:pt x="98" y="52"/>
                    <a:pt x="98" y="53"/>
                  </a:cubicBezTo>
                  <a:cubicBezTo>
                    <a:pt x="98" y="53"/>
                    <a:pt x="98" y="53"/>
                    <a:pt x="98" y="54"/>
                  </a:cubicBezTo>
                  <a:cubicBezTo>
                    <a:pt x="98" y="54"/>
                    <a:pt x="98" y="55"/>
                    <a:pt x="98" y="55"/>
                  </a:cubicBezTo>
                  <a:cubicBezTo>
                    <a:pt x="97" y="55"/>
                    <a:pt x="97" y="55"/>
                    <a:pt x="97" y="56"/>
                  </a:cubicBezTo>
                  <a:cubicBezTo>
                    <a:pt x="97" y="56"/>
                    <a:pt x="97" y="56"/>
                    <a:pt x="98" y="56"/>
                  </a:cubicBezTo>
                  <a:cubicBezTo>
                    <a:pt x="98" y="57"/>
                    <a:pt x="97" y="57"/>
                    <a:pt x="97" y="57"/>
                  </a:cubicBezTo>
                  <a:cubicBezTo>
                    <a:pt x="97" y="58"/>
                    <a:pt x="97" y="58"/>
                    <a:pt x="97" y="59"/>
                  </a:cubicBezTo>
                  <a:cubicBezTo>
                    <a:pt x="97" y="59"/>
                    <a:pt x="97" y="59"/>
                    <a:pt x="96" y="59"/>
                  </a:cubicBezTo>
                  <a:cubicBezTo>
                    <a:pt x="96" y="59"/>
                    <a:pt x="95" y="59"/>
                    <a:pt x="94" y="60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4" y="60"/>
                    <a:pt x="94" y="60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98" y="63"/>
                    <a:pt x="98" y="63"/>
                  </a:cubicBezTo>
                  <a:cubicBezTo>
                    <a:pt x="98" y="63"/>
                    <a:pt x="97" y="63"/>
                    <a:pt x="97" y="63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4"/>
                    <a:pt x="100" y="64"/>
                    <a:pt x="101" y="64"/>
                  </a:cubicBezTo>
                  <a:cubicBezTo>
                    <a:pt x="101" y="64"/>
                    <a:pt x="101" y="64"/>
                    <a:pt x="102" y="65"/>
                  </a:cubicBezTo>
                  <a:cubicBezTo>
                    <a:pt x="102" y="64"/>
                    <a:pt x="102" y="64"/>
                    <a:pt x="103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2" y="64"/>
                    <a:pt x="102" y="65"/>
                    <a:pt x="102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7"/>
                    <a:pt x="105" y="67"/>
                  </a:cubicBezTo>
                  <a:cubicBezTo>
                    <a:pt x="105" y="67"/>
                    <a:pt x="106" y="67"/>
                    <a:pt x="106" y="68"/>
                  </a:cubicBezTo>
                  <a:cubicBezTo>
                    <a:pt x="106" y="68"/>
                    <a:pt x="106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08" y="71"/>
                    <a:pt x="107" y="72"/>
                    <a:pt x="108" y="72"/>
                  </a:cubicBezTo>
                  <a:cubicBezTo>
                    <a:pt x="108" y="72"/>
                    <a:pt x="108" y="72"/>
                    <a:pt x="109" y="72"/>
                  </a:cubicBezTo>
                  <a:cubicBezTo>
                    <a:pt x="109" y="72"/>
                    <a:pt x="109" y="73"/>
                    <a:pt x="109" y="73"/>
                  </a:cubicBezTo>
                  <a:cubicBezTo>
                    <a:pt x="109" y="73"/>
                    <a:pt x="109" y="74"/>
                    <a:pt x="110" y="74"/>
                  </a:cubicBezTo>
                  <a:cubicBezTo>
                    <a:pt x="110" y="74"/>
                    <a:pt x="110" y="74"/>
                    <a:pt x="109" y="74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0" y="75"/>
                    <a:pt x="111" y="75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7"/>
                    <a:pt x="112" y="78"/>
                    <a:pt x="113" y="78"/>
                  </a:cubicBezTo>
                  <a:cubicBezTo>
                    <a:pt x="113" y="78"/>
                    <a:pt x="113" y="78"/>
                    <a:pt x="114" y="78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4" y="80"/>
                    <a:pt x="115" y="80"/>
                  </a:cubicBezTo>
                  <a:cubicBezTo>
                    <a:pt x="115" y="80"/>
                    <a:pt x="115" y="80"/>
                    <a:pt x="115" y="81"/>
                  </a:cubicBezTo>
                  <a:cubicBezTo>
                    <a:pt x="115" y="81"/>
                    <a:pt x="116" y="81"/>
                    <a:pt x="116" y="81"/>
                  </a:cubicBezTo>
                  <a:cubicBezTo>
                    <a:pt x="116" y="81"/>
                    <a:pt x="116" y="81"/>
                    <a:pt x="117" y="81"/>
                  </a:cubicBezTo>
                  <a:cubicBezTo>
                    <a:pt x="117" y="81"/>
                    <a:pt x="117" y="82"/>
                    <a:pt x="117" y="82"/>
                  </a:cubicBezTo>
                  <a:cubicBezTo>
                    <a:pt x="117" y="82"/>
                    <a:pt x="117" y="82"/>
                    <a:pt x="116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83"/>
                    <a:pt x="118" y="83"/>
                    <a:pt x="118" y="84"/>
                  </a:cubicBezTo>
                  <a:cubicBezTo>
                    <a:pt x="119" y="84"/>
                    <a:pt x="119" y="85"/>
                    <a:pt x="120" y="85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20" y="86"/>
                    <a:pt x="120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2" y="88"/>
                    <a:pt x="122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89"/>
                    <a:pt x="121" y="88"/>
                    <a:pt x="120" y="88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19" y="87"/>
                    <a:pt x="119" y="87"/>
                    <a:pt x="118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9" y="86"/>
                    <a:pt x="118" y="86"/>
                    <a:pt x="118" y="86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6" y="84"/>
                    <a:pt x="116" y="84"/>
                  </a:cubicBezTo>
                  <a:cubicBezTo>
                    <a:pt x="116" y="83"/>
                    <a:pt x="115" y="83"/>
                    <a:pt x="115" y="83"/>
                  </a:cubicBezTo>
                  <a:cubicBezTo>
                    <a:pt x="115" y="83"/>
                    <a:pt x="115" y="83"/>
                    <a:pt x="115" y="82"/>
                  </a:cubicBezTo>
                  <a:cubicBezTo>
                    <a:pt x="114" y="82"/>
                    <a:pt x="114" y="81"/>
                    <a:pt x="113" y="81"/>
                  </a:cubicBezTo>
                  <a:cubicBezTo>
                    <a:pt x="113" y="81"/>
                    <a:pt x="113" y="80"/>
                    <a:pt x="112" y="80"/>
                  </a:cubicBezTo>
                  <a:cubicBezTo>
                    <a:pt x="112" y="79"/>
                    <a:pt x="112" y="80"/>
                    <a:pt x="112" y="80"/>
                  </a:cubicBezTo>
                  <a:cubicBezTo>
                    <a:pt x="111" y="79"/>
                    <a:pt x="110" y="78"/>
                    <a:pt x="110" y="78"/>
                  </a:cubicBezTo>
                  <a:cubicBezTo>
                    <a:pt x="110" y="77"/>
                    <a:pt x="109" y="77"/>
                    <a:pt x="109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6"/>
                    <a:pt x="108" y="76"/>
                    <a:pt x="107" y="76"/>
                  </a:cubicBezTo>
                  <a:cubicBezTo>
                    <a:pt x="107" y="76"/>
                    <a:pt x="107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4"/>
                    <a:pt x="106" y="74"/>
                    <a:pt x="105" y="7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4"/>
                    <a:pt x="103" y="73"/>
                    <a:pt x="103" y="73"/>
                  </a:cubicBezTo>
                  <a:cubicBezTo>
                    <a:pt x="103" y="74"/>
                    <a:pt x="103" y="74"/>
                    <a:pt x="103" y="74"/>
                  </a:cubicBezTo>
                  <a:cubicBezTo>
                    <a:pt x="102" y="74"/>
                    <a:pt x="102" y="73"/>
                    <a:pt x="102" y="73"/>
                  </a:cubicBezTo>
                  <a:cubicBezTo>
                    <a:pt x="102" y="73"/>
                    <a:pt x="101" y="74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2"/>
                    <a:pt x="100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9" y="70"/>
                    <a:pt x="99" y="70"/>
                    <a:pt x="99" y="69"/>
                  </a:cubicBezTo>
                  <a:cubicBezTo>
                    <a:pt x="100" y="69"/>
                    <a:pt x="99" y="68"/>
                    <a:pt x="99" y="68"/>
                  </a:cubicBezTo>
                  <a:cubicBezTo>
                    <a:pt x="98" y="68"/>
                    <a:pt x="97" y="68"/>
                    <a:pt x="96" y="68"/>
                  </a:cubicBezTo>
                  <a:cubicBezTo>
                    <a:pt x="96" y="67"/>
                    <a:pt x="96" y="67"/>
                    <a:pt x="95" y="66"/>
                  </a:cubicBezTo>
                  <a:cubicBezTo>
                    <a:pt x="95" y="66"/>
                    <a:pt x="95" y="66"/>
                    <a:pt x="95" y="67"/>
                  </a:cubicBezTo>
                  <a:cubicBezTo>
                    <a:pt x="95" y="66"/>
                    <a:pt x="94" y="66"/>
                    <a:pt x="94" y="66"/>
                  </a:cubicBezTo>
                  <a:cubicBezTo>
                    <a:pt x="94" y="66"/>
                    <a:pt x="94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5"/>
                    <a:pt x="92" y="65"/>
                    <a:pt x="92" y="65"/>
                  </a:cubicBezTo>
                  <a:cubicBezTo>
                    <a:pt x="92" y="65"/>
                    <a:pt x="91" y="66"/>
                    <a:pt x="91" y="66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7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7"/>
                    <a:pt x="88" y="67"/>
                  </a:cubicBezTo>
                  <a:cubicBezTo>
                    <a:pt x="88" y="67"/>
                    <a:pt x="87" y="67"/>
                    <a:pt x="87" y="67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7" y="66"/>
                    <a:pt x="87" y="66"/>
                    <a:pt x="86" y="66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6"/>
                    <a:pt x="84" y="66"/>
                  </a:cubicBezTo>
                  <a:cubicBezTo>
                    <a:pt x="84" y="66"/>
                    <a:pt x="84" y="66"/>
                    <a:pt x="83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2" y="66"/>
                    <a:pt x="82" y="65"/>
                    <a:pt x="81" y="65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2" y="65"/>
                    <a:pt x="82" y="65"/>
                    <a:pt x="82" y="64"/>
                  </a:cubicBezTo>
                  <a:cubicBezTo>
                    <a:pt x="82" y="64"/>
                    <a:pt x="81" y="64"/>
                    <a:pt x="81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0" y="64"/>
                    <a:pt x="79" y="64"/>
                  </a:cubicBezTo>
                  <a:cubicBezTo>
                    <a:pt x="79" y="64"/>
                    <a:pt x="79" y="63"/>
                    <a:pt x="79" y="63"/>
                  </a:cubicBezTo>
                  <a:cubicBezTo>
                    <a:pt x="79" y="63"/>
                    <a:pt x="80" y="63"/>
                    <a:pt x="80" y="63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8" y="63"/>
                    <a:pt x="78" y="63"/>
                    <a:pt x="78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5" y="63"/>
                    <a:pt x="75" y="63"/>
                    <a:pt x="75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4" y="62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2" y="61"/>
                  </a:cubicBezTo>
                  <a:cubicBezTo>
                    <a:pt x="72" y="61"/>
                    <a:pt x="72" y="61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1"/>
                  </a:cubicBezTo>
                  <a:cubicBezTo>
                    <a:pt x="71" y="61"/>
                    <a:pt x="70" y="61"/>
                    <a:pt x="70" y="61"/>
                  </a:cubicBezTo>
                  <a:cubicBezTo>
                    <a:pt x="70" y="60"/>
                    <a:pt x="70" y="60"/>
                    <a:pt x="70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7" y="61"/>
                    <a:pt x="67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6" y="62"/>
                    <a:pt x="67" y="62"/>
                  </a:cubicBezTo>
                  <a:cubicBezTo>
                    <a:pt x="66" y="62"/>
                    <a:pt x="65" y="62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4"/>
                    <a:pt x="62" y="64"/>
                  </a:cubicBezTo>
                  <a:cubicBezTo>
                    <a:pt x="62" y="64"/>
                    <a:pt x="62" y="64"/>
                    <a:pt x="63" y="65"/>
                  </a:cubicBezTo>
                  <a:cubicBezTo>
                    <a:pt x="62" y="65"/>
                    <a:pt x="62" y="64"/>
                    <a:pt x="62" y="64"/>
                  </a:cubicBezTo>
                  <a:cubicBezTo>
                    <a:pt x="62" y="64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2" y="63"/>
                    <a:pt x="62" y="63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4"/>
                  </a:cubicBezTo>
                  <a:cubicBezTo>
                    <a:pt x="61" y="64"/>
                    <a:pt x="61" y="64"/>
                    <a:pt x="60" y="64"/>
                  </a:cubicBezTo>
                  <a:cubicBezTo>
                    <a:pt x="60" y="63"/>
                    <a:pt x="59" y="63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4"/>
                    <a:pt x="57" y="64"/>
                    <a:pt x="57" y="64"/>
                  </a:cubicBezTo>
                  <a:cubicBezTo>
                    <a:pt x="57" y="64"/>
                    <a:pt x="57" y="64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3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4"/>
                    <a:pt x="54" y="64"/>
                    <a:pt x="53" y="64"/>
                  </a:cubicBezTo>
                  <a:cubicBezTo>
                    <a:pt x="52" y="63"/>
                    <a:pt x="52" y="64"/>
                    <a:pt x="51" y="64"/>
                  </a:cubicBezTo>
                  <a:cubicBezTo>
                    <a:pt x="51" y="64"/>
                    <a:pt x="51" y="63"/>
                    <a:pt x="51" y="63"/>
                  </a:cubicBezTo>
                  <a:cubicBezTo>
                    <a:pt x="51" y="63"/>
                    <a:pt x="50" y="63"/>
                    <a:pt x="5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49" y="63"/>
                    <a:pt x="49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7" y="63"/>
                    <a:pt x="47" y="63"/>
                    <a:pt x="46" y="63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4" y="65"/>
                    <a:pt x="44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1" y="66"/>
                    <a:pt x="41" y="65"/>
                    <a:pt x="40" y="65"/>
                  </a:cubicBezTo>
                  <a:cubicBezTo>
                    <a:pt x="40" y="65"/>
                    <a:pt x="39" y="65"/>
                    <a:pt x="39" y="65"/>
                  </a:cubicBezTo>
                  <a:cubicBezTo>
                    <a:pt x="38" y="65"/>
                    <a:pt x="37" y="65"/>
                    <a:pt x="37" y="65"/>
                  </a:cubicBezTo>
                  <a:cubicBezTo>
                    <a:pt x="37" y="64"/>
                    <a:pt x="37" y="64"/>
                    <a:pt x="36" y="65"/>
                  </a:cubicBezTo>
                  <a:cubicBezTo>
                    <a:pt x="36" y="65"/>
                    <a:pt x="35" y="65"/>
                    <a:pt x="34" y="65"/>
                  </a:cubicBezTo>
                  <a:cubicBezTo>
                    <a:pt x="34" y="64"/>
                    <a:pt x="33" y="65"/>
                    <a:pt x="33" y="65"/>
                  </a:cubicBezTo>
                  <a:cubicBezTo>
                    <a:pt x="33" y="65"/>
                    <a:pt x="32" y="65"/>
                    <a:pt x="32" y="66"/>
                  </a:cubicBezTo>
                  <a:cubicBezTo>
                    <a:pt x="31" y="65"/>
                    <a:pt x="30" y="65"/>
                    <a:pt x="30" y="66"/>
                  </a:cubicBezTo>
                  <a:cubicBezTo>
                    <a:pt x="29" y="66"/>
                    <a:pt x="29" y="65"/>
                    <a:pt x="29" y="65"/>
                  </a:cubicBezTo>
                  <a:cubicBezTo>
                    <a:pt x="29" y="65"/>
                    <a:pt x="29" y="65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7" y="66"/>
                    <a:pt x="27" y="65"/>
                    <a:pt x="26" y="65"/>
                  </a:cubicBezTo>
                  <a:cubicBezTo>
                    <a:pt x="26" y="65"/>
                    <a:pt x="26" y="65"/>
                    <a:pt x="26" y="64"/>
                  </a:cubicBezTo>
                  <a:cubicBezTo>
                    <a:pt x="26" y="64"/>
                    <a:pt x="25" y="64"/>
                    <a:pt x="25" y="64"/>
                  </a:cubicBezTo>
                  <a:cubicBezTo>
                    <a:pt x="25" y="64"/>
                    <a:pt x="25" y="64"/>
                    <a:pt x="24" y="63"/>
                  </a:cubicBezTo>
                  <a:cubicBezTo>
                    <a:pt x="24" y="64"/>
                    <a:pt x="23" y="63"/>
                    <a:pt x="23" y="64"/>
                  </a:cubicBezTo>
                  <a:cubicBezTo>
                    <a:pt x="23" y="64"/>
                    <a:pt x="23" y="64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3"/>
                    <a:pt x="20" y="63"/>
                    <a:pt x="19" y="63"/>
                  </a:cubicBezTo>
                  <a:cubicBezTo>
                    <a:pt x="19" y="63"/>
                    <a:pt x="19" y="63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7" y="61"/>
                    <a:pt x="17" y="61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6" y="59"/>
                    <a:pt x="16" y="59"/>
                  </a:cubicBezTo>
                  <a:cubicBezTo>
                    <a:pt x="16" y="59"/>
                    <a:pt x="16" y="59"/>
                    <a:pt x="15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4" y="58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6"/>
                    <a:pt x="13" y="56"/>
                  </a:cubicBezTo>
                  <a:cubicBezTo>
                    <a:pt x="13" y="55"/>
                    <a:pt x="12" y="55"/>
                    <a:pt x="12" y="55"/>
                  </a:cubicBezTo>
                  <a:cubicBezTo>
                    <a:pt x="12" y="54"/>
                    <a:pt x="11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9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5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5" y="57"/>
                    <a:pt x="6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8"/>
                  </a:cubicBezTo>
                  <a:cubicBezTo>
                    <a:pt x="5" y="58"/>
                    <a:pt x="5" y="58"/>
                    <a:pt x="4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3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8"/>
                    <a:pt x="3" y="58"/>
                    <a:pt x="3" y="58"/>
                  </a:cubicBezTo>
                  <a:cubicBezTo>
                    <a:pt x="3" y="57"/>
                    <a:pt x="4" y="5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6" y="56"/>
                    <a:pt x="5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4"/>
                    <a:pt x="6" y="54"/>
                  </a:cubicBezTo>
                  <a:cubicBezTo>
                    <a:pt x="6" y="54"/>
                    <a:pt x="7" y="54"/>
                    <a:pt x="7" y="54"/>
                  </a:cubicBezTo>
                  <a:cubicBezTo>
                    <a:pt x="7" y="54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2"/>
                    <a:pt x="8" y="52"/>
                  </a:cubicBezTo>
                  <a:cubicBezTo>
                    <a:pt x="8" y="51"/>
                    <a:pt x="8" y="51"/>
                    <a:pt x="7" y="51"/>
                  </a:cubicBezTo>
                  <a:cubicBezTo>
                    <a:pt x="7" y="51"/>
                    <a:pt x="7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48"/>
                    <a:pt x="6" y="47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5"/>
                    <a:pt x="2" y="44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1" y="43"/>
                    <a:pt x="1" y="43"/>
                  </a:cubicBezTo>
                  <a:cubicBezTo>
                    <a:pt x="1" y="43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0"/>
                  </a:cubicBezTo>
                  <a:cubicBezTo>
                    <a:pt x="1" y="40"/>
                    <a:pt x="1" y="39"/>
                    <a:pt x="1" y="39"/>
                  </a:cubicBezTo>
                  <a:cubicBezTo>
                    <a:pt x="2" y="39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5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5" y="30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9" y="27"/>
                  </a:cubicBezTo>
                  <a:cubicBezTo>
                    <a:pt x="9" y="26"/>
                    <a:pt x="10" y="27"/>
                    <a:pt x="10" y="26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2" y="19"/>
                    <a:pt x="23" y="19"/>
                  </a:cubicBezTo>
                  <a:cubicBezTo>
                    <a:pt x="23" y="19"/>
                    <a:pt x="23" y="19"/>
                    <a:pt x="24" y="19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7"/>
                    <a:pt x="30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3" y="16"/>
                    <a:pt x="33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9" y="14"/>
                    <a:pt x="39" y="14"/>
                    <a:pt x="40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5"/>
                  </a:cubicBezTo>
                  <a:cubicBezTo>
                    <a:pt x="41" y="15"/>
                    <a:pt x="41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4" y="15"/>
                  </a:cubicBezTo>
                  <a:cubicBezTo>
                    <a:pt x="44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5"/>
                    <a:pt x="45" y="15"/>
                  </a:cubicBezTo>
                  <a:cubicBezTo>
                    <a:pt x="45" y="15"/>
                    <a:pt x="45" y="15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4" y="15"/>
                    <a:pt x="54" y="15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6" y="14"/>
                    <a:pt x="56" y="15"/>
                    <a:pt x="56" y="15"/>
                  </a:cubicBezTo>
                  <a:cubicBezTo>
                    <a:pt x="56" y="15"/>
                    <a:pt x="56" y="15"/>
                    <a:pt x="5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5"/>
                    <a:pt x="57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5"/>
                    <a:pt x="57" y="14"/>
                    <a:pt x="57" y="14"/>
                  </a:cubicBezTo>
                  <a:cubicBezTo>
                    <a:pt x="57" y="14"/>
                    <a:pt x="57" y="13"/>
                    <a:pt x="57" y="13"/>
                  </a:cubicBezTo>
                  <a:cubicBezTo>
                    <a:pt x="57" y="13"/>
                    <a:pt x="57" y="12"/>
                    <a:pt x="57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8" y="12"/>
                    <a:pt x="58" y="11"/>
                  </a:cubicBezTo>
                  <a:cubicBezTo>
                    <a:pt x="58" y="11"/>
                    <a:pt x="58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0"/>
                    <a:pt x="59" y="10"/>
                  </a:cubicBezTo>
                  <a:cubicBezTo>
                    <a:pt x="59" y="10"/>
                    <a:pt x="58" y="10"/>
                    <a:pt x="58" y="10"/>
                  </a:cubicBezTo>
                  <a:cubicBezTo>
                    <a:pt x="58" y="10"/>
                    <a:pt x="58" y="9"/>
                    <a:pt x="58" y="9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57" y="9"/>
                    <a:pt x="57" y="9"/>
                    <a:pt x="57" y="8"/>
                  </a:cubicBezTo>
                  <a:cubicBezTo>
                    <a:pt x="57" y="8"/>
                    <a:pt x="57" y="8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9" y="9"/>
                    <a:pt x="59" y="10"/>
                  </a:cubicBezTo>
                  <a:cubicBezTo>
                    <a:pt x="60" y="10"/>
                    <a:pt x="61" y="10"/>
                    <a:pt x="62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1"/>
                    <a:pt x="62" y="11"/>
                  </a:cubicBezTo>
                  <a:cubicBezTo>
                    <a:pt x="61" y="11"/>
                    <a:pt x="61" y="11"/>
                    <a:pt x="62" y="12"/>
                  </a:cubicBezTo>
                  <a:cubicBezTo>
                    <a:pt x="62" y="12"/>
                    <a:pt x="62" y="12"/>
                    <a:pt x="62" y="13"/>
                  </a:cubicBezTo>
                  <a:cubicBezTo>
                    <a:pt x="63" y="13"/>
                    <a:pt x="63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3"/>
                    <a:pt x="63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5" y="13"/>
                    <a:pt x="65" y="13"/>
                  </a:cubicBezTo>
                  <a:cubicBezTo>
                    <a:pt x="65" y="13"/>
                    <a:pt x="64" y="12"/>
                    <a:pt x="65" y="11"/>
                  </a:cubicBezTo>
                  <a:cubicBezTo>
                    <a:pt x="64" y="11"/>
                    <a:pt x="64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3" y="9"/>
                    <a:pt x="63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5" y="8"/>
                    <a:pt x="65" y="7"/>
                  </a:cubicBezTo>
                  <a:cubicBezTo>
                    <a:pt x="65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8"/>
                    <a:pt x="66" y="8"/>
                    <a:pt x="67" y="8"/>
                  </a:cubicBezTo>
                  <a:cubicBezTo>
                    <a:pt x="67" y="8"/>
                    <a:pt x="67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6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67" y="5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3"/>
                    <a:pt x="67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68" y="5"/>
                    <a:pt x="68" y="5"/>
                  </a:cubicBezTo>
                  <a:cubicBezTo>
                    <a:pt x="68" y="5"/>
                    <a:pt x="68" y="6"/>
                    <a:pt x="68" y="6"/>
                  </a:cubicBezTo>
                  <a:cubicBezTo>
                    <a:pt x="69" y="6"/>
                    <a:pt x="69" y="6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8"/>
                    <a:pt x="69" y="8"/>
                    <a:pt x="69" y="7"/>
                  </a:cubicBezTo>
                  <a:cubicBezTo>
                    <a:pt x="69" y="7"/>
                    <a:pt x="69" y="8"/>
                    <a:pt x="69" y="8"/>
                  </a:cubicBezTo>
                  <a:cubicBezTo>
                    <a:pt x="69" y="8"/>
                    <a:pt x="69" y="8"/>
                    <a:pt x="69" y="9"/>
                  </a:cubicBezTo>
                  <a:cubicBezTo>
                    <a:pt x="69" y="9"/>
                    <a:pt x="69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2" y="9"/>
                  </a:cubicBezTo>
                  <a:cubicBezTo>
                    <a:pt x="72" y="9"/>
                    <a:pt x="73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5" y="9"/>
                    <a:pt x="75" y="9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8"/>
                    <a:pt x="76" y="8"/>
                    <a:pt x="76" y="7"/>
                  </a:cubicBezTo>
                  <a:cubicBezTo>
                    <a:pt x="76" y="7"/>
                    <a:pt x="75" y="7"/>
                    <a:pt x="75" y="7"/>
                  </a:cubicBezTo>
                  <a:cubicBezTo>
                    <a:pt x="76" y="7"/>
                    <a:pt x="77" y="7"/>
                    <a:pt x="77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8"/>
                    <a:pt x="78" y="8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5"/>
                    <a:pt x="79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9" y="5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9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80" y="2"/>
                  </a:cubicBezTo>
                  <a:cubicBezTo>
                    <a:pt x="80" y="2"/>
                    <a:pt x="79" y="2"/>
                    <a:pt x="79" y="2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2"/>
                    <a:pt x="80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2"/>
                    <a:pt x="80" y="2"/>
                    <a:pt x="80" y="2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1" y="3"/>
                    <a:pt x="81" y="3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5"/>
                    <a:pt x="81" y="5"/>
                    <a:pt x="80" y="5"/>
                  </a:cubicBezTo>
                  <a:cubicBezTo>
                    <a:pt x="81" y="5"/>
                    <a:pt x="81" y="5"/>
                    <a:pt x="82" y="6"/>
                  </a:cubicBezTo>
                  <a:cubicBezTo>
                    <a:pt x="82" y="5"/>
                    <a:pt x="82" y="5"/>
                    <a:pt x="81" y="5"/>
                  </a:cubicBezTo>
                  <a:cubicBezTo>
                    <a:pt x="82" y="5"/>
                    <a:pt x="82" y="5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4" y="3"/>
                    <a:pt x="84" y="3"/>
                  </a:cubicBezTo>
                  <a:cubicBezTo>
                    <a:pt x="85" y="3"/>
                    <a:pt x="85" y="3"/>
                    <a:pt x="86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1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89" y="2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90" y="3"/>
                    <a:pt x="90" y="2"/>
                    <a:pt x="91" y="2"/>
                  </a:cubicBezTo>
                  <a:cubicBezTo>
                    <a:pt x="91" y="2"/>
                    <a:pt x="91" y="2"/>
                    <a:pt x="91" y="3"/>
                  </a:cubicBezTo>
                  <a:cubicBezTo>
                    <a:pt x="91" y="3"/>
                    <a:pt x="92" y="2"/>
                    <a:pt x="92" y="2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5"/>
                    <a:pt x="93" y="5"/>
                    <a:pt x="94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4"/>
                    <a:pt x="95" y="4"/>
                    <a:pt x="95" y="4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2"/>
                    <a:pt x="96" y="2"/>
                  </a:cubicBezTo>
                  <a:cubicBezTo>
                    <a:pt x="96" y="2"/>
                    <a:pt x="96" y="2"/>
                    <a:pt x="96" y="3"/>
                  </a:cubicBezTo>
                  <a:cubicBezTo>
                    <a:pt x="97" y="3"/>
                    <a:pt x="97" y="2"/>
                    <a:pt x="97" y="2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1"/>
                    <a:pt x="98" y="1"/>
                    <a:pt x="98" y="0"/>
                  </a:cubicBezTo>
                  <a:cubicBezTo>
                    <a:pt x="99" y="0"/>
                    <a:pt x="99" y="0"/>
                    <a:pt x="100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9" y="3"/>
                    <a:pt x="99" y="3"/>
                    <a:pt x="99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8" y="4"/>
                    <a:pt x="98" y="4"/>
                    <a:pt x="98" y="5"/>
                  </a:cubicBezTo>
                  <a:cubicBezTo>
                    <a:pt x="98" y="5"/>
                    <a:pt x="98" y="5"/>
                    <a:pt x="97" y="5"/>
                  </a:cubicBezTo>
                  <a:cubicBezTo>
                    <a:pt x="99" y="5"/>
                    <a:pt x="99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5"/>
                    <a:pt x="101" y="4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0" y="8"/>
                    <a:pt x="100" y="8"/>
                  </a:cubicBezTo>
                  <a:cubicBezTo>
                    <a:pt x="100" y="8"/>
                    <a:pt x="99" y="8"/>
                    <a:pt x="99" y="8"/>
                  </a:cubicBezTo>
                  <a:cubicBezTo>
                    <a:pt x="99" y="8"/>
                    <a:pt x="99" y="9"/>
                    <a:pt x="99" y="9"/>
                  </a:cubicBezTo>
                  <a:cubicBezTo>
                    <a:pt x="99" y="9"/>
                    <a:pt x="98" y="9"/>
                    <a:pt x="98" y="9"/>
                  </a:cubicBezTo>
                  <a:cubicBezTo>
                    <a:pt x="98" y="9"/>
                    <a:pt x="98" y="8"/>
                    <a:pt x="98" y="8"/>
                  </a:cubicBezTo>
                  <a:cubicBezTo>
                    <a:pt x="98" y="8"/>
                    <a:pt x="98" y="8"/>
                    <a:pt x="97" y="8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9"/>
                    <a:pt x="98" y="9"/>
                    <a:pt x="97" y="9"/>
                  </a:cubicBezTo>
                  <a:cubicBezTo>
                    <a:pt x="97" y="9"/>
                    <a:pt x="97" y="9"/>
                    <a:pt x="97" y="10"/>
                  </a:cubicBezTo>
                  <a:cubicBezTo>
                    <a:pt x="97" y="10"/>
                    <a:pt x="96" y="10"/>
                    <a:pt x="96" y="11"/>
                  </a:cubicBezTo>
                  <a:cubicBezTo>
                    <a:pt x="96" y="11"/>
                    <a:pt x="96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7" y="12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4"/>
                    <a:pt x="94" y="15"/>
                    <a:pt x="95" y="15"/>
                  </a:cubicBezTo>
                  <a:lnTo>
                    <a:pt x="94" y="15"/>
                  </a:lnTo>
                  <a:close/>
                  <a:moveTo>
                    <a:pt x="95" y="18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4" y="19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5" y="19"/>
                    <a:pt x="95" y="1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lose/>
                  <a:moveTo>
                    <a:pt x="73" y="10"/>
                  </a:move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2" y="10"/>
                    <a:pt x="72" y="10"/>
                    <a:pt x="72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10"/>
                    <a:pt x="73" y="10"/>
                    <a:pt x="73" y="10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1" y="53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15" y="52"/>
                  </a:moveTo>
                  <a:cubicBezTo>
                    <a:pt x="16" y="52"/>
                    <a:pt x="16" y="51"/>
                    <a:pt x="16" y="51"/>
                  </a:cubicBezTo>
                  <a:cubicBezTo>
                    <a:pt x="16" y="51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2" y="51"/>
                  </a:move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lose/>
                  <a:moveTo>
                    <a:pt x="10" y="49"/>
                  </a:move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10" y="49"/>
                    <a:pt x="10" y="49"/>
                  </a:cubicBezTo>
                  <a:close/>
                  <a:moveTo>
                    <a:pt x="13" y="48"/>
                  </a:move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lose/>
                  <a:moveTo>
                    <a:pt x="8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lnTo>
                    <a:pt x="3" y="41"/>
                  </a:ln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106" y="49"/>
                  </a:move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lose/>
                  <a:moveTo>
                    <a:pt x="65" y="10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lose/>
                  <a:moveTo>
                    <a:pt x="100" y="8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15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lose/>
                  <a:moveTo>
                    <a:pt x="6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lose/>
                  <a:moveTo>
                    <a:pt x="105" y="28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lose/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2"/>
                    <a:pt x="99" y="2"/>
                    <a:pt x="99" y="2"/>
                  </a:cubicBezTo>
                  <a:close/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lose/>
                  <a:moveTo>
                    <a:pt x="98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lose/>
                  <a:moveTo>
                    <a:pt x="18" y="56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4" y="55"/>
                  </a:moveTo>
                  <a:cubicBezTo>
                    <a:pt x="14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8" y="61"/>
                  </a:moveTo>
                  <a:cubicBezTo>
                    <a:pt x="18" y="60"/>
                    <a:pt x="18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lose/>
                  <a:moveTo>
                    <a:pt x="102" y="68"/>
                  </a:moveTo>
                  <a:cubicBezTo>
                    <a:pt x="101" y="68"/>
                    <a:pt x="101" y="68"/>
                    <a:pt x="100" y="68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9"/>
                    <a:pt x="101" y="70"/>
                    <a:pt x="101" y="70"/>
                  </a:cubicBezTo>
                  <a:cubicBezTo>
                    <a:pt x="101" y="70"/>
                    <a:pt x="102" y="70"/>
                    <a:pt x="102" y="70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3" y="69"/>
                    <a:pt x="102" y="69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lose/>
                  <a:moveTo>
                    <a:pt x="19" y="61"/>
                  </a:moveTo>
                  <a:cubicBezTo>
                    <a:pt x="18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9" y="62"/>
                  </a:cubicBezTo>
                  <a:cubicBezTo>
                    <a:pt x="19" y="61"/>
                    <a:pt x="19" y="61"/>
                    <a:pt x="19" y="61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8" y="59"/>
                  </a:cubicBezTo>
                  <a:cubicBezTo>
                    <a:pt x="17" y="59"/>
                    <a:pt x="17" y="59"/>
                    <a:pt x="17" y="59"/>
                  </a:cubicBezTo>
                  <a:close/>
                  <a:moveTo>
                    <a:pt x="64" y="11"/>
                  </a:moveTo>
                  <a:cubicBezTo>
                    <a:pt x="64" y="11"/>
                    <a:pt x="64" y="11"/>
                    <a:pt x="64" y="11"/>
                  </a:cubicBezTo>
                  <a:cubicBezTo>
                    <a:pt x="65" y="11"/>
                    <a:pt x="64" y="10"/>
                    <a:pt x="64" y="10"/>
                  </a:cubicBezTo>
                  <a:cubicBezTo>
                    <a:pt x="64" y="10"/>
                    <a:pt x="64" y="10"/>
                    <a:pt x="64" y="11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0" y="11"/>
                  </a:cubicBezTo>
                  <a:cubicBezTo>
                    <a:pt x="60" y="11"/>
                    <a:pt x="60" y="12"/>
                    <a:pt x="60" y="12"/>
                  </a:cubicBezTo>
                  <a:cubicBezTo>
                    <a:pt x="60" y="12"/>
                    <a:pt x="60" y="12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103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3" y="72"/>
                  </a:cubicBezTo>
                  <a:close/>
                  <a:moveTo>
                    <a:pt x="67" y="52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7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99" y="68"/>
                  </a:moveTo>
                  <a:cubicBezTo>
                    <a:pt x="99" y="68"/>
                    <a:pt x="100" y="68"/>
                    <a:pt x="100" y="68"/>
                  </a:cubicBezTo>
                  <a:cubicBezTo>
                    <a:pt x="100" y="68"/>
                    <a:pt x="100" y="68"/>
                    <a:pt x="99" y="68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4" y="13"/>
                  </a:cubicBezTo>
                  <a:cubicBezTo>
                    <a:pt x="94" y="13"/>
                    <a:pt x="94" y="14"/>
                    <a:pt x="94" y="14"/>
                  </a:cubicBezTo>
                  <a:cubicBezTo>
                    <a:pt x="94" y="14"/>
                    <a:pt x="94" y="14"/>
                    <a:pt x="95" y="14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63" y="10"/>
                  </a:move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0"/>
                  </a:cubicBezTo>
                  <a:close/>
                  <a:moveTo>
                    <a:pt x="89" y="66"/>
                  </a:move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8" y="2"/>
                    <a:pt x="87" y="2"/>
                  </a:cubicBezTo>
                  <a:close/>
                  <a:moveTo>
                    <a:pt x="12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lose/>
                  <a:moveTo>
                    <a:pt x="17" y="55"/>
                  </a:move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lose/>
                  <a:moveTo>
                    <a:pt x="100" y="33"/>
                  </a:move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lose/>
                  <a:moveTo>
                    <a:pt x="101" y="7"/>
                  </a:move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lose/>
                  <a:moveTo>
                    <a:pt x="56" y="15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59" y="63"/>
                  </a:move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59" y="63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lose/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lose/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lose/>
                  <a:moveTo>
                    <a:pt x="16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lose/>
                  <a:moveTo>
                    <a:pt x="42" y="62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lose/>
                  <a:moveTo>
                    <a:pt x="64" y="14"/>
                  </a:move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lose/>
                  <a:moveTo>
                    <a:pt x="84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  <a:moveTo>
                    <a:pt x="100" y="34"/>
                  </a:move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lose/>
                  <a:moveTo>
                    <a:pt x="99" y="71"/>
                  </a:moveTo>
                  <a:cubicBezTo>
                    <a:pt x="99" y="71"/>
                    <a:pt x="99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lose/>
                  <a:moveTo>
                    <a:pt x="102" y="39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lose/>
                  <a:moveTo>
                    <a:pt x="4" y="41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7" y="7"/>
                    <a:pt x="57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3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lose/>
                  <a:moveTo>
                    <a:pt x="102" y="43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3"/>
                    <a:pt x="102" y="43"/>
                    <a:pt x="102" y="43"/>
                  </a:cubicBezTo>
                  <a:close/>
                  <a:moveTo>
                    <a:pt x="76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105" y="46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46"/>
                    <a:pt x="105" y="46"/>
                    <a:pt x="105" y="46"/>
                  </a:cubicBezTo>
                  <a:close/>
                  <a:moveTo>
                    <a:pt x="101" y="47"/>
                  </a:moveTo>
                  <a:cubicBezTo>
                    <a:pt x="101" y="47"/>
                    <a:pt x="101" y="47"/>
                    <a:pt x="101" y="47"/>
                  </a:cubicBezTo>
                  <a:cubicBezTo>
                    <a:pt x="101" y="47"/>
                    <a:pt x="101" y="47"/>
                    <a:pt x="101" y="47"/>
                  </a:cubicBezTo>
                  <a:close/>
                  <a:moveTo>
                    <a:pt x="107" y="47"/>
                  </a:move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3" y="50"/>
                    <a:pt x="13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05" y="50"/>
                  </a:moveTo>
                  <a:cubicBezTo>
                    <a:pt x="105" y="50"/>
                    <a:pt x="105" y="50"/>
                    <a:pt x="105" y="50"/>
                  </a:cubicBezTo>
                  <a:cubicBezTo>
                    <a:pt x="105" y="50"/>
                    <a:pt x="105" y="50"/>
                    <a:pt x="105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04" y="50"/>
                  </a:move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4" y="50"/>
                    <a:pt x="104" y="50"/>
                    <a:pt x="104" y="50"/>
                  </a:cubicBezTo>
                  <a:close/>
                  <a:moveTo>
                    <a:pt x="78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lose/>
                  <a:moveTo>
                    <a:pt x="8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lose/>
                  <a:moveTo>
                    <a:pt x="74" y="20"/>
                  </a:move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lose/>
                  <a:moveTo>
                    <a:pt x="9" y="3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101" y="30"/>
                  </a:move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lose/>
                  <a:moveTo>
                    <a:pt x="29" y="30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100" y="31"/>
                  </a:move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9"/>
                    <a:pt x="53" y="39"/>
                    <a:pt x="53" y="39"/>
                  </a:cubicBezTo>
                  <a:lnTo>
                    <a:pt x="53" y="38"/>
                  </a:lnTo>
                  <a:close/>
                  <a:moveTo>
                    <a:pt x="103" y="39"/>
                  </a:moveTo>
                  <a:cubicBezTo>
                    <a:pt x="103" y="39"/>
                    <a:pt x="103" y="39"/>
                    <a:pt x="103" y="39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38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01" y="40"/>
                  </a:move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40"/>
                    <a:pt x="101" y="40"/>
                  </a:cubicBezTo>
                  <a:close/>
                  <a:moveTo>
                    <a:pt x="101" y="41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41"/>
                    <a:pt x="101" y="41"/>
                  </a:cubicBezTo>
                  <a:close/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  <a:moveTo>
                    <a:pt x="9" y="44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9" y="44"/>
                  </a:ln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lose/>
                  <a:moveTo>
                    <a:pt x="106" y="48"/>
                  </a:move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ubicBezTo>
                    <a:pt x="106" y="48"/>
                    <a:pt x="106" y="48"/>
                    <a:pt x="106" y="48"/>
                  </a:cubicBezTo>
                  <a:close/>
                  <a:moveTo>
                    <a:pt x="11" y="48"/>
                  </a:move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8"/>
                  </a:cubicBezTo>
                  <a:close/>
                  <a:moveTo>
                    <a:pt x="7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7" y="49"/>
                  </a:lnTo>
                  <a:close/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3" y="50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lose/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lose/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2" y="50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lose/>
                  <a:moveTo>
                    <a:pt x="1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lose/>
                  <a:moveTo>
                    <a:pt x="15" y="51"/>
                  </a:move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lose/>
                  <a:moveTo>
                    <a:pt x="14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  <a:moveTo>
                    <a:pt x="15" y="53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lose/>
                  <a:moveTo>
                    <a:pt x="16" y="54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7" y="54"/>
                  </a:move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13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56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lose/>
                  <a:moveTo>
                    <a:pt x="18" y="56"/>
                  </a:move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7" y="56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lose/>
                  <a:moveTo>
                    <a:pt x="17" y="58"/>
                  </a:moveTo>
                  <a:cubicBezTo>
                    <a:pt x="17" y="58"/>
                    <a:pt x="17" y="58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lose/>
                  <a:moveTo>
                    <a:pt x="18" y="58"/>
                  </a:moveTo>
                  <a:cubicBezTo>
                    <a:pt x="18" y="58"/>
                    <a:pt x="18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6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lose/>
                  <a:moveTo>
                    <a:pt x="17" y="59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17" y="58"/>
                    <a:pt x="17" y="58"/>
                    <a:pt x="17" y="58"/>
                  </a:cubicBezTo>
                  <a:lnTo>
                    <a:pt x="17" y="59"/>
                  </a:ln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81" y="1"/>
                  </a:move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lose/>
                  <a:moveTo>
                    <a:pt x="23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lose/>
                  <a:moveTo>
                    <a:pt x="53" y="61"/>
                  </a:move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lose/>
                  <a:moveTo>
                    <a:pt x="66" y="62"/>
                  </a:move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lose/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lose/>
                  <a:moveTo>
                    <a:pt x="52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lose/>
                  <a:moveTo>
                    <a:pt x="99" y="7"/>
                  </a:moveTo>
                  <a:cubicBezTo>
                    <a:pt x="99" y="7"/>
                    <a:pt x="99" y="7"/>
                    <a:pt x="99" y="7"/>
                  </a:cubicBezTo>
                  <a:cubicBezTo>
                    <a:pt x="99" y="7"/>
                    <a:pt x="99" y="7"/>
                    <a:pt x="99" y="7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101" y="73"/>
                  </a:move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lose/>
                  <a:moveTo>
                    <a:pt x="60" y="10"/>
                  </a:move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lose/>
                  <a:moveTo>
                    <a:pt x="63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lose/>
                  <a:moveTo>
                    <a:pt x="37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solidFill>
              <a:srgbClr val="E0C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4109271-1266-F6AE-97B4-210CAF15F73F}"/>
                </a:ext>
              </a:extLst>
            </p:cNvPr>
            <p:cNvSpPr txBox="1"/>
            <p:nvPr/>
          </p:nvSpPr>
          <p:spPr>
            <a:xfrm>
              <a:off x="6160263" y="5694391"/>
              <a:ext cx="720296" cy="28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资本主义工业强国</a:t>
              </a: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0AF246D9-836F-755C-7A17-224FBB1CEC82}"/>
              </a:ext>
            </a:extLst>
          </p:cNvPr>
          <p:cNvSpPr/>
          <p:nvPr/>
        </p:nvSpPr>
        <p:spPr>
          <a:xfrm>
            <a:off x="7369950" y="3189064"/>
            <a:ext cx="1754439" cy="1271117"/>
          </a:xfrm>
          <a:custGeom>
            <a:avLst/>
            <a:gdLst>
              <a:gd name="connsiteX0" fmla="*/ 0 w 1754439"/>
              <a:gd name="connsiteY0" fmla="*/ 0 h 1271117"/>
              <a:gd name="connsiteX1" fmla="*/ 602357 w 1754439"/>
              <a:gd name="connsiteY1" fmla="*/ 0 h 1271117"/>
              <a:gd name="connsiteX2" fmla="*/ 1187170 w 1754439"/>
              <a:gd name="connsiteY2" fmla="*/ 0 h 1271117"/>
              <a:gd name="connsiteX3" fmla="*/ 1754439 w 1754439"/>
              <a:gd name="connsiteY3" fmla="*/ 0 h 1271117"/>
              <a:gd name="connsiteX4" fmla="*/ 1754439 w 1754439"/>
              <a:gd name="connsiteY4" fmla="*/ 410994 h 1271117"/>
              <a:gd name="connsiteX5" fmla="*/ 1754439 w 1754439"/>
              <a:gd name="connsiteY5" fmla="*/ 809278 h 1271117"/>
              <a:gd name="connsiteX6" fmla="*/ 1754439 w 1754439"/>
              <a:gd name="connsiteY6" fmla="*/ 1271117 h 1271117"/>
              <a:gd name="connsiteX7" fmla="*/ 1169626 w 1754439"/>
              <a:gd name="connsiteY7" fmla="*/ 1271117 h 1271117"/>
              <a:gd name="connsiteX8" fmla="*/ 584813 w 1754439"/>
              <a:gd name="connsiteY8" fmla="*/ 1271117 h 1271117"/>
              <a:gd name="connsiteX9" fmla="*/ 0 w 1754439"/>
              <a:gd name="connsiteY9" fmla="*/ 1271117 h 1271117"/>
              <a:gd name="connsiteX10" fmla="*/ 0 w 1754439"/>
              <a:gd name="connsiteY10" fmla="*/ 872834 h 1271117"/>
              <a:gd name="connsiteX11" fmla="*/ 0 w 1754439"/>
              <a:gd name="connsiteY11" fmla="*/ 487262 h 1271117"/>
              <a:gd name="connsiteX12" fmla="*/ 0 w 1754439"/>
              <a:gd name="connsiteY12" fmla="*/ 0 h 127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439" h="1271117" fill="none" extrusionOk="0">
                <a:moveTo>
                  <a:pt x="0" y="0"/>
                </a:moveTo>
                <a:cubicBezTo>
                  <a:pt x="243686" y="-11228"/>
                  <a:pt x="435134" y="51918"/>
                  <a:pt x="602357" y="0"/>
                </a:cubicBezTo>
                <a:cubicBezTo>
                  <a:pt x="769580" y="-51918"/>
                  <a:pt x="1048409" y="38929"/>
                  <a:pt x="1187170" y="0"/>
                </a:cubicBezTo>
                <a:cubicBezTo>
                  <a:pt x="1325931" y="-38929"/>
                  <a:pt x="1503797" y="10110"/>
                  <a:pt x="1754439" y="0"/>
                </a:cubicBezTo>
                <a:cubicBezTo>
                  <a:pt x="1795941" y="117280"/>
                  <a:pt x="1745691" y="288101"/>
                  <a:pt x="1754439" y="410994"/>
                </a:cubicBezTo>
                <a:cubicBezTo>
                  <a:pt x="1763187" y="533887"/>
                  <a:pt x="1732118" y="715583"/>
                  <a:pt x="1754439" y="809278"/>
                </a:cubicBezTo>
                <a:cubicBezTo>
                  <a:pt x="1776760" y="902973"/>
                  <a:pt x="1700331" y="1086563"/>
                  <a:pt x="1754439" y="1271117"/>
                </a:cubicBezTo>
                <a:cubicBezTo>
                  <a:pt x="1561286" y="1292449"/>
                  <a:pt x="1299143" y="1212065"/>
                  <a:pt x="1169626" y="1271117"/>
                </a:cubicBezTo>
                <a:cubicBezTo>
                  <a:pt x="1040109" y="1330169"/>
                  <a:pt x="790575" y="1247619"/>
                  <a:pt x="584813" y="1271117"/>
                </a:cubicBezTo>
                <a:cubicBezTo>
                  <a:pt x="379051" y="1294615"/>
                  <a:pt x="151654" y="1245052"/>
                  <a:pt x="0" y="1271117"/>
                </a:cubicBezTo>
                <a:cubicBezTo>
                  <a:pt x="-25707" y="1189712"/>
                  <a:pt x="5549" y="981053"/>
                  <a:pt x="0" y="872834"/>
                </a:cubicBezTo>
                <a:cubicBezTo>
                  <a:pt x="-5549" y="764615"/>
                  <a:pt x="32166" y="622047"/>
                  <a:pt x="0" y="487262"/>
                </a:cubicBezTo>
                <a:cubicBezTo>
                  <a:pt x="-32166" y="352477"/>
                  <a:pt x="2686" y="160967"/>
                  <a:pt x="0" y="0"/>
                </a:cubicBezTo>
                <a:close/>
              </a:path>
              <a:path w="1754439" h="1271117" stroke="0" extrusionOk="0">
                <a:moveTo>
                  <a:pt x="0" y="0"/>
                </a:moveTo>
                <a:cubicBezTo>
                  <a:pt x="240963" y="-2729"/>
                  <a:pt x="303648" y="10202"/>
                  <a:pt x="584813" y="0"/>
                </a:cubicBezTo>
                <a:cubicBezTo>
                  <a:pt x="865978" y="-10202"/>
                  <a:pt x="1008015" y="20056"/>
                  <a:pt x="1152082" y="0"/>
                </a:cubicBezTo>
                <a:cubicBezTo>
                  <a:pt x="1296149" y="-20056"/>
                  <a:pt x="1494033" y="27338"/>
                  <a:pt x="1754439" y="0"/>
                </a:cubicBezTo>
                <a:cubicBezTo>
                  <a:pt x="1776466" y="138902"/>
                  <a:pt x="1742342" y="327134"/>
                  <a:pt x="1754439" y="449128"/>
                </a:cubicBezTo>
                <a:cubicBezTo>
                  <a:pt x="1766536" y="571122"/>
                  <a:pt x="1723202" y="749521"/>
                  <a:pt x="1754439" y="834700"/>
                </a:cubicBezTo>
                <a:cubicBezTo>
                  <a:pt x="1785676" y="919879"/>
                  <a:pt x="1745883" y="1136581"/>
                  <a:pt x="1754439" y="1271117"/>
                </a:cubicBezTo>
                <a:cubicBezTo>
                  <a:pt x="1644939" y="1301450"/>
                  <a:pt x="1478263" y="1232583"/>
                  <a:pt x="1222259" y="1271117"/>
                </a:cubicBezTo>
                <a:cubicBezTo>
                  <a:pt x="966255" y="1309651"/>
                  <a:pt x="879623" y="1227472"/>
                  <a:pt x="690079" y="1271117"/>
                </a:cubicBezTo>
                <a:cubicBezTo>
                  <a:pt x="500535" y="1314762"/>
                  <a:pt x="211367" y="1215157"/>
                  <a:pt x="0" y="1271117"/>
                </a:cubicBezTo>
                <a:cubicBezTo>
                  <a:pt x="-33578" y="1087667"/>
                  <a:pt x="36826" y="959433"/>
                  <a:pt x="0" y="872834"/>
                </a:cubicBezTo>
                <a:cubicBezTo>
                  <a:pt x="-36826" y="786235"/>
                  <a:pt x="31316" y="618112"/>
                  <a:pt x="0" y="423706"/>
                </a:cubicBezTo>
                <a:cubicBezTo>
                  <a:pt x="-31316" y="229300"/>
                  <a:pt x="16086" y="156531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8100">
            <a:solidFill>
              <a:srgbClr val="E4B59E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茶叶</a:t>
            </a: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生丝</a:t>
            </a:r>
            <a:endParaRPr lang="zh-CN" altLang="en-US" sz="2400" kern="0" noProof="1">
              <a:solidFill>
                <a:srgbClr val="000000"/>
              </a:solidFill>
              <a:latin typeface="摄图摩登小方体" panose="00000500000000000000" pitchFamily="2" charset="-122"/>
              <a:ea typeface="摄图摩登小方体" panose="00000500000000000000" pitchFamily="2" charset="-122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2400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药材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919B7B6-8844-33DC-5CD5-BE2A7975901D}"/>
              </a:ext>
            </a:extLst>
          </p:cNvPr>
          <p:cNvGrpSpPr/>
          <p:nvPr/>
        </p:nvGrpSpPr>
        <p:grpSpPr>
          <a:xfrm>
            <a:off x="2924983" y="2458660"/>
            <a:ext cx="1605273" cy="1605273"/>
            <a:chOff x="1010653" y="2105526"/>
            <a:chExt cx="2646948" cy="2646948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E533D8BC-B7CD-78EE-D996-AB068E750D8F}"/>
                </a:ext>
              </a:extLst>
            </p:cNvPr>
            <p:cNvSpPr/>
            <p:nvPr/>
          </p:nvSpPr>
          <p:spPr>
            <a:xfrm>
              <a:off x="1010653" y="2105526"/>
              <a:ext cx="2646948" cy="2646948"/>
            </a:xfrm>
            <a:prstGeom prst="ellipse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glow rad="228600">
                <a:schemeClr val="tx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9FD8A1E-475C-18A6-5E1D-02B201CDFA0C}"/>
                </a:ext>
              </a:extLst>
            </p:cNvPr>
            <p:cNvSpPr txBox="1"/>
            <p:nvPr/>
          </p:nvSpPr>
          <p:spPr>
            <a:xfrm>
              <a:off x="1080037" y="3367734"/>
              <a:ext cx="2380425" cy="116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三极泼墨体" pitchFamily="2" charset="-122"/>
                  <a:ea typeface="三极泼墨体" pitchFamily="2" charset="-122"/>
                </a:rPr>
                <a:t>入超</a:t>
              </a:r>
              <a:endPara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三极泼墨体" pitchFamily="2" charset="-122"/>
                <a:ea typeface="三极泼墨体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EA633B3C-D58B-E199-6679-D3D1D9D4A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0819" y="2630700"/>
            <a:ext cx="1144587" cy="6612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英国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879A495-89BA-7A86-6ADD-95C1D8ADA6AD}"/>
              </a:ext>
            </a:extLst>
          </p:cNvPr>
          <p:cNvGrpSpPr/>
          <p:nvPr/>
        </p:nvGrpSpPr>
        <p:grpSpPr>
          <a:xfrm>
            <a:off x="9124576" y="2512798"/>
            <a:ext cx="1605273" cy="1605273"/>
            <a:chOff x="1010653" y="2105526"/>
            <a:chExt cx="2646948" cy="2646948"/>
          </a:xfrm>
        </p:grpSpPr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CB426095-C3BC-DC2B-372C-709BFC97C902}"/>
                </a:ext>
              </a:extLst>
            </p:cNvPr>
            <p:cNvSpPr/>
            <p:nvPr/>
          </p:nvSpPr>
          <p:spPr>
            <a:xfrm>
              <a:off x="1010653" y="2105526"/>
              <a:ext cx="2646948" cy="2646948"/>
            </a:xfrm>
            <a:prstGeom prst="ellipse">
              <a:avLst/>
            </a:prstGeom>
            <a:gradFill>
              <a:gsLst>
                <a:gs pos="100000">
                  <a:srgbClr val="E0C676"/>
                </a:gs>
                <a:gs pos="22000">
                  <a:schemeClr val="tx1">
                    <a:lumMod val="65000"/>
                    <a:lumOff val="35000"/>
                  </a:schemeClr>
                </a:gs>
              </a:gsLst>
              <a:lin ang="11640000" scaled="0"/>
            </a:gradFill>
            <a:ln>
              <a:noFill/>
            </a:ln>
            <a:effectLst>
              <a:glow rad="228600">
                <a:schemeClr val="tx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1865CABA-F1F3-13A2-626A-99E8765BF140}"/>
                </a:ext>
              </a:extLst>
            </p:cNvPr>
            <p:cNvSpPr txBox="1"/>
            <p:nvPr/>
          </p:nvSpPr>
          <p:spPr>
            <a:xfrm>
              <a:off x="1080037" y="3367734"/>
              <a:ext cx="2380425" cy="116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三极泼墨体" pitchFamily="2" charset="-122"/>
                  <a:ea typeface="三极泼墨体" pitchFamily="2" charset="-122"/>
                </a:rPr>
                <a:t>出超</a:t>
              </a:r>
              <a:endPara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三极泼墨体" pitchFamily="2" charset="-122"/>
                <a:ea typeface="三极泼墨体" pitchFamily="2" charset="-122"/>
              </a:endParaRPr>
            </a:p>
          </p:txBody>
        </p:sp>
      </p:grpSp>
      <p:sp>
        <p:nvSpPr>
          <p:cNvPr id="9" name="椭圆 10242">
            <a:extLst>
              <a:ext uri="{FF2B5EF4-FFF2-40B4-BE49-F238E27FC236}">
                <a16:creationId xmlns:a16="http://schemas.microsoft.com/office/drawing/2014/main" id="{38A4C93C-A545-F0F3-79AF-D6D1D987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392" y="2633466"/>
            <a:ext cx="1144587" cy="661270"/>
          </a:xfrm>
          <a:prstGeom prst="ellipse">
            <a:avLst/>
          </a:prstGeom>
          <a:solidFill>
            <a:srgbClr val="990000"/>
          </a:solidFill>
          <a:ln w="28575">
            <a:solidFill>
              <a:srgbClr val="FFFFFF"/>
            </a:solidFill>
            <a:rou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中国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A142BAB-BBD1-8878-4F79-8D2D298A3FAC}"/>
              </a:ext>
            </a:extLst>
          </p:cNvPr>
          <p:cNvGrpSpPr/>
          <p:nvPr/>
        </p:nvGrpSpPr>
        <p:grpSpPr>
          <a:xfrm rot="1778719">
            <a:off x="11036648" y="4460181"/>
            <a:ext cx="1420216" cy="1949876"/>
            <a:chOff x="1082" y="2958"/>
            <a:chExt cx="2868" cy="3062"/>
          </a:xfrm>
          <a:gradFill>
            <a:gsLst>
              <a:gs pos="0">
                <a:srgbClr val="E0C676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</p:grpSpPr>
        <p:sp>
          <p:nvSpPr>
            <p:cNvPr id="30" name="Freeform 56324">
              <a:extLst>
                <a:ext uri="{FF2B5EF4-FFF2-40B4-BE49-F238E27FC236}">
                  <a16:creationId xmlns:a16="http://schemas.microsoft.com/office/drawing/2014/main" id="{DA667B34-BDFC-20A7-1D91-6AC4BD2B9C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" y="2958"/>
              <a:ext cx="2868" cy="3062"/>
            </a:xfrm>
            <a:custGeom>
              <a:avLst/>
              <a:gdLst>
                <a:gd name="T0" fmla="*/ 104 w 184"/>
                <a:gd name="T1" fmla="*/ 102 h 195"/>
                <a:gd name="T2" fmla="*/ 103 w 184"/>
                <a:gd name="T3" fmla="*/ 108 h 195"/>
                <a:gd name="T4" fmla="*/ 103 w 184"/>
                <a:gd name="T5" fmla="*/ 111 h 195"/>
                <a:gd name="T6" fmla="*/ 94 w 184"/>
                <a:gd name="T7" fmla="*/ 111 h 195"/>
                <a:gd name="T8" fmla="*/ 96 w 184"/>
                <a:gd name="T9" fmla="*/ 117 h 195"/>
                <a:gd name="T10" fmla="*/ 104 w 184"/>
                <a:gd name="T11" fmla="*/ 127 h 195"/>
                <a:gd name="T12" fmla="*/ 112 w 184"/>
                <a:gd name="T13" fmla="*/ 137 h 195"/>
                <a:gd name="T14" fmla="*/ 121 w 184"/>
                <a:gd name="T15" fmla="*/ 143 h 195"/>
                <a:gd name="T16" fmla="*/ 132 w 184"/>
                <a:gd name="T17" fmla="*/ 155 h 195"/>
                <a:gd name="T18" fmla="*/ 144 w 184"/>
                <a:gd name="T19" fmla="*/ 166 h 195"/>
                <a:gd name="T20" fmla="*/ 161 w 184"/>
                <a:gd name="T21" fmla="*/ 179 h 195"/>
                <a:gd name="T22" fmla="*/ 176 w 184"/>
                <a:gd name="T23" fmla="*/ 189 h 195"/>
                <a:gd name="T24" fmla="*/ 178 w 184"/>
                <a:gd name="T25" fmla="*/ 194 h 195"/>
                <a:gd name="T26" fmla="*/ 167 w 184"/>
                <a:gd name="T27" fmla="*/ 186 h 195"/>
                <a:gd name="T28" fmla="*/ 156 w 184"/>
                <a:gd name="T29" fmla="*/ 179 h 195"/>
                <a:gd name="T30" fmla="*/ 144 w 184"/>
                <a:gd name="T31" fmla="*/ 169 h 195"/>
                <a:gd name="T32" fmla="*/ 131 w 184"/>
                <a:gd name="T33" fmla="*/ 160 h 195"/>
                <a:gd name="T34" fmla="*/ 116 w 184"/>
                <a:gd name="T35" fmla="*/ 145 h 195"/>
                <a:gd name="T36" fmla="*/ 99 w 184"/>
                <a:gd name="T37" fmla="*/ 133 h 195"/>
                <a:gd name="T38" fmla="*/ 84 w 184"/>
                <a:gd name="T39" fmla="*/ 128 h 195"/>
                <a:gd name="T40" fmla="*/ 80 w 184"/>
                <a:gd name="T41" fmla="*/ 127 h 195"/>
                <a:gd name="T42" fmla="*/ 73 w 184"/>
                <a:gd name="T43" fmla="*/ 122 h 195"/>
                <a:gd name="T44" fmla="*/ 59 w 184"/>
                <a:gd name="T45" fmla="*/ 116 h 195"/>
                <a:gd name="T46" fmla="*/ 49 w 184"/>
                <a:gd name="T47" fmla="*/ 115 h 195"/>
                <a:gd name="T48" fmla="*/ 33 w 184"/>
                <a:gd name="T49" fmla="*/ 116 h 195"/>
                <a:gd name="T50" fmla="*/ 23 w 184"/>
                <a:gd name="T51" fmla="*/ 114 h 195"/>
                <a:gd name="T52" fmla="*/ 3 w 184"/>
                <a:gd name="T53" fmla="*/ 110 h 195"/>
                <a:gd name="T54" fmla="*/ 14 w 184"/>
                <a:gd name="T55" fmla="*/ 102 h 195"/>
                <a:gd name="T56" fmla="*/ 32 w 184"/>
                <a:gd name="T57" fmla="*/ 96 h 195"/>
                <a:gd name="T58" fmla="*/ 45 w 184"/>
                <a:gd name="T59" fmla="*/ 90 h 195"/>
                <a:gd name="T60" fmla="*/ 50 w 184"/>
                <a:gd name="T61" fmla="*/ 88 h 195"/>
                <a:gd name="T62" fmla="*/ 50 w 184"/>
                <a:gd name="T63" fmla="*/ 84 h 195"/>
                <a:gd name="T64" fmla="*/ 55 w 184"/>
                <a:gd name="T65" fmla="*/ 85 h 195"/>
                <a:gd name="T66" fmla="*/ 60 w 184"/>
                <a:gd name="T67" fmla="*/ 76 h 195"/>
                <a:gd name="T68" fmla="*/ 68 w 184"/>
                <a:gd name="T69" fmla="*/ 60 h 195"/>
                <a:gd name="T70" fmla="*/ 72 w 184"/>
                <a:gd name="T71" fmla="*/ 57 h 195"/>
                <a:gd name="T72" fmla="*/ 75 w 184"/>
                <a:gd name="T73" fmla="*/ 51 h 195"/>
                <a:gd name="T74" fmla="*/ 81 w 184"/>
                <a:gd name="T75" fmla="*/ 39 h 195"/>
                <a:gd name="T76" fmla="*/ 82 w 184"/>
                <a:gd name="T77" fmla="*/ 36 h 195"/>
                <a:gd name="T78" fmla="*/ 83 w 184"/>
                <a:gd name="T79" fmla="*/ 31 h 195"/>
                <a:gd name="T80" fmla="*/ 90 w 184"/>
                <a:gd name="T81" fmla="*/ 23 h 195"/>
                <a:gd name="T82" fmla="*/ 96 w 184"/>
                <a:gd name="T83" fmla="*/ 3 h 195"/>
                <a:gd name="T84" fmla="*/ 101 w 184"/>
                <a:gd name="T85" fmla="*/ 9 h 195"/>
                <a:gd name="T86" fmla="*/ 94 w 184"/>
                <a:gd name="T87" fmla="*/ 30 h 195"/>
                <a:gd name="T88" fmla="*/ 89 w 184"/>
                <a:gd name="T89" fmla="*/ 50 h 195"/>
                <a:gd name="T90" fmla="*/ 89 w 184"/>
                <a:gd name="T91" fmla="*/ 71 h 195"/>
                <a:gd name="T92" fmla="*/ 89 w 184"/>
                <a:gd name="T93" fmla="*/ 77 h 195"/>
                <a:gd name="T94" fmla="*/ 93 w 184"/>
                <a:gd name="T95" fmla="*/ 83 h 195"/>
                <a:gd name="T96" fmla="*/ 96 w 184"/>
                <a:gd name="T97" fmla="*/ 77 h 195"/>
                <a:gd name="T98" fmla="*/ 96 w 184"/>
                <a:gd name="T99" fmla="*/ 84 h 195"/>
                <a:gd name="T100" fmla="*/ 94 w 184"/>
                <a:gd name="T101" fmla="*/ 87 h 195"/>
                <a:gd name="T102" fmla="*/ 92 w 184"/>
                <a:gd name="T103" fmla="*/ 87 h 195"/>
                <a:gd name="T104" fmla="*/ 93 w 184"/>
                <a:gd name="T105" fmla="*/ 89 h 195"/>
                <a:gd name="T106" fmla="*/ 93 w 184"/>
                <a:gd name="T107" fmla="*/ 91 h 195"/>
                <a:gd name="T108" fmla="*/ 96 w 184"/>
                <a:gd name="T109" fmla="*/ 92 h 195"/>
                <a:gd name="T110" fmla="*/ 95 w 184"/>
                <a:gd name="T111" fmla="*/ 94 h 195"/>
                <a:gd name="T112" fmla="*/ 97 w 184"/>
                <a:gd name="T113" fmla="*/ 95 h 195"/>
                <a:gd name="T114" fmla="*/ 97 w 184"/>
                <a:gd name="T115" fmla="*/ 109 h 195"/>
                <a:gd name="T116" fmla="*/ 65 w 184"/>
                <a:gd name="T117" fmla="*/ 1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4" h="195">
                  <a:moveTo>
                    <a:pt x="98" y="100"/>
                  </a:moveTo>
                  <a:cubicBezTo>
                    <a:pt x="98" y="100"/>
                    <a:pt x="98" y="100"/>
                    <a:pt x="98" y="100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100" y="100"/>
                    <a:pt x="100" y="100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101"/>
                    <a:pt x="101" y="102"/>
                    <a:pt x="101" y="103"/>
                  </a:cubicBezTo>
                  <a:cubicBezTo>
                    <a:pt x="101" y="103"/>
                    <a:pt x="101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3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3"/>
                  </a:cubicBezTo>
                  <a:cubicBezTo>
                    <a:pt x="104" y="103"/>
                    <a:pt x="105" y="102"/>
                    <a:pt x="105" y="102"/>
                  </a:cubicBezTo>
                  <a:cubicBezTo>
                    <a:pt x="105" y="102"/>
                    <a:pt x="106" y="102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106" y="104"/>
                    <a:pt x="106" y="104"/>
                    <a:pt x="105" y="104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5"/>
                    <a:pt x="102" y="105"/>
                    <a:pt x="101" y="105"/>
                  </a:cubicBezTo>
                  <a:cubicBezTo>
                    <a:pt x="100" y="106"/>
                    <a:pt x="100" y="106"/>
                    <a:pt x="100" y="107"/>
                  </a:cubicBezTo>
                  <a:cubicBezTo>
                    <a:pt x="100" y="107"/>
                    <a:pt x="101" y="108"/>
                    <a:pt x="101" y="108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3" y="108"/>
                    <a:pt x="103" y="108"/>
                    <a:pt x="104" y="108"/>
                  </a:cubicBezTo>
                  <a:cubicBezTo>
                    <a:pt x="103" y="108"/>
                    <a:pt x="103" y="109"/>
                    <a:pt x="103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10"/>
                    <a:pt x="104" y="110"/>
                    <a:pt x="105" y="110"/>
                  </a:cubicBezTo>
                  <a:cubicBezTo>
                    <a:pt x="104" y="110"/>
                    <a:pt x="104" y="110"/>
                    <a:pt x="104" y="111"/>
                  </a:cubicBezTo>
                  <a:cubicBezTo>
                    <a:pt x="103" y="111"/>
                    <a:pt x="103" y="111"/>
                    <a:pt x="102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2" y="111"/>
                    <a:pt x="102" y="111"/>
                    <a:pt x="103" y="111"/>
                  </a:cubicBezTo>
                  <a:cubicBezTo>
                    <a:pt x="103" y="111"/>
                    <a:pt x="103" y="112"/>
                    <a:pt x="103" y="112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2" y="112"/>
                    <a:pt x="102" y="112"/>
                    <a:pt x="102" y="113"/>
                  </a:cubicBezTo>
                  <a:cubicBezTo>
                    <a:pt x="102" y="113"/>
                    <a:pt x="102" y="114"/>
                    <a:pt x="101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8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13"/>
                    <a:pt x="98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1"/>
                    <a:pt x="97" y="111"/>
                  </a:cubicBezTo>
                  <a:cubicBezTo>
                    <a:pt x="96" y="111"/>
                    <a:pt x="95" y="110"/>
                    <a:pt x="94" y="111"/>
                  </a:cubicBezTo>
                  <a:cubicBezTo>
                    <a:pt x="94" y="111"/>
                    <a:pt x="94" y="111"/>
                    <a:pt x="94" y="112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5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6"/>
                    <a:pt x="94" y="116"/>
                    <a:pt x="95" y="116"/>
                  </a:cubicBezTo>
                  <a:cubicBezTo>
                    <a:pt x="96" y="116"/>
                    <a:pt x="96" y="116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7" y="117"/>
                    <a:pt x="97" y="118"/>
                    <a:pt x="98" y="119"/>
                  </a:cubicBezTo>
                  <a:cubicBezTo>
                    <a:pt x="98" y="119"/>
                    <a:pt x="98" y="119"/>
                    <a:pt x="97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20"/>
                    <a:pt x="99" y="120"/>
                    <a:pt x="99" y="121"/>
                  </a:cubicBezTo>
                  <a:cubicBezTo>
                    <a:pt x="99" y="121"/>
                    <a:pt x="100" y="121"/>
                    <a:pt x="100" y="121"/>
                  </a:cubicBezTo>
                  <a:cubicBezTo>
                    <a:pt x="101" y="121"/>
                    <a:pt x="101" y="122"/>
                    <a:pt x="101" y="122"/>
                  </a:cubicBezTo>
                  <a:cubicBezTo>
                    <a:pt x="102" y="122"/>
                    <a:pt x="101" y="123"/>
                    <a:pt x="101" y="123"/>
                  </a:cubicBezTo>
                  <a:cubicBezTo>
                    <a:pt x="101" y="123"/>
                    <a:pt x="101" y="124"/>
                    <a:pt x="101" y="124"/>
                  </a:cubicBezTo>
                  <a:cubicBezTo>
                    <a:pt x="102" y="124"/>
                    <a:pt x="102" y="124"/>
                    <a:pt x="103" y="125"/>
                  </a:cubicBezTo>
                  <a:cubicBezTo>
                    <a:pt x="103" y="125"/>
                    <a:pt x="103" y="126"/>
                    <a:pt x="103" y="126"/>
                  </a:cubicBezTo>
                  <a:cubicBezTo>
                    <a:pt x="103" y="126"/>
                    <a:pt x="104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5" y="127"/>
                    <a:pt x="105" y="128"/>
                    <a:pt x="105" y="129"/>
                  </a:cubicBezTo>
                  <a:cubicBezTo>
                    <a:pt x="105" y="129"/>
                    <a:pt x="106" y="129"/>
                    <a:pt x="106" y="129"/>
                  </a:cubicBezTo>
                  <a:cubicBezTo>
                    <a:pt x="107" y="130"/>
                    <a:pt x="107" y="130"/>
                    <a:pt x="107" y="131"/>
                  </a:cubicBezTo>
                  <a:cubicBezTo>
                    <a:pt x="107" y="131"/>
                    <a:pt x="107" y="132"/>
                    <a:pt x="107" y="132"/>
                  </a:cubicBezTo>
                  <a:cubicBezTo>
                    <a:pt x="108" y="132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10" y="133"/>
                    <a:pt x="110" y="134"/>
                    <a:pt x="110" y="134"/>
                  </a:cubicBezTo>
                  <a:cubicBezTo>
                    <a:pt x="110" y="134"/>
                    <a:pt x="110" y="134"/>
                    <a:pt x="111" y="134"/>
                  </a:cubicBezTo>
                  <a:cubicBezTo>
                    <a:pt x="111" y="135"/>
                    <a:pt x="111" y="136"/>
                    <a:pt x="111" y="136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2" y="136"/>
                    <a:pt x="112" y="137"/>
                    <a:pt x="112" y="137"/>
                  </a:cubicBezTo>
                  <a:cubicBezTo>
                    <a:pt x="112" y="137"/>
                    <a:pt x="113" y="137"/>
                    <a:pt x="113" y="137"/>
                  </a:cubicBezTo>
                  <a:cubicBezTo>
                    <a:pt x="113" y="138"/>
                    <a:pt x="114" y="138"/>
                    <a:pt x="114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1"/>
                    <a:pt x="116" y="141"/>
                  </a:cubicBezTo>
                  <a:cubicBezTo>
                    <a:pt x="116" y="142"/>
                    <a:pt x="116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8" y="142"/>
                    <a:pt x="118" y="142"/>
                    <a:pt x="119" y="141"/>
                  </a:cubicBezTo>
                  <a:cubicBezTo>
                    <a:pt x="120" y="141"/>
                    <a:pt x="121" y="141"/>
                    <a:pt x="122" y="141"/>
                  </a:cubicBezTo>
                  <a:cubicBezTo>
                    <a:pt x="122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2" y="141"/>
                    <a:pt x="120" y="142"/>
                    <a:pt x="119" y="143"/>
                  </a:cubicBezTo>
                  <a:cubicBezTo>
                    <a:pt x="119" y="143"/>
                    <a:pt x="119" y="143"/>
                    <a:pt x="120" y="144"/>
                  </a:cubicBezTo>
                  <a:cubicBezTo>
                    <a:pt x="120" y="144"/>
                    <a:pt x="120" y="144"/>
                    <a:pt x="121" y="143"/>
                  </a:cubicBezTo>
                  <a:cubicBezTo>
                    <a:pt x="121" y="144"/>
                    <a:pt x="121" y="145"/>
                    <a:pt x="121" y="145"/>
                  </a:cubicBezTo>
                  <a:cubicBezTo>
                    <a:pt x="121" y="146"/>
                    <a:pt x="122" y="146"/>
                    <a:pt x="122" y="147"/>
                  </a:cubicBezTo>
                  <a:cubicBezTo>
                    <a:pt x="123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8"/>
                  </a:cubicBezTo>
                  <a:cubicBezTo>
                    <a:pt x="126" y="150"/>
                    <a:pt x="127" y="151"/>
                    <a:pt x="129" y="153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53"/>
                    <a:pt x="130" y="154"/>
                    <a:pt x="131" y="154"/>
                  </a:cubicBezTo>
                  <a:cubicBezTo>
                    <a:pt x="131" y="155"/>
                    <a:pt x="131" y="155"/>
                    <a:pt x="131" y="156"/>
                  </a:cubicBezTo>
                  <a:cubicBezTo>
                    <a:pt x="131" y="156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5"/>
                  </a:cubicBezTo>
                  <a:cubicBezTo>
                    <a:pt x="132" y="156"/>
                    <a:pt x="133" y="156"/>
                    <a:pt x="133" y="156"/>
                  </a:cubicBezTo>
                  <a:cubicBezTo>
                    <a:pt x="135" y="156"/>
                    <a:pt x="134" y="158"/>
                    <a:pt x="136" y="158"/>
                  </a:cubicBezTo>
                  <a:cubicBezTo>
                    <a:pt x="136" y="158"/>
                    <a:pt x="136" y="159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8" y="160"/>
                    <a:pt x="138" y="161"/>
                  </a:cubicBezTo>
                  <a:cubicBezTo>
                    <a:pt x="139" y="161"/>
                    <a:pt x="140" y="161"/>
                    <a:pt x="141" y="161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1" y="163"/>
                    <a:pt x="141" y="163"/>
                    <a:pt x="140" y="163"/>
                  </a:cubicBezTo>
                  <a:cubicBezTo>
                    <a:pt x="141" y="163"/>
                    <a:pt x="141" y="164"/>
                    <a:pt x="141" y="164"/>
                  </a:cubicBezTo>
                  <a:cubicBezTo>
                    <a:pt x="142" y="164"/>
                    <a:pt x="142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5"/>
                    <a:pt x="143" y="166"/>
                    <a:pt x="144" y="166"/>
                  </a:cubicBezTo>
                  <a:cubicBezTo>
                    <a:pt x="144" y="166"/>
                    <a:pt x="144" y="166"/>
                    <a:pt x="145" y="166"/>
                  </a:cubicBezTo>
                  <a:cubicBezTo>
                    <a:pt x="145" y="167"/>
                    <a:pt x="145" y="168"/>
                    <a:pt x="146" y="169"/>
                  </a:cubicBezTo>
                  <a:cubicBezTo>
                    <a:pt x="146" y="169"/>
                    <a:pt x="147" y="169"/>
                    <a:pt x="147" y="169"/>
                  </a:cubicBezTo>
                  <a:cubicBezTo>
                    <a:pt x="148" y="169"/>
                    <a:pt x="149" y="169"/>
                    <a:pt x="149" y="170"/>
                  </a:cubicBezTo>
                  <a:cubicBezTo>
                    <a:pt x="149" y="171"/>
                    <a:pt x="150" y="171"/>
                    <a:pt x="150" y="171"/>
                  </a:cubicBezTo>
                  <a:cubicBezTo>
                    <a:pt x="151" y="171"/>
                    <a:pt x="151" y="171"/>
                    <a:pt x="152" y="171"/>
                  </a:cubicBezTo>
                  <a:cubicBezTo>
                    <a:pt x="153" y="173"/>
                    <a:pt x="153" y="174"/>
                    <a:pt x="155" y="174"/>
                  </a:cubicBezTo>
                  <a:cubicBezTo>
                    <a:pt x="156" y="175"/>
                    <a:pt x="156" y="175"/>
                    <a:pt x="157" y="176"/>
                  </a:cubicBezTo>
                  <a:cubicBezTo>
                    <a:pt x="157" y="176"/>
                    <a:pt x="157" y="176"/>
                    <a:pt x="157" y="177"/>
                  </a:cubicBezTo>
                  <a:cubicBezTo>
                    <a:pt x="158" y="177"/>
                    <a:pt x="159" y="177"/>
                    <a:pt x="159" y="177"/>
                  </a:cubicBezTo>
                  <a:cubicBezTo>
                    <a:pt x="160" y="177"/>
                    <a:pt x="160" y="178"/>
                    <a:pt x="160" y="179"/>
                  </a:cubicBezTo>
                  <a:cubicBezTo>
                    <a:pt x="160" y="179"/>
                    <a:pt x="161" y="179"/>
                    <a:pt x="161" y="179"/>
                  </a:cubicBezTo>
                  <a:cubicBezTo>
                    <a:pt x="161" y="179"/>
                    <a:pt x="161" y="179"/>
                    <a:pt x="161" y="179"/>
                  </a:cubicBezTo>
                  <a:cubicBezTo>
                    <a:pt x="162" y="179"/>
                    <a:pt x="162" y="179"/>
                    <a:pt x="163" y="179"/>
                  </a:cubicBezTo>
                  <a:cubicBezTo>
                    <a:pt x="163" y="180"/>
                    <a:pt x="164" y="181"/>
                    <a:pt x="164" y="181"/>
                  </a:cubicBezTo>
                  <a:cubicBezTo>
                    <a:pt x="164" y="181"/>
                    <a:pt x="165" y="181"/>
                    <a:pt x="165" y="182"/>
                  </a:cubicBezTo>
                  <a:cubicBezTo>
                    <a:pt x="166" y="182"/>
                    <a:pt x="166" y="182"/>
                    <a:pt x="167" y="183"/>
                  </a:cubicBezTo>
                  <a:cubicBezTo>
                    <a:pt x="167" y="184"/>
                    <a:pt x="168" y="184"/>
                    <a:pt x="168" y="185"/>
                  </a:cubicBezTo>
                  <a:cubicBezTo>
                    <a:pt x="169" y="185"/>
                    <a:pt x="170" y="185"/>
                    <a:pt x="170" y="185"/>
                  </a:cubicBezTo>
                  <a:cubicBezTo>
                    <a:pt x="171" y="185"/>
                    <a:pt x="171" y="186"/>
                    <a:pt x="171" y="186"/>
                  </a:cubicBezTo>
                  <a:cubicBezTo>
                    <a:pt x="171" y="186"/>
                    <a:pt x="172" y="186"/>
                    <a:pt x="172" y="186"/>
                  </a:cubicBezTo>
                  <a:cubicBezTo>
                    <a:pt x="172" y="186"/>
                    <a:pt x="172" y="187"/>
                    <a:pt x="172" y="187"/>
                  </a:cubicBezTo>
                  <a:cubicBezTo>
                    <a:pt x="174" y="187"/>
                    <a:pt x="175" y="188"/>
                    <a:pt x="176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5" y="189"/>
                    <a:pt x="175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6" y="190"/>
                    <a:pt x="176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7" y="190"/>
                    <a:pt x="178" y="190"/>
                    <a:pt x="179" y="190"/>
                  </a:cubicBezTo>
                  <a:cubicBezTo>
                    <a:pt x="179" y="191"/>
                    <a:pt x="180" y="191"/>
                    <a:pt x="180" y="192"/>
                  </a:cubicBezTo>
                  <a:cubicBezTo>
                    <a:pt x="180" y="192"/>
                    <a:pt x="181" y="192"/>
                    <a:pt x="181" y="193"/>
                  </a:cubicBezTo>
                  <a:cubicBezTo>
                    <a:pt x="181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4" y="193"/>
                    <a:pt x="184" y="194"/>
                    <a:pt x="183" y="195"/>
                  </a:cubicBezTo>
                  <a:cubicBezTo>
                    <a:pt x="182" y="195"/>
                    <a:pt x="181" y="195"/>
                    <a:pt x="180" y="195"/>
                  </a:cubicBezTo>
                  <a:cubicBezTo>
                    <a:pt x="179" y="195"/>
                    <a:pt x="179" y="195"/>
                    <a:pt x="178" y="194"/>
                  </a:cubicBezTo>
                  <a:cubicBezTo>
                    <a:pt x="178" y="194"/>
                    <a:pt x="178" y="194"/>
                    <a:pt x="178" y="194"/>
                  </a:cubicBezTo>
                  <a:cubicBezTo>
                    <a:pt x="178" y="193"/>
                    <a:pt x="177" y="193"/>
                    <a:pt x="176" y="193"/>
                  </a:cubicBezTo>
                  <a:cubicBezTo>
                    <a:pt x="176" y="193"/>
                    <a:pt x="176" y="193"/>
                    <a:pt x="175" y="193"/>
                  </a:cubicBezTo>
                  <a:cubicBezTo>
                    <a:pt x="175" y="192"/>
                    <a:pt x="174" y="191"/>
                    <a:pt x="174" y="190"/>
                  </a:cubicBezTo>
                  <a:cubicBezTo>
                    <a:pt x="174" y="190"/>
                    <a:pt x="174" y="190"/>
                    <a:pt x="174" y="190"/>
                  </a:cubicBezTo>
                  <a:cubicBezTo>
                    <a:pt x="172" y="190"/>
                    <a:pt x="171" y="190"/>
                    <a:pt x="170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88"/>
                    <a:pt x="170" y="188"/>
                    <a:pt x="169" y="187"/>
                  </a:cubicBezTo>
                  <a:cubicBezTo>
                    <a:pt x="169" y="187"/>
                    <a:pt x="168" y="187"/>
                    <a:pt x="168" y="187"/>
                  </a:cubicBezTo>
                  <a:cubicBezTo>
                    <a:pt x="168" y="187"/>
                    <a:pt x="168" y="187"/>
                    <a:pt x="168" y="187"/>
                  </a:cubicBezTo>
                  <a:cubicBezTo>
                    <a:pt x="167" y="187"/>
                    <a:pt x="167" y="187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6" y="186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5"/>
                    <a:pt x="166" y="185"/>
                    <a:pt x="165" y="185"/>
                  </a:cubicBezTo>
                  <a:cubicBezTo>
                    <a:pt x="164" y="185"/>
                    <a:pt x="164" y="185"/>
                    <a:pt x="164" y="184"/>
                  </a:cubicBezTo>
                  <a:cubicBezTo>
                    <a:pt x="163" y="183"/>
                    <a:pt x="163" y="183"/>
                    <a:pt x="163" y="183"/>
                  </a:cubicBezTo>
                  <a:cubicBezTo>
                    <a:pt x="162" y="183"/>
                    <a:pt x="162" y="182"/>
                    <a:pt x="162" y="18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1" y="182"/>
                    <a:pt x="161" y="182"/>
                    <a:pt x="160" y="182"/>
                  </a:cubicBezTo>
                  <a:cubicBezTo>
                    <a:pt x="160" y="182"/>
                    <a:pt x="160" y="181"/>
                    <a:pt x="159" y="181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9" y="180"/>
                    <a:pt x="158" y="180"/>
                    <a:pt x="158" y="179"/>
                  </a:cubicBezTo>
                  <a:cubicBezTo>
                    <a:pt x="158" y="179"/>
                    <a:pt x="158" y="179"/>
                    <a:pt x="157" y="179"/>
                  </a:cubicBezTo>
                  <a:cubicBezTo>
                    <a:pt x="157" y="179"/>
                    <a:pt x="157" y="179"/>
                    <a:pt x="156" y="179"/>
                  </a:cubicBezTo>
                  <a:cubicBezTo>
                    <a:pt x="156" y="179"/>
                    <a:pt x="156" y="178"/>
                    <a:pt x="155" y="178"/>
                  </a:cubicBezTo>
                  <a:cubicBezTo>
                    <a:pt x="155" y="177"/>
                    <a:pt x="155" y="177"/>
                    <a:pt x="154" y="177"/>
                  </a:cubicBezTo>
                  <a:cubicBezTo>
                    <a:pt x="154" y="177"/>
                    <a:pt x="153" y="177"/>
                    <a:pt x="153" y="177"/>
                  </a:cubicBezTo>
                  <a:cubicBezTo>
                    <a:pt x="153" y="176"/>
                    <a:pt x="152" y="175"/>
                    <a:pt x="152" y="174"/>
                  </a:cubicBezTo>
                  <a:cubicBezTo>
                    <a:pt x="151" y="174"/>
                    <a:pt x="150" y="174"/>
                    <a:pt x="149" y="174"/>
                  </a:cubicBezTo>
                  <a:cubicBezTo>
                    <a:pt x="149" y="174"/>
                    <a:pt x="149" y="174"/>
                    <a:pt x="149" y="174"/>
                  </a:cubicBezTo>
                  <a:cubicBezTo>
                    <a:pt x="148" y="173"/>
                    <a:pt x="148" y="173"/>
                    <a:pt x="148" y="172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6" y="172"/>
                    <a:pt x="146" y="171"/>
                    <a:pt x="146" y="171"/>
                  </a:cubicBezTo>
                  <a:cubicBezTo>
                    <a:pt x="145" y="171"/>
                    <a:pt x="145" y="170"/>
                    <a:pt x="145" y="170"/>
                  </a:cubicBezTo>
                  <a:cubicBezTo>
                    <a:pt x="145" y="169"/>
                    <a:pt x="144" y="169"/>
                    <a:pt x="144" y="169"/>
                  </a:cubicBezTo>
                  <a:cubicBezTo>
                    <a:pt x="143" y="169"/>
                    <a:pt x="142" y="169"/>
                    <a:pt x="142" y="167"/>
                  </a:cubicBezTo>
                  <a:cubicBezTo>
                    <a:pt x="142" y="167"/>
                    <a:pt x="141" y="167"/>
                    <a:pt x="141" y="166"/>
                  </a:cubicBezTo>
                  <a:cubicBezTo>
                    <a:pt x="141" y="166"/>
                    <a:pt x="140" y="166"/>
                    <a:pt x="140" y="166"/>
                  </a:cubicBezTo>
                  <a:cubicBezTo>
                    <a:pt x="139" y="166"/>
                    <a:pt x="138" y="165"/>
                    <a:pt x="138" y="164"/>
                  </a:cubicBezTo>
                  <a:cubicBezTo>
                    <a:pt x="137" y="164"/>
                    <a:pt x="137" y="164"/>
                    <a:pt x="136" y="164"/>
                  </a:cubicBezTo>
                  <a:cubicBezTo>
                    <a:pt x="135" y="164"/>
                    <a:pt x="135" y="163"/>
                    <a:pt x="135" y="163"/>
                  </a:cubicBezTo>
                  <a:cubicBezTo>
                    <a:pt x="134" y="163"/>
                    <a:pt x="134" y="162"/>
                    <a:pt x="134" y="162"/>
                  </a:cubicBezTo>
                  <a:cubicBezTo>
                    <a:pt x="134" y="161"/>
                    <a:pt x="133" y="161"/>
                    <a:pt x="133" y="161"/>
                  </a:cubicBezTo>
                  <a:cubicBezTo>
                    <a:pt x="132" y="161"/>
                    <a:pt x="132" y="161"/>
                    <a:pt x="131" y="161"/>
                  </a:cubicBezTo>
                  <a:cubicBezTo>
                    <a:pt x="131" y="161"/>
                    <a:pt x="131" y="161"/>
                    <a:pt x="131" y="160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1" y="161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0" y="160"/>
                    <a:pt x="130" y="160"/>
                  </a:cubicBezTo>
                  <a:cubicBezTo>
                    <a:pt x="130" y="160"/>
                    <a:pt x="130" y="159"/>
                    <a:pt x="130" y="159"/>
                  </a:cubicBezTo>
                  <a:cubicBezTo>
                    <a:pt x="130" y="158"/>
                    <a:pt x="129" y="157"/>
                    <a:pt x="129" y="156"/>
                  </a:cubicBezTo>
                  <a:cubicBezTo>
                    <a:pt x="128" y="156"/>
                    <a:pt x="128" y="156"/>
                    <a:pt x="127" y="156"/>
                  </a:cubicBezTo>
                  <a:cubicBezTo>
                    <a:pt x="126" y="156"/>
                    <a:pt x="126" y="155"/>
                    <a:pt x="125" y="155"/>
                  </a:cubicBezTo>
                  <a:cubicBezTo>
                    <a:pt x="125" y="154"/>
                    <a:pt x="124" y="153"/>
                    <a:pt x="123" y="153"/>
                  </a:cubicBezTo>
                  <a:cubicBezTo>
                    <a:pt x="123" y="153"/>
                    <a:pt x="123" y="152"/>
                    <a:pt x="122" y="152"/>
                  </a:cubicBezTo>
                  <a:cubicBezTo>
                    <a:pt x="122" y="151"/>
                    <a:pt x="121" y="150"/>
                    <a:pt x="121" y="150"/>
                  </a:cubicBezTo>
                  <a:cubicBezTo>
                    <a:pt x="121" y="150"/>
                    <a:pt x="121" y="150"/>
                    <a:pt x="120" y="150"/>
                  </a:cubicBezTo>
                  <a:cubicBezTo>
                    <a:pt x="120" y="149"/>
                    <a:pt x="120" y="148"/>
                    <a:pt x="119" y="148"/>
                  </a:cubicBezTo>
                  <a:cubicBezTo>
                    <a:pt x="118" y="148"/>
                    <a:pt x="118" y="147"/>
                    <a:pt x="117" y="147"/>
                  </a:cubicBezTo>
                  <a:cubicBezTo>
                    <a:pt x="117" y="146"/>
                    <a:pt x="117" y="146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5" y="144"/>
                    <a:pt x="115" y="144"/>
                    <a:pt x="114" y="143"/>
                  </a:cubicBezTo>
                  <a:cubicBezTo>
                    <a:pt x="114" y="143"/>
                    <a:pt x="113" y="143"/>
                    <a:pt x="113" y="143"/>
                  </a:cubicBezTo>
                  <a:cubicBezTo>
                    <a:pt x="112" y="142"/>
                    <a:pt x="112" y="142"/>
                    <a:pt x="111" y="142"/>
                  </a:cubicBezTo>
                  <a:cubicBezTo>
                    <a:pt x="111" y="142"/>
                    <a:pt x="110" y="141"/>
                    <a:pt x="110" y="140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0" y="140"/>
                    <a:pt x="109" y="139"/>
                    <a:pt x="109" y="139"/>
                  </a:cubicBezTo>
                  <a:cubicBezTo>
                    <a:pt x="108" y="139"/>
                    <a:pt x="107" y="138"/>
                    <a:pt x="107" y="137"/>
                  </a:cubicBezTo>
                  <a:cubicBezTo>
                    <a:pt x="106" y="137"/>
                    <a:pt x="105" y="137"/>
                    <a:pt x="104" y="137"/>
                  </a:cubicBezTo>
                  <a:cubicBezTo>
                    <a:pt x="104" y="136"/>
                    <a:pt x="103" y="135"/>
                    <a:pt x="102" y="135"/>
                  </a:cubicBezTo>
                  <a:cubicBezTo>
                    <a:pt x="102" y="135"/>
                    <a:pt x="101" y="135"/>
                    <a:pt x="101" y="135"/>
                  </a:cubicBezTo>
                  <a:cubicBezTo>
                    <a:pt x="100" y="134"/>
                    <a:pt x="99" y="134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32"/>
                    <a:pt x="98" y="132"/>
                    <a:pt x="97" y="132"/>
                  </a:cubicBezTo>
                  <a:cubicBezTo>
                    <a:pt x="97" y="132"/>
                    <a:pt x="96" y="132"/>
                    <a:pt x="96" y="132"/>
                  </a:cubicBezTo>
                  <a:cubicBezTo>
                    <a:pt x="96" y="132"/>
                    <a:pt x="95" y="132"/>
                    <a:pt x="95" y="132"/>
                  </a:cubicBezTo>
                  <a:cubicBezTo>
                    <a:pt x="95" y="132"/>
                    <a:pt x="95" y="131"/>
                    <a:pt x="95" y="131"/>
                  </a:cubicBezTo>
                  <a:cubicBezTo>
                    <a:pt x="95" y="132"/>
                    <a:pt x="95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4" y="131"/>
                    <a:pt x="94" y="130"/>
                    <a:pt x="93" y="130"/>
                  </a:cubicBezTo>
                  <a:cubicBezTo>
                    <a:pt x="92" y="129"/>
                    <a:pt x="91" y="129"/>
                    <a:pt x="91" y="129"/>
                  </a:cubicBezTo>
                  <a:cubicBezTo>
                    <a:pt x="90" y="129"/>
                    <a:pt x="90" y="129"/>
                    <a:pt x="89" y="129"/>
                  </a:cubicBezTo>
                  <a:cubicBezTo>
                    <a:pt x="89" y="129"/>
                    <a:pt x="89" y="129"/>
                    <a:pt x="89" y="128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87" y="128"/>
                    <a:pt x="87" y="127"/>
                    <a:pt x="86" y="127"/>
                  </a:cubicBezTo>
                  <a:cubicBezTo>
                    <a:pt x="85" y="127"/>
                    <a:pt x="85" y="128"/>
                    <a:pt x="84" y="128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4" y="128"/>
                    <a:pt x="84" y="128"/>
                    <a:pt x="83" y="128"/>
                  </a:cubicBezTo>
                  <a:cubicBezTo>
                    <a:pt x="83" y="128"/>
                    <a:pt x="83" y="127"/>
                    <a:pt x="82" y="127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2" y="127"/>
                    <a:pt x="82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6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8" y="127"/>
                    <a:pt x="78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8" y="127"/>
                    <a:pt x="77" y="127"/>
                    <a:pt x="77" y="127"/>
                  </a:cubicBezTo>
                  <a:cubicBezTo>
                    <a:pt x="77" y="126"/>
                    <a:pt x="76" y="126"/>
                    <a:pt x="76" y="126"/>
                  </a:cubicBezTo>
                  <a:cubicBezTo>
                    <a:pt x="76" y="126"/>
                    <a:pt x="76" y="126"/>
                    <a:pt x="76" y="125"/>
                  </a:cubicBezTo>
                  <a:cubicBezTo>
                    <a:pt x="76" y="125"/>
                    <a:pt x="76" y="124"/>
                    <a:pt x="75" y="124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4" y="124"/>
                    <a:pt x="74" y="124"/>
                    <a:pt x="73" y="123"/>
                  </a:cubicBezTo>
                  <a:cubicBezTo>
                    <a:pt x="73" y="123"/>
                    <a:pt x="73" y="123"/>
                    <a:pt x="73" y="122"/>
                  </a:cubicBezTo>
                  <a:cubicBezTo>
                    <a:pt x="73" y="122"/>
                    <a:pt x="73" y="122"/>
                    <a:pt x="73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1" y="121"/>
                    <a:pt x="71" y="120"/>
                    <a:pt x="71" y="120"/>
                  </a:cubicBezTo>
                  <a:cubicBezTo>
                    <a:pt x="71" y="119"/>
                    <a:pt x="70" y="119"/>
                    <a:pt x="69" y="119"/>
                  </a:cubicBezTo>
                  <a:cubicBezTo>
                    <a:pt x="67" y="119"/>
                    <a:pt x="65" y="119"/>
                    <a:pt x="63" y="119"/>
                  </a:cubicBezTo>
                  <a:cubicBezTo>
                    <a:pt x="63" y="119"/>
                    <a:pt x="63" y="119"/>
                    <a:pt x="62" y="119"/>
                  </a:cubicBezTo>
                  <a:cubicBezTo>
                    <a:pt x="62" y="118"/>
                    <a:pt x="62" y="118"/>
                    <a:pt x="62" y="117"/>
                  </a:cubicBezTo>
                  <a:cubicBezTo>
                    <a:pt x="62" y="116"/>
                    <a:pt x="63" y="116"/>
                    <a:pt x="64" y="116"/>
                  </a:cubicBezTo>
                  <a:cubicBezTo>
                    <a:pt x="63" y="116"/>
                    <a:pt x="63" y="115"/>
                    <a:pt x="62" y="115"/>
                  </a:cubicBezTo>
                  <a:cubicBezTo>
                    <a:pt x="62" y="115"/>
                    <a:pt x="62" y="116"/>
                    <a:pt x="62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1" y="116"/>
                    <a:pt x="60" y="116"/>
                    <a:pt x="60" y="115"/>
                  </a:cubicBezTo>
                  <a:cubicBezTo>
                    <a:pt x="60" y="115"/>
                    <a:pt x="60" y="116"/>
                    <a:pt x="59" y="116"/>
                  </a:cubicBezTo>
                  <a:cubicBezTo>
                    <a:pt x="59" y="116"/>
                    <a:pt x="59" y="115"/>
                    <a:pt x="58" y="115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8" y="115"/>
                    <a:pt x="58" y="114"/>
                    <a:pt x="57" y="113"/>
                  </a:cubicBezTo>
                  <a:cubicBezTo>
                    <a:pt x="57" y="113"/>
                    <a:pt x="56" y="113"/>
                    <a:pt x="55" y="113"/>
                  </a:cubicBezTo>
                  <a:cubicBezTo>
                    <a:pt x="55" y="113"/>
                    <a:pt x="55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4"/>
                    <a:pt x="54" y="114"/>
                    <a:pt x="54" y="115"/>
                  </a:cubicBezTo>
                  <a:cubicBezTo>
                    <a:pt x="53" y="114"/>
                    <a:pt x="53" y="114"/>
                    <a:pt x="53" y="115"/>
                  </a:cubicBezTo>
                  <a:cubicBezTo>
                    <a:pt x="53" y="115"/>
                    <a:pt x="52" y="115"/>
                    <a:pt x="52" y="114"/>
                  </a:cubicBezTo>
                  <a:cubicBezTo>
                    <a:pt x="52" y="114"/>
                    <a:pt x="52" y="115"/>
                    <a:pt x="51" y="115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5"/>
                    <a:pt x="51" y="115"/>
                  </a:cubicBezTo>
                  <a:cubicBezTo>
                    <a:pt x="50" y="115"/>
                    <a:pt x="50" y="115"/>
                    <a:pt x="49" y="115"/>
                  </a:cubicBezTo>
                  <a:cubicBezTo>
                    <a:pt x="49" y="115"/>
                    <a:pt x="49" y="115"/>
                    <a:pt x="48" y="114"/>
                  </a:cubicBezTo>
                  <a:cubicBezTo>
                    <a:pt x="48" y="114"/>
                    <a:pt x="48" y="114"/>
                    <a:pt x="48" y="115"/>
                  </a:cubicBezTo>
                  <a:cubicBezTo>
                    <a:pt x="47" y="114"/>
                    <a:pt x="47" y="115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5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5" y="113"/>
                    <a:pt x="44" y="113"/>
                    <a:pt x="42" y="114"/>
                  </a:cubicBezTo>
                  <a:cubicBezTo>
                    <a:pt x="42" y="114"/>
                    <a:pt x="41" y="114"/>
                    <a:pt x="40" y="114"/>
                  </a:cubicBezTo>
                  <a:cubicBezTo>
                    <a:pt x="42" y="114"/>
                    <a:pt x="41" y="116"/>
                    <a:pt x="42" y="116"/>
                  </a:cubicBezTo>
                  <a:cubicBezTo>
                    <a:pt x="40" y="116"/>
                    <a:pt x="39" y="116"/>
                    <a:pt x="37" y="116"/>
                  </a:cubicBezTo>
                  <a:cubicBezTo>
                    <a:pt x="36" y="116"/>
                    <a:pt x="34" y="116"/>
                    <a:pt x="33" y="116"/>
                  </a:cubicBezTo>
                  <a:cubicBezTo>
                    <a:pt x="33" y="116"/>
                    <a:pt x="33" y="115"/>
                    <a:pt x="33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5"/>
                    <a:pt x="31" y="115"/>
                    <a:pt x="30" y="115"/>
                  </a:cubicBezTo>
                  <a:cubicBezTo>
                    <a:pt x="30" y="115"/>
                    <a:pt x="30" y="114"/>
                    <a:pt x="29" y="114"/>
                  </a:cubicBezTo>
                  <a:cubicBezTo>
                    <a:pt x="29" y="114"/>
                    <a:pt x="29" y="114"/>
                    <a:pt x="29" y="113"/>
                  </a:cubicBezTo>
                  <a:cubicBezTo>
                    <a:pt x="28" y="113"/>
                    <a:pt x="27" y="114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4"/>
                    <a:pt x="26" y="114"/>
                    <a:pt x="26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4" y="114"/>
                    <a:pt x="24" y="114"/>
                    <a:pt x="24" y="115"/>
                  </a:cubicBezTo>
                  <a:cubicBezTo>
                    <a:pt x="24" y="114"/>
                    <a:pt x="24" y="114"/>
                    <a:pt x="23" y="114"/>
                  </a:cubicBezTo>
                  <a:cubicBezTo>
                    <a:pt x="24" y="114"/>
                    <a:pt x="24" y="114"/>
                    <a:pt x="24" y="113"/>
                  </a:cubicBezTo>
                  <a:cubicBezTo>
                    <a:pt x="23" y="113"/>
                    <a:pt x="21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19" y="113"/>
                  </a:cubicBezTo>
                  <a:cubicBezTo>
                    <a:pt x="19" y="112"/>
                    <a:pt x="18" y="112"/>
                    <a:pt x="18" y="112"/>
                  </a:cubicBezTo>
                  <a:cubicBezTo>
                    <a:pt x="17" y="113"/>
                    <a:pt x="16" y="112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4" y="111"/>
                    <a:pt x="13" y="111"/>
                    <a:pt x="13" y="111"/>
                  </a:cubicBezTo>
                  <a:cubicBezTo>
                    <a:pt x="10" y="111"/>
                    <a:pt x="7" y="111"/>
                    <a:pt x="4" y="111"/>
                  </a:cubicBezTo>
                  <a:cubicBezTo>
                    <a:pt x="4" y="111"/>
                    <a:pt x="3" y="110"/>
                    <a:pt x="3" y="110"/>
                  </a:cubicBezTo>
                  <a:cubicBezTo>
                    <a:pt x="2" y="110"/>
                    <a:pt x="2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09"/>
                    <a:pt x="0" y="109"/>
                    <a:pt x="0" y="108"/>
                  </a:cubicBezTo>
                  <a:cubicBezTo>
                    <a:pt x="1" y="108"/>
                    <a:pt x="2" y="108"/>
                    <a:pt x="3" y="109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5" y="107"/>
                    <a:pt x="5" y="106"/>
                    <a:pt x="5" y="105"/>
                  </a:cubicBezTo>
                  <a:cubicBezTo>
                    <a:pt x="6" y="106"/>
                    <a:pt x="7" y="105"/>
                    <a:pt x="8" y="104"/>
                  </a:cubicBezTo>
                  <a:cubicBezTo>
                    <a:pt x="8" y="105"/>
                    <a:pt x="9" y="105"/>
                    <a:pt x="9" y="105"/>
                  </a:cubicBezTo>
                  <a:cubicBezTo>
                    <a:pt x="10" y="104"/>
                    <a:pt x="10" y="104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3" y="103"/>
                    <a:pt x="14" y="102"/>
                    <a:pt x="14" y="102"/>
                  </a:cubicBezTo>
                  <a:cubicBezTo>
                    <a:pt x="14" y="101"/>
                    <a:pt x="14" y="101"/>
                    <a:pt x="15" y="101"/>
                  </a:cubicBezTo>
                  <a:cubicBezTo>
                    <a:pt x="15" y="101"/>
                    <a:pt x="16" y="101"/>
                    <a:pt x="16" y="101"/>
                  </a:cubicBezTo>
                  <a:cubicBezTo>
                    <a:pt x="17" y="100"/>
                    <a:pt x="18" y="100"/>
                    <a:pt x="19" y="100"/>
                  </a:cubicBezTo>
                  <a:cubicBezTo>
                    <a:pt x="20" y="100"/>
                    <a:pt x="21" y="100"/>
                    <a:pt x="21" y="100"/>
                  </a:cubicBezTo>
                  <a:cubicBezTo>
                    <a:pt x="22" y="99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6" y="98"/>
                    <a:pt x="26" y="99"/>
                  </a:cubicBezTo>
                  <a:cubicBezTo>
                    <a:pt x="26" y="99"/>
                    <a:pt x="27" y="98"/>
                    <a:pt x="27" y="98"/>
                  </a:cubicBezTo>
                  <a:cubicBezTo>
                    <a:pt x="27" y="98"/>
                    <a:pt x="27" y="98"/>
                    <a:pt x="27" y="99"/>
                  </a:cubicBezTo>
                  <a:cubicBezTo>
                    <a:pt x="27" y="98"/>
                    <a:pt x="27" y="98"/>
                    <a:pt x="28" y="98"/>
                  </a:cubicBezTo>
                  <a:cubicBezTo>
                    <a:pt x="28" y="98"/>
                    <a:pt x="29" y="98"/>
                    <a:pt x="30" y="98"/>
                  </a:cubicBezTo>
                  <a:cubicBezTo>
                    <a:pt x="31" y="97"/>
                    <a:pt x="32" y="97"/>
                    <a:pt x="32" y="96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3" y="95"/>
                    <a:pt x="34" y="95"/>
                    <a:pt x="35" y="95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95"/>
                    <a:pt x="35" y="95"/>
                    <a:pt x="36" y="94"/>
                  </a:cubicBezTo>
                  <a:cubicBezTo>
                    <a:pt x="36" y="94"/>
                    <a:pt x="36" y="94"/>
                    <a:pt x="37" y="94"/>
                  </a:cubicBezTo>
                  <a:cubicBezTo>
                    <a:pt x="37" y="94"/>
                    <a:pt x="37" y="93"/>
                    <a:pt x="38" y="93"/>
                  </a:cubicBezTo>
                  <a:cubicBezTo>
                    <a:pt x="38" y="92"/>
                    <a:pt x="39" y="92"/>
                    <a:pt x="40" y="92"/>
                  </a:cubicBezTo>
                  <a:cubicBezTo>
                    <a:pt x="40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1"/>
                    <a:pt x="40" y="90"/>
                    <a:pt x="39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0"/>
                    <a:pt x="42" y="90"/>
                    <a:pt x="43" y="89"/>
                  </a:cubicBezTo>
                  <a:cubicBezTo>
                    <a:pt x="43" y="89"/>
                    <a:pt x="44" y="90"/>
                    <a:pt x="45" y="90"/>
                  </a:cubicBezTo>
                  <a:cubicBezTo>
                    <a:pt x="45" y="90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2"/>
                  </a:cubicBezTo>
                  <a:cubicBezTo>
                    <a:pt x="45" y="91"/>
                    <a:pt x="45" y="91"/>
                    <a:pt x="44" y="91"/>
                  </a:cubicBezTo>
                  <a:cubicBezTo>
                    <a:pt x="44" y="91"/>
                    <a:pt x="43" y="92"/>
                    <a:pt x="43" y="92"/>
                  </a:cubicBezTo>
                  <a:cubicBezTo>
                    <a:pt x="44" y="92"/>
                    <a:pt x="45" y="92"/>
                    <a:pt x="46" y="92"/>
                  </a:cubicBezTo>
                  <a:cubicBezTo>
                    <a:pt x="46" y="92"/>
                    <a:pt x="46" y="92"/>
                    <a:pt x="47" y="92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8" y="91"/>
                    <a:pt x="48" y="90"/>
                    <a:pt x="48" y="90"/>
                  </a:cubicBezTo>
                  <a:cubicBezTo>
                    <a:pt x="48" y="90"/>
                    <a:pt x="49" y="90"/>
                    <a:pt x="50" y="90"/>
                  </a:cubicBezTo>
                  <a:cubicBezTo>
                    <a:pt x="51" y="89"/>
                    <a:pt x="50" y="89"/>
                    <a:pt x="50" y="88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8" y="86"/>
                    <a:pt x="47" y="86"/>
                    <a:pt x="46" y="85"/>
                  </a:cubicBezTo>
                  <a:cubicBezTo>
                    <a:pt x="47" y="85"/>
                    <a:pt x="47" y="85"/>
                    <a:pt x="47" y="84"/>
                  </a:cubicBezTo>
                  <a:cubicBezTo>
                    <a:pt x="46" y="84"/>
                    <a:pt x="44" y="85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3" y="84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2"/>
                    <a:pt x="43" y="82"/>
                    <a:pt x="42" y="82"/>
                  </a:cubicBezTo>
                  <a:cubicBezTo>
                    <a:pt x="43" y="82"/>
                    <a:pt x="45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3"/>
                    <a:pt x="48" y="83"/>
                    <a:pt x="49" y="84"/>
                  </a:cubicBezTo>
                  <a:cubicBezTo>
                    <a:pt x="49" y="84"/>
                    <a:pt x="50" y="84"/>
                    <a:pt x="50" y="84"/>
                  </a:cubicBezTo>
                  <a:cubicBezTo>
                    <a:pt x="51" y="84"/>
                    <a:pt x="52" y="84"/>
                    <a:pt x="52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54" y="85"/>
                    <a:pt x="54" y="85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6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3"/>
                    <a:pt x="56" y="83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7" y="83"/>
                    <a:pt x="57" y="83"/>
                    <a:pt x="58" y="83"/>
                  </a:cubicBezTo>
                  <a:cubicBezTo>
                    <a:pt x="58" y="83"/>
                    <a:pt x="58" y="82"/>
                    <a:pt x="58" y="82"/>
                  </a:cubicBezTo>
                  <a:cubicBezTo>
                    <a:pt x="58" y="82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60" y="81"/>
                    <a:pt x="60" y="80"/>
                  </a:cubicBezTo>
                  <a:cubicBezTo>
                    <a:pt x="60" y="80"/>
                    <a:pt x="61" y="80"/>
                    <a:pt x="61" y="79"/>
                  </a:cubicBezTo>
                  <a:cubicBezTo>
                    <a:pt x="61" y="78"/>
                    <a:pt x="60" y="77"/>
                    <a:pt x="60" y="76"/>
                  </a:cubicBezTo>
                  <a:cubicBezTo>
                    <a:pt x="60" y="76"/>
                    <a:pt x="61" y="76"/>
                    <a:pt x="61" y="76"/>
                  </a:cubicBezTo>
                  <a:cubicBezTo>
                    <a:pt x="61" y="76"/>
                    <a:pt x="61" y="75"/>
                    <a:pt x="61" y="75"/>
                  </a:cubicBezTo>
                  <a:cubicBezTo>
                    <a:pt x="62" y="74"/>
                    <a:pt x="61" y="74"/>
                    <a:pt x="61" y="73"/>
                  </a:cubicBezTo>
                  <a:cubicBezTo>
                    <a:pt x="61" y="73"/>
                    <a:pt x="61" y="73"/>
                    <a:pt x="62" y="72"/>
                  </a:cubicBezTo>
                  <a:cubicBezTo>
                    <a:pt x="62" y="72"/>
                    <a:pt x="61" y="72"/>
                    <a:pt x="61" y="72"/>
                  </a:cubicBezTo>
                  <a:cubicBezTo>
                    <a:pt x="62" y="71"/>
                    <a:pt x="62" y="70"/>
                    <a:pt x="62" y="70"/>
                  </a:cubicBezTo>
                  <a:cubicBezTo>
                    <a:pt x="63" y="69"/>
                    <a:pt x="63" y="69"/>
                    <a:pt x="63" y="68"/>
                  </a:cubicBezTo>
                  <a:cubicBezTo>
                    <a:pt x="63" y="67"/>
                    <a:pt x="64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4" y="64"/>
                    <a:pt x="65" y="64"/>
                  </a:cubicBezTo>
                  <a:cubicBezTo>
                    <a:pt x="66" y="63"/>
                    <a:pt x="67" y="62"/>
                    <a:pt x="66" y="61"/>
                  </a:cubicBezTo>
                  <a:cubicBezTo>
                    <a:pt x="67" y="61"/>
                    <a:pt x="67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59"/>
                    <a:pt x="68" y="59"/>
                  </a:cubicBezTo>
                  <a:cubicBezTo>
                    <a:pt x="69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3" y="58"/>
                  </a:cubicBezTo>
                  <a:cubicBezTo>
                    <a:pt x="72" y="58"/>
                    <a:pt x="72" y="57"/>
                    <a:pt x="72" y="57"/>
                  </a:cubicBezTo>
                  <a:cubicBezTo>
                    <a:pt x="72" y="56"/>
                    <a:pt x="72" y="56"/>
                    <a:pt x="73" y="56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3" y="56"/>
                    <a:pt x="73" y="55"/>
                    <a:pt x="73" y="5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3"/>
                  </a:cubicBezTo>
                  <a:cubicBezTo>
                    <a:pt x="75" y="53"/>
                    <a:pt x="75" y="52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6" y="51"/>
                    <a:pt x="76" y="51"/>
                  </a:cubicBezTo>
                  <a:cubicBezTo>
                    <a:pt x="76" y="50"/>
                    <a:pt x="76" y="49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7" y="48"/>
                  </a:cubicBezTo>
                  <a:cubicBezTo>
                    <a:pt x="77" y="48"/>
                    <a:pt x="77" y="48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7" y="47"/>
                    <a:pt x="78" y="46"/>
                    <a:pt x="78" y="46"/>
                  </a:cubicBezTo>
                  <a:cubicBezTo>
                    <a:pt x="78" y="45"/>
                    <a:pt x="78" y="45"/>
                    <a:pt x="78" y="44"/>
                  </a:cubicBezTo>
                  <a:cubicBezTo>
                    <a:pt x="79" y="44"/>
                    <a:pt x="79" y="43"/>
                    <a:pt x="80" y="43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1"/>
                    <a:pt x="81" y="41"/>
                    <a:pt x="81" y="40"/>
                  </a:cubicBezTo>
                  <a:cubicBezTo>
                    <a:pt x="81" y="40"/>
                    <a:pt x="81" y="39"/>
                    <a:pt x="81" y="39"/>
                  </a:cubicBezTo>
                  <a:cubicBezTo>
                    <a:pt x="82" y="39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7"/>
                    <a:pt x="81" y="37"/>
                    <a:pt x="81" y="37"/>
                  </a:cubicBezTo>
                  <a:cubicBezTo>
                    <a:pt x="81" y="37"/>
                    <a:pt x="81" y="36"/>
                    <a:pt x="82" y="36"/>
                  </a:cubicBezTo>
                  <a:cubicBezTo>
                    <a:pt x="82" y="36"/>
                    <a:pt x="82" y="36"/>
                    <a:pt x="82" y="35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35"/>
                    <a:pt x="82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2" y="34"/>
                    <a:pt x="82" y="33"/>
                    <a:pt x="82" y="33"/>
                  </a:cubicBezTo>
                  <a:cubicBezTo>
                    <a:pt x="82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4" y="32"/>
                    <a:pt x="84" y="32"/>
                  </a:cubicBezTo>
                  <a:cubicBezTo>
                    <a:pt x="84" y="31"/>
                    <a:pt x="84" y="31"/>
                    <a:pt x="83" y="31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5" y="30"/>
                    <a:pt x="85" y="31"/>
                  </a:cubicBezTo>
                  <a:cubicBezTo>
                    <a:pt x="85" y="30"/>
                    <a:pt x="86" y="30"/>
                    <a:pt x="85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7" y="28"/>
                    <a:pt x="87" y="27"/>
                    <a:pt x="87" y="27"/>
                  </a:cubicBezTo>
                  <a:cubicBezTo>
                    <a:pt x="87" y="26"/>
                    <a:pt x="87" y="26"/>
                    <a:pt x="88" y="26"/>
                  </a:cubicBezTo>
                  <a:cubicBezTo>
                    <a:pt x="88" y="26"/>
                    <a:pt x="88" y="25"/>
                    <a:pt x="89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4"/>
                    <a:pt x="90" y="23"/>
                    <a:pt x="90" y="23"/>
                  </a:cubicBezTo>
                  <a:cubicBezTo>
                    <a:pt x="91" y="22"/>
                    <a:pt x="91" y="21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18"/>
                    <a:pt x="94" y="17"/>
                    <a:pt x="94" y="15"/>
                  </a:cubicBezTo>
                  <a:cubicBezTo>
                    <a:pt x="94" y="14"/>
                    <a:pt x="95" y="13"/>
                    <a:pt x="95" y="12"/>
                  </a:cubicBezTo>
                  <a:cubicBezTo>
                    <a:pt x="95" y="11"/>
                    <a:pt x="95" y="10"/>
                    <a:pt x="95" y="9"/>
                  </a:cubicBezTo>
                  <a:cubicBezTo>
                    <a:pt x="95" y="8"/>
                    <a:pt x="95" y="8"/>
                    <a:pt x="95" y="7"/>
                  </a:cubicBezTo>
                  <a:cubicBezTo>
                    <a:pt x="95" y="7"/>
                    <a:pt x="96" y="7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5"/>
                  </a:cubicBezTo>
                  <a:cubicBezTo>
                    <a:pt x="96" y="5"/>
                    <a:pt x="96" y="4"/>
                    <a:pt x="96" y="3"/>
                  </a:cubicBezTo>
                  <a:cubicBezTo>
                    <a:pt x="96" y="3"/>
                    <a:pt x="96" y="3"/>
                    <a:pt x="97" y="3"/>
                  </a:cubicBezTo>
                  <a:cubicBezTo>
                    <a:pt x="97" y="3"/>
                    <a:pt x="97" y="3"/>
                    <a:pt x="97" y="2"/>
                  </a:cubicBezTo>
                  <a:cubicBezTo>
                    <a:pt x="97" y="2"/>
                    <a:pt x="97" y="2"/>
                    <a:pt x="97" y="1"/>
                  </a:cubicBezTo>
                  <a:cubicBezTo>
                    <a:pt x="98" y="1"/>
                    <a:pt x="98" y="1"/>
                    <a:pt x="99" y="0"/>
                  </a:cubicBezTo>
                  <a:cubicBezTo>
                    <a:pt x="100" y="0"/>
                    <a:pt x="100" y="0"/>
                    <a:pt x="101" y="0"/>
                  </a:cubicBezTo>
                  <a:cubicBezTo>
                    <a:pt x="102" y="1"/>
                    <a:pt x="102" y="1"/>
                    <a:pt x="102" y="2"/>
                  </a:cubicBezTo>
                  <a:cubicBezTo>
                    <a:pt x="102" y="2"/>
                    <a:pt x="102" y="3"/>
                    <a:pt x="102" y="3"/>
                  </a:cubicBezTo>
                  <a:cubicBezTo>
                    <a:pt x="102" y="3"/>
                    <a:pt x="103" y="4"/>
                    <a:pt x="103" y="4"/>
                  </a:cubicBezTo>
                  <a:cubicBezTo>
                    <a:pt x="102" y="4"/>
                    <a:pt x="102" y="5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1" y="7"/>
                    <a:pt x="101" y="8"/>
                    <a:pt x="101" y="8"/>
                  </a:cubicBezTo>
                  <a:cubicBezTo>
                    <a:pt x="101" y="8"/>
                    <a:pt x="101" y="8"/>
                    <a:pt x="101" y="9"/>
                  </a:cubicBezTo>
                  <a:cubicBezTo>
                    <a:pt x="101" y="9"/>
                    <a:pt x="100" y="9"/>
                    <a:pt x="100" y="10"/>
                  </a:cubicBezTo>
                  <a:cubicBezTo>
                    <a:pt x="101" y="11"/>
                    <a:pt x="101" y="12"/>
                    <a:pt x="100" y="12"/>
                  </a:cubicBezTo>
                  <a:cubicBezTo>
                    <a:pt x="100" y="12"/>
                    <a:pt x="100" y="13"/>
                    <a:pt x="100" y="14"/>
                  </a:cubicBezTo>
                  <a:cubicBezTo>
                    <a:pt x="98" y="15"/>
                    <a:pt x="98" y="17"/>
                    <a:pt x="98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20"/>
                    <a:pt x="96" y="21"/>
                  </a:cubicBezTo>
                  <a:cubicBezTo>
                    <a:pt x="96" y="21"/>
                    <a:pt x="96" y="22"/>
                    <a:pt x="96" y="22"/>
                  </a:cubicBezTo>
                  <a:cubicBezTo>
                    <a:pt x="96" y="23"/>
                    <a:pt x="95" y="23"/>
                    <a:pt x="95" y="24"/>
                  </a:cubicBezTo>
                  <a:cubicBezTo>
                    <a:pt x="95" y="25"/>
                    <a:pt x="95" y="26"/>
                    <a:pt x="95" y="26"/>
                  </a:cubicBezTo>
                  <a:cubicBezTo>
                    <a:pt x="95" y="27"/>
                    <a:pt x="95" y="28"/>
                    <a:pt x="94" y="29"/>
                  </a:cubicBezTo>
                  <a:cubicBezTo>
                    <a:pt x="94" y="29"/>
                    <a:pt x="94" y="30"/>
                    <a:pt x="95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4" y="31"/>
                    <a:pt x="93" y="32"/>
                  </a:cubicBezTo>
                  <a:cubicBezTo>
                    <a:pt x="93" y="32"/>
                    <a:pt x="94" y="32"/>
                    <a:pt x="94" y="32"/>
                  </a:cubicBezTo>
                  <a:cubicBezTo>
                    <a:pt x="94" y="33"/>
                    <a:pt x="94" y="34"/>
                    <a:pt x="94" y="35"/>
                  </a:cubicBezTo>
                  <a:cubicBezTo>
                    <a:pt x="95" y="35"/>
                    <a:pt x="95" y="35"/>
                    <a:pt x="95" y="36"/>
                  </a:cubicBezTo>
                  <a:cubicBezTo>
                    <a:pt x="95" y="36"/>
                    <a:pt x="95" y="37"/>
                    <a:pt x="94" y="38"/>
                  </a:cubicBezTo>
                  <a:cubicBezTo>
                    <a:pt x="94" y="38"/>
                    <a:pt x="94" y="38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1"/>
                    <a:pt x="91" y="41"/>
                  </a:cubicBezTo>
                  <a:cubicBezTo>
                    <a:pt x="91" y="42"/>
                    <a:pt x="91" y="44"/>
                    <a:pt x="90" y="45"/>
                  </a:cubicBezTo>
                  <a:cubicBezTo>
                    <a:pt x="90" y="46"/>
                    <a:pt x="90" y="48"/>
                    <a:pt x="89" y="49"/>
                  </a:cubicBezTo>
                  <a:cubicBezTo>
                    <a:pt x="89" y="49"/>
                    <a:pt x="89" y="49"/>
                    <a:pt x="90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1"/>
                    <a:pt x="89" y="52"/>
                    <a:pt x="89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9" y="54"/>
                    <a:pt x="88" y="55"/>
                    <a:pt x="88" y="55"/>
                  </a:cubicBezTo>
                  <a:cubicBezTo>
                    <a:pt x="88" y="56"/>
                    <a:pt x="88" y="56"/>
                    <a:pt x="88" y="57"/>
                  </a:cubicBezTo>
                  <a:cubicBezTo>
                    <a:pt x="88" y="59"/>
                    <a:pt x="88" y="61"/>
                    <a:pt x="88" y="62"/>
                  </a:cubicBezTo>
                  <a:cubicBezTo>
                    <a:pt x="88" y="63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5"/>
                    <a:pt x="89" y="65"/>
                    <a:pt x="89" y="66"/>
                  </a:cubicBezTo>
                  <a:cubicBezTo>
                    <a:pt x="89" y="66"/>
                    <a:pt x="89" y="66"/>
                    <a:pt x="89" y="67"/>
                  </a:cubicBezTo>
                  <a:cubicBezTo>
                    <a:pt x="89" y="67"/>
                    <a:pt x="90" y="68"/>
                    <a:pt x="89" y="68"/>
                  </a:cubicBezTo>
                  <a:cubicBezTo>
                    <a:pt x="89" y="68"/>
                    <a:pt x="89" y="69"/>
                    <a:pt x="89" y="70"/>
                  </a:cubicBezTo>
                  <a:cubicBezTo>
                    <a:pt x="89" y="70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3"/>
                    <a:pt x="89" y="73"/>
                    <a:pt x="89" y="74"/>
                  </a:cubicBezTo>
                  <a:cubicBezTo>
                    <a:pt x="89" y="75"/>
                    <a:pt x="89" y="75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8" y="79"/>
                    <a:pt x="88" y="80"/>
                    <a:pt x="88" y="81"/>
                  </a:cubicBezTo>
                  <a:cubicBezTo>
                    <a:pt x="89" y="82"/>
                    <a:pt x="88" y="82"/>
                    <a:pt x="89" y="83"/>
                  </a:cubicBezTo>
                  <a:cubicBezTo>
                    <a:pt x="89" y="83"/>
                    <a:pt x="89" y="84"/>
                    <a:pt x="89" y="84"/>
                  </a:cubicBezTo>
                  <a:cubicBezTo>
                    <a:pt x="89" y="84"/>
                    <a:pt x="90" y="84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3" y="84"/>
                    <a:pt x="93" y="84"/>
                  </a:cubicBezTo>
                  <a:cubicBezTo>
                    <a:pt x="93" y="84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4" y="83"/>
                    <a:pt x="94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83"/>
                    <a:pt x="94" y="82"/>
                    <a:pt x="94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1"/>
                    <a:pt x="94" y="81"/>
                    <a:pt x="94" y="81"/>
                  </a:cubicBezTo>
                  <a:cubicBezTo>
                    <a:pt x="94" y="81"/>
                    <a:pt x="94" y="80"/>
                    <a:pt x="94" y="80"/>
                  </a:cubicBezTo>
                  <a:cubicBezTo>
                    <a:pt x="95" y="79"/>
                    <a:pt x="95" y="79"/>
                    <a:pt x="96" y="78"/>
                  </a:cubicBezTo>
                  <a:cubicBezTo>
                    <a:pt x="96" y="78"/>
                    <a:pt x="96" y="77"/>
                    <a:pt x="96" y="77"/>
                  </a:cubicBezTo>
                  <a:cubicBezTo>
                    <a:pt x="96" y="76"/>
                    <a:pt x="96" y="76"/>
                    <a:pt x="97" y="76"/>
                  </a:cubicBezTo>
                  <a:cubicBezTo>
                    <a:pt x="97" y="76"/>
                    <a:pt x="97" y="76"/>
                    <a:pt x="97" y="75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9" y="75"/>
                    <a:pt x="99" y="76"/>
                    <a:pt x="99" y="76"/>
                  </a:cubicBezTo>
                  <a:cubicBezTo>
                    <a:pt x="99" y="76"/>
                    <a:pt x="99" y="77"/>
                    <a:pt x="99" y="77"/>
                  </a:cubicBezTo>
                  <a:cubicBezTo>
                    <a:pt x="99" y="78"/>
                    <a:pt x="99" y="78"/>
                    <a:pt x="99" y="79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8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7" y="83"/>
                    <a:pt x="96" y="84"/>
                  </a:cubicBezTo>
                  <a:cubicBezTo>
                    <a:pt x="96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4" y="85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6"/>
                    <a:pt x="94" y="86"/>
                    <a:pt x="94" y="87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3" y="87"/>
                    <a:pt x="93" y="87"/>
                  </a:cubicBezTo>
                  <a:cubicBezTo>
                    <a:pt x="93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1" y="88"/>
                    <a:pt x="91" y="88"/>
                    <a:pt x="91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3" y="87"/>
                    <a:pt x="93" y="87"/>
                  </a:cubicBezTo>
                  <a:cubicBezTo>
                    <a:pt x="93" y="87"/>
                    <a:pt x="93" y="88"/>
                    <a:pt x="93" y="88"/>
                  </a:cubicBezTo>
                  <a:cubicBezTo>
                    <a:pt x="93" y="88"/>
                    <a:pt x="92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88"/>
                    <a:pt x="93" y="88"/>
                    <a:pt x="93" y="88"/>
                  </a:cubicBezTo>
                  <a:cubicBezTo>
                    <a:pt x="93" y="88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4" y="90"/>
                  </a:cubicBezTo>
                  <a:cubicBezTo>
                    <a:pt x="93" y="90"/>
                    <a:pt x="93" y="90"/>
                    <a:pt x="92" y="90"/>
                  </a:cubicBezTo>
                  <a:cubicBezTo>
                    <a:pt x="92" y="90"/>
                    <a:pt x="92" y="90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3" y="91"/>
                    <a:pt x="93" y="90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4" y="91"/>
                    <a:pt x="94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6" y="91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6" y="91"/>
                    <a:pt x="96" y="91"/>
                    <a:pt x="96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7" y="92"/>
                    <a:pt x="97" y="92"/>
                    <a:pt x="98" y="92"/>
                  </a:cubicBezTo>
                  <a:cubicBezTo>
                    <a:pt x="98" y="93"/>
                    <a:pt x="98" y="93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4"/>
                  </a:cubicBezTo>
                  <a:cubicBezTo>
                    <a:pt x="96" y="94"/>
                    <a:pt x="96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5"/>
                  </a:cubicBezTo>
                  <a:cubicBezTo>
                    <a:pt x="96" y="95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5"/>
                    <a:pt x="96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9" y="95"/>
                    <a:pt x="99" y="95"/>
                  </a:cubicBezTo>
                  <a:cubicBezTo>
                    <a:pt x="99" y="95"/>
                    <a:pt x="99" y="96"/>
                    <a:pt x="99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98" y="97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9"/>
                  </a:cubicBezTo>
                  <a:cubicBezTo>
                    <a:pt x="99" y="99"/>
                    <a:pt x="99" y="99"/>
                    <a:pt x="98" y="100"/>
                  </a:cubicBezTo>
                  <a:close/>
                  <a:moveTo>
                    <a:pt x="97" y="109"/>
                  </a:moveTo>
                  <a:cubicBezTo>
                    <a:pt x="97" y="109"/>
                    <a:pt x="97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8"/>
                    <a:pt x="97" y="108"/>
                  </a:cubicBezTo>
                  <a:cubicBezTo>
                    <a:pt x="97" y="108"/>
                    <a:pt x="97" y="108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lose/>
                  <a:moveTo>
                    <a:pt x="65" y="114"/>
                  </a:move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5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115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lose/>
                  <a:moveTo>
                    <a:pt x="99" y="110"/>
                  </a:move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99" y="111"/>
                    <a:pt x="100" y="111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9" y="110"/>
                    <a:pt x="99" y="110"/>
                    <a:pt x="99" y="110"/>
                  </a:cubicBezTo>
                  <a:close/>
                  <a:moveTo>
                    <a:pt x="98" y="110"/>
                  </a:move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8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51442">
              <a:extLst>
                <a:ext uri="{FF2B5EF4-FFF2-40B4-BE49-F238E27FC236}">
                  <a16:creationId xmlns:a16="http://schemas.microsoft.com/office/drawing/2014/main" id="{D1D0BC72-1270-21B5-4A7F-9490EDB122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5" y="3607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51442">
              <a:extLst>
                <a:ext uri="{FF2B5EF4-FFF2-40B4-BE49-F238E27FC236}">
                  <a16:creationId xmlns:a16="http://schemas.microsoft.com/office/drawing/2014/main" id="{23A451A1-00F2-ADDD-CB51-D82D22C88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4" y="4685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51442">
              <a:extLst>
                <a:ext uri="{FF2B5EF4-FFF2-40B4-BE49-F238E27FC236}">
                  <a16:creationId xmlns:a16="http://schemas.microsoft.com/office/drawing/2014/main" id="{DB43A7C1-F285-DA42-6D8A-B61BDE4FD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8" y="4685"/>
              <a:ext cx="503" cy="549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" name="圆角矩形 25">
            <a:extLst>
              <a:ext uri="{FF2B5EF4-FFF2-40B4-BE49-F238E27FC236}">
                <a16:creationId xmlns:a16="http://schemas.microsoft.com/office/drawing/2014/main" id="{CF309992-401E-B6EE-ABBD-A0EF3F29AAC4}"/>
              </a:ext>
            </a:extLst>
          </p:cNvPr>
          <p:cNvSpPr/>
          <p:nvPr/>
        </p:nvSpPr>
        <p:spPr>
          <a:xfrm>
            <a:off x="8157556" y="2032582"/>
            <a:ext cx="1467758" cy="52028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400" b="1" kern="0" noProof="1">
                <a:solidFill>
                  <a:srgbClr val="000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  <a:cs typeface="黑体" panose="02010609060101010101" pitchFamily="49" charset="-122"/>
              </a:rPr>
              <a:t>走私鸦片</a:t>
            </a:r>
          </a:p>
        </p:txBody>
      </p:sp>
      <p:sp>
        <p:nvSpPr>
          <p:cNvPr id="4" name="文本框 10247">
            <a:extLst>
              <a:ext uri="{FF2B5EF4-FFF2-40B4-BE49-F238E27FC236}">
                <a16:creationId xmlns:a16="http://schemas.microsoft.com/office/drawing/2014/main" id="{5FBED00E-511E-4EA0-196B-924C8CF01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798" y="2324388"/>
            <a:ext cx="2153683" cy="4585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C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打开中国市场</a:t>
            </a:r>
          </a:p>
        </p:txBody>
      </p:sp>
      <p:sp>
        <p:nvSpPr>
          <p:cNvPr id="8" name="文本框 10247">
            <a:extLst>
              <a:ext uri="{FF2B5EF4-FFF2-40B4-BE49-F238E27FC236}">
                <a16:creationId xmlns:a16="http://schemas.microsoft.com/office/drawing/2014/main" id="{030C3EBC-93E0-C468-D806-41EEA835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912" y="1806515"/>
            <a:ext cx="2055119" cy="4585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C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扭转贸易逆差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72EB86-1B7D-F450-2856-6247D8E2C53D}"/>
              </a:ext>
            </a:extLst>
          </p:cNvPr>
          <p:cNvSpPr txBox="1"/>
          <p:nvPr/>
        </p:nvSpPr>
        <p:spPr>
          <a:xfrm>
            <a:off x="3600720" y="241963"/>
            <a:ext cx="8342423" cy="63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>
                <a:solidFill>
                  <a:srgbClr val="FFFF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请从中国的角度谈谈，鸦片带来的危害？</a:t>
            </a: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D542B5D-F434-E0B6-19D4-178E63093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990" y="3154231"/>
            <a:ext cx="1912937" cy="4585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C000"/>
                </a:solidFill>
                <a:latin typeface="摄图摩登小方体" panose="00000500000000000000" pitchFamily="2" charset="-122"/>
                <a:ea typeface="摄图摩登小方体" panose="00000500000000000000" pitchFamily="2" charset="-122"/>
              </a:rPr>
              <a:t>为维护统治</a:t>
            </a:r>
          </a:p>
        </p:txBody>
      </p:sp>
      <p:pic>
        <p:nvPicPr>
          <p:cNvPr id="15" name="林则徐虎门销烟">
            <a:hlinkClick r:id="" action="ppaction://media"/>
            <a:extLst>
              <a:ext uri="{FF2B5EF4-FFF2-40B4-BE49-F238E27FC236}">
                <a16:creationId xmlns:a16="http://schemas.microsoft.com/office/drawing/2014/main" id="{6CFD2FF7-EEE8-9B48-4ADF-532A2F8662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9064" y="4440919"/>
            <a:ext cx="3534931" cy="1988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52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0CE76767-9827-BA69-C53E-343CCB604432}"/>
              </a:ext>
            </a:extLst>
          </p:cNvPr>
          <p:cNvGrpSpPr/>
          <p:nvPr/>
        </p:nvGrpSpPr>
        <p:grpSpPr>
          <a:xfrm>
            <a:off x="-37650" y="0"/>
            <a:ext cx="4497347" cy="6880184"/>
            <a:chOff x="-124136" y="2376261"/>
            <a:chExt cx="18749476" cy="2790296"/>
          </a:xfrm>
        </p:grpSpPr>
        <p:pic>
          <p:nvPicPr>
            <p:cNvPr id="37" name="图片 36" descr="背景图案&#10;&#10;描述已自动生成">
              <a:extLst>
                <a:ext uri="{FF2B5EF4-FFF2-40B4-BE49-F238E27FC236}">
                  <a16:creationId xmlns:a16="http://schemas.microsoft.com/office/drawing/2014/main" id="{F7039465-67AD-C74C-CB50-3B989B12C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85258"/>
              <a:ext cx="18625340" cy="2781299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6AD02BD-B0CB-FFC0-2EC6-F703939EBF8C}"/>
                </a:ext>
              </a:extLst>
            </p:cNvPr>
            <p:cNvSpPr/>
            <p:nvPr/>
          </p:nvSpPr>
          <p:spPr>
            <a:xfrm>
              <a:off x="-124136" y="2376261"/>
              <a:ext cx="18625340" cy="2781298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B523FED-423A-7722-13C8-C66D0D3BF731}"/>
              </a:ext>
            </a:extLst>
          </p:cNvPr>
          <p:cNvGrpSpPr/>
          <p:nvPr/>
        </p:nvGrpSpPr>
        <p:grpSpPr>
          <a:xfrm>
            <a:off x="5081163" y="3426377"/>
            <a:ext cx="1877222" cy="595299"/>
            <a:chOff x="4446131" y="5857853"/>
            <a:chExt cx="3819080" cy="595299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0282FFB9-9DC1-0D67-1F3A-1EFACB808DCE}"/>
                </a:ext>
              </a:extLst>
            </p:cNvPr>
            <p:cNvSpPr/>
            <p:nvPr/>
          </p:nvSpPr>
          <p:spPr>
            <a:xfrm>
              <a:off x="4446131" y="5857853"/>
              <a:ext cx="3819080" cy="573738"/>
            </a:xfrm>
            <a:prstGeom prst="roundRect">
              <a:avLst/>
            </a:prstGeom>
            <a:solidFill>
              <a:srgbClr val="E0C676"/>
            </a:soli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A21CCD6-35B5-E6E9-F01A-08F9ED11C699}"/>
                </a:ext>
              </a:extLst>
            </p:cNvPr>
            <p:cNvSpPr txBox="1"/>
            <p:nvPr/>
          </p:nvSpPr>
          <p:spPr>
            <a:xfrm>
              <a:off x="4721003" y="5929932"/>
              <a:ext cx="3269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根本原因：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C9A1A4EF-35E8-3DE1-7C23-6D522C24DAFD}"/>
              </a:ext>
            </a:extLst>
          </p:cNvPr>
          <p:cNvGrpSpPr/>
          <p:nvPr/>
        </p:nvGrpSpPr>
        <p:grpSpPr>
          <a:xfrm rot="10623663">
            <a:off x="2825538" y="-199618"/>
            <a:ext cx="1542065" cy="2447570"/>
            <a:chOff x="15251" y="17"/>
            <a:chExt cx="3210" cy="3276"/>
          </a:xfrm>
          <a:gradFill>
            <a:gsLst>
              <a:gs pos="0">
                <a:srgbClr val="E0C676"/>
              </a:gs>
              <a:gs pos="70000">
                <a:schemeClr val="tx1">
                  <a:lumMod val="65000"/>
                  <a:lumOff val="35000"/>
                </a:schemeClr>
              </a:gs>
            </a:gsLst>
            <a:lin ang="17940000" scaled="0"/>
          </a:gradFill>
        </p:grpSpPr>
        <p:sp>
          <p:nvSpPr>
            <p:cNvPr id="76" name="Freeform 53755">
              <a:extLst>
                <a:ext uri="{FF2B5EF4-FFF2-40B4-BE49-F238E27FC236}">
                  <a16:creationId xmlns:a16="http://schemas.microsoft.com/office/drawing/2014/main" id="{A38C01B2-838E-E98B-BCA9-96DB41A3D3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7"/>
              <a:ext cx="3211" cy="2941"/>
            </a:xfrm>
            <a:custGeom>
              <a:avLst/>
              <a:gdLst>
                <a:gd name="T0" fmla="*/ 174 w 186"/>
                <a:gd name="T1" fmla="*/ 159 h 169"/>
                <a:gd name="T2" fmla="*/ 172 w 186"/>
                <a:gd name="T3" fmla="*/ 158 h 169"/>
                <a:gd name="T4" fmla="*/ 167 w 186"/>
                <a:gd name="T5" fmla="*/ 156 h 169"/>
                <a:gd name="T6" fmla="*/ 159 w 186"/>
                <a:gd name="T7" fmla="*/ 154 h 169"/>
                <a:gd name="T8" fmla="*/ 146 w 186"/>
                <a:gd name="T9" fmla="*/ 150 h 169"/>
                <a:gd name="T10" fmla="*/ 133 w 186"/>
                <a:gd name="T11" fmla="*/ 146 h 169"/>
                <a:gd name="T12" fmla="*/ 114 w 186"/>
                <a:gd name="T13" fmla="*/ 140 h 169"/>
                <a:gd name="T14" fmla="*/ 101 w 186"/>
                <a:gd name="T15" fmla="*/ 132 h 169"/>
                <a:gd name="T16" fmla="*/ 91 w 186"/>
                <a:gd name="T17" fmla="*/ 128 h 169"/>
                <a:gd name="T18" fmla="*/ 86 w 186"/>
                <a:gd name="T19" fmla="*/ 122 h 169"/>
                <a:gd name="T20" fmla="*/ 79 w 186"/>
                <a:gd name="T21" fmla="*/ 117 h 169"/>
                <a:gd name="T22" fmla="*/ 77 w 186"/>
                <a:gd name="T23" fmla="*/ 109 h 169"/>
                <a:gd name="T24" fmla="*/ 97 w 186"/>
                <a:gd name="T25" fmla="*/ 106 h 169"/>
                <a:gd name="T26" fmla="*/ 85 w 186"/>
                <a:gd name="T27" fmla="*/ 104 h 169"/>
                <a:gd name="T28" fmla="*/ 78 w 186"/>
                <a:gd name="T29" fmla="*/ 93 h 169"/>
                <a:gd name="T30" fmla="*/ 107 w 186"/>
                <a:gd name="T31" fmla="*/ 79 h 169"/>
                <a:gd name="T32" fmla="*/ 132 w 186"/>
                <a:gd name="T33" fmla="*/ 72 h 169"/>
                <a:gd name="T34" fmla="*/ 139 w 186"/>
                <a:gd name="T35" fmla="*/ 74 h 169"/>
                <a:gd name="T36" fmla="*/ 154 w 186"/>
                <a:gd name="T37" fmla="*/ 69 h 169"/>
                <a:gd name="T38" fmla="*/ 152 w 186"/>
                <a:gd name="T39" fmla="*/ 57 h 169"/>
                <a:gd name="T40" fmla="*/ 141 w 186"/>
                <a:gd name="T41" fmla="*/ 59 h 169"/>
                <a:gd name="T42" fmla="*/ 130 w 186"/>
                <a:gd name="T43" fmla="*/ 65 h 169"/>
                <a:gd name="T44" fmla="*/ 102 w 186"/>
                <a:gd name="T45" fmla="*/ 76 h 169"/>
                <a:gd name="T46" fmla="*/ 86 w 186"/>
                <a:gd name="T47" fmla="*/ 73 h 169"/>
                <a:gd name="T48" fmla="*/ 113 w 186"/>
                <a:gd name="T49" fmla="*/ 57 h 169"/>
                <a:gd name="T50" fmla="*/ 130 w 186"/>
                <a:gd name="T51" fmla="*/ 46 h 169"/>
                <a:gd name="T52" fmla="*/ 113 w 186"/>
                <a:gd name="T53" fmla="*/ 52 h 169"/>
                <a:gd name="T54" fmla="*/ 92 w 186"/>
                <a:gd name="T55" fmla="*/ 64 h 169"/>
                <a:gd name="T56" fmla="*/ 70 w 186"/>
                <a:gd name="T57" fmla="*/ 72 h 169"/>
                <a:gd name="T58" fmla="*/ 48 w 186"/>
                <a:gd name="T59" fmla="*/ 72 h 169"/>
                <a:gd name="T60" fmla="*/ 45 w 186"/>
                <a:gd name="T61" fmla="*/ 67 h 169"/>
                <a:gd name="T62" fmla="*/ 39 w 186"/>
                <a:gd name="T63" fmla="*/ 68 h 169"/>
                <a:gd name="T64" fmla="*/ 33 w 186"/>
                <a:gd name="T65" fmla="*/ 56 h 169"/>
                <a:gd name="T66" fmla="*/ 22 w 186"/>
                <a:gd name="T67" fmla="*/ 35 h 169"/>
                <a:gd name="T68" fmla="*/ 9 w 186"/>
                <a:gd name="T69" fmla="*/ 4 h 169"/>
                <a:gd name="T70" fmla="*/ 11 w 186"/>
                <a:gd name="T71" fmla="*/ 16 h 169"/>
                <a:gd name="T72" fmla="*/ 24 w 186"/>
                <a:gd name="T73" fmla="*/ 47 h 169"/>
                <a:gd name="T74" fmla="*/ 28 w 186"/>
                <a:gd name="T75" fmla="*/ 66 h 169"/>
                <a:gd name="T76" fmla="*/ 24 w 186"/>
                <a:gd name="T77" fmla="*/ 82 h 169"/>
                <a:gd name="T78" fmla="*/ 14 w 186"/>
                <a:gd name="T79" fmla="*/ 110 h 169"/>
                <a:gd name="T80" fmla="*/ 2 w 186"/>
                <a:gd name="T81" fmla="*/ 128 h 169"/>
                <a:gd name="T82" fmla="*/ 15 w 186"/>
                <a:gd name="T83" fmla="*/ 143 h 169"/>
                <a:gd name="T84" fmla="*/ 23 w 186"/>
                <a:gd name="T85" fmla="*/ 157 h 169"/>
                <a:gd name="T86" fmla="*/ 52 w 186"/>
                <a:gd name="T87" fmla="*/ 147 h 169"/>
                <a:gd name="T88" fmla="*/ 59 w 186"/>
                <a:gd name="T89" fmla="*/ 143 h 169"/>
                <a:gd name="T90" fmla="*/ 72 w 186"/>
                <a:gd name="T91" fmla="*/ 141 h 169"/>
                <a:gd name="T92" fmla="*/ 85 w 186"/>
                <a:gd name="T93" fmla="*/ 147 h 169"/>
                <a:gd name="T94" fmla="*/ 90 w 186"/>
                <a:gd name="T95" fmla="*/ 151 h 169"/>
                <a:gd name="T96" fmla="*/ 95 w 186"/>
                <a:gd name="T97" fmla="*/ 147 h 169"/>
                <a:gd name="T98" fmla="*/ 91 w 186"/>
                <a:gd name="T99" fmla="*/ 138 h 169"/>
                <a:gd name="T100" fmla="*/ 105 w 186"/>
                <a:gd name="T101" fmla="*/ 142 h 169"/>
                <a:gd name="T102" fmla="*/ 117 w 186"/>
                <a:gd name="T103" fmla="*/ 146 h 169"/>
                <a:gd name="T104" fmla="*/ 127 w 186"/>
                <a:gd name="T105" fmla="*/ 148 h 169"/>
                <a:gd name="T106" fmla="*/ 142 w 186"/>
                <a:gd name="T107" fmla="*/ 153 h 169"/>
                <a:gd name="T108" fmla="*/ 153 w 186"/>
                <a:gd name="T109" fmla="*/ 156 h 169"/>
                <a:gd name="T110" fmla="*/ 166 w 186"/>
                <a:gd name="T111" fmla="*/ 163 h 169"/>
                <a:gd name="T112" fmla="*/ 173 w 186"/>
                <a:gd name="T113" fmla="*/ 167 h 169"/>
                <a:gd name="T114" fmla="*/ 176 w 186"/>
                <a:gd name="T115" fmla="*/ 165 h 169"/>
                <a:gd name="T116" fmla="*/ 186 w 186"/>
                <a:gd name="T117" fmla="*/ 164 h 169"/>
                <a:gd name="T118" fmla="*/ 140 w 186"/>
                <a:gd name="T119" fmla="*/ 67 h 169"/>
                <a:gd name="T120" fmla="*/ 49 w 186"/>
                <a:gd name="T121" fmla="*/ 75 h 169"/>
                <a:gd name="T122" fmla="*/ 166 w 186"/>
                <a:gd name="T123" fmla="*/ 160 h 169"/>
                <a:gd name="T124" fmla="*/ 175 w 186"/>
                <a:gd name="T12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69">
                  <a:moveTo>
                    <a:pt x="186" y="163"/>
                  </a:moveTo>
                  <a:cubicBezTo>
                    <a:pt x="185" y="163"/>
                    <a:pt x="185" y="163"/>
                    <a:pt x="185" y="163"/>
                  </a:cubicBezTo>
                  <a:cubicBezTo>
                    <a:pt x="185" y="163"/>
                    <a:pt x="185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4" y="162"/>
                    <a:pt x="184" y="162"/>
                    <a:pt x="185" y="162"/>
                  </a:cubicBezTo>
                  <a:cubicBezTo>
                    <a:pt x="185" y="162"/>
                    <a:pt x="185" y="162"/>
                    <a:pt x="185" y="162"/>
                  </a:cubicBezTo>
                  <a:cubicBezTo>
                    <a:pt x="184" y="162"/>
                    <a:pt x="184" y="162"/>
                    <a:pt x="183" y="162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3" y="161"/>
                    <a:pt x="183" y="161"/>
                    <a:pt x="183" y="161"/>
                  </a:cubicBezTo>
                  <a:cubicBezTo>
                    <a:pt x="183" y="161"/>
                    <a:pt x="183" y="161"/>
                    <a:pt x="183" y="160"/>
                  </a:cubicBezTo>
                  <a:cubicBezTo>
                    <a:pt x="183" y="161"/>
                    <a:pt x="183" y="161"/>
                    <a:pt x="182" y="161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81" y="161"/>
                    <a:pt x="181" y="160"/>
                    <a:pt x="181" y="160"/>
                  </a:cubicBezTo>
                  <a:cubicBezTo>
                    <a:pt x="181" y="160"/>
                    <a:pt x="180" y="161"/>
                    <a:pt x="180" y="161"/>
                  </a:cubicBezTo>
                  <a:cubicBezTo>
                    <a:pt x="180" y="161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80" y="160"/>
                    <a:pt x="180" y="160"/>
                    <a:pt x="180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8" y="160"/>
                    <a:pt x="178" y="160"/>
                    <a:pt x="178" y="160"/>
                  </a:cubicBezTo>
                  <a:cubicBezTo>
                    <a:pt x="178" y="160"/>
                    <a:pt x="178" y="160"/>
                    <a:pt x="178" y="161"/>
                  </a:cubicBezTo>
                  <a:cubicBezTo>
                    <a:pt x="178" y="160"/>
                    <a:pt x="178" y="160"/>
                    <a:pt x="178" y="159"/>
                  </a:cubicBezTo>
                  <a:cubicBezTo>
                    <a:pt x="178" y="159"/>
                    <a:pt x="177" y="160"/>
                    <a:pt x="176" y="160"/>
                  </a:cubicBezTo>
                  <a:cubicBezTo>
                    <a:pt x="177" y="160"/>
                    <a:pt x="177" y="160"/>
                    <a:pt x="177" y="159"/>
                  </a:cubicBezTo>
                  <a:cubicBezTo>
                    <a:pt x="176" y="159"/>
                    <a:pt x="176" y="159"/>
                    <a:pt x="175" y="159"/>
                  </a:cubicBezTo>
                  <a:cubicBezTo>
                    <a:pt x="175" y="159"/>
                    <a:pt x="175" y="159"/>
                    <a:pt x="175" y="158"/>
                  </a:cubicBezTo>
                  <a:cubicBezTo>
                    <a:pt x="175" y="158"/>
                    <a:pt x="174" y="159"/>
                    <a:pt x="174" y="159"/>
                  </a:cubicBezTo>
                  <a:cubicBezTo>
                    <a:pt x="174" y="159"/>
                    <a:pt x="174" y="159"/>
                    <a:pt x="174" y="159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59"/>
                    <a:pt x="173" y="158"/>
                    <a:pt x="173" y="158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2" y="158"/>
                    <a:pt x="172" y="158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9"/>
                    <a:pt x="172" y="159"/>
                  </a:cubicBezTo>
                  <a:cubicBezTo>
                    <a:pt x="172" y="159"/>
                    <a:pt x="172" y="159"/>
                    <a:pt x="171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1" y="159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71" y="158"/>
                    <a:pt x="171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7"/>
                    <a:pt x="170" y="158"/>
                  </a:cubicBezTo>
                  <a:cubicBezTo>
                    <a:pt x="170" y="157"/>
                    <a:pt x="170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9" y="157"/>
                    <a:pt x="169" y="15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68" y="157"/>
                    <a:pt x="168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56"/>
                    <a:pt x="167" y="156"/>
                    <a:pt x="167" y="157"/>
                  </a:cubicBezTo>
                  <a:cubicBezTo>
                    <a:pt x="167" y="156"/>
                    <a:pt x="166" y="156"/>
                    <a:pt x="166" y="155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6" y="156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6" y="155"/>
                    <a:pt x="166" y="155"/>
                    <a:pt x="166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65" y="156"/>
                    <a:pt x="164" y="156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3" y="156"/>
                    <a:pt x="163" y="156"/>
                    <a:pt x="162" y="156"/>
                  </a:cubicBezTo>
                  <a:cubicBezTo>
                    <a:pt x="162" y="155"/>
                    <a:pt x="161" y="155"/>
                    <a:pt x="161" y="155"/>
                  </a:cubicBezTo>
                  <a:cubicBezTo>
                    <a:pt x="160" y="155"/>
                    <a:pt x="160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7" y="154"/>
                    <a:pt x="157" y="153"/>
                    <a:pt x="157" y="153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56" y="153"/>
                    <a:pt x="156" y="153"/>
                    <a:pt x="156" y="154"/>
                  </a:cubicBezTo>
                  <a:cubicBezTo>
                    <a:pt x="155" y="153"/>
                    <a:pt x="155" y="153"/>
                    <a:pt x="154" y="153"/>
                  </a:cubicBezTo>
                  <a:cubicBezTo>
                    <a:pt x="155" y="153"/>
                    <a:pt x="155" y="153"/>
                    <a:pt x="155" y="153"/>
                  </a:cubicBezTo>
                  <a:cubicBezTo>
                    <a:pt x="154" y="153"/>
                    <a:pt x="153" y="153"/>
                    <a:pt x="153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52"/>
                    <a:pt x="152" y="152"/>
                    <a:pt x="151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49" y="151"/>
                    <a:pt x="149" y="150"/>
                    <a:pt x="148" y="150"/>
                  </a:cubicBezTo>
                  <a:cubicBezTo>
                    <a:pt x="148" y="150"/>
                    <a:pt x="148" y="150"/>
                    <a:pt x="148" y="150"/>
                  </a:cubicBezTo>
                  <a:cubicBezTo>
                    <a:pt x="148" y="150"/>
                    <a:pt x="148" y="150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7" y="151"/>
                    <a:pt x="147" y="150"/>
                    <a:pt x="146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6" y="151"/>
                    <a:pt x="146" y="151"/>
                    <a:pt x="146" y="150"/>
                  </a:cubicBezTo>
                  <a:cubicBezTo>
                    <a:pt x="146" y="150"/>
                    <a:pt x="146" y="150"/>
                    <a:pt x="146" y="151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5" y="150"/>
                    <a:pt x="145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4" y="150"/>
                    <a:pt x="144" y="150"/>
                    <a:pt x="144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49"/>
                  </a:cubicBezTo>
                  <a:cubicBezTo>
                    <a:pt x="143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9"/>
                    <a:pt x="141" y="148"/>
                    <a:pt x="140" y="148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40" y="148"/>
                    <a:pt x="140" y="148"/>
                    <a:pt x="139" y="148"/>
                  </a:cubicBezTo>
                  <a:cubicBezTo>
                    <a:pt x="139" y="148"/>
                    <a:pt x="139" y="147"/>
                    <a:pt x="139" y="147"/>
                  </a:cubicBezTo>
                  <a:cubicBezTo>
                    <a:pt x="139" y="147"/>
                    <a:pt x="139" y="147"/>
                    <a:pt x="138" y="148"/>
                  </a:cubicBezTo>
                  <a:cubicBezTo>
                    <a:pt x="138" y="148"/>
                    <a:pt x="138" y="147"/>
                    <a:pt x="137" y="147"/>
                  </a:cubicBezTo>
                  <a:cubicBezTo>
                    <a:pt x="137" y="148"/>
                    <a:pt x="137" y="148"/>
                    <a:pt x="136" y="147"/>
                  </a:cubicBezTo>
                  <a:cubicBezTo>
                    <a:pt x="136" y="147"/>
                    <a:pt x="136" y="147"/>
                    <a:pt x="136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5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3" y="147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6"/>
                    <a:pt x="130" y="145"/>
                    <a:pt x="130" y="145"/>
                  </a:cubicBezTo>
                  <a:cubicBezTo>
                    <a:pt x="130" y="145"/>
                    <a:pt x="129" y="144"/>
                    <a:pt x="129" y="145"/>
                  </a:cubicBezTo>
                  <a:cubicBezTo>
                    <a:pt x="128" y="145"/>
                    <a:pt x="128" y="145"/>
                    <a:pt x="128" y="14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4"/>
                    <a:pt x="126" y="144"/>
                    <a:pt x="126" y="144"/>
                  </a:cubicBezTo>
                  <a:cubicBezTo>
                    <a:pt x="125" y="144"/>
                    <a:pt x="124" y="143"/>
                    <a:pt x="123" y="143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21" y="143"/>
                    <a:pt x="121" y="142"/>
                    <a:pt x="121" y="142"/>
                  </a:cubicBezTo>
                  <a:cubicBezTo>
                    <a:pt x="121" y="142"/>
                    <a:pt x="121" y="142"/>
                    <a:pt x="121" y="142"/>
                  </a:cubicBezTo>
                  <a:cubicBezTo>
                    <a:pt x="121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1"/>
                  </a:cubicBezTo>
                  <a:cubicBezTo>
                    <a:pt x="120" y="141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19" y="142"/>
                    <a:pt x="119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118" y="141"/>
                    <a:pt x="118" y="141"/>
                  </a:cubicBezTo>
                  <a:cubicBezTo>
                    <a:pt x="118" y="141"/>
                    <a:pt x="118" y="141"/>
                    <a:pt x="118" y="142"/>
                  </a:cubicBezTo>
                  <a:cubicBezTo>
                    <a:pt x="118" y="141"/>
                    <a:pt x="117" y="141"/>
                    <a:pt x="117" y="141"/>
                  </a:cubicBezTo>
                  <a:cubicBezTo>
                    <a:pt x="117" y="141"/>
                    <a:pt x="116" y="141"/>
                    <a:pt x="116" y="141"/>
                  </a:cubicBezTo>
                  <a:cubicBezTo>
                    <a:pt x="116" y="141"/>
                    <a:pt x="115" y="141"/>
                    <a:pt x="114" y="141"/>
                  </a:cubicBezTo>
                  <a:cubicBezTo>
                    <a:pt x="114" y="141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0"/>
                    <a:pt x="114" y="140"/>
                    <a:pt x="113" y="140"/>
                  </a:cubicBezTo>
                  <a:cubicBezTo>
                    <a:pt x="113" y="139"/>
                    <a:pt x="113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2" y="139"/>
                    <a:pt x="112" y="138"/>
                    <a:pt x="112" y="138"/>
                  </a:cubicBezTo>
                  <a:cubicBezTo>
                    <a:pt x="112" y="139"/>
                    <a:pt x="111" y="139"/>
                    <a:pt x="111" y="139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09" y="138"/>
                    <a:pt x="109" y="138"/>
                    <a:pt x="109" y="137"/>
                  </a:cubicBezTo>
                  <a:cubicBezTo>
                    <a:pt x="109" y="137"/>
                    <a:pt x="108" y="137"/>
                    <a:pt x="108" y="137"/>
                  </a:cubicBezTo>
                  <a:cubicBezTo>
                    <a:pt x="108" y="137"/>
                    <a:pt x="107" y="136"/>
                    <a:pt x="107" y="136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06" y="136"/>
                    <a:pt x="106" y="136"/>
                    <a:pt x="105" y="136"/>
                  </a:cubicBezTo>
                  <a:cubicBezTo>
                    <a:pt x="105" y="136"/>
                    <a:pt x="105" y="135"/>
                    <a:pt x="106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6" y="135"/>
                    <a:pt x="106" y="135"/>
                    <a:pt x="106" y="134"/>
                  </a:cubicBezTo>
                  <a:cubicBezTo>
                    <a:pt x="105" y="134"/>
                    <a:pt x="105" y="135"/>
                    <a:pt x="105" y="135"/>
                  </a:cubicBezTo>
                  <a:cubicBezTo>
                    <a:pt x="104" y="135"/>
                    <a:pt x="104" y="134"/>
                    <a:pt x="103" y="134"/>
                  </a:cubicBezTo>
                  <a:cubicBezTo>
                    <a:pt x="103" y="134"/>
                    <a:pt x="103" y="134"/>
                    <a:pt x="102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2" y="133"/>
                    <a:pt x="102" y="133"/>
                    <a:pt x="101" y="133"/>
                  </a:cubicBezTo>
                  <a:cubicBezTo>
                    <a:pt x="101" y="133"/>
                    <a:pt x="102" y="133"/>
                    <a:pt x="101" y="133"/>
                  </a:cubicBezTo>
                  <a:cubicBezTo>
                    <a:pt x="101" y="133"/>
                    <a:pt x="101" y="132"/>
                    <a:pt x="101" y="132"/>
                  </a:cubicBezTo>
                  <a:cubicBezTo>
                    <a:pt x="101" y="132"/>
                    <a:pt x="101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1" y="132"/>
                    <a:pt x="101" y="132"/>
                    <a:pt x="101" y="131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0"/>
                  </a:cubicBezTo>
                  <a:cubicBezTo>
                    <a:pt x="100" y="130"/>
                    <a:pt x="99" y="130"/>
                    <a:pt x="99" y="13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7" y="130"/>
                    <a:pt x="97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5" y="129"/>
                    <a:pt x="94" y="130"/>
                    <a:pt x="94" y="129"/>
                  </a:cubicBezTo>
                  <a:cubicBezTo>
                    <a:pt x="94" y="128"/>
                    <a:pt x="95" y="128"/>
                    <a:pt x="95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3" y="129"/>
                    <a:pt x="93" y="129"/>
                    <a:pt x="92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2" y="128"/>
                    <a:pt x="92" y="128"/>
                    <a:pt x="92" y="129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0" y="128"/>
                  </a:cubicBezTo>
                  <a:cubicBezTo>
                    <a:pt x="90" y="127"/>
                    <a:pt x="90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6"/>
                    <a:pt x="88" y="126"/>
                    <a:pt x="88" y="126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125"/>
                    <a:pt x="88" y="125"/>
                    <a:pt x="87" y="125"/>
                  </a:cubicBezTo>
                  <a:cubicBezTo>
                    <a:pt x="87" y="125"/>
                    <a:pt x="87" y="125"/>
                    <a:pt x="87" y="124"/>
                  </a:cubicBezTo>
                  <a:cubicBezTo>
                    <a:pt x="87" y="125"/>
                    <a:pt x="87" y="125"/>
                    <a:pt x="86" y="125"/>
                  </a:cubicBezTo>
                  <a:cubicBezTo>
                    <a:pt x="86" y="125"/>
                    <a:pt x="86" y="125"/>
                    <a:pt x="85" y="125"/>
                  </a:cubicBezTo>
                  <a:cubicBezTo>
                    <a:pt x="86" y="125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7" y="124"/>
                    <a:pt x="87" y="123"/>
                    <a:pt x="87" y="123"/>
                  </a:cubicBezTo>
                  <a:cubicBezTo>
                    <a:pt x="87" y="123"/>
                    <a:pt x="88" y="123"/>
                    <a:pt x="88" y="123"/>
                  </a:cubicBezTo>
                  <a:cubicBezTo>
                    <a:pt x="89" y="123"/>
                    <a:pt x="90" y="122"/>
                    <a:pt x="91" y="122"/>
                  </a:cubicBezTo>
                  <a:cubicBezTo>
                    <a:pt x="92" y="121"/>
                    <a:pt x="92" y="121"/>
                    <a:pt x="93" y="122"/>
                  </a:cubicBezTo>
                  <a:cubicBezTo>
                    <a:pt x="93" y="122"/>
                    <a:pt x="94" y="122"/>
                    <a:pt x="94" y="121"/>
                  </a:cubicBezTo>
                  <a:cubicBezTo>
                    <a:pt x="94" y="121"/>
                    <a:pt x="94" y="121"/>
                    <a:pt x="94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3" y="120"/>
                    <a:pt x="93" y="121"/>
                    <a:pt x="92" y="120"/>
                  </a:cubicBezTo>
                  <a:cubicBezTo>
                    <a:pt x="92" y="120"/>
                    <a:pt x="91" y="121"/>
                    <a:pt x="91" y="121"/>
                  </a:cubicBezTo>
                  <a:cubicBezTo>
                    <a:pt x="90" y="121"/>
                    <a:pt x="90" y="121"/>
                    <a:pt x="90" y="121"/>
                  </a:cubicBezTo>
                  <a:cubicBezTo>
                    <a:pt x="89" y="121"/>
                    <a:pt x="88" y="121"/>
                    <a:pt x="88" y="122"/>
                  </a:cubicBezTo>
                  <a:cubicBezTo>
                    <a:pt x="87" y="122"/>
                    <a:pt x="87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22"/>
                    <a:pt x="85" y="123"/>
                    <a:pt x="85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23"/>
                    <a:pt x="85" y="124"/>
                    <a:pt x="85" y="124"/>
                  </a:cubicBezTo>
                  <a:cubicBezTo>
                    <a:pt x="85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3" y="123"/>
                    <a:pt x="83" y="122"/>
                    <a:pt x="83" y="122"/>
                  </a:cubicBezTo>
                  <a:cubicBezTo>
                    <a:pt x="83" y="122"/>
                    <a:pt x="83" y="122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2" y="121"/>
                    <a:pt x="82" y="121"/>
                    <a:pt x="82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4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2" y="120"/>
                    <a:pt x="82" y="121"/>
                    <a:pt x="81" y="120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20"/>
                    <a:pt x="81" y="120"/>
                    <a:pt x="81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9"/>
                    <a:pt x="80" y="118"/>
                  </a:cubicBezTo>
                  <a:cubicBezTo>
                    <a:pt x="80" y="118"/>
                    <a:pt x="80" y="118"/>
                    <a:pt x="80" y="119"/>
                  </a:cubicBezTo>
                  <a:cubicBezTo>
                    <a:pt x="80" y="119"/>
                    <a:pt x="79" y="119"/>
                    <a:pt x="79" y="118"/>
                  </a:cubicBezTo>
                  <a:cubicBezTo>
                    <a:pt x="79" y="118"/>
                    <a:pt x="79" y="118"/>
                    <a:pt x="79" y="118"/>
                  </a:cubicBezTo>
                  <a:cubicBezTo>
                    <a:pt x="79" y="118"/>
                    <a:pt x="78" y="117"/>
                    <a:pt x="78" y="117"/>
                  </a:cubicBezTo>
                  <a:cubicBezTo>
                    <a:pt x="78" y="117"/>
                    <a:pt x="79" y="117"/>
                    <a:pt x="79" y="117"/>
                  </a:cubicBezTo>
                  <a:cubicBezTo>
                    <a:pt x="79" y="116"/>
                    <a:pt x="79" y="116"/>
                    <a:pt x="78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78" y="115"/>
                    <a:pt x="78" y="114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8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7" y="115"/>
                    <a:pt x="76" y="115"/>
                    <a:pt x="76" y="116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5" y="114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3"/>
                    <a:pt x="75" y="113"/>
                  </a:cubicBezTo>
                  <a:cubicBezTo>
                    <a:pt x="75" y="113"/>
                    <a:pt x="75" y="113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1"/>
                  </a:cubicBezTo>
                  <a:cubicBezTo>
                    <a:pt x="75" y="111"/>
                    <a:pt x="75" y="111"/>
                    <a:pt x="75" y="110"/>
                  </a:cubicBezTo>
                  <a:cubicBezTo>
                    <a:pt x="75" y="110"/>
                    <a:pt x="76" y="110"/>
                    <a:pt x="76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7" y="109"/>
                  </a:cubicBezTo>
                  <a:cubicBezTo>
                    <a:pt x="76" y="109"/>
                    <a:pt x="76" y="110"/>
                    <a:pt x="76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10"/>
                    <a:pt x="77" y="110"/>
                    <a:pt x="78" y="110"/>
                  </a:cubicBezTo>
                  <a:cubicBezTo>
                    <a:pt x="77" y="110"/>
                    <a:pt x="77" y="109"/>
                    <a:pt x="77" y="109"/>
                  </a:cubicBezTo>
                  <a:cubicBezTo>
                    <a:pt x="77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09"/>
                    <a:pt x="79" y="109"/>
                    <a:pt x="80" y="108"/>
                  </a:cubicBezTo>
                  <a:cubicBezTo>
                    <a:pt x="80" y="108"/>
                    <a:pt x="80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2" y="108"/>
                    <a:pt x="82" y="108"/>
                    <a:pt x="83" y="108"/>
                  </a:cubicBezTo>
                  <a:cubicBezTo>
                    <a:pt x="83" y="107"/>
                    <a:pt x="83" y="107"/>
                    <a:pt x="84" y="107"/>
                  </a:cubicBezTo>
                  <a:cubicBezTo>
                    <a:pt x="84" y="107"/>
                    <a:pt x="85" y="107"/>
                    <a:pt x="85" y="107"/>
                  </a:cubicBezTo>
                  <a:cubicBezTo>
                    <a:pt x="85" y="107"/>
                    <a:pt x="86" y="106"/>
                    <a:pt x="86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5" y="107"/>
                    <a:pt x="85" y="108"/>
                    <a:pt x="84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5" y="109"/>
                    <a:pt x="84" y="109"/>
                    <a:pt x="84" y="109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4" y="111"/>
                    <a:pt x="84" y="111"/>
                  </a:cubicBezTo>
                  <a:cubicBezTo>
                    <a:pt x="84" y="110"/>
                    <a:pt x="85" y="110"/>
                    <a:pt x="85" y="110"/>
                  </a:cubicBezTo>
                  <a:cubicBezTo>
                    <a:pt x="85" y="110"/>
                    <a:pt x="86" y="110"/>
                    <a:pt x="86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7"/>
                    <a:pt x="90" y="107"/>
                    <a:pt x="91" y="10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2" y="107"/>
                    <a:pt x="92" y="107"/>
                    <a:pt x="93" y="107"/>
                  </a:cubicBezTo>
                  <a:cubicBezTo>
                    <a:pt x="93" y="107"/>
                    <a:pt x="92" y="107"/>
                    <a:pt x="92" y="107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3" y="107"/>
                    <a:pt x="94" y="107"/>
                    <a:pt x="94" y="106"/>
                  </a:cubicBezTo>
                  <a:cubicBezTo>
                    <a:pt x="94" y="106"/>
                    <a:pt x="95" y="106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6" y="106"/>
                    <a:pt x="96" y="106"/>
                    <a:pt x="97" y="106"/>
                  </a:cubicBezTo>
                  <a:cubicBezTo>
                    <a:pt x="97" y="105"/>
                    <a:pt x="97" y="106"/>
                    <a:pt x="97" y="106"/>
                  </a:cubicBezTo>
                  <a:cubicBezTo>
                    <a:pt x="98" y="106"/>
                    <a:pt x="98" y="106"/>
                    <a:pt x="99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06"/>
                    <a:pt x="100" y="106"/>
                    <a:pt x="100" y="106"/>
                  </a:cubicBezTo>
                  <a:cubicBezTo>
                    <a:pt x="100" y="106"/>
                    <a:pt x="101" y="106"/>
                    <a:pt x="101" y="106"/>
                  </a:cubicBezTo>
                  <a:cubicBezTo>
                    <a:pt x="101" y="106"/>
                    <a:pt x="102" y="106"/>
                    <a:pt x="102" y="105"/>
                  </a:cubicBezTo>
                  <a:cubicBezTo>
                    <a:pt x="102" y="105"/>
                    <a:pt x="102" y="105"/>
                    <a:pt x="103" y="105"/>
                  </a:cubicBezTo>
                  <a:cubicBezTo>
                    <a:pt x="103" y="104"/>
                    <a:pt x="104" y="104"/>
                    <a:pt x="103" y="103"/>
                  </a:cubicBezTo>
                  <a:cubicBezTo>
                    <a:pt x="103" y="103"/>
                    <a:pt x="103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2"/>
                    <a:pt x="102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98" y="103"/>
                    <a:pt x="97" y="103"/>
                    <a:pt x="96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5" y="103"/>
                    <a:pt x="95" y="103"/>
                    <a:pt x="95" y="102"/>
                  </a:cubicBezTo>
                  <a:cubicBezTo>
                    <a:pt x="95" y="102"/>
                    <a:pt x="95" y="102"/>
                    <a:pt x="94" y="102"/>
                  </a:cubicBezTo>
                  <a:cubicBezTo>
                    <a:pt x="94" y="102"/>
                    <a:pt x="94" y="102"/>
                    <a:pt x="93" y="102"/>
                  </a:cubicBezTo>
                  <a:cubicBezTo>
                    <a:pt x="93" y="102"/>
                    <a:pt x="92" y="102"/>
                    <a:pt x="92" y="102"/>
                  </a:cubicBezTo>
                  <a:cubicBezTo>
                    <a:pt x="92" y="103"/>
                    <a:pt x="91" y="102"/>
                    <a:pt x="91" y="102"/>
                  </a:cubicBezTo>
                  <a:cubicBezTo>
                    <a:pt x="91" y="102"/>
                    <a:pt x="91" y="101"/>
                    <a:pt x="92" y="101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2" y="101"/>
                    <a:pt x="91" y="101"/>
                    <a:pt x="91" y="101"/>
                  </a:cubicBezTo>
                  <a:cubicBezTo>
                    <a:pt x="91" y="101"/>
                    <a:pt x="90" y="101"/>
                    <a:pt x="90" y="102"/>
                  </a:cubicBezTo>
                  <a:cubicBezTo>
                    <a:pt x="90" y="102"/>
                    <a:pt x="90" y="102"/>
                    <a:pt x="91" y="102"/>
                  </a:cubicBezTo>
                  <a:cubicBezTo>
                    <a:pt x="90" y="102"/>
                    <a:pt x="90" y="102"/>
                    <a:pt x="89" y="103"/>
                  </a:cubicBezTo>
                  <a:cubicBezTo>
                    <a:pt x="89" y="103"/>
                    <a:pt x="89" y="104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4"/>
                    <a:pt x="86" y="105"/>
                    <a:pt x="85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5" y="104"/>
                    <a:pt x="85" y="103"/>
                    <a:pt x="85" y="103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3" y="104"/>
                    <a:pt x="83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1" y="104"/>
                    <a:pt x="81" y="104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4"/>
                    <a:pt x="79" y="104"/>
                  </a:cubicBezTo>
                  <a:cubicBezTo>
                    <a:pt x="79" y="104"/>
                    <a:pt x="78" y="104"/>
                    <a:pt x="78" y="104"/>
                  </a:cubicBezTo>
                  <a:cubicBezTo>
                    <a:pt x="77" y="104"/>
                    <a:pt x="76" y="104"/>
                    <a:pt x="76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5" y="103"/>
                    <a:pt x="75" y="103"/>
                    <a:pt x="74" y="103"/>
                  </a:cubicBezTo>
                  <a:cubicBezTo>
                    <a:pt x="74" y="103"/>
                    <a:pt x="74" y="103"/>
                    <a:pt x="73" y="103"/>
                  </a:cubicBezTo>
                  <a:cubicBezTo>
                    <a:pt x="73" y="103"/>
                    <a:pt x="73" y="102"/>
                    <a:pt x="72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2"/>
                    <a:pt x="71" y="102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1" y="101"/>
                    <a:pt x="71" y="100"/>
                  </a:cubicBezTo>
                  <a:cubicBezTo>
                    <a:pt x="71" y="100"/>
                    <a:pt x="72" y="100"/>
                    <a:pt x="72" y="100"/>
                  </a:cubicBezTo>
                  <a:cubicBezTo>
                    <a:pt x="71" y="100"/>
                    <a:pt x="72" y="100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8"/>
                    <a:pt x="72" y="98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74" y="98"/>
                    <a:pt x="74" y="97"/>
                    <a:pt x="74" y="97"/>
                  </a:cubicBezTo>
                  <a:cubicBezTo>
                    <a:pt x="74" y="97"/>
                    <a:pt x="75" y="96"/>
                    <a:pt x="75" y="96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6" y="95"/>
                    <a:pt x="77" y="96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5"/>
                    <a:pt x="77" y="95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8" y="93"/>
                    <a:pt x="78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9" y="92"/>
                    <a:pt x="79" y="92"/>
                  </a:cubicBezTo>
                  <a:cubicBezTo>
                    <a:pt x="79" y="92"/>
                    <a:pt x="80" y="92"/>
                    <a:pt x="80" y="92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1" y="91"/>
                    <a:pt x="81" y="91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2" y="89"/>
                  </a:cubicBezTo>
                  <a:cubicBezTo>
                    <a:pt x="82" y="89"/>
                    <a:pt x="82" y="89"/>
                    <a:pt x="82" y="89"/>
                  </a:cubicBezTo>
                  <a:cubicBezTo>
                    <a:pt x="82" y="89"/>
                    <a:pt x="81" y="89"/>
                    <a:pt x="81" y="89"/>
                  </a:cubicBezTo>
                  <a:cubicBezTo>
                    <a:pt x="82" y="88"/>
                    <a:pt x="82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87"/>
                    <a:pt x="84" y="87"/>
                    <a:pt x="84" y="87"/>
                  </a:cubicBezTo>
                  <a:cubicBezTo>
                    <a:pt x="85" y="87"/>
                    <a:pt x="85" y="87"/>
                    <a:pt x="85" y="86"/>
                  </a:cubicBezTo>
                  <a:cubicBezTo>
                    <a:pt x="86" y="86"/>
                    <a:pt x="87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9" y="85"/>
                    <a:pt x="89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2" y="83"/>
                    <a:pt x="92" y="83"/>
                  </a:cubicBezTo>
                  <a:cubicBezTo>
                    <a:pt x="93" y="83"/>
                    <a:pt x="94" y="83"/>
                    <a:pt x="95" y="83"/>
                  </a:cubicBezTo>
                  <a:cubicBezTo>
                    <a:pt x="95" y="83"/>
                    <a:pt x="95" y="83"/>
                    <a:pt x="95" y="82"/>
                  </a:cubicBezTo>
                  <a:cubicBezTo>
                    <a:pt x="95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1"/>
                    <a:pt x="98" y="81"/>
                  </a:cubicBezTo>
                  <a:cubicBezTo>
                    <a:pt x="99" y="81"/>
                    <a:pt x="99" y="81"/>
                    <a:pt x="100" y="81"/>
                  </a:cubicBezTo>
                  <a:cubicBezTo>
                    <a:pt x="100" y="80"/>
                    <a:pt x="100" y="80"/>
                    <a:pt x="101" y="81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2" y="81"/>
                    <a:pt x="102" y="81"/>
                    <a:pt x="102" y="80"/>
                  </a:cubicBezTo>
                  <a:cubicBezTo>
                    <a:pt x="103" y="79"/>
                    <a:pt x="103" y="80"/>
                    <a:pt x="104" y="80"/>
                  </a:cubicBezTo>
                  <a:cubicBezTo>
                    <a:pt x="105" y="80"/>
                    <a:pt x="105" y="80"/>
                    <a:pt x="105" y="79"/>
                  </a:cubicBezTo>
                  <a:cubicBezTo>
                    <a:pt x="106" y="79"/>
                    <a:pt x="106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8" y="79"/>
                    <a:pt x="108" y="79"/>
                    <a:pt x="109" y="78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10" y="78"/>
                    <a:pt x="110" y="78"/>
                    <a:pt x="111" y="77"/>
                  </a:cubicBezTo>
                  <a:cubicBezTo>
                    <a:pt x="111" y="77"/>
                    <a:pt x="112" y="77"/>
                    <a:pt x="112" y="77"/>
                  </a:cubicBezTo>
                  <a:cubicBezTo>
                    <a:pt x="113" y="77"/>
                    <a:pt x="113" y="76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76"/>
                    <a:pt x="116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8" y="75"/>
                    <a:pt x="118" y="74"/>
                    <a:pt x="118" y="74"/>
                  </a:cubicBezTo>
                  <a:cubicBezTo>
                    <a:pt x="119" y="74"/>
                    <a:pt x="119" y="73"/>
                    <a:pt x="120" y="73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1" y="74"/>
                    <a:pt x="121" y="74"/>
                  </a:cubicBezTo>
                  <a:cubicBezTo>
                    <a:pt x="121" y="74"/>
                    <a:pt x="121" y="74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2" y="73"/>
                    <a:pt x="122" y="73"/>
                  </a:cubicBezTo>
                  <a:cubicBezTo>
                    <a:pt x="123" y="73"/>
                    <a:pt x="123" y="73"/>
                    <a:pt x="124" y="72"/>
                  </a:cubicBezTo>
                  <a:cubicBezTo>
                    <a:pt x="124" y="72"/>
                    <a:pt x="124" y="72"/>
                    <a:pt x="124" y="71"/>
                  </a:cubicBezTo>
                  <a:cubicBezTo>
                    <a:pt x="125" y="71"/>
                    <a:pt x="125" y="71"/>
                    <a:pt x="126" y="71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7" y="71"/>
                    <a:pt x="127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1"/>
                  </a:cubicBezTo>
                  <a:cubicBezTo>
                    <a:pt x="128" y="70"/>
                    <a:pt x="129" y="70"/>
                    <a:pt x="129" y="70"/>
                  </a:cubicBezTo>
                  <a:cubicBezTo>
                    <a:pt x="129" y="70"/>
                    <a:pt x="129" y="70"/>
                    <a:pt x="128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30" y="69"/>
                    <a:pt x="130" y="69"/>
                  </a:cubicBezTo>
                  <a:cubicBezTo>
                    <a:pt x="130" y="69"/>
                    <a:pt x="130" y="69"/>
                    <a:pt x="131" y="70"/>
                  </a:cubicBezTo>
                  <a:cubicBezTo>
                    <a:pt x="130" y="70"/>
                    <a:pt x="130" y="70"/>
                    <a:pt x="130" y="71"/>
                  </a:cubicBezTo>
                  <a:cubicBezTo>
                    <a:pt x="130" y="71"/>
                    <a:pt x="131" y="71"/>
                    <a:pt x="132" y="71"/>
                  </a:cubicBezTo>
                  <a:cubicBezTo>
                    <a:pt x="132" y="71"/>
                    <a:pt x="131" y="71"/>
                    <a:pt x="131" y="71"/>
                  </a:cubicBezTo>
                  <a:cubicBezTo>
                    <a:pt x="132" y="71"/>
                    <a:pt x="132" y="72"/>
                    <a:pt x="132" y="72"/>
                  </a:cubicBezTo>
                  <a:cubicBezTo>
                    <a:pt x="132" y="71"/>
                    <a:pt x="133" y="71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3" y="70"/>
                    <a:pt x="133" y="69"/>
                    <a:pt x="133" y="69"/>
                  </a:cubicBezTo>
                  <a:cubicBezTo>
                    <a:pt x="133" y="69"/>
                    <a:pt x="132" y="69"/>
                    <a:pt x="132" y="69"/>
                  </a:cubicBezTo>
                  <a:cubicBezTo>
                    <a:pt x="132" y="69"/>
                    <a:pt x="133" y="69"/>
                    <a:pt x="133" y="68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34" y="68"/>
                    <a:pt x="134" y="68"/>
                    <a:pt x="135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6" y="68"/>
                    <a:pt x="136" y="68"/>
                    <a:pt x="137" y="68"/>
                  </a:cubicBezTo>
                  <a:cubicBezTo>
                    <a:pt x="137" y="68"/>
                    <a:pt x="138" y="68"/>
                    <a:pt x="138" y="68"/>
                  </a:cubicBezTo>
                  <a:cubicBezTo>
                    <a:pt x="138" y="68"/>
                    <a:pt x="138" y="68"/>
                    <a:pt x="139" y="68"/>
                  </a:cubicBezTo>
                  <a:cubicBezTo>
                    <a:pt x="138" y="68"/>
                    <a:pt x="138" y="68"/>
                    <a:pt x="138" y="67"/>
                  </a:cubicBezTo>
                  <a:cubicBezTo>
                    <a:pt x="138" y="67"/>
                    <a:pt x="138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9" y="67"/>
                    <a:pt x="139" y="67"/>
                    <a:pt x="140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9"/>
                    <a:pt x="139" y="69"/>
                    <a:pt x="138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8" y="70"/>
                    <a:pt x="139" y="70"/>
                    <a:pt x="138" y="7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8" y="71"/>
                    <a:pt x="138" y="72"/>
                    <a:pt x="138" y="72"/>
                  </a:cubicBezTo>
                  <a:cubicBezTo>
                    <a:pt x="138" y="72"/>
                    <a:pt x="138" y="72"/>
                    <a:pt x="137" y="72"/>
                  </a:cubicBezTo>
                  <a:cubicBezTo>
                    <a:pt x="138" y="72"/>
                    <a:pt x="138" y="72"/>
                    <a:pt x="138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38" y="73"/>
                    <a:pt x="138" y="73"/>
                    <a:pt x="138" y="74"/>
                  </a:cubicBezTo>
                  <a:cubicBezTo>
                    <a:pt x="138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5"/>
                    <a:pt x="139" y="75"/>
                    <a:pt x="140" y="76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7"/>
                    <a:pt x="139" y="76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0" y="77"/>
                  </a:cubicBezTo>
                  <a:cubicBezTo>
                    <a:pt x="140" y="77"/>
                    <a:pt x="140" y="77"/>
                    <a:pt x="141" y="77"/>
                  </a:cubicBezTo>
                  <a:cubicBezTo>
                    <a:pt x="141" y="77"/>
                    <a:pt x="141" y="78"/>
                    <a:pt x="141" y="78"/>
                  </a:cubicBezTo>
                  <a:cubicBezTo>
                    <a:pt x="141" y="78"/>
                    <a:pt x="141" y="78"/>
                    <a:pt x="141" y="78"/>
                  </a:cubicBezTo>
                  <a:cubicBezTo>
                    <a:pt x="142" y="78"/>
                    <a:pt x="143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6" y="79"/>
                    <a:pt x="146" y="79"/>
                    <a:pt x="147" y="79"/>
                  </a:cubicBezTo>
                  <a:cubicBezTo>
                    <a:pt x="147" y="79"/>
                    <a:pt x="147" y="78"/>
                    <a:pt x="148" y="78"/>
                  </a:cubicBezTo>
                  <a:cubicBezTo>
                    <a:pt x="149" y="79"/>
                    <a:pt x="149" y="78"/>
                    <a:pt x="150" y="78"/>
                  </a:cubicBezTo>
                  <a:cubicBezTo>
                    <a:pt x="150" y="77"/>
                    <a:pt x="150" y="77"/>
                    <a:pt x="151" y="77"/>
                  </a:cubicBezTo>
                  <a:cubicBezTo>
                    <a:pt x="151" y="77"/>
                    <a:pt x="151" y="76"/>
                    <a:pt x="152" y="76"/>
                  </a:cubicBezTo>
                  <a:cubicBezTo>
                    <a:pt x="152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2" y="75"/>
                    <a:pt x="152" y="75"/>
                    <a:pt x="152" y="74"/>
                  </a:cubicBezTo>
                  <a:cubicBezTo>
                    <a:pt x="152" y="74"/>
                    <a:pt x="153" y="74"/>
                    <a:pt x="153" y="74"/>
                  </a:cubicBezTo>
                  <a:cubicBezTo>
                    <a:pt x="153" y="74"/>
                    <a:pt x="153" y="74"/>
                    <a:pt x="152" y="74"/>
                  </a:cubicBezTo>
                  <a:cubicBezTo>
                    <a:pt x="153" y="74"/>
                    <a:pt x="153" y="74"/>
                    <a:pt x="153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4" y="72"/>
                    <a:pt x="154" y="73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3" y="72"/>
                    <a:pt x="153" y="71"/>
                    <a:pt x="153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3" y="70"/>
                    <a:pt x="153" y="70"/>
                    <a:pt x="154" y="70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3" y="69"/>
                    <a:pt x="153" y="69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53" y="68"/>
                    <a:pt x="153" y="67"/>
                    <a:pt x="153" y="67"/>
                  </a:cubicBezTo>
                  <a:cubicBezTo>
                    <a:pt x="153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3" y="67"/>
                    <a:pt x="153" y="67"/>
                  </a:cubicBezTo>
                  <a:cubicBezTo>
                    <a:pt x="153" y="67"/>
                    <a:pt x="153" y="67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6"/>
                    <a:pt x="152" y="66"/>
                    <a:pt x="152" y="66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1" y="65"/>
                    <a:pt x="150" y="65"/>
                    <a:pt x="151" y="64"/>
                  </a:cubicBezTo>
                  <a:cubicBezTo>
                    <a:pt x="151" y="64"/>
                    <a:pt x="151" y="64"/>
                    <a:pt x="152" y="64"/>
                  </a:cubicBezTo>
                  <a:cubicBezTo>
                    <a:pt x="153" y="64"/>
                    <a:pt x="153" y="63"/>
                    <a:pt x="153" y="63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2" y="62"/>
                    <a:pt x="152" y="62"/>
                    <a:pt x="153" y="62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152" y="61"/>
                    <a:pt x="152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2" y="60"/>
                    <a:pt x="152" y="60"/>
                    <a:pt x="152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59"/>
                    <a:pt x="152" y="59"/>
                    <a:pt x="152" y="59"/>
                  </a:cubicBezTo>
                  <a:cubicBezTo>
                    <a:pt x="152" y="58"/>
                    <a:pt x="152" y="58"/>
                    <a:pt x="151" y="58"/>
                  </a:cubicBezTo>
                  <a:cubicBezTo>
                    <a:pt x="151" y="58"/>
                    <a:pt x="151" y="58"/>
                    <a:pt x="150" y="57"/>
                  </a:cubicBezTo>
                  <a:cubicBezTo>
                    <a:pt x="150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2" y="57"/>
                    <a:pt x="152" y="57"/>
                    <a:pt x="152" y="57"/>
                  </a:cubicBezTo>
                  <a:cubicBezTo>
                    <a:pt x="152" y="57"/>
                    <a:pt x="152" y="57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3" y="56"/>
                    <a:pt x="153" y="56"/>
                  </a:cubicBezTo>
                  <a:cubicBezTo>
                    <a:pt x="153" y="56"/>
                    <a:pt x="152" y="56"/>
                    <a:pt x="152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1" y="56"/>
                    <a:pt x="151" y="56"/>
                    <a:pt x="151" y="55"/>
                  </a:cubicBezTo>
                  <a:cubicBezTo>
                    <a:pt x="151" y="55"/>
                    <a:pt x="151" y="55"/>
                    <a:pt x="151" y="55"/>
                  </a:cubicBezTo>
                  <a:cubicBezTo>
                    <a:pt x="151" y="55"/>
                    <a:pt x="150" y="55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6"/>
                    <a:pt x="150" y="57"/>
                    <a:pt x="150" y="57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0" y="57"/>
                    <a:pt x="149" y="57"/>
                    <a:pt x="149" y="57"/>
                  </a:cubicBezTo>
                  <a:cubicBezTo>
                    <a:pt x="149" y="57"/>
                    <a:pt x="149" y="57"/>
                    <a:pt x="148" y="57"/>
                  </a:cubicBezTo>
                  <a:cubicBezTo>
                    <a:pt x="148" y="57"/>
                    <a:pt x="148" y="56"/>
                    <a:pt x="148" y="56"/>
                  </a:cubicBezTo>
                  <a:cubicBezTo>
                    <a:pt x="148" y="56"/>
                    <a:pt x="147" y="56"/>
                    <a:pt x="147" y="56"/>
                  </a:cubicBezTo>
                  <a:cubicBezTo>
                    <a:pt x="147" y="56"/>
                    <a:pt x="146" y="56"/>
                    <a:pt x="146" y="56"/>
                  </a:cubicBezTo>
                  <a:cubicBezTo>
                    <a:pt x="146" y="56"/>
                    <a:pt x="147" y="56"/>
                    <a:pt x="147" y="55"/>
                  </a:cubicBezTo>
                  <a:cubicBezTo>
                    <a:pt x="146" y="56"/>
                    <a:pt x="146" y="55"/>
                    <a:pt x="145" y="55"/>
                  </a:cubicBezTo>
                  <a:cubicBezTo>
                    <a:pt x="145" y="56"/>
                    <a:pt x="145" y="56"/>
                    <a:pt x="146" y="56"/>
                  </a:cubicBezTo>
                  <a:cubicBezTo>
                    <a:pt x="145" y="56"/>
                    <a:pt x="145" y="56"/>
                    <a:pt x="144" y="57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57"/>
                    <a:pt x="144" y="57"/>
                    <a:pt x="144" y="57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3" y="58"/>
                    <a:pt x="143" y="59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2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1" y="58"/>
                    <a:pt x="141" y="58"/>
                    <a:pt x="140" y="58"/>
                  </a:cubicBezTo>
                  <a:cubicBezTo>
                    <a:pt x="140" y="58"/>
                    <a:pt x="141" y="59"/>
                    <a:pt x="141" y="59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0"/>
                    <a:pt x="141" y="60"/>
                    <a:pt x="142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60"/>
                    <a:pt x="141" y="60"/>
                    <a:pt x="141" y="60"/>
                  </a:cubicBezTo>
                  <a:cubicBezTo>
                    <a:pt x="141" y="61"/>
                    <a:pt x="140" y="61"/>
                    <a:pt x="140" y="61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38" y="61"/>
                    <a:pt x="138" y="61"/>
                    <a:pt x="137" y="61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7" y="61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6" y="61"/>
                    <a:pt x="136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5" y="62"/>
                    <a:pt x="135" y="62"/>
                    <a:pt x="135" y="61"/>
                  </a:cubicBezTo>
                  <a:cubicBezTo>
                    <a:pt x="135" y="61"/>
                    <a:pt x="136" y="61"/>
                    <a:pt x="136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2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3" y="62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2" y="63"/>
                    <a:pt x="132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1" y="64"/>
                    <a:pt x="130" y="64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8" y="66"/>
                    <a:pt x="129" y="65"/>
                    <a:pt x="129" y="66"/>
                  </a:cubicBezTo>
                  <a:cubicBezTo>
                    <a:pt x="129" y="66"/>
                    <a:pt x="128" y="66"/>
                    <a:pt x="128" y="66"/>
                  </a:cubicBezTo>
                  <a:cubicBezTo>
                    <a:pt x="127" y="66"/>
                    <a:pt x="127" y="67"/>
                    <a:pt x="126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4" y="66"/>
                    <a:pt x="124" y="66"/>
                    <a:pt x="123" y="67"/>
                  </a:cubicBezTo>
                  <a:cubicBezTo>
                    <a:pt x="123" y="67"/>
                    <a:pt x="124" y="67"/>
                    <a:pt x="124" y="68"/>
                  </a:cubicBezTo>
                  <a:cubicBezTo>
                    <a:pt x="123" y="68"/>
                    <a:pt x="122" y="68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1" y="69"/>
                    <a:pt x="120" y="69"/>
                  </a:cubicBezTo>
                  <a:cubicBezTo>
                    <a:pt x="120" y="70"/>
                    <a:pt x="120" y="70"/>
                    <a:pt x="120" y="70"/>
                  </a:cubicBezTo>
                  <a:cubicBezTo>
                    <a:pt x="119" y="70"/>
                    <a:pt x="119" y="70"/>
                    <a:pt x="118" y="70"/>
                  </a:cubicBezTo>
                  <a:cubicBezTo>
                    <a:pt x="118" y="70"/>
                    <a:pt x="118" y="70"/>
                    <a:pt x="117" y="70"/>
                  </a:cubicBezTo>
                  <a:cubicBezTo>
                    <a:pt x="117" y="70"/>
                    <a:pt x="117" y="70"/>
                    <a:pt x="117" y="70"/>
                  </a:cubicBezTo>
                  <a:cubicBezTo>
                    <a:pt x="117" y="70"/>
                    <a:pt x="117" y="70"/>
                    <a:pt x="117" y="71"/>
                  </a:cubicBezTo>
                  <a:cubicBezTo>
                    <a:pt x="117" y="71"/>
                    <a:pt x="116" y="71"/>
                    <a:pt x="116" y="71"/>
                  </a:cubicBezTo>
                  <a:cubicBezTo>
                    <a:pt x="116" y="71"/>
                    <a:pt x="116" y="71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3" y="72"/>
                    <a:pt x="113" y="72"/>
                    <a:pt x="112" y="72"/>
                  </a:cubicBezTo>
                  <a:cubicBezTo>
                    <a:pt x="112" y="72"/>
                    <a:pt x="112" y="72"/>
                    <a:pt x="113" y="73"/>
                  </a:cubicBezTo>
                  <a:cubicBezTo>
                    <a:pt x="112" y="73"/>
                    <a:pt x="112" y="73"/>
                    <a:pt x="111" y="73"/>
                  </a:cubicBezTo>
                  <a:cubicBezTo>
                    <a:pt x="111" y="73"/>
                    <a:pt x="111" y="73"/>
                    <a:pt x="110" y="73"/>
                  </a:cubicBezTo>
                  <a:cubicBezTo>
                    <a:pt x="110" y="73"/>
                    <a:pt x="110" y="74"/>
                    <a:pt x="109" y="74"/>
                  </a:cubicBezTo>
                  <a:cubicBezTo>
                    <a:pt x="109" y="74"/>
                    <a:pt x="109" y="74"/>
                    <a:pt x="108" y="74"/>
                  </a:cubicBezTo>
                  <a:cubicBezTo>
                    <a:pt x="108" y="74"/>
                    <a:pt x="108" y="74"/>
                    <a:pt x="107" y="74"/>
                  </a:cubicBezTo>
                  <a:cubicBezTo>
                    <a:pt x="107" y="74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5" y="75"/>
                    <a:pt x="105" y="75"/>
                  </a:cubicBezTo>
                  <a:cubicBezTo>
                    <a:pt x="105" y="75"/>
                    <a:pt x="104" y="75"/>
                    <a:pt x="104" y="75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6"/>
                    <a:pt x="102" y="76"/>
                    <a:pt x="102" y="76"/>
                  </a:cubicBezTo>
                  <a:cubicBezTo>
                    <a:pt x="102" y="76"/>
                    <a:pt x="101" y="76"/>
                    <a:pt x="100" y="76"/>
                  </a:cubicBezTo>
                  <a:cubicBezTo>
                    <a:pt x="100" y="76"/>
                    <a:pt x="99" y="76"/>
                    <a:pt x="99" y="76"/>
                  </a:cubicBezTo>
                  <a:cubicBezTo>
                    <a:pt x="98" y="77"/>
                    <a:pt x="97" y="76"/>
                    <a:pt x="97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6"/>
                    <a:pt x="96" y="77"/>
                  </a:cubicBezTo>
                  <a:cubicBezTo>
                    <a:pt x="96" y="76"/>
                    <a:pt x="96" y="77"/>
                    <a:pt x="95" y="76"/>
                  </a:cubicBezTo>
                  <a:cubicBezTo>
                    <a:pt x="95" y="76"/>
                    <a:pt x="94" y="76"/>
                    <a:pt x="94" y="76"/>
                  </a:cubicBezTo>
                  <a:cubicBezTo>
                    <a:pt x="94" y="76"/>
                    <a:pt x="94" y="76"/>
                    <a:pt x="95" y="75"/>
                  </a:cubicBezTo>
                  <a:cubicBezTo>
                    <a:pt x="94" y="75"/>
                    <a:pt x="94" y="75"/>
                    <a:pt x="93" y="76"/>
                  </a:cubicBezTo>
                  <a:cubicBezTo>
                    <a:pt x="93" y="76"/>
                    <a:pt x="93" y="76"/>
                    <a:pt x="92" y="76"/>
                  </a:cubicBezTo>
                  <a:cubicBezTo>
                    <a:pt x="92" y="76"/>
                    <a:pt x="91" y="76"/>
                    <a:pt x="91" y="77"/>
                  </a:cubicBezTo>
                  <a:cubicBezTo>
                    <a:pt x="91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9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7" y="77"/>
                    <a:pt x="87" y="77"/>
                    <a:pt x="86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5" y="78"/>
                    <a:pt x="85" y="78"/>
                    <a:pt x="84" y="78"/>
                  </a:cubicBezTo>
                  <a:cubicBezTo>
                    <a:pt x="84" y="78"/>
                    <a:pt x="83" y="78"/>
                    <a:pt x="83" y="78"/>
                  </a:cubicBezTo>
                  <a:cubicBezTo>
                    <a:pt x="83" y="78"/>
                    <a:pt x="83" y="78"/>
                    <a:pt x="84" y="78"/>
                  </a:cubicBezTo>
                  <a:cubicBezTo>
                    <a:pt x="82" y="79"/>
                    <a:pt x="82" y="78"/>
                    <a:pt x="81" y="78"/>
                  </a:cubicBezTo>
                  <a:cubicBezTo>
                    <a:pt x="81" y="78"/>
                    <a:pt x="81" y="78"/>
                    <a:pt x="81" y="77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0" y="77"/>
                    <a:pt x="80" y="77"/>
                    <a:pt x="80" y="76"/>
                  </a:cubicBezTo>
                  <a:cubicBezTo>
                    <a:pt x="80" y="76"/>
                    <a:pt x="80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1" y="77"/>
                    <a:pt x="81" y="76"/>
                    <a:pt x="81" y="76"/>
                  </a:cubicBezTo>
                  <a:cubicBezTo>
                    <a:pt x="81" y="76"/>
                    <a:pt x="82" y="76"/>
                    <a:pt x="82" y="76"/>
                  </a:cubicBezTo>
                  <a:cubicBezTo>
                    <a:pt x="82" y="75"/>
                    <a:pt x="83" y="75"/>
                    <a:pt x="82" y="75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83" y="74"/>
                    <a:pt x="84" y="74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4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2"/>
                    <a:pt x="86" y="72"/>
                  </a:cubicBezTo>
                  <a:cubicBezTo>
                    <a:pt x="87" y="72"/>
                    <a:pt x="88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90" y="71"/>
                    <a:pt x="90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0"/>
                    <a:pt x="91" y="70"/>
                    <a:pt x="90" y="69"/>
                  </a:cubicBezTo>
                  <a:cubicBezTo>
                    <a:pt x="91" y="69"/>
                    <a:pt x="92" y="69"/>
                    <a:pt x="92" y="68"/>
                  </a:cubicBezTo>
                  <a:cubicBezTo>
                    <a:pt x="92" y="68"/>
                    <a:pt x="93" y="68"/>
                    <a:pt x="93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4" y="68"/>
                    <a:pt x="94" y="68"/>
                    <a:pt x="94" y="67"/>
                  </a:cubicBezTo>
                  <a:cubicBezTo>
                    <a:pt x="94" y="67"/>
                    <a:pt x="94" y="67"/>
                    <a:pt x="95" y="67"/>
                  </a:cubicBezTo>
                  <a:cubicBezTo>
                    <a:pt x="95" y="67"/>
                    <a:pt x="96" y="67"/>
                    <a:pt x="97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5"/>
                    <a:pt x="100" y="65"/>
                    <a:pt x="101" y="65"/>
                  </a:cubicBezTo>
                  <a:cubicBezTo>
                    <a:pt x="101" y="64"/>
                    <a:pt x="101" y="64"/>
                    <a:pt x="102" y="63"/>
                  </a:cubicBezTo>
                  <a:cubicBezTo>
                    <a:pt x="102" y="63"/>
                    <a:pt x="102" y="63"/>
                    <a:pt x="101" y="63"/>
                  </a:cubicBezTo>
                  <a:cubicBezTo>
                    <a:pt x="102" y="63"/>
                    <a:pt x="103" y="63"/>
                    <a:pt x="104" y="63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04" y="63"/>
                    <a:pt x="103" y="63"/>
                    <a:pt x="103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1"/>
                    <a:pt x="105" y="62"/>
                  </a:cubicBezTo>
                  <a:cubicBezTo>
                    <a:pt x="105" y="62"/>
                    <a:pt x="106" y="61"/>
                    <a:pt x="107" y="61"/>
                  </a:cubicBezTo>
                  <a:cubicBezTo>
                    <a:pt x="107" y="60"/>
                    <a:pt x="106" y="60"/>
                    <a:pt x="106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58"/>
                    <a:pt x="109" y="58"/>
                  </a:cubicBezTo>
                  <a:cubicBezTo>
                    <a:pt x="110" y="58"/>
                    <a:pt x="111" y="58"/>
                    <a:pt x="112" y="58"/>
                  </a:cubicBezTo>
                  <a:cubicBezTo>
                    <a:pt x="112" y="58"/>
                    <a:pt x="111" y="57"/>
                    <a:pt x="111" y="57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2" y="58"/>
                    <a:pt x="112" y="57"/>
                    <a:pt x="112" y="57"/>
                  </a:cubicBezTo>
                  <a:cubicBezTo>
                    <a:pt x="112" y="57"/>
                    <a:pt x="113" y="57"/>
                    <a:pt x="113" y="57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3" y="56"/>
                    <a:pt x="114" y="55"/>
                    <a:pt x="114" y="56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5"/>
                  </a:cubicBezTo>
                  <a:cubicBezTo>
                    <a:pt x="117" y="54"/>
                    <a:pt x="117" y="54"/>
                    <a:pt x="118" y="54"/>
                  </a:cubicBezTo>
                  <a:cubicBezTo>
                    <a:pt x="118" y="54"/>
                    <a:pt x="118" y="54"/>
                    <a:pt x="119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9" y="53"/>
                    <a:pt x="119" y="53"/>
                    <a:pt x="120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0" y="53"/>
                    <a:pt x="120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2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2" y="51"/>
                    <a:pt x="123" y="51"/>
                  </a:cubicBezTo>
                  <a:cubicBezTo>
                    <a:pt x="123" y="51"/>
                    <a:pt x="123" y="50"/>
                    <a:pt x="123" y="50"/>
                  </a:cubicBezTo>
                  <a:cubicBezTo>
                    <a:pt x="123" y="50"/>
                    <a:pt x="124" y="50"/>
                    <a:pt x="124" y="50"/>
                  </a:cubicBezTo>
                  <a:cubicBezTo>
                    <a:pt x="124" y="50"/>
                    <a:pt x="125" y="50"/>
                    <a:pt x="125" y="50"/>
                  </a:cubicBezTo>
                  <a:cubicBezTo>
                    <a:pt x="125" y="50"/>
                    <a:pt x="125" y="50"/>
                    <a:pt x="126" y="50"/>
                  </a:cubicBezTo>
                  <a:cubicBezTo>
                    <a:pt x="126" y="50"/>
                    <a:pt x="126" y="50"/>
                    <a:pt x="126" y="50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27" y="49"/>
                    <a:pt x="128" y="49"/>
                    <a:pt x="129" y="49"/>
                  </a:cubicBezTo>
                  <a:cubicBezTo>
                    <a:pt x="129" y="49"/>
                    <a:pt x="129" y="48"/>
                    <a:pt x="129" y="48"/>
                  </a:cubicBezTo>
                  <a:cubicBezTo>
                    <a:pt x="130" y="48"/>
                    <a:pt x="130" y="48"/>
                    <a:pt x="130" y="48"/>
                  </a:cubicBezTo>
                  <a:cubicBezTo>
                    <a:pt x="130" y="48"/>
                    <a:pt x="131" y="48"/>
                    <a:pt x="131" y="47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0" y="47"/>
                    <a:pt x="130" y="47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5"/>
                    <a:pt x="131" y="45"/>
                    <a:pt x="132" y="45"/>
                  </a:cubicBezTo>
                  <a:cubicBezTo>
                    <a:pt x="131" y="45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3"/>
                  </a:cubicBezTo>
                  <a:cubicBezTo>
                    <a:pt x="131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30" y="42"/>
                  </a:cubicBezTo>
                  <a:cubicBezTo>
                    <a:pt x="129" y="42"/>
                    <a:pt x="128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3"/>
                    <a:pt x="125" y="43"/>
                    <a:pt x="125" y="43"/>
                  </a:cubicBezTo>
                  <a:cubicBezTo>
                    <a:pt x="125" y="43"/>
                    <a:pt x="125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4" y="44"/>
                    <a:pt x="123" y="44"/>
                    <a:pt x="123" y="44"/>
                  </a:cubicBezTo>
                  <a:cubicBezTo>
                    <a:pt x="123" y="44"/>
                    <a:pt x="124" y="45"/>
                    <a:pt x="124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6"/>
                    <a:pt x="122" y="46"/>
                    <a:pt x="121" y="46"/>
                  </a:cubicBezTo>
                  <a:cubicBezTo>
                    <a:pt x="121" y="47"/>
                    <a:pt x="120" y="47"/>
                    <a:pt x="120" y="48"/>
                  </a:cubicBezTo>
                  <a:cubicBezTo>
                    <a:pt x="119" y="47"/>
                    <a:pt x="119" y="47"/>
                    <a:pt x="119" y="48"/>
                  </a:cubicBezTo>
                  <a:cubicBezTo>
                    <a:pt x="119" y="48"/>
                    <a:pt x="119" y="48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9"/>
                    <a:pt x="118" y="49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5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4" y="52"/>
                    <a:pt x="114" y="52"/>
                  </a:cubicBezTo>
                  <a:cubicBezTo>
                    <a:pt x="114" y="52"/>
                    <a:pt x="114" y="52"/>
                    <a:pt x="114" y="52"/>
                  </a:cubicBezTo>
                  <a:cubicBezTo>
                    <a:pt x="114" y="52"/>
                    <a:pt x="113" y="52"/>
                    <a:pt x="113" y="52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53"/>
                    <a:pt x="112" y="53"/>
                    <a:pt x="112" y="53"/>
                  </a:cubicBezTo>
                  <a:cubicBezTo>
                    <a:pt x="111" y="54"/>
                    <a:pt x="110" y="54"/>
                    <a:pt x="110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09" y="54"/>
                    <a:pt x="108" y="55"/>
                    <a:pt x="107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9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6"/>
                    <a:pt x="107" y="56"/>
                    <a:pt x="107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4" y="57"/>
                    <a:pt x="104" y="58"/>
                    <a:pt x="104" y="58"/>
                  </a:cubicBezTo>
                  <a:cubicBezTo>
                    <a:pt x="103" y="58"/>
                    <a:pt x="103" y="59"/>
                    <a:pt x="102" y="59"/>
                  </a:cubicBezTo>
                  <a:cubicBezTo>
                    <a:pt x="102" y="59"/>
                    <a:pt x="102" y="59"/>
                    <a:pt x="101" y="59"/>
                  </a:cubicBezTo>
                  <a:cubicBezTo>
                    <a:pt x="101" y="59"/>
                    <a:pt x="100" y="59"/>
                    <a:pt x="99" y="60"/>
                  </a:cubicBezTo>
                  <a:cubicBezTo>
                    <a:pt x="99" y="61"/>
                    <a:pt x="98" y="61"/>
                    <a:pt x="98" y="61"/>
                  </a:cubicBezTo>
                  <a:cubicBezTo>
                    <a:pt x="97" y="61"/>
                    <a:pt x="97" y="62"/>
                    <a:pt x="96" y="62"/>
                  </a:cubicBezTo>
                  <a:cubicBezTo>
                    <a:pt x="96" y="62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5" y="61"/>
                    <a:pt x="96" y="62"/>
                    <a:pt x="96" y="62"/>
                  </a:cubicBezTo>
                  <a:cubicBezTo>
                    <a:pt x="95" y="62"/>
                    <a:pt x="95" y="62"/>
                    <a:pt x="95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ubicBezTo>
                    <a:pt x="93" y="63"/>
                    <a:pt x="93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0" y="65"/>
                    <a:pt x="90" y="64"/>
                    <a:pt x="90" y="64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6"/>
                    <a:pt x="89" y="66"/>
                    <a:pt x="89" y="66"/>
                  </a:cubicBezTo>
                  <a:cubicBezTo>
                    <a:pt x="89" y="66"/>
                    <a:pt x="88" y="66"/>
                    <a:pt x="88" y="66"/>
                  </a:cubicBezTo>
                  <a:cubicBezTo>
                    <a:pt x="88" y="66"/>
                    <a:pt x="88" y="66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6" y="66"/>
                    <a:pt x="86" y="65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7"/>
                    <a:pt x="86" y="66"/>
                    <a:pt x="85" y="66"/>
                  </a:cubicBezTo>
                  <a:cubicBezTo>
                    <a:pt x="85" y="66"/>
                    <a:pt x="85" y="66"/>
                    <a:pt x="84" y="66"/>
                  </a:cubicBezTo>
                  <a:cubicBezTo>
                    <a:pt x="85" y="66"/>
                    <a:pt x="85" y="66"/>
                    <a:pt x="85" y="67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7"/>
                    <a:pt x="84" y="67"/>
                  </a:cubicBezTo>
                  <a:cubicBezTo>
                    <a:pt x="83" y="66"/>
                    <a:pt x="82" y="67"/>
                    <a:pt x="81" y="67"/>
                  </a:cubicBezTo>
                  <a:cubicBezTo>
                    <a:pt x="82" y="67"/>
                    <a:pt x="81" y="67"/>
                    <a:pt x="81" y="67"/>
                  </a:cubicBezTo>
                  <a:cubicBezTo>
                    <a:pt x="81" y="67"/>
                    <a:pt x="81" y="67"/>
                    <a:pt x="80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8"/>
                    <a:pt x="79" y="68"/>
                    <a:pt x="78" y="68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7" y="68"/>
                    <a:pt x="77" y="68"/>
                    <a:pt x="77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6" y="70"/>
                    <a:pt x="76" y="70"/>
                    <a:pt x="75" y="70"/>
                  </a:cubicBezTo>
                  <a:cubicBezTo>
                    <a:pt x="75" y="70"/>
                    <a:pt x="75" y="71"/>
                    <a:pt x="75" y="71"/>
                  </a:cubicBezTo>
                  <a:cubicBezTo>
                    <a:pt x="75" y="71"/>
                    <a:pt x="74" y="71"/>
                    <a:pt x="74" y="71"/>
                  </a:cubicBezTo>
                  <a:cubicBezTo>
                    <a:pt x="74" y="71"/>
                    <a:pt x="74" y="71"/>
                    <a:pt x="73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3" y="72"/>
                    <a:pt x="74" y="71"/>
                    <a:pt x="74" y="71"/>
                  </a:cubicBezTo>
                  <a:cubicBezTo>
                    <a:pt x="74" y="72"/>
                    <a:pt x="73" y="72"/>
                    <a:pt x="73" y="72"/>
                  </a:cubicBezTo>
                  <a:cubicBezTo>
                    <a:pt x="73" y="72"/>
                    <a:pt x="72" y="72"/>
                    <a:pt x="72" y="72"/>
                  </a:cubicBezTo>
                  <a:cubicBezTo>
                    <a:pt x="72" y="72"/>
                    <a:pt x="71" y="72"/>
                    <a:pt x="71" y="72"/>
                  </a:cubicBezTo>
                  <a:cubicBezTo>
                    <a:pt x="71" y="72"/>
                    <a:pt x="70" y="72"/>
                    <a:pt x="70" y="72"/>
                  </a:cubicBezTo>
                  <a:cubicBezTo>
                    <a:pt x="70" y="72"/>
                    <a:pt x="70" y="73"/>
                    <a:pt x="70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3"/>
                    <a:pt x="68" y="73"/>
                    <a:pt x="68" y="74"/>
                  </a:cubicBezTo>
                  <a:cubicBezTo>
                    <a:pt x="68" y="74"/>
                    <a:pt x="68" y="74"/>
                    <a:pt x="67" y="73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6" y="75"/>
                    <a:pt x="66" y="75"/>
                    <a:pt x="65" y="7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4" y="76"/>
                    <a:pt x="63" y="76"/>
                    <a:pt x="62" y="77"/>
                  </a:cubicBezTo>
                  <a:cubicBezTo>
                    <a:pt x="62" y="77"/>
                    <a:pt x="62" y="77"/>
                    <a:pt x="62" y="77"/>
                  </a:cubicBezTo>
                  <a:cubicBezTo>
                    <a:pt x="61" y="77"/>
                    <a:pt x="61" y="77"/>
                    <a:pt x="60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9" y="77"/>
                    <a:pt x="59" y="77"/>
                    <a:pt x="59" y="78"/>
                  </a:cubicBezTo>
                  <a:cubicBezTo>
                    <a:pt x="58" y="78"/>
                    <a:pt x="58" y="78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9"/>
                    <a:pt x="56" y="79"/>
                    <a:pt x="56" y="79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8"/>
                    <a:pt x="56" y="78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8"/>
                    <a:pt x="55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3" y="77"/>
                    <a:pt x="53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6"/>
                    <a:pt x="51" y="75"/>
                    <a:pt x="51" y="75"/>
                  </a:cubicBezTo>
                  <a:cubicBezTo>
                    <a:pt x="51" y="75"/>
                    <a:pt x="51" y="75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3"/>
                    <a:pt x="49" y="72"/>
                    <a:pt x="49" y="72"/>
                  </a:cubicBezTo>
                  <a:cubicBezTo>
                    <a:pt x="49" y="72"/>
                    <a:pt x="48" y="72"/>
                    <a:pt x="48" y="72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9" y="74"/>
                    <a:pt x="50" y="74"/>
                    <a:pt x="49" y="75"/>
                  </a:cubicBezTo>
                  <a:cubicBezTo>
                    <a:pt x="49" y="75"/>
                    <a:pt x="49" y="75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5"/>
                    <a:pt x="49" y="74"/>
                    <a:pt x="49" y="74"/>
                  </a:cubicBezTo>
                  <a:cubicBezTo>
                    <a:pt x="49" y="74"/>
                    <a:pt x="49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7" y="73"/>
                    <a:pt x="47" y="73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47" y="71"/>
                    <a:pt x="48" y="70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7" y="68"/>
                  </a:cubicBezTo>
                  <a:cubicBezTo>
                    <a:pt x="47" y="68"/>
                    <a:pt x="47" y="68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7"/>
                    <a:pt x="47" y="66"/>
                    <a:pt x="47" y="66"/>
                  </a:cubicBezTo>
                  <a:cubicBezTo>
                    <a:pt x="47" y="66"/>
                    <a:pt x="46" y="66"/>
                    <a:pt x="46" y="66"/>
                  </a:cubicBezTo>
                  <a:cubicBezTo>
                    <a:pt x="46" y="66"/>
                    <a:pt x="46" y="65"/>
                    <a:pt x="46" y="65"/>
                  </a:cubicBezTo>
                  <a:cubicBezTo>
                    <a:pt x="46" y="65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63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6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4" y="67"/>
                    <a:pt x="44" y="67"/>
                  </a:cubicBezTo>
                  <a:cubicBezTo>
                    <a:pt x="44" y="67"/>
                    <a:pt x="44" y="68"/>
                    <a:pt x="44" y="68"/>
                  </a:cubicBezTo>
                  <a:cubicBezTo>
                    <a:pt x="44" y="68"/>
                    <a:pt x="44" y="68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5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2" y="70"/>
                    <a:pt x="42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40" y="69"/>
                    <a:pt x="40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9" y="67"/>
                    <a:pt x="39" y="67"/>
                    <a:pt x="38" y="67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38" y="67"/>
                    <a:pt x="38" y="66"/>
                    <a:pt x="38" y="66"/>
                  </a:cubicBezTo>
                  <a:cubicBezTo>
                    <a:pt x="38" y="66"/>
                    <a:pt x="38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7" y="64"/>
                    <a:pt x="37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5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5" y="64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6" y="63"/>
                    <a:pt x="36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3" y="61"/>
                    <a:pt x="33" y="61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8"/>
                    <a:pt x="33" y="58"/>
                    <a:pt x="33" y="57"/>
                  </a:cubicBezTo>
                  <a:cubicBezTo>
                    <a:pt x="32" y="57"/>
                    <a:pt x="33" y="56"/>
                    <a:pt x="32" y="56"/>
                  </a:cubicBezTo>
                  <a:cubicBezTo>
                    <a:pt x="32" y="56"/>
                    <a:pt x="33" y="56"/>
                    <a:pt x="33" y="56"/>
                  </a:cubicBezTo>
                  <a:cubicBezTo>
                    <a:pt x="32" y="55"/>
                    <a:pt x="31" y="54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2"/>
                    <a:pt x="31" y="51"/>
                    <a:pt x="31" y="51"/>
                  </a:cubicBezTo>
                  <a:cubicBezTo>
                    <a:pt x="30" y="51"/>
                    <a:pt x="30" y="50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9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6"/>
                    <a:pt x="28" y="46"/>
                  </a:cubicBezTo>
                  <a:cubicBezTo>
                    <a:pt x="28" y="45"/>
                    <a:pt x="27" y="45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40"/>
                  </a:cubicBezTo>
                  <a:cubicBezTo>
                    <a:pt x="25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8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6"/>
                  </a:cubicBezTo>
                  <a:cubicBezTo>
                    <a:pt x="24" y="36"/>
                    <a:pt x="23" y="37"/>
                    <a:pt x="23" y="37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1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2"/>
                    <a:pt x="21" y="31"/>
                    <a:pt x="21" y="3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0"/>
                    <a:pt x="20" y="29"/>
                    <a:pt x="19" y="29"/>
                  </a:cubicBezTo>
                  <a:cubicBezTo>
                    <a:pt x="19" y="29"/>
                    <a:pt x="18" y="29"/>
                    <a:pt x="18" y="28"/>
                  </a:cubicBezTo>
                  <a:cubicBezTo>
                    <a:pt x="18" y="27"/>
                    <a:pt x="18" y="27"/>
                    <a:pt x="18" y="26"/>
                  </a:cubicBezTo>
                  <a:cubicBezTo>
                    <a:pt x="17" y="25"/>
                    <a:pt x="17" y="24"/>
                    <a:pt x="16" y="24"/>
                  </a:cubicBezTo>
                  <a:cubicBezTo>
                    <a:pt x="16" y="23"/>
                    <a:pt x="16" y="23"/>
                    <a:pt x="16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1"/>
                    <a:pt x="15" y="21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3" y="18"/>
                    <a:pt x="13" y="17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2" y="15"/>
                  </a:cubicBezTo>
                  <a:cubicBezTo>
                    <a:pt x="12" y="15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1" y="10"/>
                    <a:pt x="11" y="9"/>
                  </a:cubicBezTo>
                  <a:cubicBezTo>
                    <a:pt x="10" y="9"/>
                    <a:pt x="11" y="8"/>
                    <a:pt x="10" y="8"/>
                  </a:cubicBezTo>
                  <a:cubicBezTo>
                    <a:pt x="10" y="8"/>
                    <a:pt x="10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3" y="21"/>
                    <a:pt x="14" y="22"/>
                    <a:pt x="14" y="22"/>
                  </a:cubicBezTo>
                  <a:cubicBezTo>
                    <a:pt x="14" y="23"/>
                    <a:pt x="14" y="23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5"/>
                    <a:pt x="16" y="26"/>
                    <a:pt x="16" y="26"/>
                  </a:cubicBezTo>
                  <a:cubicBezTo>
                    <a:pt x="17" y="27"/>
                    <a:pt x="17" y="28"/>
                    <a:pt x="17" y="29"/>
                  </a:cubicBezTo>
                  <a:cubicBezTo>
                    <a:pt x="17" y="29"/>
                    <a:pt x="17" y="29"/>
                    <a:pt x="17" y="30"/>
                  </a:cubicBezTo>
                  <a:cubicBezTo>
                    <a:pt x="17" y="30"/>
                    <a:pt x="16" y="30"/>
                    <a:pt x="16" y="30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3"/>
                    <a:pt x="17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6"/>
                    <a:pt x="19" y="37"/>
                    <a:pt x="19" y="37"/>
                  </a:cubicBezTo>
                  <a:cubicBezTo>
                    <a:pt x="19" y="38"/>
                    <a:pt x="20" y="39"/>
                    <a:pt x="20" y="40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3" y="45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7"/>
                    <a:pt x="24" y="47"/>
                  </a:cubicBezTo>
                  <a:cubicBezTo>
                    <a:pt x="23" y="47"/>
                    <a:pt x="23" y="48"/>
                    <a:pt x="23" y="48"/>
                  </a:cubicBezTo>
                  <a:cubicBezTo>
                    <a:pt x="25" y="48"/>
                    <a:pt x="26" y="50"/>
                    <a:pt x="25" y="51"/>
                  </a:cubicBezTo>
                  <a:cubicBezTo>
                    <a:pt x="25" y="51"/>
                    <a:pt x="25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7" y="54"/>
                  </a:cubicBezTo>
                  <a:cubicBezTo>
                    <a:pt x="27" y="54"/>
                    <a:pt x="27" y="54"/>
                    <a:pt x="27" y="55"/>
                  </a:cubicBezTo>
                  <a:cubicBezTo>
                    <a:pt x="27" y="55"/>
                    <a:pt x="27" y="56"/>
                    <a:pt x="27" y="56"/>
                  </a:cubicBezTo>
                  <a:cubicBezTo>
                    <a:pt x="27" y="57"/>
                    <a:pt x="28" y="57"/>
                    <a:pt x="28" y="57"/>
                  </a:cubicBezTo>
                  <a:cubicBezTo>
                    <a:pt x="28" y="58"/>
                    <a:pt x="28" y="58"/>
                    <a:pt x="28" y="59"/>
                  </a:cubicBezTo>
                  <a:cubicBezTo>
                    <a:pt x="28" y="59"/>
                    <a:pt x="28" y="59"/>
                    <a:pt x="29" y="59"/>
                  </a:cubicBezTo>
                  <a:cubicBezTo>
                    <a:pt x="28" y="59"/>
                    <a:pt x="28" y="60"/>
                    <a:pt x="28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2"/>
                    <a:pt x="28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7" y="62"/>
                  </a:cubicBezTo>
                  <a:cubicBezTo>
                    <a:pt x="27" y="62"/>
                    <a:pt x="27" y="61"/>
                    <a:pt x="26" y="62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2"/>
                    <a:pt x="26" y="62"/>
                    <a:pt x="27" y="63"/>
                  </a:cubicBezTo>
                  <a:cubicBezTo>
                    <a:pt x="27" y="63"/>
                    <a:pt x="27" y="62"/>
                    <a:pt x="27" y="62"/>
                  </a:cubicBezTo>
                  <a:cubicBezTo>
                    <a:pt x="27" y="63"/>
                    <a:pt x="27" y="63"/>
                    <a:pt x="28" y="63"/>
                  </a:cubicBezTo>
                  <a:cubicBezTo>
                    <a:pt x="27" y="63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9"/>
                    <a:pt x="28" y="69"/>
                    <a:pt x="28" y="70"/>
                  </a:cubicBezTo>
                  <a:cubicBezTo>
                    <a:pt x="27" y="70"/>
                    <a:pt x="27" y="70"/>
                    <a:pt x="27" y="71"/>
                  </a:cubicBezTo>
                  <a:cubicBezTo>
                    <a:pt x="27" y="71"/>
                    <a:pt x="27" y="71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27" y="73"/>
                    <a:pt x="27" y="73"/>
                  </a:cubicBezTo>
                  <a:cubicBezTo>
                    <a:pt x="26" y="73"/>
                    <a:pt x="26" y="74"/>
                    <a:pt x="26" y="74"/>
                  </a:cubicBezTo>
                  <a:cubicBezTo>
                    <a:pt x="26" y="74"/>
                    <a:pt x="26" y="75"/>
                    <a:pt x="26" y="75"/>
                  </a:cubicBezTo>
                  <a:cubicBezTo>
                    <a:pt x="25" y="75"/>
                    <a:pt x="25" y="76"/>
                    <a:pt x="25" y="76"/>
                  </a:cubicBezTo>
                  <a:cubicBezTo>
                    <a:pt x="25" y="76"/>
                    <a:pt x="26" y="76"/>
                    <a:pt x="26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4" y="78"/>
                  </a:cubicBezTo>
                  <a:cubicBezTo>
                    <a:pt x="25" y="78"/>
                    <a:pt x="25" y="79"/>
                    <a:pt x="25" y="79"/>
                  </a:cubicBezTo>
                  <a:cubicBezTo>
                    <a:pt x="25" y="79"/>
                    <a:pt x="25" y="79"/>
                    <a:pt x="24" y="79"/>
                  </a:cubicBezTo>
                  <a:cubicBezTo>
                    <a:pt x="24" y="79"/>
                    <a:pt x="25" y="79"/>
                    <a:pt x="25" y="79"/>
                  </a:cubicBezTo>
                  <a:cubicBezTo>
                    <a:pt x="24" y="80"/>
                    <a:pt x="25" y="80"/>
                    <a:pt x="25" y="80"/>
                  </a:cubicBezTo>
                  <a:cubicBezTo>
                    <a:pt x="25" y="81"/>
                    <a:pt x="25" y="81"/>
                    <a:pt x="24" y="81"/>
                  </a:cubicBezTo>
                  <a:cubicBezTo>
                    <a:pt x="24" y="81"/>
                    <a:pt x="25" y="81"/>
                    <a:pt x="25" y="81"/>
                  </a:cubicBezTo>
                  <a:cubicBezTo>
                    <a:pt x="25" y="82"/>
                    <a:pt x="24" y="82"/>
                    <a:pt x="24" y="82"/>
                  </a:cubicBezTo>
                  <a:cubicBezTo>
                    <a:pt x="24" y="82"/>
                    <a:pt x="24" y="82"/>
                    <a:pt x="25" y="82"/>
                  </a:cubicBezTo>
                  <a:cubicBezTo>
                    <a:pt x="24" y="83"/>
                    <a:pt x="24" y="84"/>
                    <a:pt x="24" y="8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3" y="86"/>
                    <a:pt x="23" y="86"/>
                  </a:cubicBezTo>
                  <a:cubicBezTo>
                    <a:pt x="23" y="86"/>
                    <a:pt x="23" y="86"/>
                    <a:pt x="23" y="87"/>
                  </a:cubicBezTo>
                  <a:cubicBezTo>
                    <a:pt x="22" y="87"/>
                    <a:pt x="22" y="87"/>
                    <a:pt x="23" y="88"/>
                  </a:cubicBezTo>
                  <a:cubicBezTo>
                    <a:pt x="22" y="88"/>
                    <a:pt x="22" y="88"/>
                    <a:pt x="22" y="89"/>
                  </a:cubicBezTo>
                  <a:cubicBezTo>
                    <a:pt x="22" y="89"/>
                    <a:pt x="22" y="89"/>
                    <a:pt x="22" y="90"/>
                  </a:cubicBezTo>
                  <a:cubicBezTo>
                    <a:pt x="21" y="91"/>
                    <a:pt x="22" y="92"/>
                    <a:pt x="21" y="92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9" y="93"/>
                    <a:pt x="19" y="94"/>
                    <a:pt x="19" y="94"/>
                  </a:cubicBezTo>
                  <a:cubicBezTo>
                    <a:pt x="19" y="95"/>
                    <a:pt x="20" y="95"/>
                    <a:pt x="20" y="96"/>
                  </a:cubicBezTo>
                  <a:cubicBezTo>
                    <a:pt x="20" y="96"/>
                    <a:pt x="19" y="97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8"/>
                    <a:pt x="19" y="98"/>
                    <a:pt x="18" y="98"/>
                  </a:cubicBezTo>
                  <a:cubicBezTo>
                    <a:pt x="19" y="98"/>
                    <a:pt x="19" y="99"/>
                    <a:pt x="19" y="99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9" y="99"/>
                    <a:pt x="19" y="100"/>
                    <a:pt x="19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8" y="100"/>
                    <a:pt x="17" y="100"/>
                    <a:pt x="17" y="100"/>
                  </a:cubicBezTo>
                  <a:cubicBezTo>
                    <a:pt x="17" y="101"/>
                    <a:pt x="18" y="101"/>
                    <a:pt x="18" y="101"/>
                  </a:cubicBezTo>
                  <a:cubicBezTo>
                    <a:pt x="17" y="101"/>
                    <a:pt x="17" y="101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3"/>
                  </a:cubicBezTo>
                  <a:cubicBezTo>
                    <a:pt x="17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7" y="104"/>
                    <a:pt x="17" y="104"/>
                  </a:cubicBezTo>
                  <a:cubicBezTo>
                    <a:pt x="17" y="104"/>
                    <a:pt x="17" y="104"/>
                    <a:pt x="16" y="104"/>
                  </a:cubicBezTo>
                  <a:cubicBezTo>
                    <a:pt x="17" y="104"/>
                    <a:pt x="17" y="104"/>
                    <a:pt x="17" y="105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7" y="105"/>
                    <a:pt x="17" y="106"/>
                    <a:pt x="17" y="107"/>
                  </a:cubicBezTo>
                  <a:cubicBezTo>
                    <a:pt x="17" y="107"/>
                    <a:pt x="16" y="107"/>
                    <a:pt x="16" y="107"/>
                  </a:cubicBezTo>
                  <a:cubicBezTo>
                    <a:pt x="16" y="108"/>
                    <a:pt x="16" y="109"/>
                    <a:pt x="15" y="109"/>
                  </a:cubicBezTo>
                  <a:cubicBezTo>
                    <a:pt x="15" y="109"/>
                    <a:pt x="14" y="110"/>
                    <a:pt x="14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1"/>
                    <a:pt x="12" y="111"/>
                    <a:pt x="12" y="112"/>
                  </a:cubicBezTo>
                  <a:cubicBezTo>
                    <a:pt x="12" y="112"/>
                    <a:pt x="12" y="112"/>
                    <a:pt x="11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4"/>
                    <a:pt x="9" y="114"/>
                    <a:pt x="9" y="115"/>
                  </a:cubicBezTo>
                  <a:cubicBezTo>
                    <a:pt x="8" y="115"/>
                    <a:pt x="8" y="115"/>
                    <a:pt x="9" y="116"/>
                  </a:cubicBezTo>
                  <a:cubicBezTo>
                    <a:pt x="8" y="116"/>
                    <a:pt x="8" y="116"/>
                    <a:pt x="8" y="117"/>
                  </a:cubicBezTo>
                  <a:cubicBezTo>
                    <a:pt x="8" y="117"/>
                    <a:pt x="7" y="118"/>
                    <a:pt x="7" y="118"/>
                  </a:cubicBezTo>
                  <a:cubicBezTo>
                    <a:pt x="6" y="118"/>
                    <a:pt x="6" y="118"/>
                    <a:pt x="6" y="119"/>
                  </a:cubicBezTo>
                  <a:cubicBezTo>
                    <a:pt x="6" y="119"/>
                    <a:pt x="7" y="119"/>
                    <a:pt x="7" y="119"/>
                  </a:cubicBezTo>
                  <a:cubicBezTo>
                    <a:pt x="7" y="119"/>
                    <a:pt x="7" y="119"/>
                    <a:pt x="6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1"/>
                    <a:pt x="5" y="122"/>
                    <a:pt x="4" y="122"/>
                  </a:cubicBezTo>
                  <a:cubicBezTo>
                    <a:pt x="4" y="122"/>
                    <a:pt x="4" y="122"/>
                    <a:pt x="3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3" y="123"/>
                    <a:pt x="3" y="123"/>
                    <a:pt x="3" y="124"/>
                  </a:cubicBezTo>
                  <a:cubicBezTo>
                    <a:pt x="3" y="124"/>
                    <a:pt x="2" y="124"/>
                    <a:pt x="2" y="124"/>
                  </a:cubicBezTo>
                  <a:cubicBezTo>
                    <a:pt x="2" y="124"/>
                    <a:pt x="2" y="124"/>
                    <a:pt x="2" y="125"/>
                  </a:cubicBezTo>
                  <a:cubicBezTo>
                    <a:pt x="2" y="125"/>
                    <a:pt x="2" y="125"/>
                    <a:pt x="1" y="125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5"/>
                    <a:pt x="1" y="126"/>
                    <a:pt x="1" y="126"/>
                  </a:cubicBezTo>
                  <a:cubicBezTo>
                    <a:pt x="1" y="126"/>
                    <a:pt x="1" y="126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8"/>
                    <a:pt x="0" y="128"/>
                  </a:cubicBezTo>
                  <a:cubicBezTo>
                    <a:pt x="0" y="128"/>
                    <a:pt x="0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3" y="128"/>
                    <a:pt x="4" y="127"/>
                    <a:pt x="5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30"/>
                    <a:pt x="6" y="130"/>
                    <a:pt x="6" y="130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129"/>
                    <a:pt x="6" y="128"/>
                    <a:pt x="6" y="128"/>
                  </a:cubicBezTo>
                  <a:cubicBezTo>
                    <a:pt x="6" y="128"/>
                    <a:pt x="6" y="128"/>
                    <a:pt x="7" y="127"/>
                  </a:cubicBezTo>
                  <a:cubicBezTo>
                    <a:pt x="8" y="127"/>
                    <a:pt x="9" y="128"/>
                    <a:pt x="9" y="128"/>
                  </a:cubicBezTo>
                  <a:cubicBezTo>
                    <a:pt x="10" y="128"/>
                    <a:pt x="10" y="128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1" y="129"/>
                    <a:pt x="12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0"/>
                    <a:pt x="14" y="131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2"/>
                    <a:pt x="15" y="132"/>
                    <a:pt x="16" y="132"/>
                  </a:cubicBezTo>
                  <a:cubicBezTo>
                    <a:pt x="16" y="132"/>
                    <a:pt x="15" y="132"/>
                    <a:pt x="15" y="132"/>
                  </a:cubicBezTo>
                  <a:cubicBezTo>
                    <a:pt x="16" y="132"/>
                    <a:pt x="17" y="132"/>
                    <a:pt x="17" y="133"/>
                  </a:cubicBezTo>
                  <a:cubicBezTo>
                    <a:pt x="17" y="133"/>
                    <a:pt x="17" y="133"/>
                    <a:pt x="17" y="134"/>
                  </a:cubicBezTo>
                  <a:cubicBezTo>
                    <a:pt x="17" y="134"/>
                    <a:pt x="17" y="134"/>
                    <a:pt x="16" y="134"/>
                  </a:cubicBezTo>
                  <a:cubicBezTo>
                    <a:pt x="16" y="134"/>
                    <a:pt x="16" y="134"/>
                    <a:pt x="17" y="134"/>
                  </a:cubicBezTo>
                  <a:cubicBezTo>
                    <a:pt x="16" y="135"/>
                    <a:pt x="15" y="135"/>
                    <a:pt x="15" y="135"/>
                  </a:cubicBezTo>
                  <a:cubicBezTo>
                    <a:pt x="14" y="135"/>
                    <a:pt x="14" y="136"/>
                    <a:pt x="14" y="136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7"/>
                    <a:pt x="14" y="138"/>
                    <a:pt x="14" y="138"/>
                  </a:cubicBezTo>
                  <a:cubicBezTo>
                    <a:pt x="14" y="138"/>
                    <a:pt x="13" y="138"/>
                    <a:pt x="13" y="13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3" y="139"/>
                    <a:pt x="12" y="139"/>
                    <a:pt x="12" y="139"/>
                  </a:cubicBezTo>
                  <a:cubicBezTo>
                    <a:pt x="12" y="139"/>
                    <a:pt x="13" y="140"/>
                    <a:pt x="13" y="140"/>
                  </a:cubicBezTo>
                  <a:cubicBezTo>
                    <a:pt x="13" y="140"/>
                    <a:pt x="12" y="140"/>
                    <a:pt x="12" y="140"/>
                  </a:cubicBezTo>
                  <a:cubicBezTo>
                    <a:pt x="12" y="140"/>
                    <a:pt x="12" y="141"/>
                    <a:pt x="12" y="141"/>
                  </a:cubicBezTo>
                  <a:cubicBezTo>
                    <a:pt x="12" y="141"/>
                    <a:pt x="12" y="141"/>
                    <a:pt x="13" y="141"/>
                  </a:cubicBezTo>
                  <a:cubicBezTo>
                    <a:pt x="13" y="141"/>
                    <a:pt x="13" y="141"/>
                    <a:pt x="13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3" y="142"/>
                    <a:pt x="13" y="142"/>
                    <a:pt x="13" y="143"/>
                  </a:cubicBezTo>
                  <a:cubicBezTo>
                    <a:pt x="14" y="143"/>
                    <a:pt x="14" y="143"/>
                    <a:pt x="15" y="143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16" y="143"/>
                    <a:pt x="16" y="142"/>
                    <a:pt x="16" y="143"/>
                  </a:cubicBezTo>
                  <a:cubicBezTo>
                    <a:pt x="16" y="143"/>
                    <a:pt x="17" y="143"/>
                    <a:pt x="17" y="143"/>
                  </a:cubicBezTo>
                  <a:cubicBezTo>
                    <a:pt x="17" y="143"/>
                    <a:pt x="17" y="143"/>
                    <a:pt x="18" y="143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3"/>
                    <a:pt x="19" y="143"/>
                    <a:pt x="19" y="142"/>
                  </a:cubicBezTo>
                  <a:cubicBezTo>
                    <a:pt x="19" y="142"/>
                    <a:pt x="20" y="142"/>
                    <a:pt x="20" y="142"/>
                  </a:cubicBezTo>
                  <a:cubicBezTo>
                    <a:pt x="20" y="142"/>
                    <a:pt x="21" y="142"/>
                    <a:pt x="21" y="142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41"/>
                    <a:pt x="22" y="141"/>
                    <a:pt x="23" y="141"/>
                  </a:cubicBezTo>
                  <a:cubicBezTo>
                    <a:pt x="23" y="142"/>
                    <a:pt x="23" y="142"/>
                    <a:pt x="23" y="142"/>
                  </a:cubicBezTo>
                  <a:cubicBezTo>
                    <a:pt x="23" y="142"/>
                    <a:pt x="23" y="142"/>
                    <a:pt x="24" y="142"/>
                  </a:cubicBezTo>
                  <a:cubicBezTo>
                    <a:pt x="23" y="143"/>
                    <a:pt x="24" y="143"/>
                    <a:pt x="24" y="143"/>
                  </a:cubicBezTo>
                  <a:cubicBezTo>
                    <a:pt x="24" y="143"/>
                    <a:pt x="24" y="144"/>
                    <a:pt x="24" y="144"/>
                  </a:cubicBezTo>
                  <a:cubicBezTo>
                    <a:pt x="24" y="145"/>
                    <a:pt x="23" y="145"/>
                    <a:pt x="23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3" y="146"/>
                    <a:pt x="23" y="147"/>
                    <a:pt x="22" y="147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2" y="148"/>
                    <a:pt x="21" y="148"/>
                    <a:pt x="20" y="148"/>
                  </a:cubicBezTo>
                  <a:cubicBezTo>
                    <a:pt x="20" y="148"/>
                    <a:pt x="21" y="148"/>
                    <a:pt x="21" y="148"/>
                  </a:cubicBezTo>
                  <a:cubicBezTo>
                    <a:pt x="21" y="149"/>
                    <a:pt x="20" y="149"/>
                    <a:pt x="20" y="14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19" y="149"/>
                    <a:pt x="19" y="149"/>
                    <a:pt x="19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1"/>
                    <a:pt x="18" y="151"/>
                  </a:cubicBezTo>
                  <a:cubicBezTo>
                    <a:pt x="17" y="151"/>
                    <a:pt x="17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2"/>
                    <a:pt x="18" y="153"/>
                    <a:pt x="19" y="154"/>
                  </a:cubicBezTo>
                  <a:cubicBezTo>
                    <a:pt x="19" y="154"/>
                    <a:pt x="19" y="154"/>
                    <a:pt x="19" y="155"/>
                  </a:cubicBezTo>
                  <a:cubicBezTo>
                    <a:pt x="19" y="155"/>
                    <a:pt x="19" y="155"/>
                    <a:pt x="20" y="155"/>
                  </a:cubicBezTo>
                  <a:cubicBezTo>
                    <a:pt x="19" y="155"/>
                    <a:pt x="19" y="156"/>
                    <a:pt x="19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1" y="156"/>
                    <a:pt x="22" y="156"/>
                    <a:pt x="23" y="155"/>
                  </a:cubicBezTo>
                  <a:cubicBezTo>
                    <a:pt x="23" y="155"/>
                    <a:pt x="23" y="156"/>
                    <a:pt x="23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3" y="156"/>
                    <a:pt x="23" y="157"/>
                  </a:cubicBezTo>
                  <a:cubicBezTo>
                    <a:pt x="23" y="157"/>
                    <a:pt x="24" y="157"/>
                    <a:pt x="24" y="156"/>
                  </a:cubicBezTo>
                  <a:cubicBezTo>
                    <a:pt x="24" y="156"/>
                    <a:pt x="25" y="156"/>
                    <a:pt x="25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7" y="156"/>
                    <a:pt x="27" y="156"/>
                    <a:pt x="28" y="155"/>
                  </a:cubicBezTo>
                  <a:cubicBezTo>
                    <a:pt x="28" y="155"/>
                    <a:pt x="28" y="156"/>
                    <a:pt x="28" y="156"/>
                  </a:cubicBezTo>
                  <a:cubicBezTo>
                    <a:pt x="28" y="156"/>
                    <a:pt x="29" y="156"/>
                    <a:pt x="29" y="156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0" y="155"/>
                    <a:pt x="30" y="155"/>
                    <a:pt x="31" y="155"/>
                  </a:cubicBezTo>
                  <a:cubicBezTo>
                    <a:pt x="31" y="155"/>
                    <a:pt x="31" y="155"/>
                    <a:pt x="32" y="154"/>
                  </a:cubicBezTo>
                  <a:cubicBezTo>
                    <a:pt x="32" y="154"/>
                    <a:pt x="33" y="154"/>
                    <a:pt x="33" y="153"/>
                  </a:cubicBezTo>
                  <a:cubicBezTo>
                    <a:pt x="34" y="153"/>
                    <a:pt x="34" y="154"/>
                    <a:pt x="34" y="153"/>
                  </a:cubicBezTo>
                  <a:cubicBezTo>
                    <a:pt x="34" y="153"/>
                    <a:pt x="35" y="153"/>
                    <a:pt x="35" y="153"/>
                  </a:cubicBezTo>
                  <a:cubicBezTo>
                    <a:pt x="35" y="153"/>
                    <a:pt x="35" y="152"/>
                    <a:pt x="36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7" y="152"/>
                    <a:pt x="37" y="152"/>
                  </a:cubicBezTo>
                  <a:cubicBezTo>
                    <a:pt x="37" y="151"/>
                    <a:pt x="38" y="151"/>
                    <a:pt x="38" y="151"/>
                  </a:cubicBezTo>
                  <a:cubicBezTo>
                    <a:pt x="38" y="151"/>
                    <a:pt x="39" y="151"/>
                    <a:pt x="39" y="151"/>
                  </a:cubicBezTo>
                  <a:cubicBezTo>
                    <a:pt x="39" y="151"/>
                    <a:pt x="39" y="152"/>
                    <a:pt x="39" y="152"/>
                  </a:cubicBezTo>
                  <a:cubicBezTo>
                    <a:pt x="40" y="151"/>
                    <a:pt x="41" y="151"/>
                    <a:pt x="42" y="151"/>
                  </a:cubicBezTo>
                  <a:cubicBezTo>
                    <a:pt x="42" y="151"/>
                    <a:pt x="42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50"/>
                    <a:pt x="46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50"/>
                    <a:pt x="48" y="150"/>
                    <a:pt x="48" y="149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49"/>
                    <a:pt x="49" y="149"/>
                    <a:pt x="49" y="149"/>
                  </a:cubicBezTo>
                  <a:cubicBezTo>
                    <a:pt x="49" y="149"/>
                    <a:pt x="49" y="148"/>
                    <a:pt x="49" y="148"/>
                  </a:cubicBezTo>
                  <a:cubicBezTo>
                    <a:pt x="49" y="148"/>
                    <a:pt x="50" y="148"/>
                    <a:pt x="50" y="147"/>
                  </a:cubicBezTo>
                  <a:cubicBezTo>
                    <a:pt x="50" y="147"/>
                    <a:pt x="51" y="147"/>
                    <a:pt x="51" y="147"/>
                  </a:cubicBezTo>
                  <a:cubicBezTo>
                    <a:pt x="51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3" y="147"/>
                    <a:pt x="53" y="147"/>
                    <a:pt x="52" y="147"/>
                  </a:cubicBezTo>
                  <a:cubicBezTo>
                    <a:pt x="53" y="146"/>
                    <a:pt x="53" y="146"/>
                    <a:pt x="53" y="145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4" y="145"/>
                    <a:pt x="54" y="145"/>
                    <a:pt x="54" y="146"/>
                  </a:cubicBezTo>
                  <a:cubicBezTo>
                    <a:pt x="54" y="145"/>
                    <a:pt x="54" y="145"/>
                    <a:pt x="55" y="145"/>
                  </a:cubicBezTo>
                  <a:cubicBezTo>
                    <a:pt x="55" y="145"/>
                    <a:pt x="55" y="145"/>
                    <a:pt x="54" y="145"/>
                  </a:cubicBezTo>
                  <a:cubicBezTo>
                    <a:pt x="54" y="144"/>
                    <a:pt x="54" y="144"/>
                    <a:pt x="54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6" y="145"/>
                    <a:pt x="56" y="146"/>
                    <a:pt x="56" y="146"/>
                  </a:cubicBezTo>
                  <a:cubicBezTo>
                    <a:pt x="56" y="146"/>
                    <a:pt x="56" y="146"/>
                    <a:pt x="56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7" y="147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8" y="146"/>
                    <a:pt x="58" y="146"/>
                    <a:pt x="59" y="146"/>
                  </a:cubicBezTo>
                  <a:cubicBezTo>
                    <a:pt x="58" y="146"/>
                    <a:pt x="58" y="146"/>
                    <a:pt x="58" y="145"/>
                  </a:cubicBezTo>
                  <a:cubicBezTo>
                    <a:pt x="58" y="145"/>
                    <a:pt x="59" y="145"/>
                    <a:pt x="59" y="145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59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3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0" y="144"/>
                    <a:pt x="60" y="143"/>
                    <a:pt x="61" y="143"/>
                  </a:cubicBezTo>
                  <a:cubicBezTo>
                    <a:pt x="61" y="143"/>
                    <a:pt x="61" y="144"/>
                    <a:pt x="61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1" y="144"/>
                    <a:pt x="61" y="144"/>
                    <a:pt x="62" y="144"/>
                  </a:cubicBezTo>
                  <a:cubicBezTo>
                    <a:pt x="61" y="144"/>
                    <a:pt x="61" y="144"/>
                    <a:pt x="61" y="143"/>
                  </a:cubicBezTo>
                  <a:cubicBezTo>
                    <a:pt x="62" y="143"/>
                    <a:pt x="63" y="144"/>
                    <a:pt x="63" y="144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3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3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64" y="143"/>
                    <a:pt x="64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3"/>
                    <a:pt x="65" y="143"/>
                    <a:pt x="66" y="143"/>
                  </a:cubicBezTo>
                  <a:cubicBezTo>
                    <a:pt x="66" y="143"/>
                    <a:pt x="66" y="142"/>
                    <a:pt x="66" y="142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67" y="142"/>
                    <a:pt x="66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8" y="141"/>
                    <a:pt x="68" y="141"/>
                  </a:cubicBezTo>
                  <a:cubicBezTo>
                    <a:pt x="68" y="141"/>
                    <a:pt x="69" y="141"/>
                    <a:pt x="69" y="142"/>
                  </a:cubicBezTo>
                  <a:cubicBezTo>
                    <a:pt x="69" y="142"/>
                    <a:pt x="69" y="142"/>
                    <a:pt x="70" y="142"/>
                  </a:cubicBezTo>
                  <a:cubicBezTo>
                    <a:pt x="70" y="142"/>
                    <a:pt x="70" y="142"/>
                    <a:pt x="70" y="141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141"/>
                    <a:pt x="72" y="141"/>
                    <a:pt x="72" y="141"/>
                  </a:cubicBezTo>
                  <a:cubicBezTo>
                    <a:pt x="72" y="141"/>
                    <a:pt x="72" y="141"/>
                    <a:pt x="72" y="141"/>
                  </a:cubicBezTo>
                  <a:cubicBezTo>
                    <a:pt x="72" y="141"/>
                    <a:pt x="73" y="141"/>
                    <a:pt x="73" y="141"/>
                  </a:cubicBezTo>
                  <a:cubicBezTo>
                    <a:pt x="73" y="141"/>
                    <a:pt x="74" y="141"/>
                    <a:pt x="74" y="142"/>
                  </a:cubicBezTo>
                  <a:cubicBezTo>
                    <a:pt x="74" y="142"/>
                    <a:pt x="74" y="142"/>
                    <a:pt x="75" y="142"/>
                  </a:cubicBezTo>
                  <a:cubicBezTo>
                    <a:pt x="75" y="142"/>
                    <a:pt x="75" y="142"/>
                    <a:pt x="75" y="141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2"/>
                    <a:pt x="77" y="143"/>
                    <a:pt x="77" y="143"/>
                  </a:cubicBezTo>
                  <a:cubicBezTo>
                    <a:pt x="77" y="143"/>
                    <a:pt x="77" y="144"/>
                    <a:pt x="78" y="144"/>
                  </a:cubicBezTo>
                  <a:cubicBezTo>
                    <a:pt x="78" y="144"/>
                    <a:pt x="78" y="143"/>
                    <a:pt x="78" y="143"/>
                  </a:cubicBezTo>
                  <a:cubicBezTo>
                    <a:pt x="79" y="144"/>
                    <a:pt x="79" y="143"/>
                    <a:pt x="80" y="144"/>
                  </a:cubicBezTo>
                  <a:cubicBezTo>
                    <a:pt x="80" y="144"/>
                    <a:pt x="80" y="145"/>
                    <a:pt x="80" y="145"/>
                  </a:cubicBezTo>
                  <a:cubicBezTo>
                    <a:pt x="80" y="145"/>
                    <a:pt x="81" y="145"/>
                    <a:pt x="81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6"/>
                    <a:pt x="82" y="146"/>
                    <a:pt x="83" y="145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47"/>
                    <a:pt x="85" y="147"/>
                    <a:pt x="85" y="148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5" y="147"/>
                    <a:pt x="85" y="148"/>
                    <a:pt x="86" y="148"/>
                  </a:cubicBezTo>
                  <a:cubicBezTo>
                    <a:pt x="86" y="148"/>
                    <a:pt x="86" y="148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90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49"/>
                    <a:pt x="91" y="149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92" y="150"/>
                    <a:pt x="92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1"/>
                    <a:pt x="93" y="151"/>
                  </a:cubicBezTo>
                  <a:cubicBezTo>
                    <a:pt x="93" y="151"/>
                    <a:pt x="93" y="151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1" y="151"/>
                    <a:pt x="90" y="151"/>
                    <a:pt x="90" y="151"/>
                  </a:cubicBezTo>
                  <a:cubicBezTo>
                    <a:pt x="90" y="152"/>
                    <a:pt x="91" y="151"/>
                    <a:pt x="91" y="152"/>
                  </a:cubicBezTo>
                  <a:cubicBezTo>
                    <a:pt x="91" y="152"/>
                    <a:pt x="91" y="152"/>
                    <a:pt x="90" y="152"/>
                  </a:cubicBezTo>
                  <a:cubicBezTo>
                    <a:pt x="91" y="153"/>
                    <a:pt x="92" y="152"/>
                    <a:pt x="92" y="152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2"/>
                    <a:pt x="94" y="152"/>
                    <a:pt x="94" y="152"/>
                  </a:cubicBezTo>
                  <a:cubicBezTo>
                    <a:pt x="94" y="152"/>
                    <a:pt x="94" y="151"/>
                    <a:pt x="93" y="151"/>
                  </a:cubicBezTo>
                  <a:cubicBezTo>
                    <a:pt x="93" y="151"/>
                    <a:pt x="93" y="150"/>
                    <a:pt x="93" y="150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5" y="151"/>
                    <a:pt x="95" y="151"/>
                    <a:pt x="96" y="151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2"/>
                    <a:pt x="97" y="153"/>
                    <a:pt x="98" y="153"/>
                  </a:cubicBezTo>
                  <a:cubicBezTo>
                    <a:pt x="98" y="153"/>
                    <a:pt x="98" y="153"/>
                    <a:pt x="98" y="154"/>
                  </a:cubicBezTo>
                  <a:cubicBezTo>
                    <a:pt x="98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54"/>
                    <a:pt x="99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0" y="154"/>
                  </a:cubicBezTo>
                  <a:cubicBezTo>
                    <a:pt x="100" y="154"/>
                    <a:pt x="100" y="154"/>
                    <a:pt x="101" y="154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52"/>
                    <a:pt x="102" y="152"/>
                    <a:pt x="102" y="15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1"/>
                    <a:pt x="101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1" y="151"/>
                    <a:pt x="101" y="151"/>
                    <a:pt x="100" y="151"/>
                  </a:cubicBezTo>
                  <a:cubicBezTo>
                    <a:pt x="100" y="150"/>
                    <a:pt x="100" y="150"/>
                    <a:pt x="99" y="150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49"/>
                    <a:pt x="99" y="149"/>
                  </a:cubicBezTo>
                  <a:cubicBezTo>
                    <a:pt x="99" y="149"/>
                    <a:pt x="99" y="149"/>
                    <a:pt x="98" y="148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8" y="148"/>
                    <a:pt x="98" y="149"/>
                    <a:pt x="98" y="149"/>
                  </a:cubicBezTo>
                  <a:cubicBezTo>
                    <a:pt x="98" y="149"/>
                    <a:pt x="98" y="148"/>
                    <a:pt x="97" y="148"/>
                  </a:cubicBezTo>
                  <a:cubicBezTo>
                    <a:pt x="97" y="149"/>
                    <a:pt x="96" y="148"/>
                    <a:pt x="95" y="147"/>
                  </a:cubicBezTo>
                  <a:cubicBezTo>
                    <a:pt x="95" y="147"/>
                    <a:pt x="95" y="148"/>
                    <a:pt x="95" y="147"/>
                  </a:cubicBezTo>
                  <a:cubicBezTo>
                    <a:pt x="95" y="147"/>
                    <a:pt x="95" y="146"/>
                    <a:pt x="95" y="146"/>
                  </a:cubicBezTo>
                  <a:cubicBezTo>
                    <a:pt x="95" y="147"/>
                    <a:pt x="94" y="147"/>
                    <a:pt x="94" y="147"/>
                  </a:cubicBezTo>
                  <a:cubicBezTo>
                    <a:pt x="94" y="147"/>
                    <a:pt x="94" y="147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1" y="145"/>
                    <a:pt x="90" y="146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89" y="145"/>
                    <a:pt x="89" y="145"/>
                    <a:pt x="89" y="145"/>
                  </a:cubicBezTo>
                  <a:cubicBezTo>
                    <a:pt x="89" y="144"/>
                    <a:pt x="90" y="144"/>
                    <a:pt x="90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4"/>
                    <a:pt x="88" y="143"/>
                    <a:pt x="88" y="143"/>
                  </a:cubicBezTo>
                  <a:cubicBezTo>
                    <a:pt x="88" y="143"/>
                    <a:pt x="88" y="143"/>
                    <a:pt x="89" y="143"/>
                  </a:cubicBezTo>
                  <a:cubicBezTo>
                    <a:pt x="88" y="143"/>
                    <a:pt x="88" y="143"/>
                    <a:pt x="87" y="142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7" y="143"/>
                    <a:pt x="87" y="142"/>
                    <a:pt x="87" y="142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7" y="142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0"/>
                    <a:pt x="88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8"/>
                    <a:pt x="90" y="138"/>
                  </a:cubicBezTo>
                  <a:cubicBezTo>
                    <a:pt x="90" y="138"/>
                    <a:pt x="91" y="138"/>
                    <a:pt x="91" y="13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2" y="138"/>
                    <a:pt x="92" y="138"/>
                    <a:pt x="93" y="138"/>
                  </a:cubicBezTo>
                  <a:cubicBezTo>
                    <a:pt x="93" y="137"/>
                    <a:pt x="93" y="137"/>
                    <a:pt x="93" y="138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4" y="138"/>
                    <a:pt x="94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8"/>
                  </a:cubicBezTo>
                  <a:cubicBezTo>
                    <a:pt x="95" y="138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6" y="138"/>
                    <a:pt x="96" y="138"/>
                    <a:pt x="97" y="138"/>
                  </a:cubicBezTo>
                  <a:cubicBezTo>
                    <a:pt x="97" y="138"/>
                    <a:pt x="97" y="138"/>
                    <a:pt x="97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9"/>
                    <a:pt x="98" y="139"/>
                    <a:pt x="98" y="139"/>
                  </a:cubicBezTo>
                  <a:cubicBezTo>
                    <a:pt x="98" y="139"/>
                    <a:pt x="99" y="139"/>
                    <a:pt x="99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39"/>
                    <a:pt x="100" y="139"/>
                    <a:pt x="100" y="139"/>
                  </a:cubicBezTo>
                  <a:cubicBezTo>
                    <a:pt x="100" y="139"/>
                    <a:pt x="100" y="139"/>
                    <a:pt x="100" y="140"/>
                  </a:cubicBezTo>
                  <a:cubicBezTo>
                    <a:pt x="100" y="140"/>
                    <a:pt x="101" y="140"/>
                    <a:pt x="101" y="141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1" y="140"/>
                    <a:pt x="102" y="140"/>
                    <a:pt x="102" y="139"/>
                  </a:cubicBezTo>
                  <a:cubicBezTo>
                    <a:pt x="102" y="140"/>
                    <a:pt x="102" y="140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2" y="141"/>
                    <a:pt x="103" y="141"/>
                    <a:pt x="103" y="140"/>
                  </a:cubicBezTo>
                  <a:cubicBezTo>
                    <a:pt x="103" y="140"/>
                    <a:pt x="103" y="140"/>
                    <a:pt x="103" y="140"/>
                  </a:cubicBezTo>
                  <a:cubicBezTo>
                    <a:pt x="103" y="140"/>
                    <a:pt x="103" y="140"/>
                    <a:pt x="103" y="141"/>
                  </a:cubicBezTo>
                  <a:cubicBezTo>
                    <a:pt x="104" y="141"/>
                    <a:pt x="104" y="141"/>
                    <a:pt x="105" y="141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5" y="142"/>
                    <a:pt x="105" y="142"/>
                    <a:pt x="106" y="142"/>
                  </a:cubicBezTo>
                  <a:cubicBezTo>
                    <a:pt x="106" y="142"/>
                    <a:pt x="106" y="143"/>
                    <a:pt x="106" y="143"/>
                  </a:cubicBezTo>
                  <a:cubicBezTo>
                    <a:pt x="106" y="143"/>
                    <a:pt x="106" y="143"/>
                    <a:pt x="107" y="143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07" y="144"/>
                    <a:pt x="108" y="144"/>
                    <a:pt x="108" y="145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09" y="145"/>
                  </a:cubicBezTo>
                  <a:cubicBezTo>
                    <a:pt x="109" y="145"/>
                    <a:pt x="109" y="145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10" y="145"/>
                    <a:pt x="110" y="145"/>
                    <a:pt x="110" y="144"/>
                  </a:cubicBezTo>
                  <a:cubicBezTo>
                    <a:pt x="110" y="145"/>
                    <a:pt x="111" y="145"/>
                    <a:pt x="111" y="145"/>
                  </a:cubicBezTo>
                  <a:cubicBezTo>
                    <a:pt x="111" y="145"/>
                    <a:pt x="111" y="145"/>
                    <a:pt x="111" y="145"/>
                  </a:cubicBezTo>
                  <a:cubicBezTo>
                    <a:pt x="111" y="145"/>
                    <a:pt x="111" y="146"/>
                    <a:pt x="111" y="146"/>
                  </a:cubicBezTo>
                  <a:cubicBezTo>
                    <a:pt x="111" y="146"/>
                    <a:pt x="111" y="146"/>
                    <a:pt x="111" y="146"/>
                  </a:cubicBezTo>
                  <a:cubicBezTo>
                    <a:pt x="111" y="146"/>
                    <a:pt x="111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6"/>
                    <a:pt x="113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5" y="146"/>
                    <a:pt x="115" y="146"/>
                    <a:pt x="115" y="147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5" y="146"/>
                    <a:pt x="116" y="146"/>
                    <a:pt x="116" y="146"/>
                  </a:cubicBezTo>
                  <a:cubicBezTo>
                    <a:pt x="116" y="146"/>
                    <a:pt x="116" y="146"/>
                    <a:pt x="116" y="146"/>
                  </a:cubicBezTo>
                  <a:cubicBezTo>
                    <a:pt x="116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7"/>
                  </a:cubicBezTo>
                  <a:cubicBezTo>
                    <a:pt x="117" y="146"/>
                    <a:pt x="118" y="146"/>
                    <a:pt x="118" y="146"/>
                  </a:cubicBezTo>
                  <a:cubicBezTo>
                    <a:pt x="118" y="147"/>
                    <a:pt x="118" y="147"/>
                    <a:pt x="119" y="147"/>
                  </a:cubicBezTo>
                  <a:cubicBezTo>
                    <a:pt x="119" y="147"/>
                    <a:pt x="119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1" y="147"/>
                    <a:pt x="121" y="147"/>
                    <a:pt x="121" y="148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1" y="147"/>
                    <a:pt x="121" y="148"/>
                    <a:pt x="121" y="148"/>
                  </a:cubicBezTo>
                  <a:cubicBezTo>
                    <a:pt x="122" y="148"/>
                    <a:pt x="122" y="147"/>
                    <a:pt x="122" y="147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7"/>
                    <a:pt x="123" y="147"/>
                    <a:pt x="123" y="148"/>
                  </a:cubicBezTo>
                  <a:cubicBezTo>
                    <a:pt x="123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7"/>
                    <a:pt x="124" y="147"/>
                  </a:cubicBezTo>
                  <a:cubicBezTo>
                    <a:pt x="124" y="147"/>
                    <a:pt x="124" y="148"/>
                    <a:pt x="125" y="148"/>
                  </a:cubicBezTo>
                  <a:cubicBezTo>
                    <a:pt x="125" y="148"/>
                    <a:pt x="125" y="147"/>
                    <a:pt x="125" y="147"/>
                  </a:cubicBezTo>
                  <a:cubicBezTo>
                    <a:pt x="125" y="148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48"/>
                    <a:pt x="126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7" y="149"/>
                    <a:pt x="127" y="149"/>
                  </a:cubicBezTo>
                  <a:cubicBezTo>
                    <a:pt x="127" y="149"/>
                    <a:pt x="127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8" y="149"/>
                    <a:pt x="128" y="149"/>
                    <a:pt x="129" y="149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9"/>
                    <a:pt x="130" y="149"/>
                    <a:pt x="130" y="149"/>
                  </a:cubicBezTo>
                  <a:cubicBezTo>
                    <a:pt x="130" y="150"/>
                    <a:pt x="131" y="150"/>
                    <a:pt x="131" y="150"/>
                  </a:cubicBezTo>
                  <a:cubicBezTo>
                    <a:pt x="131" y="150"/>
                    <a:pt x="131" y="150"/>
                    <a:pt x="131" y="149"/>
                  </a:cubicBezTo>
                  <a:cubicBezTo>
                    <a:pt x="131" y="150"/>
                    <a:pt x="131" y="150"/>
                    <a:pt x="131" y="150"/>
                  </a:cubicBezTo>
                  <a:cubicBezTo>
                    <a:pt x="131" y="150"/>
                    <a:pt x="132" y="150"/>
                    <a:pt x="132" y="15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32" y="150"/>
                    <a:pt x="133" y="150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49"/>
                    <a:pt x="134" y="150"/>
                    <a:pt x="134" y="150"/>
                  </a:cubicBezTo>
                  <a:cubicBezTo>
                    <a:pt x="134" y="150"/>
                    <a:pt x="134" y="150"/>
                    <a:pt x="135" y="150"/>
                  </a:cubicBezTo>
                  <a:cubicBezTo>
                    <a:pt x="135" y="150"/>
                    <a:pt x="135" y="150"/>
                    <a:pt x="136" y="150"/>
                  </a:cubicBezTo>
                  <a:cubicBezTo>
                    <a:pt x="136" y="150"/>
                    <a:pt x="136" y="150"/>
                    <a:pt x="136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37" y="151"/>
                    <a:pt x="137" y="151"/>
                    <a:pt x="138" y="151"/>
                  </a:cubicBezTo>
                  <a:cubicBezTo>
                    <a:pt x="138" y="151"/>
                    <a:pt x="138" y="151"/>
                    <a:pt x="138" y="152"/>
                  </a:cubicBezTo>
                  <a:cubicBezTo>
                    <a:pt x="138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1" y="152"/>
                  </a:cubicBezTo>
                  <a:cubicBezTo>
                    <a:pt x="141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2" y="153"/>
                    <a:pt x="142" y="153"/>
                    <a:pt x="142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4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3" y="153"/>
                  </a:cubicBezTo>
                  <a:cubicBezTo>
                    <a:pt x="143" y="153"/>
                    <a:pt x="143" y="153"/>
                    <a:pt x="144" y="153"/>
                  </a:cubicBezTo>
                  <a:cubicBezTo>
                    <a:pt x="144" y="153"/>
                    <a:pt x="144" y="154"/>
                    <a:pt x="144" y="154"/>
                  </a:cubicBezTo>
                  <a:cubicBezTo>
                    <a:pt x="144" y="154"/>
                    <a:pt x="144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5" y="154"/>
                    <a:pt x="145" y="154"/>
                    <a:pt x="145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7" y="154"/>
                    <a:pt x="147" y="154"/>
                    <a:pt x="147" y="154"/>
                  </a:cubicBezTo>
                  <a:cubicBezTo>
                    <a:pt x="147" y="154"/>
                    <a:pt x="148" y="154"/>
                    <a:pt x="148" y="155"/>
                  </a:cubicBezTo>
                  <a:cubicBezTo>
                    <a:pt x="148" y="154"/>
                    <a:pt x="148" y="154"/>
                    <a:pt x="148" y="154"/>
                  </a:cubicBezTo>
                  <a:cubicBezTo>
                    <a:pt x="149" y="155"/>
                    <a:pt x="149" y="155"/>
                    <a:pt x="150" y="155"/>
                  </a:cubicBezTo>
                  <a:cubicBezTo>
                    <a:pt x="150" y="155"/>
                    <a:pt x="150" y="155"/>
                    <a:pt x="151" y="156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2" y="155"/>
                    <a:pt x="152" y="156"/>
                    <a:pt x="152" y="156"/>
                  </a:cubicBezTo>
                  <a:cubicBezTo>
                    <a:pt x="152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3" y="156"/>
                    <a:pt x="153" y="156"/>
                    <a:pt x="153" y="156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5" y="157"/>
                    <a:pt x="155" y="156"/>
                    <a:pt x="155" y="156"/>
                  </a:cubicBezTo>
                  <a:cubicBezTo>
                    <a:pt x="155" y="156"/>
                    <a:pt x="156" y="157"/>
                    <a:pt x="156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8" y="157"/>
                    <a:pt x="159" y="157"/>
                    <a:pt x="159" y="158"/>
                  </a:cubicBezTo>
                  <a:cubicBezTo>
                    <a:pt x="159" y="158"/>
                    <a:pt x="160" y="158"/>
                    <a:pt x="160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1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8"/>
                    <a:pt x="162" y="158"/>
                    <a:pt x="162" y="158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59"/>
                    <a:pt x="162" y="159"/>
                  </a:cubicBezTo>
                  <a:cubicBezTo>
                    <a:pt x="162" y="159"/>
                    <a:pt x="162" y="160"/>
                    <a:pt x="161" y="160"/>
                  </a:cubicBezTo>
                  <a:cubicBezTo>
                    <a:pt x="161" y="160"/>
                    <a:pt x="162" y="160"/>
                    <a:pt x="16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1"/>
                    <a:pt x="162" y="161"/>
                    <a:pt x="162" y="161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3" y="161"/>
                    <a:pt x="163" y="162"/>
                    <a:pt x="163" y="162"/>
                  </a:cubicBezTo>
                  <a:cubicBezTo>
                    <a:pt x="163" y="162"/>
                    <a:pt x="163" y="162"/>
                    <a:pt x="163" y="162"/>
                  </a:cubicBezTo>
                  <a:cubicBezTo>
                    <a:pt x="163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4" y="163"/>
                    <a:pt x="164" y="163"/>
                  </a:cubicBezTo>
                  <a:cubicBezTo>
                    <a:pt x="164" y="163"/>
                    <a:pt x="165" y="163"/>
                    <a:pt x="165" y="163"/>
                  </a:cubicBezTo>
                  <a:cubicBezTo>
                    <a:pt x="165" y="163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3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7" y="164"/>
                    <a:pt x="167" y="164"/>
                  </a:cubicBezTo>
                  <a:cubicBezTo>
                    <a:pt x="167" y="164"/>
                    <a:pt x="166" y="164"/>
                    <a:pt x="166" y="164"/>
                  </a:cubicBezTo>
                  <a:cubicBezTo>
                    <a:pt x="166" y="165"/>
                    <a:pt x="166" y="165"/>
                    <a:pt x="166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6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65"/>
                    <a:pt x="168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1" y="167"/>
                    <a:pt x="172" y="167"/>
                    <a:pt x="172" y="167"/>
                  </a:cubicBezTo>
                  <a:cubicBezTo>
                    <a:pt x="172" y="167"/>
                    <a:pt x="172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4" y="168"/>
                    <a:pt x="174" y="167"/>
                    <a:pt x="174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8"/>
                    <a:pt x="175" y="168"/>
                    <a:pt x="175" y="168"/>
                  </a:cubicBezTo>
                  <a:cubicBezTo>
                    <a:pt x="175" y="167"/>
                    <a:pt x="175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67"/>
                    <a:pt x="176" y="167"/>
                    <a:pt x="177" y="168"/>
                  </a:cubicBezTo>
                  <a:cubicBezTo>
                    <a:pt x="177" y="167"/>
                    <a:pt x="177" y="167"/>
                    <a:pt x="176" y="166"/>
                  </a:cubicBezTo>
                  <a:cubicBezTo>
                    <a:pt x="176" y="166"/>
                    <a:pt x="176" y="166"/>
                    <a:pt x="176" y="166"/>
                  </a:cubicBezTo>
                  <a:cubicBezTo>
                    <a:pt x="176" y="166"/>
                    <a:pt x="176" y="166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177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8" y="167"/>
                    <a:pt x="178" y="167"/>
                    <a:pt x="178" y="167"/>
                  </a:cubicBezTo>
                  <a:cubicBezTo>
                    <a:pt x="178" y="167"/>
                    <a:pt x="178" y="168"/>
                    <a:pt x="178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9"/>
                    <a:pt x="180" y="169"/>
                    <a:pt x="180" y="169"/>
                  </a:cubicBezTo>
                  <a:cubicBezTo>
                    <a:pt x="180" y="169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1" y="169"/>
                    <a:pt x="181" y="169"/>
                    <a:pt x="181" y="169"/>
                  </a:cubicBezTo>
                  <a:cubicBezTo>
                    <a:pt x="181" y="169"/>
                    <a:pt x="181" y="169"/>
                    <a:pt x="182" y="169"/>
                  </a:cubicBezTo>
                  <a:cubicBezTo>
                    <a:pt x="182" y="169"/>
                    <a:pt x="182" y="168"/>
                    <a:pt x="182" y="168"/>
                  </a:cubicBezTo>
                  <a:cubicBezTo>
                    <a:pt x="182" y="168"/>
                    <a:pt x="183" y="168"/>
                    <a:pt x="183" y="168"/>
                  </a:cubicBezTo>
                  <a:cubicBezTo>
                    <a:pt x="183" y="168"/>
                    <a:pt x="183" y="167"/>
                    <a:pt x="183" y="167"/>
                  </a:cubicBezTo>
                  <a:cubicBezTo>
                    <a:pt x="183" y="167"/>
                    <a:pt x="183" y="167"/>
                    <a:pt x="184" y="167"/>
                  </a:cubicBezTo>
                  <a:cubicBezTo>
                    <a:pt x="184" y="167"/>
                    <a:pt x="185" y="167"/>
                    <a:pt x="185" y="167"/>
                  </a:cubicBezTo>
                  <a:cubicBezTo>
                    <a:pt x="185" y="166"/>
                    <a:pt x="185" y="166"/>
                    <a:pt x="185" y="166"/>
                  </a:cubicBezTo>
                  <a:cubicBezTo>
                    <a:pt x="185" y="166"/>
                    <a:pt x="185" y="166"/>
                    <a:pt x="185" y="165"/>
                  </a:cubicBezTo>
                  <a:cubicBezTo>
                    <a:pt x="185" y="165"/>
                    <a:pt x="185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6" y="165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5" y="164"/>
                    <a:pt x="185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4"/>
                    <a:pt x="186" y="164"/>
                    <a:pt x="186" y="163"/>
                  </a:cubicBezTo>
                  <a:close/>
                  <a:moveTo>
                    <a:pt x="151" y="56"/>
                  </a:moveTo>
                  <a:cubicBezTo>
                    <a:pt x="151" y="56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7"/>
                    <a:pt x="151" y="56"/>
                    <a:pt x="151" y="56"/>
                  </a:cubicBezTo>
                  <a:close/>
                  <a:moveTo>
                    <a:pt x="151" y="66"/>
                  </a:moveTo>
                  <a:cubicBezTo>
                    <a:pt x="151" y="66"/>
                    <a:pt x="150" y="66"/>
                    <a:pt x="150" y="65"/>
                  </a:cubicBezTo>
                  <a:cubicBezTo>
                    <a:pt x="151" y="65"/>
                    <a:pt x="151" y="65"/>
                    <a:pt x="151" y="66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6" y="74"/>
                  </a:moveTo>
                  <a:cubicBezTo>
                    <a:pt x="146" y="74"/>
                    <a:pt x="146" y="74"/>
                    <a:pt x="147" y="74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6" y="75"/>
                    <a:pt x="146" y="75"/>
                    <a:pt x="146" y="74"/>
                  </a:cubicBezTo>
                  <a:close/>
                  <a:moveTo>
                    <a:pt x="142" y="65"/>
                  </a:moveTo>
                  <a:cubicBezTo>
                    <a:pt x="142" y="65"/>
                    <a:pt x="142" y="65"/>
                    <a:pt x="142" y="65"/>
                  </a:cubicBezTo>
                  <a:cubicBezTo>
                    <a:pt x="142" y="65"/>
                    <a:pt x="142" y="65"/>
                    <a:pt x="142" y="66"/>
                  </a:cubicBezTo>
                  <a:cubicBezTo>
                    <a:pt x="142" y="66"/>
                    <a:pt x="141" y="66"/>
                    <a:pt x="141" y="66"/>
                  </a:cubicBezTo>
                  <a:cubicBezTo>
                    <a:pt x="141" y="66"/>
                    <a:pt x="141" y="65"/>
                    <a:pt x="141" y="65"/>
                  </a:cubicBezTo>
                  <a:cubicBezTo>
                    <a:pt x="141" y="65"/>
                    <a:pt x="141" y="65"/>
                    <a:pt x="142" y="65"/>
                  </a:cubicBezTo>
                  <a:close/>
                  <a:moveTo>
                    <a:pt x="142" y="77"/>
                  </a:moveTo>
                  <a:cubicBezTo>
                    <a:pt x="142" y="77"/>
                    <a:pt x="142" y="77"/>
                    <a:pt x="142" y="77"/>
                  </a:cubicBezTo>
                  <a:cubicBezTo>
                    <a:pt x="142" y="77"/>
                    <a:pt x="143" y="77"/>
                    <a:pt x="143" y="77"/>
                  </a:cubicBezTo>
                  <a:cubicBezTo>
                    <a:pt x="143" y="78"/>
                    <a:pt x="143" y="78"/>
                    <a:pt x="142" y="78"/>
                  </a:cubicBezTo>
                  <a:cubicBezTo>
                    <a:pt x="142" y="78"/>
                    <a:pt x="142" y="78"/>
                    <a:pt x="141" y="78"/>
                  </a:cubicBezTo>
                  <a:cubicBezTo>
                    <a:pt x="141" y="78"/>
                    <a:pt x="142" y="78"/>
                    <a:pt x="142" y="77"/>
                  </a:cubicBezTo>
                  <a:close/>
                  <a:moveTo>
                    <a:pt x="140" y="67"/>
                  </a:moveTo>
                  <a:cubicBezTo>
                    <a:pt x="140" y="67"/>
                    <a:pt x="140" y="67"/>
                    <a:pt x="140" y="67"/>
                  </a:cubicBezTo>
                  <a:cubicBezTo>
                    <a:pt x="140" y="66"/>
                    <a:pt x="140" y="66"/>
                    <a:pt x="140" y="67"/>
                  </a:cubicBezTo>
                  <a:close/>
                  <a:moveTo>
                    <a:pt x="139" y="66"/>
                  </a:moveTo>
                  <a:cubicBezTo>
                    <a:pt x="139" y="66"/>
                    <a:pt x="139" y="66"/>
                    <a:pt x="139" y="66"/>
                  </a:cubicBezTo>
                  <a:cubicBezTo>
                    <a:pt x="139" y="66"/>
                    <a:pt x="139" y="67"/>
                    <a:pt x="138" y="66"/>
                  </a:cubicBezTo>
                  <a:cubicBezTo>
                    <a:pt x="138" y="66"/>
                    <a:pt x="139" y="66"/>
                    <a:pt x="139" y="66"/>
                  </a:cubicBezTo>
                  <a:close/>
                  <a:moveTo>
                    <a:pt x="47" y="77"/>
                  </a:move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6"/>
                    <a:pt x="46" y="76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4"/>
                    <a:pt x="46" y="74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6"/>
                    <a:pt x="47" y="75"/>
                  </a:cubicBezTo>
                  <a:cubicBezTo>
                    <a:pt x="47" y="75"/>
                    <a:pt x="47" y="76"/>
                    <a:pt x="47" y="76"/>
                  </a:cubicBezTo>
                  <a:cubicBezTo>
                    <a:pt x="47" y="76"/>
                    <a:pt x="46" y="76"/>
                    <a:pt x="47" y="76"/>
                  </a:cubicBezTo>
                  <a:cubicBezTo>
                    <a:pt x="47" y="76"/>
                    <a:pt x="47" y="76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lose/>
                  <a:moveTo>
                    <a:pt x="49" y="76"/>
                  </a:move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lose/>
                  <a:moveTo>
                    <a:pt x="51" y="147"/>
                  </a:moveTo>
                  <a:cubicBezTo>
                    <a:pt x="52" y="147"/>
                    <a:pt x="52" y="147"/>
                    <a:pt x="52" y="147"/>
                  </a:cubicBezTo>
                  <a:cubicBezTo>
                    <a:pt x="52" y="147"/>
                    <a:pt x="52" y="147"/>
                    <a:pt x="51" y="147"/>
                  </a:cubicBezTo>
                  <a:close/>
                  <a:moveTo>
                    <a:pt x="53" y="78"/>
                  </a:moveTo>
                  <a:cubicBezTo>
                    <a:pt x="53" y="78"/>
                    <a:pt x="54" y="78"/>
                    <a:pt x="54" y="78"/>
                  </a:cubicBezTo>
                  <a:cubicBezTo>
                    <a:pt x="54" y="78"/>
                    <a:pt x="54" y="78"/>
                    <a:pt x="53" y="78"/>
                  </a:cubicBezTo>
                  <a:close/>
                  <a:moveTo>
                    <a:pt x="57" y="144"/>
                  </a:moveTo>
                  <a:cubicBezTo>
                    <a:pt x="57" y="144"/>
                    <a:pt x="57" y="144"/>
                    <a:pt x="56" y="144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144"/>
                    <a:pt x="57" y="144"/>
                    <a:pt x="57" y="144"/>
                  </a:cubicBezTo>
                  <a:close/>
                  <a:moveTo>
                    <a:pt x="163" y="160"/>
                  </a:moveTo>
                  <a:cubicBezTo>
                    <a:pt x="163" y="160"/>
                    <a:pt x="163" y="159"/>
                    <a:pt x="163" y="159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63" y="159"/>
                    <a:pt x="163" y="160"/>
                    <a:pt x="164" y="160"/>
                  </a:cubicBezTo>
                  <a:cubicBezTo>
                    <a:pt x="163" y="161"/>
                    <a:pt x="163" y="160"/>
                    <a:pt x="163" y="160"/>
                  </a:cubicBezTo>
                  <a:close/>
                  <a:moveTo>
                    <a:pt x="165" y="160"/>
                  </a:move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4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4" y="160"/>
                    <a:pt x="164" y="160"/>
                  </a:cubicBezTo>
                  <a:cubicBezTo>
                    <a:pt x="165" y="159"/>
                    <a:pt x="165" y="159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lose/>
                  <a:moveTo>
                    <a:pt x="166" y="160"/>
                  </a:moveTo>
                  <a:cubicBezTo>
                    <a:pt x="166" y="160"/>
                    <a:pt x="166" y="160"/>
                    <a:pt x="166" y="161"/>
                  </a:cubicBezTo>
                  <a:cubicBezTo>
                    <a:pt x="166" y="160"/>
                    <a:pt x="166" y="160"/>
                    <a:pt x="165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ubicBezTo>
                    <a:pt x="166" y="160"/>
                    <a:pt x="166" y="160"/>
                    <a:pt x="166" y="160"/>
                  </a:cubicBezTo>
                  <a:close/>
                  <a:moveTo>
                    <a:pt x="168" y="161"/>
                  </a:moveTo>
                  <a:cubicBezTo>
                    <a:pt x="168" y="160"/>
                    <a:pt x="168" y="160"/>
                    <a:pt x="168" y="160"/>
                  </a:cubicBezTo>
                  <a:cubicBezTo>
                    <a:pt x="168" y="160"/>
                    <a:pt x="168" y="161"/>
                    <a:pt x="168" y="161"/>
                  </a:cubicBezTo>
                  <a:close/>
                  <a:moveTo>
                    <a:pt x="172" y="163"/>
                  </a:move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4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2" y="163"/>
                    <a:pt x="172" y="163"/>
                    <a:pt x="171" y="163"/>
                  </a:cubicBezTo>
                  <a:cubicBezTo>
                    <a:pt x="171" y="163"/>
                    <a:pt x="171" y="163"/>
                    <a:pt x="171" y="163"/>
                  </a:cubicBezTo>
                  <a:cubicBezTo>
                    <a:pt x="170" y="162"/>
                    <a:pt x="170" y="163"/>
                    <a:pt x="170" y="162"/>
                  </a:cubicBezTo>
                  <a:cubicBezTo>
                    <a:pt x="170" y="162"/>
                    <a:pt x="170" y="162"/>
                    <a:pt x="170" y="162"/>
                  </a:cubicBezTo>
                  <a:cubicBezTo>
                    <a:pt x="170" y="162"/>
                    <a:pt x="169" y="162"/>
                    <a:pt x="169" y="162"/>
                  </a:cubicBezTo>
                  <a:cubicBezTo>
                    <a:pt x="169" y="161"/>
                    <a:pt x="169" y="161"/>
                    <a:pt x="168" y="161"/>
                  </a:cubicBezTo>
                  <a:cubicBezTo>
                    <a:pt x="169" y="161"/>
                    <a:pt x="169" y="161"/>
                    <a:pt x="170" y="161"/>
                  </a:cubicBezTo>
                  <a:cubicBezTo>
                    <a:pt x="170" y="161"/>
                    <a:pt x="170" y="162"/>
                    <a:pt x="171" y="162"/>
                  </a:cubicBezTo>
                  <a:cubicBezTo>
                    <a:pt x="171" y="162"/>
                    <a:pt x="171" y="161"/>
                    <a:pt x="171" y="162"/>
                  </a:cubicBezTo>
                  <a:cubicBezTo>
                    <a:pt x="171" y="162"/>
                    <a:pt x="171" y="162"/>
                    <a:pt x="171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2"/>
                    <a:pt x="172" y="162"/>
                    <a:pt x="172" y="162"/>
                  </a:cubicBezTo>
                  <a:cubicBezTo>
                    <a:pt x="172" y="163"/>
                    <a:pt x="173" y="163"/>
                    <a:pt x="173" y="163"/>
                  </a:cubicBezTo>
                  <a:cubicBezTo>
                    <a:pt x="173" y="163"/>
                    <a:pt x="173" y="163"/>
                    <a:pt x="172" y="163"/>
                  </a:cubicBezTo>
                  <a:close/>
                  <a:moveTo>
                    <a:pt x="173" y="164"/>
                  </a:move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4" y="164"/>
                    <a:pt x="174" y="164"/>
                  </a:cubicBezTo>
                  <a:lnTo>
                    <a:pt x="173" y="164"/>
                  </a:lnTo>
                  <a:close/>
                  <a:moveTo>
                    <a:pt x="175" y="164"/>
                  </a:move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5" y="164"/>
                    <a:pt x="175" y="164"/>
                    <a:pt x="176" y="165"/>
                  </a:cubicBezTo>
                  <a:cubicBezTo>
                    <a:pt x="175" y="164"/>
                    <a:pt x="175" y="164"/>
                    <a:pt x="175" y="164"/>
                  </a:cubicBezTo>
                  <a:close/>
                  <a:moveTo>
                    <a:pt x="180" y="168"/>
                  </a:move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8"/>
                    <a:pt x="179" y="167"/>
                    <a:pt x="179" y="167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80" y="168"/>
                    <a:pt x="180" y="168"/>
                    <a:pt x="18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77" name="Freeform 51442">
              <a:extLst>
                <a:ext uri="{FF2B5EF4-FFF2-40B4-BE49-F238E27FC236}">
                  <a16:creationId xmlns:a16="http://schemas.microsoft.com/office/drawing/2014/main" id="{77F61E86-18EC-16FD-B2FF-B543A1FC4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1" y="1331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51442">
              <a:extLst>
                <a:ext uri="{FF2B5EF4-FFF2-40B4-BE49-F238E27FC236}">
                  <a16:creationId xmlns:a16="http://schemas.microsoft.com/office/drawing/2014/main" id="{624F1780-3D2E-184B-1887-DFEF9D37C1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26" y="3129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51442">
              <a:extLst>
                <a:ext uri="{FF2B5EF4-FFF2-40B4-BE49-F238E27FC236}">
                  <a16:creationId xmlns:a16="http://schemas.microsoft.com/office/drawing/2014/main" id="{E7067283-8241-D6A4-EDF3-64CBE24A2C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76" y="1698"/>
              <a:ext cx="151" cy="1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65F11E3-1316-FC6C-2C7A-9C6A84565FA0}"/>
              </a:ext>
            </a:extLst>
          </p:cNvPr>
          <p:cNvGrpSpPr/>
          <p:nvPr/>
        </p:nvGrpSpPr>
        <p:grpSpPr>
          <a:xfrm>
            <a:off x="272398" y="2443270"/>
            <a:ext cx="2058670" cy="2198370"/>
            <a:chOff x="1082" y="2958"/>
            <a:chExt cx="2868" cy="3062"/>
          </a:xfrm>
          <a:gradFill>
            <a:gsLst>
              <a:gs pos="0">
                <a:srgbClr val="E0C676"/>
              </a:gs>
              <a:gs pos="61000">
                <a:schemeClr val="tx1">
                  <a:lumMod val="75000"/>
                  <a:lumOff val="25000"/>
                </a:schemeClr>
              </a:gs>
            </a:gsLst>
            <a:lin ang="11640000" scaled="0"/>
          </a:gradFill>
        </p:grpSpPr>
        <p:sp>
          <p:nvSpPr>
            <p:cNvPr id="17" name="Freeform 56324">
              <a:extLst>
                <a:ext uri="{FF2B5EF4-FFF2-40B4-BE49-F238E27FC236}">
                  <a16:creationId xmlns:a16="http://schemas.microsoft.com/office/drawing/2014/main" id="{FA7625EB-888B-D450-4359-B7615FE275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" y="2958"/>
              <a:ext cx="2868" cy="3062"/>
            </a:xfrm>
            <a:custGeom>
              <a:avLst/>
              <a:gdLst>
                <a:gd name="T0" fmla="*/ 104 w 184"/>
                <a:gd name="T1" fmla="*/ 102 h 195"/>
                <a:gd name="T2" fmla="*/ 103 w 184"/>
                <a:gd name="T3" fmla="*/ 108 h 195"/>
                <a:gd name="T4" fmla="*/ 103 w 184"/>
                <a:gd name="T5" fmla="*/ 111 h 195"/>
                <a:gd name="T6" fmla="*/ 94 w 184"/>
                <a:gd name="T7" fmla="*/ 111 h 195"/>
                <a:gd name="T8" fmla="*/ 96 w 184"/>
                <a:gd name="T9" fmla="*/ 117 h 195"/>
                <a:gd name="T10" fmla="*/ 104 w 184"/>
                <a:gd name="T11" fmla="*/ 127 h 195"/>
                <a:gd name="T12" fmla="*/ 112 w 184"/>
                <a:gd name="T13" fmla="*/ 137 h 195"/>
                <a:gd name="T14" fmla="*/ 121 w 184"/>
                <a:gd name="T15" fmla="*/ 143 h 195"/>
                <a:gd name="T16" fmla="*/ 132 w 184"/>
                <a:gd name="T17" fmla="*/ 155 h 195"/>
                <a:gd name="T18" fmla="*/ 144 w 184"/>
                <a:gd name="T19" fmla="*/ 166 h 195"/>
                <a:gd name="T20" fmla="*/ 161 w 184"/>
                <a:gd name="T21" fmla="*/ 179 h 195"/>
                <a:gd name="T22" fmla="*/ 176 w 184"/>
                <a:gd name="T23" fmla="*/ 189 h 195"/>
                <a:gd name="T24" fmla="*/ 178 w 184"/>
                <a:gd name="T25" fmla="*/ 194 h 195"/>
                <a:gd name="T26" fmla="*/ 167 w 184"/>
                <a:gd name="T27" fmla="*/ 186 h 195"/>
                <a:gd name="T28" fmla="*/ 156 w 184"/>
                <a:gd name="T29" fmla="*/ 179 h 195"/>
                <a:gd name="T30" fmla="*/ 144 w 184"/>
                <a:gd name="T31" fmla="*/ 169 h 195"/>
                <a:gd name="T32" fmla="*/ 131 w 184"/>
                <a:gd name="T33" fmla="*/ 160 h 195"/>
                <a:gd name="T34" fmla="*/ 116 w 184"/>
                <a:gd name="T35" fmla="*/ 145 h 195"/>
                <a:gd name="T36" fmla="*/ 99 w 184"/>
                <a:gd name="T37" fmla="*/ 133 h 195"/>
                <a:gd name="T38" fmla="*/ 84 w 184"/>
                <a:gd name="T39" fmla="*/ 128 h 195"/>
                <a:gd name="T40" fmla="*/ 80 w 184"/>
                <a:gd name="T41" fmla="*/ 127 h 195"/>
                <a:gd name="T42" fmla="*/ 73 w 184"/>
                <a:gd name="T43" fmla="*/ 122 h 195"/>
                <a:gd name="T44" fmla="*/ 59 w 184"/>
                <a:gd name="T45" fmla="*/ 116 h 195"/>
                <a:gd name="T46" fmla="*/ 49 w 184"/>
                <a:gd name="T47" fmla="*/ 115 h 195"/>
                <a:gd name="T48" fmla="*/ 33 w 184"/>
                <a:gd name="T49" fmla="*/ 116 h 195"/>
                <a:gd name="T50" fmla="*/ 23 w 184"/>
                <a:gd name="T51" fmla="*/ 114 h 195"/>
                <a:gd name="T52" fmla="*/ 3 w 184"/>
                <a:gd name="T53" fmla="*/ 110 h 195"/>
                <a:gd name="T54" fmla="*/ 14 w 184"/>
                <a:gd name="T55" fmla="*/ 102 h 195"/>
                <a:gd name="T56" fmla="*/ 32 w 184"/>
                <a:gd name="T57" fmla="*/ 96 h 195"/>
                <a:gd name="T58" fmla="*/ 45 w 184"/>
                <a:gd name="T59" fmla="*/ 90 h 195"/>
                <a:gd name="T60" fmla="*/ 50 w 184"/>
                <a:gd name="T61" fmla="*/ 88 h 195"/>
                <a:gd name="T62" fmla="*/ 50 w 184"/>
                <a:gd name="T63" fmla="*/ 84 h 195"/>
                <a:gd name="T64" fmla="*/ 55 w 184"/>
                <a:gd name="T65" fmla="*/ 85 h 195"/>
                <a:gd name="T66" fmla="*/ 60 w 184"/>
                <a:gd name="T67" fmla="*/ 76 h 195"/>
                <a:gd name="T68" fmla="*/ 68 w 184"/>
                <a:gd name="T69" fmla="*/ 60 h 195"/>
                <a:gd name="T70" fmla="*/ 72 w 184"/>
                <a:gd name="T71" fmla="*/ 57 h 195"/>
                <a:gd name="T72" fmla="*/ 75 w 184"/>
                <a:gd name="T73" fmla="*/ 51 h 195"/>
                <a:gd name="T74" fmla="*/ 81 w 184"/>
                <a:gd name="T75" fmla="*/ 39 h 195"/>
                <a:gd name="T76" fmla="*/ 82 w 184"/>
                <a:gd name="T77" fmla="*/ 36 h 195"/>
                <a:gd name="T78" fmla="*/ 83 w 184"/>
                <a:gd name="T79" fmla="*/ 31 h 195"/>
                <a:gd name="T80" fmla="*/ 90 w 184"/>
                <a:gd name="T81" fmla="*/ 23 h 195"/>
                <a:gd name="T82" fmla="*/ 96 w 184"/>
                <a:gd name="T83" fmla="*/ 3 h 195"/>
                <a:gd name="T84" fmla="*/ 101 w 184"/>
                <a:gd name="T85" fmla="*/ 9 h 195"/>
                <a:gd name="T86" fmla="*/ 94 w 184"/>
                <a:gd name="T87" fmla="*/ 30 h 195"/>
                <a:gd name="T88" fmla="*/ 89 w 184"/>
                <a:gd name="T89" fmla="*/ 50 h 195"/>
                <a:gd name="T90" fmla="*/ 89 w 184"/>
                <a:gd name="T91" fmla="*/ 71 h 195"/>
                <a:gd name="T92" fmla="*/ 89 w 184"/>
                <a:gd name="T93" fmla="*/ 77 h 195"/>
                <a:gd name="T94" fmla="*/ 93 w 184"/>
                <a:gd name="T95" fmla="*/ 83 h 195"/>
                <a:gd name="T96" fmla="*/ 96 w 184"/>
                <a:gd name="T97" fmla="*/ 77 h 195"/>
                <a:gd name="T98" fmla="*/ 96 w 184"/>
                <a:gd name="T99" fmla="*/ 84 h 195"/>
                <a:gd name="T100" fmla="*/ 94 w 184"/>
                <a:gd name="T101" fmla="*/ 87 h 195"/>
                <a:gd name="T102" fmla="*/ 92 w 184"/>
                <a:gd name="T103" fmla="*/ 87 h 195"/>
                <a:gd name="T104" fmla="*/ 93 w 184"/>
                <a:gd name="T105" fmla="*/ 89 h 195"/>
                <a:gd name="T106" fmla="*/ 93 w 184"/>
                <a:gd name="T107" fmla="*/ 91 h 195"/>
                <a:gd name="T108" fmla="*/ 96 w 184"/>
                <a:gd name="T109" fmla="*/ 92 h 195"/>
                <a:gd name="T110" fmla="*/ 95 w 184"/>
                <a:gd name="T111" fmla="*/ 94 h 195"/>
                <a:gd name="T112" fmla="*/ 97 w 184"/>
                <a:gd name="T113" fmla="*/ 95 h 195"/>
                <a:gd name="T114" fmla="*/ 97 w 184"/>
                <a:gd name="T115" fmla="*/ 109 h 195"/>
                <a:gd name="T116" fmla="*/ 65 w 184"/>
                <a:gd name="T117" fmla="*/ 1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4" h="195">
                  <a:moveTo>
                    <a:pt x="98" y="100"/>
                  </a:moveTo>
                  <a:cubicBezTo>
                    <a:pt x="98" y="100"/>
                    <a:pt x="98" y="100"/>
                    <a:pt x="98" y="100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100" y="100"/>
                    <a:pt x="100" y="100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101"/>
                    <a:pt x="101" y="102"/>
                    <a:pt x="101" y="103"/>
                  </a:cubicBezTo>
                  <a:cubicBezTo>
                    <a:pt x="101" y="103"/>
                    <a:pt x="101" y="103"/>
                    <a:pt x="102" y="103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2" y="103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4" y="102"/>
                    <a:pt x="104" y="102"/>
                    <a:pt x="104" y="103"/>
                  </a:cubicBezTo>
                  <a:cubicBezTo>
                    <a:pt x="104" y="103"/>
                    <a:pt x="105" y="102"/>
                    <a:pt x="105" y="102"/>
                  </a:cubicBezTo>
                  <a:cubicBezTo>
                    <a:pt x="105" y="102"/>
                    <a:pt x="106" y="102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106" y="104"/>
                    <a:pt x="106" y="104"/>
                    <a:pt x="105" y="104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5"/>
                    <a:pt x="102" y="105"/>
                    <a:pt x="101" y="105"/>
                  </a:cubicBezTo>
                  <a:cubicBezTo>
                    <a:pt x="100" y="106"/>
                    <a:pt x="100" y="106"/>
                    <a:pt x="100" y="107"/>
                  </a:cubicBezTo>
                  <a:cubicBezTo>
                    <a:pt x="100" y="107"/>
                    <a:pt x="101" y="108"/>
                    <a:pt x="101" y="108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3" y="108"/>
                    <a:pt x="103" y="108"/>
                    <a:pt x="104" y="108"/>
                  </a:cubicBezTo>
                  <a:cubicBezTo>
                    <a:pt x="103" y="108"/>
                    <a:pt x="103" y="109"/>
                    <a:pt x="103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10"/>
                    <a:pt x="104" y="110"/>
                    <a:pt x="105" y="110"/>
                  </a:cubicBezTo>
                  <a:cubicBezTo>
                    <a:pt x="104" y="110"/>
                    <a:pt x="104" y="110"/>
                    <a:pt x="104" y="111"/>
                  </a:cubicBezTo>
                  <a:cubicBezTo>
                    <a:pt x="103" y="111"/>
                    <a:pt x="103" y="111"/>
                    <a:pt x="102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2" y="111"/>
                    <a:pt x="102" y="111"/>
                    <a:pt x="103" y="111"/>
                  </a:cubicBezTo>
                  <a:cubicBezTo>
                    <a:pt x="103" y="111"/>
                    <a:pt x="103" y="112"/>
                    <a:pt x="103" y="112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2" y="112"/>
                    <a:pt x="102" y="112"/>
                    <a:pt x="102" y="113"/>
                  </a:cubicBezTo>
                  <a:cubicBezTo>
                    <a:pt x="102" y="113"/>
                    <a:pt x="102" y="114"/>
                    <a:pt x="101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8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13"/>
                    <a:pt x="98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1"/>
                    <a:pt x="97" y="111"/>
                  </a:cubicBezTo>
                  <a:cubicBezTo>
                    <a:pt x="96" y="111"/>
                    <a:pt x="95" y="110"/>
                    <a:pt x="94" y="111"/>
                  </a:cubicBezTo>
                  <a:cubicBezTo>
                    <a:pt x="94" y="111"/>
                    <a:pt x="94" y="111"/>
                    <a:pt x="94" y="112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5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4" y="116"/>
                    <a:pt x="94" y="116"/>
                    <a:pt x="95" y="116"/>
                  </a:cubicBezTo>
                  <a:cubicBezTo>
                    <a:pt x="96" y="116"/>
                    <a:pt x="96" y="116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6" y="117"/>
                    <a:pt x="96" y="117"/>
                    <a:pt x="96" y="117"/>
                  </a:cubicBezTo>
                  <a:cubicBezTo>
                    <a:pt x="97" y="117"/>
                    <a:pt x="97" y="118"/>
                    <a:pt x="98" y="119"/>
                  </a:cubicBezTo>
                  <a:cubicBezTo>
                    <a:pt x="98" y="119"/>
                    <a:pt x="98" y="119"/>
                    <a:pt x="97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20"/>
                    <a:pt x="99" y="120"/>
                    <a:pt x="99" y="121"/>
                  </a:cubicBezTo>
                  <a:cubicBezTo>
                    <a:pt x="99" y="121"/>
                    <a:pt x="100" y="121"/>
                    <a:pt x="100" y="121"/>
                  </a:cubicBezTo>
                  <a:cubicBezTo>
                    <a:pt x="101" y="121"/>
                    <a:pt x="101" y="122"/>
                    <a:pt x="101" y="122"/>
                  </a:cubicBezTo>
                  <a:cubicBezTo>
                    <a:pt x="102" y="122"/>
                    <a:pt x="101" y="123"/>
                    <a:pt x="101" y="123"/>
                  </a:cubicBezTo>
                  <a:cubicBezTo>
                    <a:pt x="101" y="123"/>
                    <a:pt x="101" y="124"/>
                    <a:pt x="101" y="124"/>
                  </a:cubicBezTo>
                  <a:cubicBezTo>
                    <a:pt x="102" y="124"/>
                    <a:pt x="102" y="124"/>
                    <a:pt x="103" y="125"/>
                  </a:cubicBezTo>
                  <a:cubicBezTo>
                    <a:pt x="103" y="125"/>
                    <a:pt x="103" y="126"/>
                    <a:pt x="103" y="126"/>
                  </a:cubicBezTo>
                  <a:cubicBezTo>
                    <a:pt x="103" y="126"/>
                    <a:pt x="104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5" y="127"/>
                    <a:pt x="105" y="128"/>
                    <a:pt x="105" y="129"/>
                  </a:cubicBezTo>
                  <a:cubicBezTo>
                    <a:pt x="105" y="129"/>
                    <a:pt x="106" y="129"/>
                    <a:pt x="106" y="129"/>
                  </a:cubicBezTo>
                  <a:cubicBezTo>
                    <a:pt x="107" y="130"/>
                    <a:pt x="107" y="130"/>
                    <a:pt x="107" y="131"/>
                  </a:cubicBezTo>
                  <a:cubicBezTo>
                    <a:pt x="107" y="131"/>
                    <a:pt x="107" y="132"/>
                    <a:pt x="107" y="132"/>
                  </a:cubicBezTo>
                  <a:cubicBezTo>
                    <a:pt x="108" y="132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10" y="133"/>
                    <a:pt x="110" y="134"/>
                    <a:pt x="110" y="134"/>
                  </a:cubicBezTo>
                  <a:cubicBezTo>
                    <a:pt x="110" y="134"/>
                    <a:pt x="110" y="134"/>
                    <a:pt x="111" y="134"/>
                  </a:cubicBezTo>
                  <a:cubicBezTo>
                    <a:pt x="111" y="135"/>
                    <a:pt x="111" y="136"/>
                    <a:pt x="111" y="136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2" y="136"/>
                    <a:pt x="112" y="137"/>
                    <a:pt x="112" y="137"/>
                  </a:cubicBezTo>
                  <a:cubicBezTo>
                    <a:pt x="112" y="137"/>
                    <a:pt x="113" y="137"/>
                    <a:pt x="113" y="137"/>
                  </a:cubicBezTo>
                  <a:cubicBezTo>
                    <a:pt x="113" y="138"/>
                    <a:pt x="114" y="138"/>
                    <a:pt x="114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1"/>
                    <a:pt x="116" y="141"/>
                  </a:cubicBezTo>
                  <a:cubicBezTo>
                    <a:pt x="116" y="142"/>
                    <a:pt x="116" y="142"/>
                    <a:pt x="117" y="142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8" y="142"/>
                    <a:pt x="118" y="142"/>
                    <a:pt x="119" y="141"/>
                  </a:cubicBezTo>
                  <a:cubicBezTo>
                    <a:pt x="120" y="141"/>
                    <a:pt x="121" y="141"/>
                    <a:pt x="122" y="141"/>
                  </a:cubicBezTo>
                  <a:cubicBezTo>
                    <a:pt x="122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2" y="141"/>
                    <a:pt x="120" y="142"/>
                    <a:pt x="119" y="143"/>
                  </a:cubicBezTo>
                  <a:cubicBezTo>
                    <a:pt x="119" y="143"/>
                    <a:pt x="119" y="143"/>
                    <a:pt x="120" y="144"/>
                  </a:cubicBezTo>
                  <a:cubicBezTo>
                    <a:pt x="120" y="144"/>
                    <a:pt x="120" y="144"/>
                    <a:pt x="121" y="143"/>
                  </a:cubicBezTo>
                  <a:cubicBezTo>
                    <a:pt x="121" y="144"/>
                    <a:pt x="121" y="145"/>
                    <a:pt x="121" y="145"/>
                  </a:cubicBezTo>
                  <a:cubicBezTo>
                    <a:pt x="121" y="146"/>
                    <a:pt x="122" y="146"/>
                    <a:pt x="122" y="147"/>
                  </a:cubicBezTo>
                  <a:cubicBezTo>
                    <a:pt x="123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8"/>
                  </a:cubicBezTo>
                  <a:cubicBezTo>
                    <a:pt x="126" y="150"/>
                    <a:pt x="127" y="151"/>
                    <a:pt x="129" y="153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53"/>
                    <a:pt x="130" y="154"/>
                    <a:pt x="131" y="154"/>
                  </a:cubicBezTo>
                  <a:cubicBezTo>
                    <a:pt x="131" y="155"/>
                    <a:pt x="131" y="155"/>
                    <a:pt x="131" y="156"/>
                  </a:cubicBezTo>
                  <a:cubicBezTo>
                    <a:pt x="131" y="156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5"/>
                  </a:cubicBezTo>
                  <a:cubicBezTo>
                    <a:pt x="132" y="155"/>
                    <a:pt x="132" y="155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5"/>
                  </a:cubicBezTo>
                  <a:cubicBezTo>
                    <a:pt x="132" y="156"/>
                    <a:pt x="133" y="156"/>
                    <a:pt x="133" y="156"/>
                  </a:cubicBezTo>
                  <a:cubicBezTo>
                    <a:pt x="135" y="156"/>
                    <a:pt x="134" y="158"/>
                    <a:pt x="136" y="158"/>
                  </a:cubicBezTo>
                  <a:cubicBezTo>
                    <a:pt x="136" y="158"/>
                    <a:pt x="136" y="159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8" y="160"/>
                    <a:pt x="138" y="161"/>
                  </a:cubicBezTo>
                  <a:cubicBezTo>
                    <a:pt x="139" y="161"/>
                    <a:pt x="140" y="161"/>
                    <a:pt x="141" y="161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1" y="163"/>
                    <a:pt x="141" y="163"/>
                    <a:pt x="140" y="163"/>
                  </a:cubicBezTo>
                  <a:cubicBezTo>
                    <a:pt x="141" y="163"/>
                    <a:pt x="141" y="164"/>
                    <a:pt x="141" y="164"/>
                  </a:cubicBezTo>
                  <a:cubicBezTo>
                    <a:pt x="142" y="164"/>
                    <a:pt x="142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4"/>
                    <a:pt x="143" y="164"/>
                    <a:pt x="143" y="164"/>
                  </a:cubicBezTo>
                  <a:cubicBezTo>
                    <a:pt x="143" y="165"/>
                    <a:pt x="143" y="166"/>
                    <a:pt x="144" y="166"/>
                  </a:cubicBezTo>
                  <a:cubicBezTo>
                    <a:pt x="144" y="166"/>
                    <a:pt x="144" y="166"/>
                    <a:pt x="145" y="166"/>
                  </a:cubicBezTo>
                  <a:cubicBezTo>
                    <a:pt x="145" y="167"/>
                    <a:pt x="145" y="168"/>
                    <a:pt x="146" y="169"/>
                  </a:cubicBezTo>
                  <a:cubicBezTo>
                    <a:pt x="146" y="169"/>
                    <a:pt x="147" y="169"/>
                    <a:pt x="147" y="169"/>
                  </a:cubicBezTo>
                  <a:cubicBezTo>
                    <a:pt x="148" y="169"/>
                    <a:pt x="149" y="169"/>
                    <a:pt x="149" y="170"/>
                  </a:cubicBezTo>
                  <a:cubicBezTo>
                    <a:pt x="149" y="171"/>
                    <a:pt x="150" y="171"/>
                    <a:pt x="150" y="171"/>
                  </a:cubicBezTo>
                  <a:cubicBezTo>
                    <a:pt x="151" y="171"/>
                    <a:pt x="151" y="171"/>
                    <a:pt x="152" y="171"/>
                  </a:cubicBezTo>
                  <a:cubicBezTo>
                    <a:pt x="153" y="173"/>
                    <a:pt x="153" y="174"/>
                    <a:pt x="155" y="174"/>
                  </a:cubicBezTo>
                  <a:cubicBezTo>
                    <a:pt x="156" y="175"/>
                    <a:pt x="156" y="175"/>
                    <a:pt x="157" y="176"/>
                  </a:cubicBezTo>
                  <a:cubicBezTo>
                    <a:pt x="157" y="176"/>
                    <a:pt x="157" y="176"/>
                    <a:pt x="157" y="177"/>
                  </a:cubicBezTo>
                  <a:cubicBezTo>
                    <a:pt x="158" y="177"/>
                    <a:pt x="159" y="177"/>
                    <a:pt x="159" y="177"/>
                  </a:cubicBezTo>
                  <a:cubicBezTo>
                    <a:pt x="160" y="177"/>
                    <a:pt x="160" y="178"/>
                    <a:pt x="160" y="179"/>
                  </a:cubicBezTo>
                  <a:cubicBezTo>
                    <a:pt x="160" y="179"/>
                    <a:pt x="161" y="179"/>
                    <a:pt x="161" y="179"/>
                  </a:cubicBezTo>
                  <a:cubicBezTo>
                    <a:pt x="161" y="179"/>
                    <a:pt x="161" y="179"/>
                    <a:pt x="161" y="179"/>
                  </a:cubicBezTo>
                  <a:cubicBezTo>
                    <a:pt x="162" y="179"/>
                    <a:pt x="162" y="179"/>
                    <a:pt x="163" y="179"/>
                  </a:cubicBezTo>
                  <a:cubicBezTo>
                    <a:pt x="163" y="180"/>
                    <a:pt x="164" y="181"/>
                    <a:pt x="164" y="181"/>
                  </a:cubicBezTo>
                  <a:cubicBezTo>
                    <a:pt x="164" y="181"/>
                    <a:pt x="165" y="181"/>
                    <a:pt x="165" y="182"/>
                  </a:cubicBezTo>
                  <a:cubicBezTo>
                    <a:pt x="166" y="182"/>
                    <a:pt x="166" y="182"/>
                    <a:pt x="167" y="183"/>
                  </a:cubicBezTo>
                  <a:cubicBezTo>
                    <a:pt x="167" y="184"/>
                    <a:pt x="168" y="184"/>
                    <a:pt x="168" y="185"/>
                  </a:cubicBezTo>
                  <a:cubicBezTo>
                    <a:pt x="169" y="185"/>
                    <a:pt x="170" y="185"/>
                    <a:pt x="170" y="185"/>
                  </a:cubicBezTo>
                  <a:cubicBezTo>
                    <a:pt x="171" y="185"/>
                    <a:pt x="171" y="186"/>
                    <a:pt x="171" y="186"/>
                  </a:cubicBezTo>
                  <a:cubicBezTo>
                    <a:pt x="171" y="186"/>
                    <a:pt x="172" y="186"/>
                    <a:pt x="172" y="186"/>
                  </a:cubicBezTo>
                  <a:cubicBezTo>
                    <a:pt x="172" y="186"/>
                    <a:pt x="172" y="187"/>
                    <a:pt x="172" y="187"/>
                  </a:cubicBezTo>
                  <a:cubicBezTo>
                    <a:pt x="174" y="187"/>
                    <a:pt x="175" y="188"/>
                    <a:pt x="176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5" y="189"/>
                    <a:pt x="175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9"/>
                    <a:pt x="176" y="190"/>
                    <a:pt x="176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7" y="190"/>
                    <a:pt x="178" y="190"/>
                    <a:pt x="179" y="190"/>
                  </a:cubicBezTo>
                  <a:cubicBezTo>
                    <a:pt x="179" y="191"/>
                    <a:pt x="180" y="191"/>
                    <a:pt x="180" y="192"/>
                  </a:cubicBezTo>
                  <a:cubicBezTo>
                    <a:pt x="180" y="192"/>
                    <a:pt x="181" y="192"/>
                    <a:pt x="181" y="193"/>
                  </a:cubicBezTo>
                  <a:cubicBezTo>
                    <a:pt x="181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184" y="193"/>
                    <a:pt x="184" y="194"/>
                    <a:pt x="183" y="195"/>
                  </a:cubicBezTo>
                  <a:cubicBezTo>
                    <a:pt x="182" y="195"/>
                    <a:pt x="181" y="195"/>
                    <a:pt x="180" y="195"/>
                  </a:cubicBezTo>
                  <a:cubicBezTo>
                    <a:pt x="179" y="195"/>
                    <a:pt x="179" y="195"/>
                    <a:pt x="178" y="194"/>
                  </a:cubicBezTo>
                  <a:cubicBezTo>
                    <a:pt x="178" y="194"/>
                    <a:pt x="178" y="194"/>
                    <a:pt x="178" y="194"/>
                  </a:cubicBezTo>
                  <a:cubicBezTo>
                    <a:pt x="178" y="193"/>
                    <a:pt x="177" y="193"/>
                    <a:pt x="176" y="193"/>
                  </a:cubicBezTo>
                  <a:cubicBezTo>
                    <a:pt x="176" y="193"/>
                    <a:pt x="176" y="193"/>
                    <a:pt x="175" y="193"/>
                  </a:cubicBezTo>
                  <a:cubicBezTo>
                    <a:pt x="175" y="192"/>
                    <a:pt x="174" y="191"/>
                    <a:pt x="174" y="190"/>
                  </a:cubicBezTo>
                  <a:cubicBezTo>
                    <a:pt x="174" y="190"/>
                    <a:pt x="174" y="190"/>
                    <a:pt x="174" y="190"/>
                  </a:cubicBezTo>
                  <a:cubicBezTo>
                    <a:pt x="172" y="190"/>
                    <a:pt x="171" y="190"/>
                    <a:pt x="170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88"/>
                    <a:pt x="170" y="188"/>
                    <a:pt x="169" y="187"/>
                  </a:cubicBezTo>
                  <a:cubicBezTo>
                    <a:pt x="169" y="187"/>
                    <a:pt x="168" y="187"/>
                    <a:pt x="168" y="187"/>
                  </a:cubicBezTo>
                  <a:cubicBezTo>
                    <a:pt x="168" y="187"/>
                    <a:pt x="168" y="187"/>
                    <a:pt x="168" y="187"/>
                  </a:cubicBezTo>
                  <a:cubicBezTo>
                    <a:pt x="167" y="187"/>
                    <a:pt x="167" y="187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67" y="186"/>
                    <a:pt x="167" y="186"/>
                    <a:pt x="166" y="186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5"/>
                    <a:pt x="166" y="185"/>
                    <a:pt x="165" y="185"/>
                  </a:cubicBezTo>
                  <a:cubicBezTo>
                    <a:pt x="164" y="185"/>
                    <a:pt x="164" y="185"/>
                    <a:pt x="164" y="184"/>
                  </a:cubicBezTo>
                  <a:cubicBezTo>
                    <a:pt x="163" y="183"/>
                    <a:pt x="163" y="183"/>
                    <a:pt x="163" y="183"/>
                  </a:cubicBezTo>
                  <a:cubicBezTo>
                    <a:pt x="162" y="183"/>
                    <a:pt x="162" y="182"/>
                    <a:pt x="162" y="18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1" y="182"/>
                    <a:pt x="161" y="182"/>
                    <a:pt x="160" y="182"/>
                  </a:cubicBezTo>
                  <a:cubicBezTo>
                    <a:pt x="160" y="182"/>
                    <a:pt x="160" y="181"/>
                    <a:pt x="159" y="181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9" y="180"/>
                    <a:pt x="158" y="180"/>
                    <a:pt x="158" y="179"/>
                  </a:cubicBezTo>
                  <a:cubicBezTo>
                    <a:pt x="158" y="179"/>
                    <a:pt x="158" y="179"/>
                    <a:pt x="157" y="179"/>
                  </a:cubicBezTo>
                  <a:cubicBezTo>
                    <a:pt x="157" y="179"/>
                    <a:pt x="157" y="179"/>
                    <a:pt x="156" y="179"/>
                  </a:cubicBezTo>
                  <a:cubicBezTo>
                    <a:pt x="156" y="179"/>
                    <a:pt x="156" y="178"/>
                    <a:pt x="155" y="178"/>
                  </a:cubicBezTo>
                  <a:cubicBezTo>
                    <a:pt x="155" y="177"/>
                    <a:pt x="155" y="177"/>
                    <a:pt x="154" y="177"/>
                  </a:cubicBezTo>
                  <a:cubicBezTo>
                    <a:pt x="154" y="177"/>
                    <a:pt x="153" y="177"/>
                    <a:pt x="153" y="177"/>
                  </a:cubicBezTo>
                  <a:cubicBezTo>
                    <a:pt x="153" y="176"/>
                    <a:pt x="152" y="175"/>
                    <a:pt x="152" y="174"/>
                  </a:cubicBezTo>
                  <a:cubicBezTo>
                    <a:pt x="151" y="174"/>
                    <a:pt x="150" y="174"/>
                    <a:pt x="149" y="174"/>
                  </a:cubicBezTo>
                  <a:cubicBezTo>
                    <a:pt x="149" y="174"/>
                    <a:pt x="149" y="174"/>
                    <a:pt x="149" y="174"/>
                  </a:cubicBezTo>
                  <a:cubicBezTo>
                    <a:pt x="148" y="173"/>
                    <a:pt x="148" y="173"/>
                    <a:pt x="148" y="172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46" y="172"/>
                    <a:pt x="146" y="171"/>
                    <a:pt x="146" y="171"/>
                  </a:cubicBezTo>
                  <a:cubicBezTo>
                    <a:pt x="145" y="171"/>
                    <a:pt x="145" y="170"/>
                    <a:pt x="145" y="170"/>
                  </a:cubicBezTo>
                  <a:cubicBezTo>
                    <a:pt x="145" y="169"/>
                    <a:pt x="144" y="169"/>
                    <a:pt x="144" y="169"/>
                  </a:cubicBezTo>
                  <a:cubicBezTo>
                    <a:pt x="143" y="169"/>
                    <a:pt x="142" y="169"/>
                    <a:pt x="142" y="167"/>
                  </a:cubicBezTo>
                  <a:cubicBezTo>
                    <a:pt x="142" y="167"/>
                    <a:pt x="141" y="167"/>
                    <a:pt x="141" y="166"/>
                  </a:cubicBezTo>
                  <a:cubicBezTo>
                    <a:pt x="141" y="166"/>
                    <a:pt x="140" y="166"/>
                    <a:pt x="140" y="166"/>
                  </a:cubicBezTo>
                  <a:cubicBezTo>
                    <a:pt x="139" y="166"/>
                    <a:pt x="138" y="165"/>
                    <a:pt x="138" y="164"/>
                  </a:cubicBezTo>
                  <a:cubicBezTo>
                    <a:pt x="137" y="164"/>
                    <a:pt x="137" y="164"/>
                    <a:pt x="136" y="164"/>
                  </a:cubicBezTo>
                  <a:cubicBezTo>
                    <a:pt x="135" y="164"/>
                    <a:pt x="135" y="163"/>
                    <a:pt x="135" y="163"/>
                  </a:cubicBezTo>
                  <a:cubicBezTo>
                    <a:pt x="134" y="163"/>
                    <a:pt x="134" y="162"/>
                    <a:pt x="134" y="162"/>
                  </a:cubicBezTo>
                  <a:cubicBezTo>
                    <a:pt x="134" y="161"/>
                    <a:pt x="133" y="161"/>
                    <a:pt x="133" y="161"/>
                  </a:cubicBezTo>
                  <a:cubicBezTo>
                    <a:pt x="132" y="161"/>
                    <a:pt x="132" y="161"/>
                    <a:pt x="131" y="161"/>
                  </a:cubicBezTo>
                  <a:cubicBezTo>
                    <a:pt x="131" y="161"/>
                    <a:pt x="131" y="161"/>
                    <a:pt x="131" y="160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1" y="161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60"/>
                    <a:pt x="130" y="160"/>
                    <a:pt x="130" y="160"/>
                  </a:cubicBezTo>
                  <a:cubicBezTo>
                    <a:pt x="130" y="160"/>
                    <a:pt x="130" y="159"/>
                    <a:pt x="130" y="159"/>
                  </a:cubicBezTo>
                  <a:cubicBezTo>
                    <a:pt x="130" y="158"/>
                    <a:pt x="129" y="157"/>
                    <a:pt x="129" y="156"/>
                  </a:cubicBezTo>
                  <a:cubicBezTo>
                    <a:pt x="128" y="156"/>
                    <a:pt x="128" y="156"/>
                    <a:pt x="127" y="156"/>
                  </a:cubicBezTo>
                  <a:cubicBezTo>
                    <a:pt x="126" y="156"/>
                    <a:pt x="126" y="155"/>
                    <a:pt x="125" y="155"/>
                  </a:cubicBezTo>
                  <a:cubicBezTo>
                    <a:pt x="125" y="154"/>
                    <a:pt x="124" y="153"/>
                    <a:pt x="123" y="153"/>
                  </a:cubicBezTo>
                  <a:cubicBezTo>
                    <a:pt x="123" y="153"/>
                    <a:pt x="123" y="152"/>
                    <a:pt x="122" y="152"/>
                  </a:cubicBezTo>
                  <a:cubicBezTo>
                    <a:pt x="122" y="151"/>
                    <a:pt x="121" y="150"/>
                    <a:pt x="121" y="150"/>
                  </a:cubicBezTo>
                  <a:cubicBezTo>
                    <a:pt x="121" y="150"/>
                    <a:pt x="121" y="150"/>
                    <a:pt x="120" y="150"/>
                  </a:cubicBezTo>
                  <a:cubicBezTo>
                    <a:pt x="120" y="149"/>
                    <a:pt x="120" y="148"/>
                    <a:pt x="119" y="148"/>
                  </a:cubicBezTo>
                  <a:cubicBezTo>
                    <a:pt x="118" y="148"/>
                    <a:pt x="118" y="147"/>
                    <a:pt x="117" y="147"/>
                  </a:cubicBezTo>
                  <a:cubicBezTo>
                    <a:pt x="117" y="146"/>
                    <a:pt x="117" y="146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5" y="144"/>
                    <a:pt x="115" y="144"/>
                    <a:pt x="114" y="143"/>
                  </a:cubicBezTo>
                  <a:cubicBezTo>
                    <a:pt x="114" y="143"/>
                    <a:pt x="113" y="143"/>
                    <a:pt x="113" y="143"/>
                  </a:cubicBezTo>
                  <a:cubicBezTo>
                    <a:pt x="112" y="142"/>
                    <a:pt x="112" y="142"/>
                    <a:pt x="111" y="142"/>
                  </a:cubicBezTo>
                  <a:cubicBezTo>
                    <a:pt x="111" y="142"/>
                    <a:pt x="110" y="141"/>
                    <a:pt x="110" y="140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0" y="140"/>
                    <a:pt x="109" y="139"/>
                    <a:pt x="109" y="139"/>
                  </a:cubicBezTo>
                  <a:cubicBezTo>
                    <a:pt x="108" y="139"/>
                    <a:pt x="107" y="138"/>
                    <a:pt x="107" y="137"/>
                  </a:cubicBezTo>
                  <a:cubicBezTo>
                    <a:pt x="106" y="137"/>
                    <a:pt x="105" y="137"/>
                    <a:pt x="104" y="137"/>
                  </a:cubicBezTo>
                  <a:cubicBezTo>
                    <a:pt x="104" y="136"/>
                    <a:pt x="103" y="135"/>
                    <a:pt x="102" y="135"/>
                  </a:cubicBezTo>
                  <a:cubicBezTo>
                    <a:pt x="102" y="135"/>
                    <a:pt x="101" y="135"/>
                    <a:pt x="101" y="135"/>
                  </a:cubicBezTo>
                  <a:cubicBezTo>
                    <a:pt x="100" y="134"/>
                    <a:pt x="99" y="134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32"/>
                    <a:pt x="98" y="132"/>
                    <a:pt x="97" y="132"/>
                  </a:cubicBezTo>
                  <a:cubicBezTo>
                    <a:pt x="97" y="132"/>
                    <a:pt x="96" y="132"/>
                    <a:pt x="96" y="132"/>
                  </a:cubicBezTo>
                  <a:cubicBezTo>
                    <a:pt x="96" y="132"/>
                    <a:pt x="95" y="132"/>
                    <a:pt x="95" y="132"/>
                  </a:cubicBezTo>
                  <a:cubicBezTo>
                    <a:pt x="95" y="132"/>
                    <a:pt x="95" y="131"/>
                    <a:pt x="95" y="131"/>
                  </a:cubicBezTo>
                  <a:cubicBezTo>
                    <a:pt x="95" y="132"/>
                    <a:pt x="95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4" y="131"/>
                    <a:pt x="94" y="130"/>
                    <a:pt x="93" y="130"/>
                  </a:cubicBezTo>
                  <a:cubicBezTo>
                    <a:pt x="92" y="129"/>
                    <a:pt x="91" y="129"/>
                    <a:pt x="91" y="129"/>
                  </a:cubicBezTo>
                  <a:cubicBezTo>
                    <a:pt x="90" y="129"/>
                    <a:pt x="90" y="129"/>
                    <a:pt x="89" y="129"/>
                  </a:cubicBezTo>
                  <a:cubicBezTo>
                    <a:pt x="89" y="129"/>
                    <a:pt x="89" y="129"/>
                    <a:pt x="89" y="128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87" y="128"/>
                    <a:pt x="87" y="127"/>
                    <a:pt x="86" y="127"/>
                  </a:cubicBezTo>
                  <a:cubicBezTo>
                    <a:pt x="85" y="127"/>
                    <a:pt x="85" y="128"/>
                    <a:pt x="84" y="128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4" y="128"/>
                    <a:pt x="84" y="128"/>
                    <a:pt x="83" y="128"/>
                  </a:cubicBezTo>
                  <a:cubicBezTo>
                    <a:pt x="83" y="128"/>
                    <a:pt x="83" y="127"/>
                    <a:pt x="82" y="127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2" y="127"/>
                    <a:pt x="82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1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6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0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8" y="127"/>
                    <a:pt x="78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8" y="127"/>
                    <a:pt x="77" y="127"/>
                    <a:pt x="77" y="127"/>
                  </a:cubicBezTo>
                  <a:cubicBezTo>
                    <a:pt x="77" y="126"/>
                    <a:pt x="76" y="126"/>
                    <a:pt x="76" y="126"/>
                  </a:cubicBezTo>
                  <a:cubicBezTo>
                    <a:pt x="76" y="126"/>
                    <a:pt x="76" y="126"/>
                    <a:pt x="76" y="125"/>
                  </a:cubicBezTo>
                  <a:cubicBezTo>
                    <a:pt x="76" y="125"/>
                    <a:pt x="76" y="124"/>
                    <a:pt x="75" y="124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4" y="124"/>
                    <a:pt x="74" y="124"/>
                    <a:pt x="73" y="123"/>
                  </a:cubicBezTo>
                  <a:cubicBezTo>
                    <a:pt x="73" y="123"/>
                    <a:pt x="73" y="123"/>
                    <a:pt x="73" y="122"/>
                  </a:cubicBezTo>
                  <a:cubicBezTo>
                    <a:pt x="73" y="122"/>
                    <a:pt x="73" y="122"/>
                    <a:pt x="73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1" y="121"/>
                    <a:pt x="71" y="120"/>
                    <a:pt x="71" y="120"/>
                  </a:cubicBezTo>
                  <a:cubicBezTo>
                    <a:pt x="71" y="119"/>
                    <a:pt x="70" y="119"/>
                    <a:pt x="69" y="119"/>
                  </a:cubicBezTo>
                  <a:cubicBezTo>
                    <a:pt x="67" y="119"/>
                    <a:pt x="65" y="119"/>
                    <a:pt x="63" y="119"/>
                  </a:cubicBezTo>
                  <a:cubicBezTo>
                    <a:pt x="63" y="119"/>
                    <a:pt x="63" y="119"/>
                    <a:pt x="62" y="119"/>
                  </a:cubicBezTo>
                  <a:cubicBezTo>
                    <a:pt x="62" y="118"/>
                    <a:pt x="62" y="118"/>
                    <a:pt x="62" y="117"/>
                  </a:cubicBezTo>
                  <a:cubicBezTo>
                    <a:pt x="62" y="116"/>
                    <a:pt x="63" y="116"/>
                    <a:pt x="64" y="116"/>
                  </a:cubicBezTo>
                  <a:cubicBezTo>
                    <a:pt x="63" y="116"/>
                    <a:pt x="63" y="115"/>
                    <a:pt x="62" y="115"/>
                  </a:cubicBezTo>
                  <a:cubicBezTo>
                    <a:pt x="62" y="115"/>
                    <a:pt x="62" y="116"/>
                    <a:pt x="62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1" y="116"/>
                    <a:pt x="60" y="116"/>
                    <a:pt x="60" y="115"/>
                  </a:cubicBezTo>
                  <a:cubicBezTo>
                    <a:pt x="60" y="115"/>
                    <a:pt x="60" y="116"/>
                    <a:pt x="59" y="116"/>
                  </a:cubicBezTo>
                  <a:cubicBezTo>
                    <a:pt x="59" y="116"/>
                    <a:pt x="59" y="115"/>
                    <a:pt x="58" y="115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8" y="115"/>
                    <a:pt x="58" y="114"/>
                    <a:pt x="57" y="113"/>
                  </a:cubicBezTo>
                  <a:cubicBezTo>
                    <a:pt x="57" y="113"/>
                    <a:pt x="56" y="113"/>
                    <a:pt x="55" y="113"/>
                  </a:cubicBezTo>
                  <a:cubicBezTo>
                    <a:pt x="55" y="113"/>
                    <a:pt x="55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4"/>
                    <a:pt x="54" y="114"/>
                    <a:pt x="54" y="115"/>
                  </a:cubicBezTo>
                  <a:cubicBezTo>
                    <a:pt x="53" y="114"/>
                    <a:pt x="53" y="114"/>
                    <a:pt x="53" y="115"/>
                  </a:cubicBezTo>
                  <a:cubicBezTo>
                    <a:pt x="53" y="115"/>
                    <a:pt x="52" y="115"/>
                    <a:pt x="52" y="114"/>
                  </a:cubicBezTo>
                  <a:cubicBezTo>
                    <a:pt x="52" y="114"/>
                    <a:pt x="52" y="115"/>
                    <a:pt x="51" y="115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5"/>
                    <a:pt x="51" y="115"/>
                  </a:cubicBezTo>
                  <a:cubicBezTo>
                    <a:pt x="50" y="115"/>
                    <a:pt x="50" y="115"/>
                    <a:pt x="49" y="115"/>
                  </a:cubicBezTo>
                  <a:cubicBezTo>
                    <a:pt x="49" y="115"/>
                    <a:pt x="49" y="115"/>
                    <a:pt x="48" y="114"/>
                  </a:cubicBezTo>
                  <a:cubicBezTo>
                    <a:pt x="48" y="114"/>
                    <a:pt x="48" y="114"/>
                    <a:pt x="48" y="115"/>
                  </a:cubicBezTo>
                  <a:cubicBezTo>
                    <a:pt x="47" y="114"/>
                    <a:pt x="47" y="115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6" y="114"/>
                    <a:pt x="45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5" y="113"/>
                    <a:pt x="44" y="113"/>
                    <a:pt x="42" y="114"/>
                  </a:cubicBezTo>
                  <a:cubicBezTo>
                    <a:pt x="42" y="114"/>
                    <a:pt x="41" y="114"/>
                    <a:pt x="40" y="114"/>
                  </a:cubicBezTo>
                  <a:cubicBezTo>
                    <a:pt x="42" y="114"/>
                    <a:pt x="41" y="116"/>
                    <a:pt x="42" y="116"/>
                  </a:cubicBezTo>
                  <a:cubicBezTo>
                    <a:pt x="40" y="116"/>
                    <a:pt x="39" y="116"/>
                    <a:pt x="37" y="116"/>
                  </a:cubicBezTo>
                  <a:cubicBezTo>
                    <a:pt x="36" y="116"/>
                    <a:pt x="34" y="116"/>
                    <a:pt x="33" y="116"/>
                  </a:cubicBezTo>
                  <a:cubicBezTo>
                    <a:pt x="33" y="116"/>
                    <a:pt x="33" y="115"/>
                    <a:pt x="33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5"/>
                    <a:pt x="31" y="115"/>
                    <a:pt x="30" y="115"/>
                  </a:cubicBezTo>
                  <a:cubicBezTo>
                    <a:pt x="30" y="115"/>
                    <a:pt x="30" y="114"/>
                    <a:pt x="29" y="114"/>
                  </a:cubicBezTo>
                  <a:cubicBezTo>
                    <a:pt x="29" y="114"/>
                    <a:pt x="29" y="114"/>
                    <a:pt x="29" y="113"/>
                  </a:cubicBezTo>
                  <a:cubicBezTo>
                    <a:pt x="28" y="113"/>
                    <a:pt x="27" y="114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4"/>
                    <a:pt x="26" y="114"/>
                    <a:pt x="26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4" y="114"/>
                    <a:pt x="24" y="114"/>
                    <a:pt x="24" y="115"/>
                  </a:cubicBezTo>
                  <a:cubicBezTo>
                    <a:pt x="24" y="114"/>
                    <a:pt x="24" y="114"/>
                    <a:pt x="23" y="114"/>
                  </a:cubicBezTo>
                  <a:cubicBezTo>
                    <a:pt x="24" y="114"/>
                    <a:pt x="24" y="114"/>
                    <a:pt x="24" y="113"/>
                  </a:cubicBezTo>
                  <a:cubicBezTo>
                    <a:pt x="23" y="113"/>
                    <a:pt x="21" y="113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0" y="113"/>
                    <a:pt x="20" y="113"/>
                    <a:pt x="19" y="113"/>
                  </a:cubicBezTo>
                  <a:cubicBezTo>
                    <a:pt x="19" y="112"/>
                    <a:pt x="18" y="112"/>
                    <a:pt x="18" y="112"/>
                  </a:cubicBezTo>
                  <a:cubicBezTo>
                    <a:pt x="17" y="113"/>
                    <a:pt x="16" y="112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4" y="111"/>
                    <a:pt x="13" y="111"/>
                    <a:pt x="13" y="111"/>
                  </a:cubicBezTo>
                  <a:cubicBezTo>
                    <a:pt x="10" y="111"/>
                    <a:pt x="7" y="111"/>
                    <a:pt x="4" y="111"/>
                  </a:cubicBezTo>
                  <a:cubicBezTo>
                    <a:pt x="4" y="111"/>
                    <a:pt x="3" y="110"/>
                    <a:pt x="3" y="110"/>
                  </a:cubicBezTo>
                  <a:cubicBezTo>
                    <a:pt x="2" y="110"/>
                    <a:pt x="2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09"/>
                    <a:pt x="0" y="109"/>
                    <a:pt x="0" y="108"/>
                  </a:cubicBezTo>
                  <a:cubicBezTo>
                    <a:pt x="1" y="108"/>
                    <a:pt x="2" y="108"/>
                    <a:pt x="3" y="109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5" y="107"/>
                    <a:pt x="5" y="106"/>
                    <a:pt x="5" y="105"/>
                  </a:cubicBezTo>
                  <a:cubicBezTo>
                    <a:pt x="6" y="106"/>
                    <a:pt x="7" y="105"/>
                    <a:pt x="8" y="104"/>
                  </a:cubicBezTo>
                  <a:cubicBezTo>
                    <a:pt x="8" y="105"/>
                    <a:pt x="9" y="105"/>
                    <a:pt x="9" y="105"/>
                  </a:cubicBezTo>
                  <a:cubicBezTo>
                    <a:pt x="10" y="104"/>
                    <a:pt x="10" y="104"/>
                    <a:pt x="11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3" y="103"/>
                    <a:pt x="14" y="102"/>
                    <a:pt x="14" y="102"/>
                  </a:cubicBezTo>
                  <a:cubicBezTo>
                    <a:pt x="14" y="101"/>
                    <a:pt x="14" y="101"/>
                    <a:pt x="15" y="101"/>
                  </a:cubicBezTo>
                  <a:cubicBezTo>
                    <a:pt x="15" y="101"/>
                    <a:pt x="16" y="101"/>
                    <a:pt x="16" y="101"/>
                  </a:cubicBezTo>
                  <a:cubicBezTo>
                    <a:pt x="17" y="100"/>
                    <a:pt x="18" y="100"/>
                    <a:pt x="19" y="100"/>
                  </a:cubicBezTo>
                  <a:cubicBezTo>
                    <a:pt x="20" y="100"/>
                    <a:pt x="21" y="100"/>
                    <a:pt x="21" y="100"/>
                  </a:cubicBezTo>
                  <a:cubicBezTo>
                    <a:pt x="22" y="99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6" y="98"/>
                    <a:pt x="26" y="99"/>
                  </a:cubicBezTo>
                  <a:cubicBezTo>
                    <a:pt x="26" y="99"/>
                    <a:pt x="27" y="98"/>
                    <a:pt x="27" y="98"/>
                  </a:cubicBezTo>
                  <a:cubicBezTo>
                    <a:pt x="27" y="98"/>
                    <a:pt x="27" y="98"/>
                    <a:pt x="27" y="99"/>
                  </a:cubicBezTo>
                  <a:cubicBezTo>
                    <a:pt x="27" y="98"/>
                    <a:pt x="27" y="98"/>
                    <a:pt x="28" y="98"/>
                  </a:cubicBezTo>
                  <a:cubicBezTo>
                    <a:pt x="28" y="98"/>
                    <a:pt x="29" y="98"/>
                    <a:pt x="30" y="98"/>
                  </a:cubicBezTo>
                  <a:cubicBezTo>
                    <a:pt x="31" y="97"/>
                    <a:pt x="32" y="97"/>
                    <a:pt x="32" y="96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3" y="95"/>
                    <a:pt x="34" y="95"/>
                    <a:pt x="35" y="95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95"/>
                    <a:pt x="35" y="95"/>
                    <a:pt x="36" y="94"/>
                  </a:cubicBezTo>
                  <a:cubicBezTo>
                    <a:pt x="36" y="94"/>
                    <a:pt x="36" y="94"/>
                    <a:pt x="37" y="94"/>
                  </a:cubicBezTo>
                  <a:cubicBezTo>
                    <a:pt x="37" y="94"/>
                    <a:pt x="37" y="93"/>
                    <a:pt x="38" y="93"/>
                  </a:cubicBezTo>
                  <a:cubicBezTo>
                    <a:pt x="38" y="92"/>
                    <a:pt x="39" y="92"/>
                    <a:pt x="40" y="92"/>
                  </a:cubicBezTo>
                  <a:cubicBezTo>
                    <a:pt x="40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1"/>
                    <a:pt x="40" y="90"/>
                    <a:pt x="39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1" y="90"/>
                    <a:pt x="42" y="90"/>
                    <a:pt x="43" y="89"/>
                  </a:cubicBezTo>
                  <a:cubicBezTo>
                    <a:pt x="43" y="89"/>
                    <a:pt x="44" y="90"/>
                    <a:pt x="45" y="90"/>
                  </a:cubicBezTo>
                  <a:cubicBezTo>
                    <a:pt x="45" y="90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2"/>
                  </a:cubicBezTo>
                  <a:cubicBezTo>
                    <a:pt x="45" y="91"/>
                    <a:pt x="45" y="91"/>
                    <a:pt x="44" y="91"/>
                  </a:cubicBezTo>
                  <a:cubicBezTo>
                    <a:pt x="44" y="91"/>
                    <a:pt x="43" y="92"/>
                    <a:pt x="43" y="92"/>
                  </a:cubicBezTo>
                  <a:cubicBezTo>
                    <a:pt x="44" y="92"/>
                    <a:pt x="45" y="92"/>
                    <a:pt x="46" y="92"/>
                  </a:cubicBezTo>
                  <a:cubicBezTo>
                    <a:pt x="46" y="92"/>
                    <a:pt x="46" y="92"/>
                    <a:pt x="47" y="92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48" y="91"/>
                    <a:pt x="48" y="90"/>
                    <a:pt x="48" y="90"/>
                  </a:cubicBezTo>
                  <a:cubicBezTo>
                    <a:pt x="48" y="90"/>
                    <a:pt x="49" y="90"/>
                    <a:pt x="50" y="90"/>
                  </a:cubicBezTo>
                  <a:cubicBezTo>
                    <a:pt x="51" y="89"/>
                    <a:pt x="50" y="89"/>
                    <a:pt x="50" y="88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8" y="86"/>
                    <a:pt x="47" y="86"/>
                    <a:pt x="46" y="85"/>
                  </a:cubicBezTo>
                  <a:cubicBezTo>
                    <a:pt x="47" y="85"/>
                    <a:pt x="47" y="85"/>
                    <a:pt x="47" y="84"/>
                  </a:cubicBezTo>
                  <a:cubicBezTo>
                    <a:pt x="46" y="84"/>
                    <a:pt x="44" y="85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3" y="84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2"/>
                    <a:pt x="43" y="82"/>
                    <a:pt x="42" y="82"/>
                  </a:cubicBezTo>
                  <a:cubicBezTo>
                    <a:pt x="43" y="82"/>
                    <a:pt x="45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3"/>
                    <a:pt x="48" y="83"/>
                    <a:pt x="49" y="84"/>
                  </a:cubicBezTo>
                  <a:cubicBezTo>
                    <a:pt x="49" y="84"/>
                    <a:pt x="50" y="84"/>
                    <a:pt x="50" y="84"/>
                  </a:cubicBezTo>
                  <a:cubicBezTo>
                    <a:pt x="51" y="84"/>
                    <a:pt x="52" y="84"/>
                    <a:pt x="52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5"/>
                    <a:pt x="54" y="85"/>
                    <a:pt x="54" y="85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6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3"/>
                    <a:pt x="56" y="83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7" y="83"/>
                    <a:pt x="57" y="83"/>
                    <a:pt x="58" y="83"/>
                  </a:cubicBezTo>
                  <a:cubicBezTo>
                    <a:pt x="58" y="83"/>
                    <a:pt x="58" y="82"/>
                    <a:pt x="58" y="82"/>
                  </a:cubicBezTo>
                  <a:cubicBezTo>
                    <a:pt x="58" y="82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60" y="81"/>
                    <a:pt x="60" y="80"/>
                  </a:cubicBezTo>
                  <a:cubicBezTo>
                    <a:pt x="60" y="80"/>
                    <a:pt x="61" y="80"/>
                    <a:pt x="61" y="79"/>
                  </a:cubicBezTo>
                  <a:cubicBezTo>
                    <a:pt x="61" y="78"/>
                    <a:pt x="60" y="77"/>
                    <a:pt x="60" y="76"/>
                  </a:cubicBezTo>
                  <a:cubicBezTo>
                    <a:pt x="60" y="76"/>
                    <a:pt x="61" y="76"/>
                    <a:pt x="61" y="76"/>
                  </a:cubicBezTo>
                  <a:cubicBezTo>
                    <a:pt x="61" y="76"/>
                    <a:pt x="61" y="75"/>
                    <a:pt x="61" y="75"/>
                  </a:cubicBezTo>
                  <a:cubicBezTo>
                    <a:pt x="62" y="74"/>
                    <a:pt x="61" y="74"/>
                    <a:pt x="61" y="73"/>
                  </a:cubicBezTo>
                  <a:cubicBezTo>
                    <a:pt x="61" y="73"/>
                    <a:pt x="61" y="73"/>
                    <a:pt x="62" y="72"/>
                  </a:cubicBezTo>
                  <a:cubicBezTo>
                    <a:pt x="62" y="72"/>
                    <a:pt x="61" y="72"/>
                    <a:pt x="61" y="72"/>
                  </a:cubicBezTo>
                  <a:cubicBezTo>
                    <a:pt x="62" y="71"/>
                    <a:pt x="62" y="70"/>
                    <a:pt x="62" y="70"/>
                  </a:cubicBezTo>
                  <a:cubicBezTo>
                    <a:pt x="63" y="69"/>
                    <a:pt x="63" y="69"/>
                    <a:pt x="63" y="68"/>
                  </a:cubicBezTo>
                  <a:cubicBezTo>
                    <a:pt x="63" y="67"/>
                    <a:pt x="64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4" y="64"/>
                    <a:pt x="65" y="64"/>
                  </a:cubicBezTo>
                  <a:cubicBezTo>
                    <a:pt x="66" y="63"/>
                    <a:pt x="67" y="62"/>
                    <a:pt x="66" y="61"/>
                  </a:cubicBezTo>
                  <a:cubicBezTo>
                    <a:pt x="67" y="61"/>
                    <a:pt x="67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59"/>
                    <a:pt x="68" y="59"/>
                  </a:cubicBezTo>
                  <a:cubicBezTo>
                    <a:pt x="69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8"/>
                    <a:pt x="73" y="58"/>
                  </a:cubicBezTo>
                  <a:cubicBezTo>
                    <a:pt x="72" y="58"/>
                    <a:pt x="72" y="57"/>
                    <a:pt x="72" y="57"/>
                  </a:cubicBezTo>
                  <a:cubicBezTo>
                    <a:pt x="72" y="56"/>
                    <a:pt x="72" y="56"/>
                    <a:pt x="73" y="56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3" y="56"/>
                    <a:pt x="73" y="55"/>
                    <a:pt x="73" y="5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3"/>
                  </a:cubicBezTo>
                  <a:cubicBezTo>
                    <a:pt x="75" y="53"/>
                    <a:pt x="75" y="52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6" y="51"/>
                    <a:pt x="76" y="51"/>
                  </a:cubicBezTo>
                  <a:cubicBezTo>
                    <a:pt x="76" y="50"/>
                    <a:pt x="76" y="49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7" y="48"/>
                  </a:cubicBezTo>
                  <a:cubicBezTo>
                    <a:pt x="77" y="48"/>
                    <a:pt x="77" y="48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7" y="47"/>
                    <a:pt x="78" y="46"/>
                    <a:pt x="78" y="46"/>
                  </a:cubicBezTo>
                  <a:cubicBezTo>
                    <a:pt x="78" y="45"/>
                    <a:pt x="78" y="45"/>
                    <a:pt x="78" y="44"/>
                  </a:cubicBezTo>
                  <a:cubicBezTo>
                    <a:pt x="79" y="44"/>
                    <a:pt x="79" y="43"/>
                    <a:pt x="80" y="43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1"/>
                    <a:pt x="81" y="41"/>
                    <a:pt x="81" y="40"/>
                  </a:cubicBezTo>
                  <a:cubicBezTo>
                    <a:pt x="81" y="40"/>
                    <a:pt x="81" y="39"/>
                    <a:pt x="81" y="39"/>
                  </a:cubicBezTo>
                  <a:cubicBezTo>
                    <a:pt x="82" y="39"/>
                    <a:pt x="81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7"/>
                    <a:pt x="81" y="37"/>
                    <a:pt x="81" y="37"/>
                  </a:cubicBezTo>
                  <a:cubicBezTo>
                    <a:pt x="81" y="37"/>
                    <a:pt x="81" y="36"/>
                    <a:pt x="82" y="36"/>
                  </a:cubicBezTo>
                  <a:cubicBezTo>
                    <a:pt x="82" y="36"/>
                    <a:pt x="82" y="36"/>
                    <a:pt x="82" y="35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35"/>
                    <a:pt x="82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2" y="34"/>
                    <a:pt x="82" y="33"/>
                    <a:pt x="82" y="33"/>
                  </a:cubicBezTo>
                  <a:cubicBezTo>
                    <a:pt x="82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3"/>
                    <a:pt x="84" y="32"/>
                    <a:pt x="84" y="32"/>
                  </a:cubicBezTo>
                  <a:cubicBezTo>
                    <a:pt x="84" y="31"/>
                    <a:pt x="84" y="31"/>
                    <a:pt x="83" y="31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5" y="30"/>
                    <a:pt x="85" y="31"/>
                  </a:cubicBezTo>
                  <a:cubicBezTo>
                    <a:pt x="85" y="30"/>
                    <a:pt x="86" y="30"/>
                    <a:pt x="85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7" y="28"/>
                    <a:pt x="87" y="27"/>
                    <a:pt x="87" y="27"/>
                  </a:cubicBezTo>
                  <a:cubicBezTo>
                    <a:pt x="87" y="26"/>
                    <a:pt x="87" y="26"/>
                    <a:pt x="88" y="26"/>
                  </a:cubicBezTo>
                  <a:cubicBezTo>
                    <a:pt x="88" y="26"/>
                    <a:pt x="88" y="25"/>
                    <a:pt x="89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4"/>
                    <a:pt x="90" y="23"/>
                    <a:pt x="90" y="23"/>
                  </a:cubicBezTo>
                  <a:cubicBezTo>
                    <a:pt x="91" y="22"/>
                    <a:pt x="91" y="21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18"/>
                    <a:pt x="94" y="17"/>
                    <a:pt x="94" y="15"/>
                  </a:cubicBezTo>
                  <a:cubicBezTo>
                    <a:pt x="94" y="14"/>
                    <a:pt x="95" y="13"/>
                    <a:pt x="95" y="12"/>
                  </a:cubicBezTo>
                  <a:cubicBezTo>
                    <a:pt x="95" y="11"/>
                    <a:pt x="95" y="10"/>
                    <a:pt x="95" y="9"/>
                  </a:cubicBezTo>
                  <a:cubicBezTo>
                    <a:pt x="95" y="8"/>
                    <a:pt x="95" y="8"/>
                    <a:pt x="95" y="7"/>
                  </a:cubicBezTo>
                  <a:cubicBezTo>
                    <a:pt x="95" y="7"/>
                    <a:pt x="96" y="7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5"/>
                  </a:cubicBezTo>
                  <a:cubicBezTo>
                    <a:pt x="96" y="5"/>
                    <a:pt x="96" y="4"/>
                    <a:pt x="96" y="3"/>
                  </a:cubicBezTo>
                  <a:cubicBezTo>
                    <a:pt x="96" y="3"/>
                    <a:pt x="96" y="3"/>
                    <a:pt x="97" y="3"/>
                  </a:cubicBezTo>
                  <a:cubicBezTo>
                    <a:pt x="97" y="3"/>
                    <a:pt x="97" y="3"/>
                    <a:pt x="97" y="2"/>
                  </a:cubicBezTo>
                  <a:cubicBezTo>
                    <a:pt x="97" y="2"/>
                    <a:pt x="97" y="2"/>
                    <a:pt x="97" y="1"/>
                  </a:cubicBezTo>
                  <a:cubicBezTo>
                    <a:pt x="98" y="1"/>
                    <a:pt x="98" y="1"/>
                    <a:pt x="99" y="0"/>
                  </a:cubicBezTo>
                  <a:cubicBezTo>
                    <a:pt x="100" y="0"/>
                    <a:pt x="100" y="0"/>
                    <a:pt x="101" y="0"/>
                  </a:cubicBezTo>
                  <a:cubicBezTo>
                    <a:pt x="102" y="1"/>
                    <a:pt x="102" y="1"/>
                    <a:pt x="102" y="2"/>
                  </a:cubicBezTo>
                  <a:cubicBezTo>
                    <a:pt x="102" y="2"/>
                    <a:pt x="102" y="3"/>
                    <a:pt x="102" y="3"/>
                  </a:cubicBezTo>
                  <a:cubicBezTo>
                    <a:pt x="102" y="3"/>
                    <a:pt x="103" y="4"/>
                    <a:pt x="103" y="4"/>
                  </a:cubicBezTo>
                  <a:cubicBezTo>
                    <a:pt x="102" y="4"/>
                    <a:pt x="102" y="5"/>
                    <a:pt x="102" y="5"/>
                  </a:cubicBezTo>
                  <a:cubicBezTo>
                    <a:pt x="102" y="5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1" y="7"/>
                    <a:pt x="101" y="8"/>
                    <a:pt x="101" y="8"/>
                  </a:cubicBezTo>
                  <a:cubicBezTo>
                    <a:pt x="101" y="8"/>
                    <a:pt x="101" y="8"/>
                    <a:pt x="101" y="9"/>
                  </a:cubicBezTo>
                  <a:cubicBezTo>
                    <a:pt x="101" y="9"/>
                    <a:pt x="100" y="9"/>
                    <a:pt x="100" y="10"/>
                  </a:cubicBezTo>
                  <a:cubicBezTo>
                    <a:pt x="101" y="11"/>
                    <a:pt x="101" y="12"/>
                    <a:pt x="100" y="12"/>
                  </a:cubicBezTo>
                  <a:cubicBezTo>
                    <a:pt x="100" y="12"/>
                    <a:pt x="100" y="13"/>
                    <a:pt x="100" y="14"/>
                  </a:cubicBezTo>
                  <a:cubicBezTo>
                    <a:pt x="98" y="15"/>
                    <a:pt x="98" y="17"/>
                    <a:pt x="98" y="18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20"/>
                    <a:pt x="96" y="21"/>
                  </a:cubicBezTo>
                  <a:cubicBezTo>
                    <a:pt x="96" y="21"/>
                    <a:pt x="96" y="22"/>
                    <a:pt x="96" y="22"/>
                  </a:cubicBezTo>
                  <a:cubicBezTo>
                    <a:pt x="96" y="23"/>
                    <a:pt x="95" y="23"/>
                    <a:pt x="95" y="24"/>
                  </a:cubicBezTo>
                  <a:cubicBezTo>
                    <a:pt x="95" y="25"/>
                    <a:pt x="95" y="26"/>
                    <a:pt x="95" y="26"/>
                  </a:cubicBezTo>
                  <a:cubicBezTo>
                    <a:pt x="95" y="27"/>
                    <a:pt x="95" y="28"/>
                    <a:pt x="94" y="29"/>
                  </a:cubicBezTo>
                  <a:cubicBezTo>
                    <a:pt x="94" y="29"/>
                    <a:pt x="94" y="30"/>
                    <a:pt x="95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3" y="30"/>
                    <a:pt x="94" y="31"/>
                    <a:pt x="93" y="32"/>
                  </a:cubicBezTo>
                  <a:cubicBezTo>
                    <a:pt x="93" y="32"/>
                    <a:pt x="94" y="32"/>
                    <a:pt x="94" y="32"/>
                  </a:cubicBezTo>
                  <a:cubicBezTo>
                    <a:pt x="94" y="33"/>
                    <a:pt x="94" y="34"/>
                    <a:pt x="94" y="35"/>
                  </a:cubicBezTo>
                  <a:cubicBezTo>
                    <a:pt x="95" y="35"/>
                    <a:pt x="95" y="35"/>
                    <a:pt x="95" y="36"/>
                  </a:cubicBezTo>
                  <a:cubicBezTo>
                    <a:pt x="95" y="36"/>
                    <a:pt x="95" y="37"/>
                    <a:pt x="94" y="38"/>
                  </a:cubicBezTo>
                  <a:cubicBezTo>
                    <a:pt x="94" y="38"/>
                    <a:pt x="94" y="38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1"/>
                    <a:pt x="91" y="41"/>
                  </a:cubicBezTo>
                  <a:cubicBezTo>
                    <a:pt x="91" y="42"/>
                    <a:pt x="91" y="44"/>
                    <a:pt x="90" y="45"/>
                  </a:cubicBezTo>
                  <a:cubicBezTo>
                    <a:pt x="90" y="46"/>
                    <a:pt x="90" y="48"/>
                    <a:pt x="89" y="49"/>
                  </a:cubicBezTo>
                  <a:cubicBezTo>
                    <a:pt x="89" y="49"/>
                    <a:pt x="89" y="49"/>
                    <a:pt x="90" y="50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1"/>
                    <a:pt x="89" y="52"/>
                    <a:pt x="89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9" y="54"/>
                    <a:pt x="88" y="55"/>
                    <a:pt x="88" y="55"/>
                  </a:cubicBezTo>
                  <a:cubicBezTo>
                    <a:pt x="88" y="56"/>
                    <a:pt x="88" y="56"/>
                    <a:pt x="88" y="57"/>
                  </a:cubicBezTo>
                  <a:cubicBezTo>
                    <a:pt x="88" y="59"/>
                    <a:pt x="88" y="61"/>
                    <a:pt x="88" y="62"/>
                  </a:cubicBezTo>
                  <a:cubicBezTo>
                    <a:pt x="88" y="63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5"/>
                    <a:pt x="89" y="65"/>
                    <a:pt x="89" y="66"/>
                  </a:cubicBezTo>
                  <a:cubicBezTo>
                    <a:pt x="89" y="66"/>
                    <a:pt x="89" y="66"/>
                    <a:pt x="89" y="67"/>
                  </a:cubicBezTo>
                  <a:cubicBezTo>
                    <a:pt x="89" y="67"/>
                    <a:pt x="90" y="68"/>
                    <a:pt x="89" y="68"/>
                  </a:cubicBezTo>
                  <a:cubicBezTo>
                    <a:pt x="89" y="68"/>
                    <a:pt x="89" y="69"/>
                    <a:pt x="89" y="70"/>
                  </a:cubicBezTo>
                  <a:cubicBezTo>
                    <a:pt x="89" y="70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3"/>
                    <a:pt x="89" y="73"/>
                    <a:pt x="89" y="74"/>
                  </a:cubicBezTo>
                  <a:cubicBezTo>
                    <a:pt x="89" y="75"/>
                    <a:pt x="89" y="75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8" y="79"/>
                    <a:pt x="88" y="80"/>
                    <a:pt x="88" y="81"/>
                  </a:cubicBezTo>
                  <a:cubicBezTo>
                    <a:pt x="89" y="82"/>
                    <a:pt x="88" y="82"/>
                    <a:pt x="89" y="83"/>
                  </a:cubicBezTo>
                  <a:cubicBezTo>
                    <a:pt x="89" y="83"/>
                    <a:pt x="89" y="84"/>
                    <a:pt x="89" y="84"/>
                  </a:cubicBezTo>
                  <a:cubicBezTo>
                    <a:pt x="89" y="84"/>
                    <a:pt x="90" y="84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91" y="85"/>
                    <a:pt x="91" y="85"/>
                  </a:cubicBezTo>
                  <a:cubicBezTo>
                    <a:pt x="91" y="84"/>
                    <a:pt x="92" y="84"/>
                    <a:pt x="92" y="84"/>
                  </a:cubicBezTo>
                  <a:cubicBezTo>
                    <a:pt x="92" y="84"/>
                    <a:pt x="93" y="84"/>
                    <a:pt x="93" y="84"/>
                  </a:cubicBezTo>
                  <a:cubicBezTo>
                    <a:pt x="93" y="84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3"/>
                    <a:pt x="94" y="83"/>
                    <a:pt x="94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83"/>
                    <a:pt x="94" y="82"/>
                    <a:pt x="94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1"/>
                    <a:pt x="94" y="81"/>
                    <a:pt x="94" y="81"/>
                  </a:cubicBezTo>
                  <a:cubicBezTo>
                    <a:pt x="94" y="81"/>
                    <a:pt x="94" y="80"/>
                    <a:pt x="94" y="80"/>
                  </a:cubicBezTo>
                  <a:cubicBezTo>
                    <a:pt x="95" y="79"/>
                    <a:pt x="95" y="79"/>
                    <a:pt x="96" y="78"/>
                  </a:cubicBezTo>
                  <a:cubicBezTo>
                    <a:pt x="96" y="78"/>
                    <a:pt x="96" y="77"/>
                    <a:pt x="96" y="77"/>
                  </a:cubicBezTo>
                  <a:cubicBezTo>
                    <a:pt x="96" y="76"/>
                    <a:pt x="96" y="76"/>
                    <a:pt x="97" y="76"/>
                  </a:cubicBezTo>
                  <a:cubicBezTo>
                    <a:pt x="97" y="76"/>
                    <a:pt x="97" y="76"/>
                    <a:pt x="97" y="75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9" y="75"/>
                    <a:pt x="99" y="76"/>
                    <a:pt x="99" y="76"/>
                  </a:cubicBezTo>
                  <a:cubicBezTo>
                    <a:pt x="99" y="76"/>
                    <a:pt x="99" y="77"/>
                    <a:pt x="99" y="77"/>
                  </a:cubicBezTo>
                  <a:cubicBezTo>
                    <a:pt x="99" y="78"/>
                    <a:pt x="99" y="78"/>
                    <a:pt x="99" y="79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8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7" y="83"/>
                    <a:pt x="96" y="84"/>
                  </a:cubicBezTo>
                  <a:cubicBezTo>
                    <a:pt x="96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5" y="84"/>
                    <a:pt x="95" y="84"/>
                    <a:pt x="94" y="85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6"/>
                    <a:pt x="95" y="86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6"/>
                    <a:pt x="94" y="86"/>
                    <a:pt x="94" y="87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7"/>
                    <a:pt x="93" y="87"/>
                    <a:pt x="93" y="87"/>
                  </a:cubicBezTo>
                  <a:cubicBezTo>
                    <a:pt x="93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1" y="88"/>
                    <a:pt x="91" y="88"/>
                    <a:pt x="91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3" y="87"/>
                    <a:pt x="93" y="87"/>
                  </a:cubicBezTo>
                  <a:cubicBezTo>
                    <a:pt x="93" y="87"/>
                    <a:pt x="93" y="88"/>
                    <a:pt x="93" y="88"/>
                  </a:cubicBezTo>
                  <a:cubicBezTo>
                    <a:pt x="93" y="88"/>
                    <a:pt x="92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88"/>
                    <a:pt x="93" y="88"/>
                    <a:pt x="93" y="88"/>
                  </a:cubicBezTo>
                  <a:cubicBezTo>
                    <a:pt x="93" y="88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4" y="90"/>
                  </a:cubicBezTo>
                  <a:cubicBezTo>
                    <a:pt x="93" y="90"/>
                    <a:pt x="93" y="90"/>
                    <a:pt x="92" y="90"/>
                  </a:cubicBezTo>
                  <a:cubicBezTo>
                    <a:pt x="92" y="90"/>
                    <a:pt x="92" y="90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3" y="91"/>
                    <a:pt x="93" y="90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4" y="91"/>
                    <a:pt x="94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5" y="91"/>
                    <a:pt x="96" y="91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6" y="91"/>
                    <a:pt x="96" y="91"/>
                    <a:pt x="96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7" y="92"/>
                    <a:pt x="97" y="92"/>
                    <a:pt x="98" y="92"/>
                  </a:cubicBezTo>
                  <a:cubicBezTo>
                    <a:pt x="98" y="93"/>
                    <a:pt x="98" y="93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7" y="93"/>
                    <a:pt x="97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3"/>
                    <a:pt x="96" y="93"/>
                    <a:pt x="96" y="94"/>
                  </a:cubicBezTo>
                  <a:cubicBezTo>
                    <a:pt x="96" y="94"/>
                    <a:pt x="96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4"/>
                    <a:pt x="95" y="94"/>
                    <a:pt x="95" y="95"/>
                  </a:cubicBezTo>
                  <a:cubicBezTo>
                    <a:pt x="96" y="95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5"/>
                    <a:pt x="96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9" y="95"/>
                    <a:pt x="99" y="95"/>
                  </a:cubicBezTo>
                  <a:cubicBezTo>
                    <a:pt x="99" y="95"/>
                    <a:pt x="99" y="96"/>
                    <a:pt x="99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98" y="97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9" y="98"/>
                    <a:pt x="99" y="99"/>
                  </a:cubicBezTo>
                  <a:cubicBezTo>
                    <a:pt x="99" y="99"/>
                    <a:pt x="99" y="99"/>
                    <a:pt x="98" y="100"/>
                  </a:cubicBezTo>
                  <a:close/>
                  <a:moveTo>
                    <a:pt x="97" y="109"/>
                  </a:moveTo>
                  <a:cubicBezTo>
                    <a:pt x="97" y="109"/>
                    <a:pt x="97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9"/>
                    <a:pt x="98" y="109"/>
                  </a:cubicBezTo>
                  <a:cubicBezTo>
                    <a:pt x="98" y="109"/>
                    <a:pt x="98" y="108"/>
                    <a:pt x="97" y="108"/>
                  </a:cubicBezTo>
                  <a:cubicBezTo>
                    <a:pt x="97" y="108"/>
                    <a:pt x="97" y="108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lose/>
                  <a:moveTo>
                    <a:pt x="65" y="114"/>
                  </a:move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5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115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lose/>
                  <a:moveTo>
                    <a:pt x="99" y="110"/>
                  </a:move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99" y="111"/>
                    <a:pt x="100" y="111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9" y="110"/>
                    <a:pt x="99" y="110"/>
                    <a:pt x="99" y="110"/>
                  </a:cubicBezTo>
                  <a:close/>
                  <a:moveTo>
                    <a:pt x="98" y="110"/>
                  </a:move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0"/>
                    <a:pt x="99" y="110"/>
                    <a:pt x="98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51442">
              <a:extLst>
                <a:ext uri="{FF2B5EF4-FFF2-40B4-BE49-F238E27FC236}">
                  <a16:creationId xmlns:a16="http://schemas.microsoft.com/office/drawing/2014/main" id="{30B30C8F-D10C-2E8B-C0CC-B4E5C6E8B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5" y="3607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51442">
              <a:extLst>
                <a:ext uri="{FF2B5EF4-FFF2-40B4-BE49-F238E27FC236}">
                  <a16:creationId xmlns:a16="http://schemas.microsoft.com/office/drawing/2014/main" id="{0707DBA5-2DA0-5707-6532-4C1525607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4" y="4685"/>
              <a:ext cx="242" cy="264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51442">
              <a:extLst>
                <a:ext uri="{FF2B5EF4-FFF2-40B4-BE49-F238E27FC236}">
                  <a16:creationId xmlns:a16="http://schemas.microsoft.com/office/drawing/2014/main" id="{1A8EFE90-B6C4-ECA1-2DA4-5C328D1579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8" y="4685"/>
              <a:ext cx="503" cy="549"/>
            </a:xfrm>
            <a:custGeom>
              <a:avLst/>
              <a:gdLst>
                <a:gd name="T0" fmla="*/ 1 w 15"/>
                <a:gd name="T1" fmla="*/ 3 h 16"/>
                <a:gd name="T2" fmla="*/ 4 w 15"/>
                <a:gd name="T3" fmla="*/ 1 h 16"/>
                <a:gd name="T4" fmla="*/ 8 w 15"/>
                <a:gd name="T5" fmla="*/ 0 h 16"/>
                <a:gd name="T6" fmla="*/ 13 w 15"/>
                <a:gd name="T7" fmla="*/ 3 h 16"/>
                <a:gd name="T8" fmla="*/ 15 w 15"/>
                <a:gd name="T9" fmla="*/ 9 h 16"/>
                <a:gd name="T10" fmla="*/ 12 w 15"/>
                <a:gd name="T11" fmla="*/ 13 h 16"/>
                <a:gd name="T12" fmla="*/ 11 w 15"/>
                <a:gd name="T13" fmla="*/ 15 h 16"/>
                <a:gd name="T14" fmla="*/ 1 w 15"/>
                <a:gd name="T15" fmla="*/ 11 h 16"/>
                <a:gd name="T16" fmla="*/ 2 w 15"/>
                <a:gd name="T17" fmla="*/ 13 h 16"/>
                <a:gd name="T18" fmla="*/ 2 w 15"/>
                <a:gd name="T19" fmla="*/ 13 h 16"/>
                <a:gd name="T20" fmla="*/ 3 w 15"/>
                <a:gd name="T21" fmla="*/ 6 h 16"/>
                <a:gd name="T22" fmla="*/ 9 w 15"/>
                <a:gd name="T23" fmla="*/ 12 h 16"/>
                <a:gd name="T24" fmla="*/ 9 w 15"/>
                <a:gd name="T25" fmla="*/ 12 h 16"/>
                <a:gd name="T26" fmla="*/ 3 w 15"/>
                <a:gd name="T27" fmla="*/ 10 h 16"/>
                <a:gd name="T28" fmla="*/ 3 w 15"/>
                <a:gd name="T29" fmla="*/ 10 h 16"/>
                <a:gd name="T30" fmla="*/ 3 w 15"/>
                <a:gd name="T31" fmla="*/ 8 h 16"/>
                <a:gd name="T32" fmla="*/ 4 w 15"/>
                <a:gd name="T33" fmla="*/ 8 h 16"/>
                <a:gd name="T34" fmla="*/ 5 w 15"/>
                <a:gd name="T35" fmla="*/ 9 h 16"/>
                <a:gd name="T36" fmla="*/ 5 w 15"/>
                <a:gd name="T37" fmla="*/ 8 h 16"/>
                <a:gd name="T38" fmla="*/ 10 w 15"/>
                <a:gd name="T39" fmla="*/ 11 h 16"/>
                <a:gd name="T40" fmla="*/ 8 w 15"/>
                <a:gd name="T41" fmla="*/ 11 h 16"/>
                <a:gd name="T42" fmla="*/ 9 w 15"/>
                <a:gd name="T43" fmla="*/ 11 h 16"/>
                <a:gd name="T44" fmla="*/ 8 w 15"/>
                <a:gd name="T45" fmla="*/ 4 h 16"/>
                <a:gd name="T46" fmla="*/ 7 w 15"/>
                <a:gd name="T47" fmla="*/ 3 h 16"/>
                <a:gd name="T48" fmla="*/ 8 w 15"/>
                <a:gd name="T49" fmla="*/ 2 h 16"/>
                <a:gd name="T50" fmla="*/ 5 w 15"/>
                <a:gd name="T51" fmla="*/ 7 h 16"/>
                <a:gd name="T52" fmla="*/ 4 w 15"/>
                <a:gd name="T53" fmla="*/ 7 h 16"/>
                <a:gd name="T54" fmla="*/ 3 w 15"/>
                <a:gd name="T55" fmla="*/ 8 h 16"/>
                <a:gd name="T56" fmla="*/ 3 w 15"/>
                <a:gd name="T57" fmla="*/ 9 h 16"/>
                <a:gd name="T58" fmla="*/ 3 w 15"/>
                <a:gd name="T59" fmla="*/ 9 h 16"/>
                <a:gd name="T60" fmla="*/ 11 w 15"/>
                <a:gd name="T61" fmla="*/ 12 h 16"/>
                <a:gd name="T62" fmla="*/ 11 w 15"/>
                <a:gd name="T63" fmla="*/ 12 h 16"/>
                <a:gd name="T64" fmla="*/ 4 w 15"/>
                <a:gd name="T65" fmla="*/ 5 h 16"/>
                <a:gd name="T66" fmla="*/ 11 w 15"/>
                <a:gd name="T67" fmla="*/ 5 h 16"/>
                <a:gd name="T68" fmla="*/ 11 w 15"/>
                <a:gd name="T69" fmla="*/ 5 h 16"/>
                <a:gd name="T70" fmla="*/ 10 w 15"/>
                <a:gd name="T71" fmla="*/ 2 h 16"/>
                <a:gd name="T72" fmla="*/ 10 w 15"/>
                <a:gd name="T73" fmla="*/ 2 h 16"/>
                <a:gd name="T74" fmla="*/ 4 w 15"/>
                <a:gd name="T75" fmla="*/ 5 h 16"/>
                <a:gd name="T76" fmla="*/ 13 w 15"/>
                <a:gd name="T77" fmla="*/ 5 h 16"/>
                <a:gd name="T78" fmla="*/ 13 w 15"/>
                <a:gd name="T79" fmla="*/ 5 h 16"/>
                <a:gd name="T80" fmla="*/ 6 w 15"/>
                <a:gd name="T81" fmla="*/ 6 h 16"/>
                <a:gd name="T82" fmla="*/ 9 w 15"/>
                <a:gd name="T83" fmla="*/ 7 h 16"/>
                <a:gd name="T84" fmla="*/ 8 w 15"/>
                <a:gd name="T85" fmla="*/ 9 h 16"/>
                <a:gd name="T86" fmla="*/ 8 w 15"/>
                <a:gd name="T87" fmla="*/ 9 h 16"/>
                <a:gd name="T88" fmla="*/ 13 w 15"/>
                <a:gd name="T89" fmla="*/ 10 h 16"/>
                <a:gd name="T90" fmla="*/ 1 w 15"/>
                <a:gd name="T91" fmla="*/ 10 h 16"/>
                <a:gd name="T92" fmla="*/ 2 w 15"/>
                <a:gd name="T93" fmla="*/ 12 h 16"/>
                <a:gd name="T94" fmla="*/ 2 w 15"/>
                <a:gd name="T95" fmla="*/ 12 h 16"/>
                <a:gd name="T96" fmla="*/ 8 w 15"/>
                <a:gd name="T97" fmla="*/ 3 h 16"/>
                <a:gd name="T98" fmla="*/ 10 w 15"/>
                <a:gd name="T9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6"/>
                    <a:pt x="1" y="5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1" y="1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2" y="14"/>
                    <a:pt x="12" y="13"/>
                    <a:pt x="11" y="13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lose/>
                  <a:moveTo>
                    <a:pt x="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3"/>
                    <a:pt x="9" y="13"/>
                    <a:pt x="9" y="12"/>
                  </a:cubicBezTo>
                  <a:close/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7" y="3"/>
                  </a:moveTo>
                  <a:cubicBezTo>
                    <a:pt x="7" y="3"/>
                    <a:pt x="8" y="3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8" y="2"/>
                  </a:cubicBezTo>
                  <a:cubicBezTo>
                    <a:pt x="7" y="1"/>
                    <a:pt x="6" y="1"/>
                    <a:pt x="6" y="1"/>
                  </a:cubicBezTo>
                  <a:close/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lose/>
                  <a:moveTo>
                    <a:pt x="3" y="9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6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" y="11"/>
                  </a:moveTo>
                  <a:cubicBezTo>
                    <a:pt x="1" y="11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33" name="图片 32" descr="图片包含 黑暗, 穿着, 游戏机, 笔记本&#10;&#10;描述已自动生成">
            <a:extLst>
              <a:ext uri="{FF2B5EF4-FFF2-40B4-BE49-F238E27FC236}">
                <a16:creationId xmlns:a16="http://schemas.microsoft.com/office/drawing/2014/main" id="{7BB7F927-BCE3-4F16-621F-F023668FC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604" y="3017944"/>
            <a:ext cx="2976212" cy="3827641"/>
          </a:xfrm>
          <a:prstGeom prst="rect">
            <a:avLst/>
          </a:prstGeom>
        </p:spPr>
      </p:pic>
      <p:grpSp>
        <p:nvGrpSpPr>
          <p:cNvPr id="71" name="组合 70">
            <a:extLst>
              <a:ext uri="{FF2B5EF4-FFF2-40B4-BE49-F238E27FC236}">
                <a16:creationId xmlns:a16="http://schemas.microsoft.com/office/drawing/2014/main" id="{82A8A535-60FC-E97D-EC08-65A8AF70C16E}"/>
              </a:ext>
            </a:extLst>
          </p:cNvPr>
          <p:cNvGrpSpPr/>
          <p:nvPr/>
        </p:nvGrpSpPr>
        <p:grpSpPr>
          <a:xfrm>
            <a:off x="5081163" y="4172315"/>
            <a:ext cx="1877222" cy="595299"/>
            <a:chOff x="4446131" y="5857853"/>
            <a:chExt cx="3819080" cy="595299"/>
          </a:xfrm>
        </p:grpSpPr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987673DA-2F4B-D398-9AB3-426CFD9120F8}"/>
                </a:ext>
              </a:extLst>
            </p:cNvPr>
            <p:cNvSpPr/>
            <p:nvPr/>
          </p:nvSpPr>
          <p:spPr>
            <a:xfrm>
              <a:off x="4446131" y="5857853"/>
              <a:ext cx="3819080" cy="573738"/>
            </a:xfrm>
            <a:prstGeom prst="roundRect">
              <a:avLst/>
            </a:prstGeom>
            <a:solidFill>
              <a:srgbClr val="E0C676"/>
            </a:solidFill>
            <a:ln>
              <a:noFill/>
            </a:ln>
            <a:effectLst>
              <a:outerShdw blurRad="279400" dist="2159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D83125C1-F6B2-C1C5-8F12-31C06A6B16D4}"/>
                </a:ext>
              </a:extLst>
            </p:cNvPr>
            <p:cNvSpPr txBox="1"/>
            <p:nvPr/>
          </p:nvSpPr>
          <p:spPr>
            <a:xfrm>
              <a:off x="4721003" y="5929932"/>
              <a:ext cx="3269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导火线：</a:t>
              </a:r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25AD6E93-89B9-2F04-8A74-E3DC65D9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703" y="3515173"/>
            <a:ext cx="69437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DCC57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英国意图打开中国市场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55BF103B-877B-D84F-EB30-FF21B82A7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385" y="4197574"/>
            <a:ext cx="334327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DCC57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虎门销烟</a:t>
            </a: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4AD5038-D5E7-29BD-CDC4-42A26BA9F56F}"/>
              </a:ext>
            </a:extLst>
          </p:cNvPr>
          <p:cNvGrpSpPr/>
          <p:nvPr/>
        </p:nvGrpSpPr>
        <p:grpSpPr>
          <a:xfrm>
            <a:off x="11077068" y="5552264"/>
            <a:ext cx="1114932" cy="1293321"/>
            <a:chOff x="11077068" y="5552264"/>
            <a:chExt cx="1114932" cy="1293321"/>
          </a:xfrm>
        </p:grpSpPr>
        <p:sp>
          <p:nvSpPr>
            <p:cNvPr id="83" name="六边形 82">
              <a:extLst>
                <a:ext uri="{FF2B5EF4-FFF2-40B4-BE49-F238E27FC236}">
                  <a16:creationId xmlns:a16="http://schemas.microsoft.com/office/drawing/2014/main" id="{DA68CA36-F81A-5E7D-A600-81D69C9823AE}"/>
                </a:ext>
              </a:extLst>
            </p:cNvPr>
            <p:cNvSpPr/>
            <p:nvPr/>
          </p:nvSpPr>
          <p:spPr>
            <a:xfrm rot="5400000">
              <a:off x="10987873" y="5641459"/>
              <a:ext cx="1293321" cy="1114932"/>
            </a:xfrm>
            <a:prstGeom prst="hexagon">
              <a:avLst/>
            </a:prstGeom>
            <a:solidFill>
              <a:srgbClr val="E0C676"/>
            </a:solidFill>
            <a:ln>
              <a:noFill/>
            </a:ln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7431FADA-7B72-CCBA-B5C4-4486D2969D7C}"/>
                </a:ext>
              </a:extLst>
            </p:cNvPr>
            <p:cNvSpPr txBox="1"/>
            <p:nvPr/>
          </p:nvSpPr>
          <p:spPr>
            <a:xfrm>
              <a:off x="11400617" y="5657430"/>
              <a:ext cx="467832" cy="1082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小结</a:t>
              </a:r>
            </a:p>
          </p:txBody>
        </p:sp>
      </p:grpSp>
      <p:sp>
        <p:nvSpPr>
          <p:cNvPr id="87" name="流程图: 接点 86">
            <a:extLst>
              <a:ext uri="{FF2B5EF4-FFF2-40B4-BE49-F238E27FC236}">
                <a16:creationId xmlns:a16="http://schemas.microsoft.com/office/drawing/2014/main" id="{705833B5-6830-A663-E263-9FA5145CBDE5}"/>
              </a:ext>
            </a:extLst>
          </p:cNvPr>
          <p:cNvSpPr/>
          <p:nvPr/>
        </p:nvSpPr>
        <p:spPr>
          <a:xfrm>
            <a:off x="-1329986" y="1003873"/>
            <a:ext cx="5951621" cy="5951621"/>
          </a:xfrm>
          <a:prstGeom prst="flowChartConnector">
            <a:avLst/>
          </a:prstGeom>
          <a:gradFill>
            <a:gsLst>
              <a:gs pos="100000">
                <a:srgbClr val="E0C676"/>
              </a:gs>
              <a:gs pos="22000">
                <a:schemeClr val="tx1">
                  <a:lumMod val="65000"/>
                  <a:lumOff val="35000"/>
                </a:schemeClr>
              </a:gs>
            </a:gsLst>
            <a:lin ang="11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02BF810F-6503-8604-4211-984AA3E31F38}"/>
              </a:ext>
            </a:extLst>
          </p:cNvPr>
          <p:cNvSpPr txBox="1"/>
          <p:nvPr/>
        </p:nvSpPr>
        <p:spPr>
          <a:xfrm>
            <a:off x="5076817" y="4991670"/>
            <a:ext cx="5676700" cy="153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lnSpc>
                <a:spcPct val="120000"/>
              </a:lnSpc>
              <a:spcAft>
                <a:spcPts val="120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一个多世纪后的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1987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月，联合国在奥地利首都召开部长级禁毒会议，与会代表一致通过，将国际禁毒先驱林则徐领导的“虎门销烟”结束日</a:t>
            </a:r>
            <a:r>
              <a:rPr lang="en-US" altLang="zh-CN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——</a:t>
            </a:r>
            <a:r>
              <a:rPr lang="en-US" altLang="zh-CN" sz="2000" b="1" dirty="0">
                <a:solidFill>
                  <a:srgbClr val="E0C67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6</a:t>
            </a:r>
            <a:r>
              <a:rPr lang="zh-CN" altLang="en-US" sz="2000" b="1" dirty="0">
                <a:solidFill>
                  <a:srgbClr val="E0C67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月</a:t>
            </a:r>
            <a:r>
              <a:rPr lang="en-US" altLang="zh-CN" sz="2000" b="1" dirty="0">
                <a:solidFill>
                  <a:srgbClr val="E0C67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26</a:t>
            </a:r>
            <a:r>
              <a:rPr lang="zh-CN" altLang="en-US" sz="2000" b="1" dirty="0">
                <a:solidFill>
                  <a:srgbClr val="E0C67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日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，定为</a:t>
            </a:r>
            <a:r>
              <a:rPr lang="zh-CN" altLang="en-US" sz="2000" b="1" dirty="0">
                <a:solidFill>
                  <a:srgbClr val="E0C67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国际禁毒日</a:t>
            </a:r>
            <a:r>
              <a: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。</a:t>
            </a:r>
          </a:p>
        </p:txBody>
      </p:sp>
      <p:grpSp>
        <p:nvGrpSpPr>
          <p:cNvPr id="23" name="图形 4">
            <a:extLst>
              <a:ext uri="{FF2B5EF4-FFF2-40B4-BE49-F238E27FC236}">
                <a16:creationId xmlns:a16="http://schemas.microsoft.com/office/drawing/2014/main" id="{F913BD63-C077-526B-7D3A-F9177694989E}"/>
              </a:ext>
            </a:extLst>
          </p:cNvPr>
          <p:cNvGrpSpPr/>
          <p:nvPr/>
        </p:nvGrpSpPr>
        <p:grpSpPr>
          <a:xfrm>
            <a:off x="112978" y="-78138"/>
            <a:ext cx="8468360" cy="3034665"/>
            <a:chOff x="59831" y="942791"/>
            <a:chExt cx="11936610" cy="4277235"/>
          </a:xfrm>
          <a:blipFill rotWithShape="1">
            <a:blip r:embed="rId4"/>
            <a:stretch>
              <a:fillRect/>
            </a:stretch>
          </a:blipFill>
          <a:effectLst>
            <a:outerShdw blurRad="88900" dist="76200" dir="2700000" algn="tl" rotWithShape="0">
              <a:prstClr val="black">
                <a:alpha val="37000"/>
              </a:prstClr>
            </a:outerShdw>
          </a:effectLst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8A3AC96D-D6FE-AB69-C9FB-615EDBFFFD86}"/>
                </a:ext>
              </a:extLst>
            </p:cNvPr>
            <p:cNvSpPr/>
            <p:nvPr/>
          </p:nvSpPr>
          <p:spPr>
            <a:xfrm>
              <a:off x="2187612" y="942791"/>
              <a:ext cx="2049107" cy="3942432"/>
            </a:xfrm>
            <a:custGeom>
              <a:avLst/>
              <a:gdLst>
                <a:gd name="connsiteX0" fmla="*/ 735080 w 2049107"/>
                <a:gd name="connsiteY0" fmla="*/ 17503 h 3942432"/>
                <a:gd name="connsiteX1" fmla="*/ 824350 w 2049107"/>
                <a:gd name="connsiteY1" fmla="*/ 12642 h 3942432"/>
                <a:gd name="connsiteX2" fmla="*/ 929163 w 2049107"/>
                <a:gd name="connsiteY2" fmla="*/ 143456 h 3942432"/>
                <a:gd name="connsiteX3" fmla="*/ 1004624 w 2049107"/>
                <a:gd name="connsiteY3" fmla="*/ 224184 h 3942432"/>
                <a:gd name="connsiteX4" fmla="*/ 1060114 w 2049107"/>
                <a:gd name="connsiteY4" fmla="*/ 319928 h 3942432"/>
                <a:gd name="connsiteX5" fmla="*/ 1047435 w 2049107"/>
                <a:gd name="connsiteY5" fmla="*/ 355605 h 3942432"/>
                <a:gd name="connsiteX6" fmla="*/ 1068971 w 2049107"/>
                <a:gd name="connsiteY6" fmla="*/ 377306 h 3942432"/>
                <a:gd name="connsiteX7" fmla="*/ 1060287 w 2049107"/>
                <a:gd name="connsiteY7" fmla="*/ 449440 h 3942432"/>
                <a:gd name="connsiteX8" fmla="*/ 986302 w 2049107"/>
                <a:gd name="connsiteY8" fmla="*/ 469578 h 3942432"/>
                <a:gd name="connsiteX9" fmla="*/ 898856 w 2049107"/>
                <a:gd name="connsiteY9" fmla="*/ 554733 h 3942432"/>
                <a:gd name="connsiteX10" fmla="*/ 797430 w 2049107"/>
                <a:gd name="connsiteY10" fmla="*/ 742317 h 3942432"/>
                <a:gd name="connsiteX11" fmla="*/ 1066713 w 2049107"/>
                <a:gd name="connsiteY11" fmla="*/ 626954 h 3942432"/>
                <a:gd name="connsiteX12" fmla="*/ 1306472 w 2049107"/>
                <a:gd name="connsiteY12" fmla="*/ 422270 h 3942432"/>
                <a:gd name="connsiteX13" fmla="*/ 1435947 w 2049107"/>
                <a:gd name="connsiteY13" fmla="*/ 286856 h 3942432"/>
                <a:gd name="connsiteX14" fmla="*/ 1534247 w 2049107"/>
                <a:gd name="connsiteY14" fmla="*/ 435030 h 3942432"/>
                <a:gd name="connsiteX15" fmla="*/ 1604759 w 2049107"/>
                <a:gd name="connsiteY15" fmla="*/ 376351 h 3942432"/>
                <a:gd name="connsiteX16" fmla="*/ 1605193 w 2049107"/>
                <a:gd name="connsiteY16" fmla="*/ 428781 h 3942432"/>
                <a:gd name="connsiteX17" fmla="*/ 1705925 w 2049107"/>
                <a:gd name="connsiteY17" fmla="*/ 262377 h 3942432"/>
                <a:gd name="connsiteX18" fmla="*/ 1660943 w 2049107"/>
                <a:gd name="connsiteY18" fmla="*/ 401785 h 3942432"/>
                <a:gd name="connsiteX19" fmla="*/ 1673361 w 2049107"/>
                <a:gd name="connsiteY19" fmla="*/ 494752 h 3942432"/>
                <a:gd name="connsiteX20" fmla="*/ 1713393 w 2049107"/>
                <a:gd name="connsiteY20" fmla="*/ 428954 h 3942432"/>
                <a:gd name="connsiteX21" fmla="*/ 1732324 w 2049107"/>
                <a:gd name="connsiteY21" fmla="*/ 636676 h 3942432"/>
                <a:gd name="connsiteX22" fmla="*/ 1821593 w 2049107"/>
                <a:gd name="connsiteY22" fmla="*/ 792229 h 3942432"/>
                <a:gd name="connsiteX23" fmla="*/ 1656080 w 2049107"/>
                <a:gd name="connsiteY23" fmla="*/ 1087883 h 3942432"/>
                <a:gd name="connsiteX24" fmla="*/ 1440289 w 2049107"/>
                <a:gd name="connsiteY24" fmla="*/ 1740302 h 3942432"/>
                <a:gd name="connsiteX25" fmla="*/ 1415714 w 2049107"/>
                <a:gd name="connsiteY25" fmla="*/ 1887348 h 3942432"/>
                <a:gd name="connsiteX26" fmla="*/ 1442720 w 2049107"/>
                <a:gd name="connsiteY26" fmla="*/ 2095591 h 3942432"/>
                <a:gd name="connsiteX27" fmla="*/ 1558648 w 2049107"/>
                <a:gd name="connsiteY27" fmla="*/ 2056616 h 3942432"/>
                <a:gd name="connsiteX28" fmla="*/ 1735363 w 2049107"/>
                <a:gd name="connsiteY28" fmla="*/ 1967121 h 3942432"/>
                <a:gd name="connsiteX29" fmla="*/ 1795975 w 2049107"/>
                <a:gd name="connsiteY29" fmla="*/ 1903407 h 3942432"/>
                <a:gd name="connsiteX30" fmla="*/ 1782082 w 2049107"/>
                <a:gd name="connsiteY30" fmla="*/ 1992815 h 3942432"/>
                <a:gd name="connsiteX31" fmla="*/ 1825674 w 2049107"/>
                <a:gd name="connsiteY31" fmla="*/ 1981270 h 3942432"/>
                <a:gd name="connsiteX32" fmla="*/ 1833923 w 2049107"/>
                <a:gd name="connsiteY32" fmla="*/ 2028578 h 3942432"/>
                <a:gd name="connsiteX33" fmla="*/ 1876474 w 2049107"/>
                <a:gd name="connsiteY33" fmla="*/ 1974239 h 3942432"/>
                <a:gd name="connsiteX34" fmla="*/ 1945597 w 2049107"/>
                <a:gd name="connsiteY34" fmla="*/ 1849154 h 3942432"/>
                <a:gd name="connsiteX35" fmla="*/ 1960533 w 2049107"/>
                <a:gd name="connsiteY35" fmla="*/ 1862869 h 3942432"/>
                <a:gd name="connsiteX36" fmla="*/ 1899920 w 2049107"/>
                <a:gd name="connsiteY36" fmla="*/ 2087605 h 3942432"/>
                <a:gd name="connsiteX37" fmla="*/ 1911904 w 2049107"/>
                <a:gd name="connsiteY37" fmla="*/ 2106528 h 3942432"/>
                <a:gd name="connsiteX38" fmla="*/ 1958535 w 2049107"/>
                <a:gd name="connsiteY38" fmla="*/ 1999065 h 3942432"/>
                <a:gd name="connsiteX39" fmla="*/ 1981113 w 2049107"/>
                <a:gd name="connsiteY39" fmla="*/ 2011391 h 3942432"/>
                <a:gd name="connsiteX40" fmla="*/ 1969043 w 2049107"/>
                <a:gd name="connsiteY40" fmla="*/ 2256178 h 3942432"/>
                <a:gd name="connsiteX41" fmla="*/ 2049107 w 2049107"/>
                <a:gd name="connsiteY41" fmla="*/ 2335430 h 3942432"/>
                <a:gd name="connsiteX42" fmla="*/ 1996657 w 2049107"/>
                <a:gd name="connsiteY42" fmla="*/ 2569020 h 3942432"/>
                <a:gd name="connsiteX43" fmla="*/ 1849554 w 2049107"/>
                <a:gd name="connsiteY43" fmla="*/ 2616241 h 3942432"/>
                <a:gd name="connsiteX44" fmla="*/ 1747607 w 2049107"/>
                <a:gd name="connsiteY44" fmla="*/ 2721795 h 3942432"/>
                <a:gd name="connsiteX45" fmla="*/ 1636194 w 2049107"/>
                <a:gd name="connsiteY45" fmla="*/ 2942711 h 3942432"/>
                <a:gd name="connsiteX46" fmla="*/ 1519658 w 2049107"/>
                <a:gd name="connsiteY46" fmla="*/ 3509975 h 3942432"/>
                <a:gd name="connsiteX47" fmla="*/ 1544667 w 2049107"/>
                <a:gd name="connsiteY47" fmla="*/ 3770040 h 3942432"/>
                <a:gd name="connsiteX48" fmla="*/ 1490654 w 2049107"/>
                <a:gd name="connsiteY48" fmla="*/ 3887746 h 3942432"/>
                <a:gd name="connsiteX49" fmla="*/ 1425700 w 2049107"/>
                <a:gd name="connsiteY49" fmla="*/ 3915437 h 3942432"/>
                <a:gd name="connsiteX50" fmla="*/ 1392094 w 2049107"/>
                <a:gd name="connsiteY50" fmla="*/ 3942433 h 3942432"/>
                <a:gd name="connsiteX51" fmla="*/ 1276079 w 2049107"/>
                <a:gd name="connsiteY51" fmla="*/ 3904326 h 3942432"/>
                <a:gd name="connsiteX52" fmla="*/ 1124808 w 2049107"/>
                <a:gd name="connsiteY52" fmla="*/ 3689052 h 3942432"/>
                <a:gd name="connsiteX53" fmla="*/ 981265 w 2049107"/>
                <a:gd name="connsiteY53" fmla="*/ 3653115 h 3942432"/>
                <a:gd name="connsiteX54" fmla="*/ 835117 w 2049107"/>
                <a:gd name="connsiteY54" fmla="*/ 3606588 h 3942432"/>
                <a:gd name="connsiteX55" fmla="*/ 956169 w 2049107"/>
                <a:gd name="connsiteY55" fmla="*/ 3597561 h 3942432"/>
                <a:gd name="connsiteX56" fmla="*/ 1103359 w 2049107"/>
                <a:gd name="connsiteY56" fmla="*/ 3580547 h 3942432"/>
                <a:gd name="connsiteX57" fmla="*/ 640601 w 2049107"/>
                <a:gd name="connsiteY57" fmla="*/ 3533412 h 3942432"/>
                <a:gd name="connsiteX58" fmla="*/ 1042920 w 2049107"/>
                <a:gd name="connsiteY58" fmla="*/ 3507024 h 3942432"/>
                <a:gd name="connsiteX59" fmla="*/ 1086252 w 2049107"/>
                <a:gd name="connsiteY59" fmla="*/ 3476729 h 3942432"/>
                <a:gd name="connsiteX60" fmla="*/ 1220416 w 2049107"/>
                <a:gd name="connsiteY60" fmla="*/ 3101649 h 3942432"/>
                <a:gd name="connsiteX61" fmla="*/ 1050735 w 2049107"/>
                <a:gd name="connsiteY61" fmla="*/ 3103125 h 3942432"/>
                <a:gd name="connsiteX62" fmla="*/ 877928 w 2049107"/>
                <a:gd name="connsiteY62" fmla="*/ 3137847 h 3942432"/>
                <a:gd name="connsiteX63" fmla="*/ 739509 w 2049107"/>
                <a:gd name="connsiteY63" fmla="*/ 3162586 h 3942432"/>
                <a:gd name="connsiteX64" fmla="*/ 556803 w 2049107"/>
                <a:gd name="connsiteY64" fmla="*/ 3203731 h 3942432"/>
                <a:gd name="connsiteX65" fmla="*/ 476825 w 2049107"/>
                <a:gd name="connsiteY65" fmla="*/ 3239928 h 3942432"/>
                <a:gd name="connsiteX66" fmla="*/ 389988 w 2049107"/>
                <a:gd name="connsiteY66" fmla="*/ 3328902 h 3942432"/>
                <a:gd name="connsiteX67" fmla="*/ 365586 w 2049107"/>
                <a:gd name="connsiteY67" fmla="*/ 3326038 h 3942432"/>
                <a:gd name="connsiteX68" fmla="*/ 323817 w 2049107"/>
                <a:gd name="connsiteY68" fmla="*/ 3284285 h 3942432"/>
                <a:gd name="connsiteX69" fmla="*/ 238804 w 2049107"/>
                <a:gd name="connsiteY69" fmla="*/ 3188974 h 3942432"/>
                <a:gd name="connsiteX70" fmla="*/ 228122 w 2049107"/>
                <a:gd name="connsiteY70" fmla="*/ 3095486 h 3942432"/>
                <a:gd name="connsiteX71" fmla="*/ 360202 w 2049107"/>
                <a:gd name="connsiteY71" fmla="*/ 2992537 h 3942432"/>
                <a:gd name="connsiteX72" fmla="*/ 381043 w 2049107"/>
                <a:gd name="connsiteY72" fmla="*/ 2970662 h 3942432"/>
                <a:gd name="connsiteX73" fmla="*/ 457634 w 2049107"/>
                <a:gd name="connsiteY73" fmla="*/ 2874917 h 3942432"/>
                <a:gd name="connsiteX74" fmla="*/ 427849 w 2049107"/>
                <a:gd name="connsiteY74" fmla="*/ 3001564 h 3942432"/>
                <a:gd name="connsiteX75" fmla="*/ 486204 w 2049107"/>
                <a:gd name="connsiteY75" fmla="*/ 3004602 h 3942432"/>
                <a:gd name="connsiteX76" fmla="*/ 661529 w 2049107"/>
                <a:gd name="connsiteY76" fmla="*/ 2962502 h 3942432"/>
                <a:gd name="connsiteX77" fmla="*/ 1129757 w 2049107"/>
                <a:gd name="connsiteY77" fmla="*/ 2867365 h 3942432"/>
                <a:gd name="connsiteX78" fmla="*/ 1319063 w 2049107"/>
                <a:gd name="connsiteY78" fmla="*/ 2806082 h 3942432"/>
                <a:gd name="connsiteX79" fmla="*/ 1345896 w 2049107"/>
                <a:gd name="connsiteY79" fmla="*/ 2624835 h 3942432"/>
                <a:gd name="connsiteX80" fmla="*/ 1349543 w 2049107"/>
                <a:gd name="connsiteY80" fmla="*/ 2704781 h 3942432"/>
                <a:gd name="connsiteX81" fmla="*/ 1417277 w 2049107"/>
                <a:gd name="connsiteY81" fmla="*/ 2468501 h 3942432"/>
                <a:gd name="connsiteX82" fmla="*/ 1463127 w 2049107"/>
                <a:gd name="connsiteY82" fmla="*/ 2348625 h 3942432"/>
                <a:gd name="connsiteX83" fmla="*/ 1104227 w 2049107"/>
                <a:gd name="connsiteY83" fmla="*/ 2480393 h 3942432"/>
                <a:gd name="connsiteX84" fmla="*/ 618110 w 2049107"/>
                <a:gd name="connsiteY84" fmla="*/ 2662681 h 3942432"/>
                <a:gd name="connsiteX85" fmla="*/ 502269 w 2049107"/>
                <a:gd name="connsiteY85" fmla="*/ 2772054 h 3942432"/>
                <a:gd name="connsiteX86" fmla="*/ 502269 w 2049107"/>
                <a:gd name="connsiteY86" fmla="*/ 2657386 h 3942432"/>
                <a:gd name="connsiteX87" fmla="*/ 401190 w 2049107"/>
                <a:gd name="connsiteY87" fmla="*/ 2751829 h 3942432"/>
                <a:gd name="connsiteX88" fmla="*/ 273625 w 2049107"/>
                <a:gd name="connsiteY88" fmla="*/ 2511642 h 3942432"/>
                <a:gd name="connsiteX89" fmla="*/ 278141 w 2049107"/>
                <a:gd name="connsiteY89" fmla="*/ 2426054 h 3942432"/>
                <a:gd name="connsiteX90" fmla="*/ 213013 w 2049107"/>
                <a:gd name="connsiteY90" fmla="*/ 2306264 h 3942432"/>
                <a:gd name="connsiteX91" fmla="*/ 302542 w 2049107"/>
                <a:gd name="connsiteY91" fmla="*/ 2218592 h 3942432"/>
                <a:gd name="connsiteX92" fmla="*/ 331807 w 2049107"/>
                <a:gd name="connsiteY92" fmla="*/ 2027102 h 3942432"/>
                <a:gd name="connsiteX93" fmla="*/ 333891 w 2049107"/>
                <a:gd name="connsiteY93" fmla="*/ 1743080 h 3942432"/>
                <a:gd name="connsiteX94" fmla="*/ 326075 w 2049107"/>
                <a:gd name="connsiteY94" fmla="*/ 1746899 h 3942432"/>
                <a:gd name="connsiteX95" fmla="*/ 316957 w 2049107"/>
                <a:gd name="connsiteY95" fmla="*/ 1627370 h 3942432"/>
                <a:gd name="connsiteX96" fmla="*/ 296464 w 2049107"/>
                <a:gd name="connsiteY96" fmla="*/ 1592649 h 3942432"/>
                <a:gd name="connsiteX97" fmla="*/ 246792 w 2049107"/>
                <a:gd name="connsiteY97" fmla="*/ 1597423 h 3942432"/>
                <a:gd name="connsiteX98" fmla="*/ 305668 w 2049107"/>
                <a:gd name="connsiteY98" fmla="*/ 1536400 h 3942432"/>
                <a:gd name="connsiteX99" fmla="*/ 333283 w 2049107"/>
                <a:gd name="connsiteY99" fmla="*/ 1543170 h 3942432"/>
                <a:gd name="connsiteX100" fmla="*/ 381651 w 2049107"/>
                <a:gd name="connsiteY100" fmla="*/ 1512702 h 3942432"/>
                <a:gd name="connsiteX101" fmla="*/ 277794 w 2049107"/>
                <a:gd name="connsiteY101" fmla="*/ 1504456 h 3942432"/>
                <a:gd name="connsiteX102" fmla="*/ 183054 w 2049107"/>
                <a:gd name="connsiteY102" fmla="*/ 1461661 h 3942432"/>
                <a:gd name="connsiteX103" fmla="*/ 99169 w 2049107"/>
                <a:gd name="connsiteY103" fmla="*/ 1452026 h 3942432"/>
                <a:gd name="connsiteX104" fmla="*/ 53058 w 2049107"/>
                <a:gd name="connsiteY104" fmla="*/ 1401767 h 3942432"/>
                <a:gd name="connsiteX105" fmla="*/ 56531 w 2049107"/>
                <a:gd name="connsiteY105" fmla="*/ 1262359 h 3942432"/>
                <a:gd name="connsiteX106" fmla="*/ 0 w 2049107"/>
                <a:gd name="connsiteY106" fmla="*/ 1208801 h 3942432"/>
                <a:gd name="connsiteX107" fmla="*/ 42377 w 2049107"/>
                <a:gd name="connsiteY107" fmla="*/ 1058978 h 3942432"/>
                <a:gd name="connsiteX108" fmla="*/ 143543 w 2049107"/>
                <a:gd name="connsiteY108" fmla="*/ 901949 h 3942432"/>
                <a:gd name="connsiteX109" fmla="*/ 222912 w 2049107"/>
                <a:gd name="connsiteY109" fmla="*/ 796656 h 3942432"/>
                <a:gd name="connsiteX110" fmla="*/ 234375 w 2049107"/>
                <a:gd name="connsiteY110" fmla="*/ 793271 h 3942432"/>
                <a:gd name="connsiteX111" fmla="*/ 226386 w 2049107"/>
                <a:gd name="connsiteY111" fmla="*/ 853860 h 3942432"/>
                <a:gd name="connsiteX112" fmla="*/ 238630 w 2049107"/>
                <a:gd name="connsiteY112" fmla="*/ 927643 h 3942432"/>
                <a:gd name="connsiteX113" fmla="*/ 310705 w 2049107"/>
                <a:gd name="connsiteY113" fmla="*/ 921827 h 3942432"/>
                <a:gd name="connsiteX114" fmla="*/ 397716 w 2049107"/>
                <a:gd name="connsiteY114" fmla="*/ 872089 h 3942432"/>
                <a:gd name="connsiteX115" fmla="*/ 438183 w 2049107"/>
                <a:gd name="connsiteY115" fmla="*/ 680165 h 3942432"/>
                <a:gd name="connsiteX116" fmla="*/ 474394 w 2049107"/>
                <a:gd name="connsiteY116" fmla="*/ 538240 h 3942432"/>
                <a:gd name="connsiteX117" fmla="*/ 536830 w 2049107"/>
                <a:gd name="connsiteY117" fmla="*/ 364112 h 3942432"/>
                <a:gd name="connsiteX118" fmla="*/ 449992 w 2049107"/>
                <a:gd name="connsiteY118" fmla="*/ 244409 h 3942432"/>
                <a:gd name="connsiteX119" fmla="*/ 526670 w 2049107"/>
                <a:gd name="connsiteY119" fmla="*/ 223055 h 3942432"/>
                <a:gd name="connsiteX120" fmla="*/ 594924 w 2049107"/>
                <a:gd name="connsiteY120" fmla="*/ 145539 h 3942432"/>
                <a:gd name="connsiteX121" fmla="*/ 735080 w 2049107"/>
                <a:gd name="connsiteY121" fmla="*/ 17503 h 3942432"/>
                <a:gd name="connsiteX122" fmla="*/ 1032412 w 2049107"/>
                <a:gd name="connsiteY122" fmla="*/ 1016791 h 3942432"/>
                <a:gd name="connsiteX123" fmla="*/ 872631 w 2049107"/>
                <a:gd name="connsiteY123" fmla="*/ 1091269 h 3942432"/>
                <a:gd name="connsiteX124" fmla="*/ 677247 w 2049107"/>
                <a:gd name="connsiteY124" fmla="*/ 1192569 h 3942432"/>
                <a:gd name="connsiteX125" fmla="*/ 545253 w 2049107"/>
                <a:gd name="connsiteY125" fmla="*/ 1256978 h 3942432"/>
                <a:gd name="connsiteX126" fmla="*/ 443306 w 2049107"/>
                <a:gd name="connsiteY126" fmla="*/ 1482581 h 3942432"/>
                <a:gd name="connsiteX127" fmla="*/ 558105 w 2049107"/>
                <a:gd name="connsiteY127" fmla="*/ 1454543 h 3942432"/>
                <a:gd name="connsiteX128" fmla="*/ 658924 w 2049107"/>
                <a:gd name="connsiteY128" fmla="*/ 1482494 h 3942432"/>
                <a:gd name="connsiteX129" fmla="*/ 735341 w 2049107"/>
                <a:gd name="connsiteY129" fmla="*/ 1596902 h 3942432"/>
                <a:gd name="connsiteX130" fmla="*/ 748193 w 2049107"/>
                <a:gd name="connsiteY130" fmla="*/ 1603499 h 3942432"/>
                <a:gd name="connsiteX131" fmla="*/ 701214 w 2049107"/>
                <a:gd name="connsiteY131" fmla="*/ 1466349 h 3942432"/>
                <a:gd name="connsiteX132" fmla="*/ 785012 w 2049107"/>
                <a:gd name="connsiteY132" fmla="*/ 1396124 h 3942432"/>
                <a:gd name="connsiteX133" fmla="*/ 782407 w 2049107"/>
                <a:gd name="connsiteY133" fmla="*/ 1379892 h 3942432"/>
                <a:gd name="connsiteX134" fmla="*/ 817055 w 2049107"/>
                <a:gd name="connsiteY134" fmla="*/ 1341091 h 3942432"/>
                <a:gd name="connsiteX135" fmla="*/ 947485 w 2049107"/>
                <a:gd name="connsiteY135" fmla="*/ 1314789 h 3942432"/>
                <a:gd name="connsiteX136" fmla="*/ 1111174 w 2049107"/>
                <a:gd name="connsiteY136" fmla="*/ 1742299 h 3942432"/>
                <a:gd name="connsiteX137" fmla="*/ 1135575 w 2049107"/>
                <a:gd name="connsiteY137" fmla="*/ 1697421 h 3942432"/>
                <a:gd name="connsiteX138" fmla="*/ 1240215 w 2049107"/>
                <a:gd name="connsiteY138" fmla="*/ 1066356 h 3942432"/>
                <a:gd name="connsiteX139" fmla="*/ 1070100 w 2049107"/>
                <a:gd name="connsiteY139" fmla="*/ 1018180 h 3942432"/>
                <a:gd name="connsiteX140" fmla="*/ 1032412 w 2049107"/>
                <a:gd name="connsiteY140" fmla="*/ 1016791 h 3942432"/>
                <a:gd name="connsiteX141" fmla="*/ 735428 w 2049107"/>
                <a:gd name="connsiteY141" fmla="*/ 1672161 h 3942432"/>
                <a:gd name="connsiteX142" fmla="*/ 674815 w 2049107"/>
                <a:gd name="connsiteY142" fmla="*/ 1908181 h 3942432"/>
                <a:gd name="connsiteX143" fmla="*/ 654495 w 2049107"/>
                <a:gd name="connsiteY143" fmla="*/ 1985089 h 3942432"/>
                <a:gd name="connsiteX144" fmla="*/ 630267 w 2049107"/>
                <a:gd name="connsiteY144" fmla="*/ 2091858 h 3942432"/>
                <a:gd name="connsiteX145" fmla="*/ 913532 w 2049107"/>
                <a:gd name="connsiteY145" fmla="*/ 2040731 h 3942432"/>
                <a:gd name="connsiteX146" fmla="*/ 987257 w 2049107"/>
                <a:gd name="connsiteY146" fmla="*/ 2010697 h 3942432"/>
                <a:gd name="connsiteX147" fmla="*/ 930118 w 2049107"/>
                <a:gd name="connsiteY147" fmla="*/ 1982919 h 3942432"/>
                <a:gd name="connsiteX148" fmla="*/ 857435 w 2049107"/>
                <a:gd name="connsiteY148" fmla="*/ 1973458 h 3942432"/>
                <a:gd name="connsiteX149" fmla="*/ 944880 w 2049107"/>
                <a:gd name="connsiteY149" fmla="*/ 1955403 h 3942432"/>
                <a:gd name="connsiteX150" fmla="*/ 1024858 w 2049107"/>
                <a:gd name="connsiteY150" fmla="*/ 1894379 h 3942432"/>
                <a:gd name="connsiteX151" fmla="*/ 958079 w 2049107"/>
                <a:gd name="connsiteY151" fmla="*/ 1901237 h 3942432"/>
                <a:gd name="connsiteX152" fmla="*/ 899811 w 2049107"/>
                <a:gd name="connsiteY152" fmla="*/ 1864779 h 3942432"/>
                <a:gd name="connsiteX153" fmla="*/ 817663 w 2049107"/>
                <a:gd name="connsiteY153" fmla="*/ 1742820 h 3942432"/>
                <a:gd name="connsiteX154" fmla="*/ 789701 w 2049107"/>
                <a:gd name="connsiteY154" fmla="*/ 1739781 h 3942432"/>
                <a:gd name="connsiteX155" fmla="*/ 787878 w 2049107"/>
                <a:gd name="connsiteY155" fmla="*/ 1678151 h 3942432"/>
                <a:gd name="connsiteX156" fmla="*/ 735428 w 2049107"/>
                <a:gd name="connsiteY156" fmla="*/ 1672161 h 3942432"/>
                <a:gd name="connsiteX157" fmla="*/ 626099 w 2049107"/>
                <a:gd name="connsiteY157" fmla="*/ 2116164 h 3942432"/>
                <a:gd name="connsiteX158" fmla="*/ 599266 w 2049107"/>
                <a:gd name="connsiteY158" fmla="*/ 2205398 h 3942432"/>
                <a:gd name="connsiteX159" fmla="*/ 782494 w 2049107"/>
                <a:gd name="connsiteY159" fmla="*/ 2227012 h 3942432"/>
                <a:gd name="connsiteX160" fmla="*/ 878449 w 2049107"/>
                <a:gd name="connsiteY160" fmla="*/ 2256786 h 3942432"/>
                <a:gd name="connsiteX161" fmla="*/ 1088857 w 2049107"/>
                <a:gd name="connsiteY161" fmla="*/ 2194895 h 3942432"/>
                <a:gd name="connsiteX162" fmla="*/ 1047696 w 2049107"/>
                <a:gd name="connsiteY162" fmla="*/ 2162864 h 3942432"/>
                <a:gd name="connsiteX163" fmla="*/ 912924 w 2049107"/>
                <a:gd name="connsiteY163" fmla="*/ 2149670 h 3942432"/>
                <a:gd name="connsiteX164" fmla="*/ 762174 w 2049107"/>
                <a:gd name="connsiteY164" fmla="*/ 2142118 h 3942432"/>
                <a:gd name="connsiteX165" fmla="*/ 1016868 w 2049107"/>
                <a:gd name="connsiteY165" fmla="*/ 2089341 h 3942432"/>
                <a:gd name="connsiteX166" fmla="*/ 912403 w 2049107"/>
                <a:gd name="connsiteY166" fmla="*/ 2080921 h 3942432"/>
                <a:gd name="connsiteX167" fmla="*/ 626099 w 2049107"/>
                <a:gd name="connsiteY167" fmla="*/ 2116164 h 394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2049107" h="3942432">
                  <a:moveTo>
                    <a:pt x="735080" y="17503"/>
                  </a:moveTo>
                  <a:cubicBezTo>
                    <a:pt x="757832" y="-7062"/>
                    <a:pt x="797517" y="-2982"/>
                    <a:pt x="824350" y="12642"/>
                  </a:cubicBezTo>
                  <a:cubicBezTo>
                    <a:pt x="874368" y="41635"/>
                    <a:pt x="901114" y="95280"/>
                    <a:pt x="929163" y="143456"/>
                  </a:cubicBezTo>
                  <a:cubicBezTo>
                    <a:pt x="955735" y="168803"/>
                    <a:pt x="982828" y="194236"/>
                    <a:pt x="1004624" y="224184"/>
                  </a:cubicBezTo>
                  <a:cubicBezTo>
                    <a:pt x="1022860" y="256214"/>
                    <a:pt x="1040228" y="288766"/>
                    <a:pt x="1060114" y="319928"/>
                  </a:cubicBezTo>
                  <a:cubicBezTo>
                    <a:pt x="1055945" y="331821"/>
                    <a:pt x="1051603" y="343713"/>
                    <a:pt x="1047435" y="355605"/>
                  </a:cubicBezTo>
                  <a:cubicBezTo>
                    <a:pt x="1054556" y="362810"/>
                    <a:pt x="1061764" y="370014"/>
                    <a:pt x="1068971" y="377306"/>
                  </a:cubicBezTo>
                  <a:cubicBezTo>
                    <a:pt x="1066018" y="401351"/>
                    <a:pt x="1063240" y="425395"/>
                    <a:pt x="1060287" y="449440"/>
                  </a:cubicBezTo>
                  <a:cubicBezTo>
                    <a:pt x="1036407" y="458988"/>
                    <a:pt x="1011311" y="464197"/>
                    <a:pt x="986302" y="469578"/>
                  </a:cubicBezTo>
                  <a:cubicBezTo>
                    <a:pt x="945748" y="482946"/>
                    <a:pt x="920913" y="520619"/>
                    <a:pt x="898856" y="554733"/>
                  </a:cubicBezTo>
                  <a:cubicBezTo>
                    <a:pt x="861516" y="615322"/>
                    <a:pt x="832859" y="680599"/>
                    <a:pt x="797430" y="742317"/>
                  </a:cubicBezTo>
                  <a:cubicBezTo>
                    <a:pt x="887133" y="703862"/>
                    <a:pt x="976836" y="665322"/>
                    <a:pt x="1066713" y="626954"/>
                  </a:cubicBezTo>
                  <a:cubicBezTo>
                    <a:pt x="1165448" y="587545"/>
                    <a:pt x="1257669" y="518623"/>
                    <a:pt x="1306472" y="422270"/>
                  </a:cubicBezTo>
                  <a:cubicBezTo>
                    <a:pt x="1361961" y="390760"/>
                    <a:pt x="1398259" y="336508"/>
                    <a:pt x="1435947" y="286856"/>
                  </a:cubicBezTo>
                  <a:cubicBezTo>
                    <a:pt x="1453662" y="344581"/>
                    <a:pt x="1493954" y="391455"/>
                    <a:pt x="1534247" y="435030"/>
                  </a:cubicBezTo>
                  <a:cubicBezTo>
                    <a:pt x="1557780" y="415413"/>
                    <a:pt x="1578274" y="392236"/>
                    <a:pt x="1604759" y="376351"/>
                  </a:cubicBezTo>
                  <a:cubicBezTo>
                    <a:pt x="1605020" y="393885"/>
                    <a:pt x="1605193" y="411333"/>
                    <a:pt x="1605193" y="428781"/>
                  </a:cubicBezTo>
                  <a:cubicBezTo>
                    <a:pt x="1638539" y="373139"/>
                    <a:pt x="1677269" y="320623"/>
                    <a:pt x="1705925" y="262377"/>
                  </a:cubicBezTo>
                  <a:cubicBezTo>
                    <a:pt x="1695765" y="310293"/>
                    <a:pt x="1667629" y="352740"/>
                    <a:pt x="1660943" y="401785"/>
                  </a:cubicBezTo>
                  <a:cubicBezTo>
                    <a:pt x="1657730" y="432687"/>
                    <a:pt x="1645225" y="471749"/>
                    <a:pt x="1673361" y="494752"/>
                  </a:cubicBezTo>
                  <a:cubicBezTo>
                    <a:pt x="1687081" y="473051"/>
                    <a:pt x="1700107" y="450916"/>
                    <a:pt x="1713393" y="428954"/>
                  </a:cubicBezTo>
                  <a:cubicBezTo>
                    <a:pt x="1713827" y="498311"/>
                    <a:pt x="1709138" y="570011"/>
                    <a:pt x="1732324" y="636676"/>
                  </a:cubicBezTo>
                  <a:cubicBezTo>
                    <a:pt x="1751080" y="694401"/>
                    <a:pt x="1797191" y="737195"/>
                    <a:pt x="1821593" y="792229"/>
                  </a:cubicBezTo>
                  <a:cubicBezTo>
                    <a:pt x="1766277" y="890665"/>
                    <a:pt x="1710875" y="989187"/>
                    <a:pt x="1656080" y="1087883"/>
                  </a:cubicBezTo>
                  <a:cubicBezTo>
                    <a:pt x="1544407" y="1289703"/>
                    <a:pt x="1480668" y="1514265"/>
                    <a:pt x="1440289" y="1740302"/>
                  </a:cubicBezTo>
                  <a:cubicBezTo>
                    <a:pt x="1430302" y="1788999"/>
                    <a:pt x="1416495" y="1837262"/>
                    <a:pt x="1415714" y="1887348"/>
                  </a:cubicBezTo>
                  <a:cubicBezTo>
                    <a:pt x="1412066" y="1957920"/>
                    <a:pt x="1431692" y="2026495"/>
                    <a:pt x="1442720" y="2095591"/>
                  </a:cubicBezTo>
                  <a:cubicBezTo>
                    <a:pt x="1480842" y="2081095"/>
                    <a:pt x="1521655" y="2073369"/>
                    <a:pt x="1558648" y="2056616"/>
                  </a:cubicBezTo>
                  <a:cubicBezTo>
                    <a:pt x="1599896" y="2003839"/>
                    <a:pt x="1664330" y="1952972"/>
                    <a:pt x="1735363" y="1967121"/>
                  </a:cubicBezTo>
                  <a:cubicBezTo>
                    <a:pt x="1755683" y="1946028"/>
                    <a:pt x="1774613" y="1923545"/>
                    <a:pt x="1795975" y="1903407"/>
                  </a:cubicBezTo>
                  <a:cubicBezTo>
                    <a:pt x="1790591" y="1933181"/>
                    <a:pt x="1780518" y="1962086"/>
                    <a:pt x="1782082" y="1992815"/>
                  </a:cubicBezTo>
                  <a:cubicBezTo>
                    <a:pt x="1796583" y="1988996"/>
                    <a:pt x="1811085" y="1985176"/>
                    <a:pt x="1825674" y="1981270"/>
                  </a:cubicBezTo>
                  <a:cubicBezTo>
                    <a:pt x="1828279" y="1997068"/>
                    <a:pt x="1830971" y="2012780"/>
                    <a:pt x="1833923" y="2028578"/>
                  </a:cubicBezTo>
                  <a:cubicBezTo>
                    <a:pt x="1861017" y="2024846"/>
                    <a:pt x="1862406" y="1992555"/>
                    <a:pt x="1876474" y="1974239"/>
                  </a:cubicBezTo>
                  <a:cubicBezTo>
                    <a:pt x="1897315" y="1931358"/>
                    <a:pt x="1938650" y="1897851"/>
                    <a:pt x="1945597" y="1849154"/>
                  </a:cubicBezTo>
                  <a:cubicBezTo>
                    <a:pt x="1949331" y="1852627"/>
                    <a:pt x="1956799" y="1859484"/>
                    <a:pt x="1960533" y="1862869"/>
                  </a:cubicBezTo>
                  <a:cubicBezTo>
                    <a:pt x="1917982" y="1929274"/>
                    <a:pt x="1892886" y="2008179"/>
                    <a:pt x="1899920" y="2087605"/>
                  </a:cubicBezTo>
                  <a:cubicBezTo>
                    <a:pt x="1903741" y="2093942"/>
                    <a:pt x="1907735" y="2100279"/>
                    <a:pt x="1911904" y="2106528"/>
                  </a:cubicBezTo>
                  <a:cubicBezTo>
                    <a:pt x="1931616" y="2072761"/>
                    <a:pt x="1952196" y="2038300"/>
                    <a:pt x="1958535" y="1999065"/>
                  </a:cubicBezTo>
                  <a:cubicBezTo>
                    <a:pt x="1966004" y="2003145"/>
                    <a:pt x="1973558" y="2007225"/>
                    <a:pt x="1981113" y="2011391"/>
                  </a:cubicBezTo>
                  <a:cubicBezTo>
                    <a:pt x="1937347" y="2085261"/>
                    <a:pt x="1942036" y="2177447"/>
                    <a:pt x="1969043" y="2256178"/>
                  </a:cubicBezTo>
                  <a:cubicBezTo>
                    <a:pt x="1981808" y="2293417"/>
                    <a:pt x="2011767" y="2323018"/>
                    <a:pt x="2049107" y="2335430"/>
                  </a:cubicBezTo>
                  <a:cubicBezTo>
                    <a:pt x="1989276" y="2398103"/>
                    <a:pt x="2012201" y="2491591"/>
                    <a:pt x="1996657" y="2569020"/>
                  </a:cubicBezTo>
                  <a:cubicBezTo>
                    <a:pt x="1946031" y="2578742"/>
                    <a:pt x="1894189" y="2589245"/>
                    <a:pt x="1849554" y="2616241"/>
                  </a:cubicBezTo>
                  <a:cubicBezTo>
                    <a:pt x="1806570" y="2641241"/>
                    <a:pt x="1775482" y="2681605"/>
                    <a:pt x="1747607" y="2721795"/>
                  </a:cubicBezTo>
                  <a:cubicBezTo>
                    <a:pt x="1701583" y="2790544"/>
                    <a:pt x="1668324" y="2866758"/>
                    <a:pt x="1636194" y="2942711"/>
                  </a:cubicBezTo>
                  <a:cubicBezTo>
                    <a:pt x="1562556" y="3122135"/>
                    <a:pt x="1512103" y="3314753"/>
                    <a:pt x="1519658" y="3509975"/>
                  </a:cubicBezTo>
                  <a:cubicBezTo>
                    <a:pt x="1522090" y="3597213"/>
                    <a:pt x="1540846" y="3682889"/>
                    <a:pt x="1544667" y="3770040"/>
                  </a:cubicBezTo>
                  <a:cubicBezTo>
                    <a:pt x="1503593" y="3794953"/>
                    <a:pt x="1507501" y="3848077"/>
                    <a:pt x="1490654" y="3887746"/>
                  </a:cubicBezTo>
                  <a:cubicBezTo>
                    <a:pt x="1483273" y="3915871"/>
                    <a:pt x="1447757" y="3910142"/>
                    <a:pt x="1425700" y="3915437"/>
                  </a:cubicBezTo>
                  <a:cubicBezTo>
                    <a:pt x="1409722" y="3916392"/>
                    <a:pt x="1401646" y="3931843"/>
                    <a:pt x="1392094" y="3942433"/>
                  </a:cubicBezTo>
                  <a:cubicBezTo>
                    <a:pt x="1358748" y="3916999"/>
                    <a:pt x="1317587" y="3905541"/>
                    <a:pt x="1276079" y="3904326"/>
                  </a:cubicBezTo>
                  <a:cubicBezTo>
                    <a:pt x="1237002" y="3825768"/>
                    <a:pt x="1193930" y="3745388"/>
                    <a:pt x="1124808" y="3689052"/>
                  </a:cubicBezTo>
                  <a:cubicBezTo>
                    <a:pt x="1084428" y="3656934"/>
                    <a:pt x="1030502" y="3655285"/>
                    <a:pt x="981265" y="3653115"/>
                  </a:cubicBezTo>
                  <a:cubicBezTo>
                    <a:pt x="929249" y="3651553"/>
                    <a:pt x="879231" y="3633497"/>
                    <a:pt x="835117" y="3606588"/>
                  </a:cubicBezTo>
                  <a:cubicBezTo>
                    <a:pt x="874629" y="3597561"/>
                    <a:pt x="915703" y="3588620"/>
                    <a:pt x="956169" y="3597561"/>
                  </a:cubicBezTo>
                  <a:cubicBezTo>
                    <a:pt x="1005753" y="3608151"/>
                    <a:pt x="1056727" y="3598863"/>
                    <a:pt x="1103359" y="3580547"/>
                  </a:cubicBezTo>
                  <a:cubicBezTo>
                    <a:pt x="954953" y="3524124"/>
                    <a:pt x="793782" y="3559888"/>
                    <a:pt x="640601" y="3533412"/>
                  </a:cubicBezTo>
                  <a:cubicBezTo>
                    <a:pt x="771986" y="3501035"/>
                    <a:pt x="908582" y="3501642"/>
                    <a:pt x="1042920" y="3507024"/>
                  </a:cubicBezTo>
                  <a:cubicBezTo>
                    <a:pt x="1057335" y="3496868"/>
                    <a:pt x="1071837" y="3486799"/>
                    <a:pt x="1086252" y="3476729"/>
                  </a:cubicBezTo>
                  <a:cubicBezTo>
                    <a:pt x="1130800" y="3351645"/>
                    <a:pt x="1175868" y="3226734"/>
                    <a:pt x="1220416" y="3101649"/>
                  </a:cubicBezTo>
                  <a:cubicBezTo>
                    <a:pt x="1163798" y="3101823"/>
                    <a:pt x="1107266" y="3106163"/>
                    <a:pt x="1050735" y="3103125"/>
                  </a:cubicBezTo>
                  <a:cubicBezTo>
                    <a:pt x="990904" y="3103385"/>
                    <a:pt x="936717" y="3131683"/>
                    <a:pt x="877928" y="3137847"/>
                  </a:cubicBezTo>
                  <a:cubicBezTo>
                    <a:pt x="831296" y="3143315"/>
                    <a:pt x="785967" y="3155989"/>
                    <a:pt x="739509" y="3162586"/>
                  </a:cubicBezTo>
                  <a:cubicBezTo>
                    <a:pt x="677247" y="3170572"/>
                    <a:pt x="619152" y="3196352"/>
                    <a:pt x="556803" y="3203731"/>
                  </a:cubicBezTo>
                  <a:cubicBezTo>
                    <a:pt x="529796" y="3214668"/>
                    <a:pt x="504005" y="3228991"/>
                    <a:pt x="476825" y="3239928"/>
                  </a:cubicBezTo>
                  <a:cubicBezTo>
                    <a:pt x="445130" y="3266664"/>
                    <a:pt x="421857" y="3302080"/>
                    <a:pt x="389988" y="3328902"/>
                  </a:cubicBezTo>
                  <a:cubicBezTo>
                    <a:pt x="383909" y="3328208"/>
                    <a:pt x="371665" y="3326819"/>
                    <a:pt x="365586" y="3326038"/>
                  </a:cubicBezTo>
                  <a:cubicBezTo>
                    <a:pt x="351779" y="3312062"/>
                    <a:pt x="336669" y="3299215"/>
                    <a:pt x="323817" y="3284285"/>
                  </a:cubicBezTo>
                  <a:cubicBezTo>
                    <a:pt x="296724" y="3251473"/>
                    <a:pt x="254521" y="3230553"/>
                    <a:pt x="238804" y="3188974"/>
                  </a:cubicBezTo>
                  <a:cubicBezTo>
                    <a:pt x="228817" y="3159287"/>
                    <a:pt x="222478" y="3126388"/>
                    <a:pt x="228122" y="3095486"/>
                  </a:cubicBezTo>
                  <a:cubicBezTo>
                    <a:pt x="266331" y="3054688"/>
                    <a:pt x="311747" y="3020314"/>
                    <a:pt x="360202" y="2992537"/>
                  </a:cubicBezTo>
                  <a:cubicBezTo>
                    <a:pt x="368886" y="2987155"/>
                    <a:pt x="376441" y="2979863"/>
                    <a:pt x="381043" y="2970662"/>
                  </a:cubicBezTo>
                  <a:cubicBezTo>
                    <a:pt x="401016" y="2934725"/>
                    <a:pt x="429065" y="2904170"/>
                    <a:pt x="457634" y="2874917"/>
                  </a:cubicBezTo>
                  <a:cubicBezTo>
                    <a:pt x="446345" y="2916062"/>
                    <a:pt x="408050" y="2957815"/>
                    <a:pt x="427849" y="3001564"/>
                  </a:cubicBezTo>
                  <a:cubicBezTo>
                    <a:pt x="447127" y="3003387"/>
                    <a:pt x="467360" y="3013717"/>
                    <a:pt x="486204" y="3004602"/>
                  </a:cubicBezTo>
                  <a:cubicBezTo>
                    <a:pt x="542301" y="2981773"/>
                    <a:pt x="603608" y="2978909"/>
                    <a:pt x="661529" y="2962502"/>
                  </a:cubicBezTo>
                  <a:cubicBezTo>
                    <a:pt x="814797" y="2918493"/>
                    <a:pt x="972842" y="2894275"/>
                    <a:pt x="1129757" y="2867365"/>
                  </a:cubicBezTo>
                  <a:cubicBezTo>
                    <a:pt x="1195059" y="2855299"/>
                    <a:pt x="1260795" y="2838720"/>
                    <a:pt x="1319063" y="2806082"/>
                  </a:cubicBezTo>
                  <a:cubicBezTo>
                    <a:pt x="1342423" y="2748010"/>
                    <a:pt x="1333218" y="2684817"/>
                    <a:pt x="1345896" y="2624835"/>
                  </a:cubicBezTo>
                  <a:cubicBezTo>
                    <a:pt x="1355275" y="2650789"/>
                    <a:pt x="1352062" y="2677959"/>
                    <a:pt x="1349543" y="2704781"/>
                  </a:cubicBezTo>
                  <a:cubicBezTo>
                    <a:pt x="1376810" y="2627526"/>
                    <a:pt x="1392441" y="2546538"/>
                    <a:pt x="1417277" y="2468501"/>
                  </a:cubicBezTo>
                  <a:cubicBezTo>
                    <a:pt x="1431865" y="2428311"/>
                    <a:pt x="1448885" y="2388988"/>
                    <a:pt x="1463127" y="2348625"/>
                  </a:cubicBezTo>
                  <a:cubicBezTo>
                    <a:pt x="1340773" y="2384909"/>
                    <a:pt x="1226234" y="2443067"/>
                    <a:pt x="1104227" y="2480393"/>
                  </a:cubicBezTo>
                  <a:cubicBezTo>
                    <a:pt x="939062" y="2532562"/>
                    <a:pt x="777197" y="2594540"/>
                    <a:pt x="618110" y="2662681"/>
                  </a:cubicBezTo>
                  <a:cubicBezTo>
                    <a:pt x="564705" y="2679608"/>
                    <a:pt x="540738" y="2735684"/>
                    <a:pt x="502269" y="2772054"/>
                  </a:cubicBezTo>
                  <a:cubicBezTo>
                    <a:pt x="502269" y="2733774"/>
                    <a:pt x="502355" y="2695580"/>
                    <a:pt x="502269" y="2657386"/>
                  </a:cubicBezTo>
                  <a:cubicBezTo>
                    <a:pt x="467620" y="2687855"/>
                    <a:pt x="435143" y="2720580"/>
                    <a:pt x="401190" y="2751829"/>
                  </a:cubicBezTo>
                  <a:cubicBezTo>
                    <a:pt x="326075" y="2694105"/>
                    <a:pt x="309576" y="2594020"/>
                    <a:pt x="273625" y="2511642"/>
                  </a:cubicBezTo>
                  <a:cubicBezTo>
                    <a:pt x="255303" y="2483778"/>
                    <a:pt x="275449" y="2454786"/>
                    <a:pt x="278141" y="2426054"/>
                  </a:cubicBezTo>
                  <a:cubicBezTo>
                    <a:pt x="269544" y="2380395"/>
                    <a:pt x="239585" y="2342896"/>
                    <a:pt x="213013" y="2306264"/>
                  </a:cubicBezTo>
                  <a:cubicBezTo>
                    <a:pt x="253826" y="2292462"/>
                    <a:pt x="294380" y="2263557"/>
                    <a:pt x="302542" y="2218592"/>
                  </a:cubicBezTo>
                  <a:cubicBezTo>
                    <a:pt x="313744" y="2154965"/>
                    <a:pt x="319302" y="2090470"/>
                    <a:pt x="331807" y="2027102"/>
                  </a:cubicBezTo>
                  <a:cubicBezTo>
                    <a:pt x="342574" y="1932833"/>
                    <a:pt x="336843" y="1837609"/>
                    <a:pt x="333891" y="1743080"/>
                  </a:cubicBezTo>
                  <a:lnTo>
                    <a:pt x="326075" y="1746899"/>
                  </a:lnTo>
                  <a:cubicBezTo>
                    <a:pt x="336669" y="1707317"/>
                    <a:pt x="326162" y="1666172"/>
                    <a:pt x="316957" y="1627370"/>
                  </a:cubicBezTo>
                  <a:cubicBezTo>
                    <a:pt x="311747" y="1615304"/>
                    <a:pt x="309489" y="1598378"/>
                    <a:pt x="296464" y="1592649"/>
                  </a:cubicBezTo>
                  <a:cubicBezTo>
                    <a:pt x="279791" y="1593603"/>
                    <a:pt x="263292" y="1596034"/>
                    <a:pt x="246792" y="1597423"/>
                  </a:cubicBezTo>
                  <a:cubicBezTo>
                    <a:pt x="265984" y="1576677"/>
                    <a:pt x="283091" y="1553587"/>
                    <a:pt x="305668" y="1536400"/>
                  </a:cubicBezTo>
                  <a:cubicBezTo>
                    <a:pt x="312529" y="1538049"/>
                    <a:pt x="326423" y="1541434"/>
                    <a:pt x="333283" y="1543170"/>
                  </a:cubicBezTo>
                  <a:cubicBezTo>
                    <a:pt x="349522" y="1533101"/>
                    <a:pt x="365586" y="1522945"/>
                    <a:pt x="381651" y="1512702"/>
                  </a:cubicBezTo>
                  <a:cubicBezTo>
                    <a:pt x="347003" y="1509664"/>
                    <a:pt x="312181" y="1509317"/>
                    <a:pt x="277794" y="1504456"/>
                  </a:cubicBezTo>
                  <a:cubicBezTo>
                    <a:pt x="245750" y="1491262"/>
                    <a:pt x="217615" y="1468692"/>
                    <a:pt x="183054" y="1461661"/>
                  </a:cubicBezTo>
                  <a:cubicBezTo>
                    <a:pt x="155613" y="1454717"/>
                    <a:pt x="126957" y="1456193"/>
                    <a:pt x="99169" y="1452026"/>
                  </a:cubicBezTo>
                  <a:cubicBezTo>
                    <a:pt x="80846" y="1439266"/>
                    <a:pt x="55837" y="1426419"/>
                    <a:pt x="53058" y="1401767"/>
                  </a:cubicBezTo>
                  <a:cubicBezTo>
                    <a:pt x="54968" y="1355413"/>
                    <a:pt x="67907" y="1308366"/>
                    <a:pt x="56531" y="1262359"/>
                  </a:cubicBezTo>
                  <a:cubicBezTo>
                    <a:pt x="49150" y="1235190"/>
                    <a:pt x="21102" y="1223645"/>
                    <a:pt x="0" y="1208801"/>
                  </a:cubicBezTo>
                  <a:cubicBezTo>
                    <a:pt x="1650" y="1156285"/>
                    <a:pt x="16152" y="1104550"/>
                    <a:pt x="42377" y="1058978"/>
                  </a:cubicBezTo>
                  <a:cubicBezTo>
                    <a:pt x="73986" y="1005333"/>
                    <a:pt x="112021" y="955768"/>
                    <a:pt x="143543" y="901949"/>
                  </a:cubicBezTo>
                  <a:cubicBezTo>
                    <a:pt x="164644" y="862887"/>
                    <a:pt x="199987" y="834589"/>
                    <a:pt x="222912" y="796656"/>
                  </a:cubicBezTo>
                  <a:cubicBezTo>
                    <a:pt x="225778" y="795788"/>
                    <a:pt x="231509" y="794139"/>
                    <a:pt x="234375" y="793271"/>
                  </a:cubicBezTo>
                  <a:cubicBezTo>
                    <a:pt x="243753" y="813930"/>
                    <a:pt x="224996" y="832940"/>
                    <a:pt x="226386" y="853860"/>
                  </a:cubicBezTo>
                  <a:cubicBezTo>
                    <a:pt x="225778" y="878425"/>
                    <a:pt x="222304" y="907071"/>
                    <a:pt x="238630" y="927643"/>
                  </a:cubicBezTo>
                  <a:cubicBezTo>
                    <a:pt x="260513" y="942834"/>
                    <a:pt x="288040" y="928598"/>
                    <a:pt x="310705" y="921827"/>
                  </a:cubicBezTo>
                  <a:cubicBezTo>
                    <a:pt x="340664" y="907331"/>
                    <a:pt x="377136" y="900474"/>
                    <a:pt x="397716" y="872089"/>
                  </a:cubicBezTo>
                  <a:cubicBezTo>
                    <a:pt x="381825" y="804121"/>
                    <a:pt x="428457" y="744921"/>
                    <a:pt x="438183" y="680165"/>
                  </a:cubicBezTo>
                  <a:cubicBezTo>
                    <a:pt x="441569" y="631121"/>
                    <a:pt x="455463" y="583379"/>
                    <a:pt x="474394" y="538240"/>
                  </a:cubicBezTo>
                  <a:cubicBezTo>
                    <a:pt x="499056" y="481644"/>
                    <a:pt x="517205" y="422531"/>
                    <a:pt x="536830" y="364112"/>
                  </a:cubicBezTo>
                  <a:cubicBezTo>
                    <a:pt x="507305" y="324703"/>
                    <a:pt x="472831" y="288419"/>
                    <a:pt x="449992" y="244409"/>
                  </a:cubicBezTo>
                  <a:cubicBezTo>
                    <a:pt x="474654" y="234166"/>
                    <a:pt x="500358" y="227395"/>
                    <a:pt x="526670" y="223055"/>
                  </a:cubicBezTo>
                  <a:cubicBezTo>
                    <a:pt x="551593" y="199358"/>
                    <a:pt x="569828" y="169323"/>
                    <a:pt x="594924" y="145539"/>
                  </a:cubicBezTo>
                  <a:cubicBezTo>
                    <a:pt x="640254" y="101356"/>
                    <a:pt x="688535" y="60384"/>
                    <a:pt x="735080" y="17503"/>
                  </a:cubicBezTo>
                  <a:moveTo>
                    <a:pt x="1032412" y="1016791"/>
                  </a:moveTo>
                  <a:cubicBezTo>
                    <a:pt x="982047" y="1047519"/>
                    <a:pt x="924821" y="1064099"/>
                    <a:pt x="872631" y="1091269"/>
                  </a:cubicBezTo>
                  <a:cubicBezTo>
                    <a:pt x="807156" y="1124341"/>
                    <a:pt x="742809" y="1159670"/>
                    <a:pt x="677247" y="1192569"/>
                  </a:cubicBezTo>
                  <a:cubicBezTo>
                    <a:pt x="630615" y="1207846"/>
                    <a:pt x="586936" y="1231544"/>
                    <a:pt x="545253" y="1256978"/>
                  </a:cubicBezTo>
                  <a:cubicBezTo>
                    <a:pt x="508521" y="1330935"/>
                    <a:pt x="485335" y="1411141"/>
                    <a:pt x="443306" y="1482581"/>
                  </a:cubicBezTo>
                  <a:cubicBezTo>
                    <a:pt x="481601" y="1473467"/>
                    <a:pt x="519463" y="1462095"/>
                    <a:pt x="558105" y="1454543"/>
                  </a:cubicBezTo>
                  <a:cubicBezTo>
                    <a:pt x="592146" y="1461922"/>
                    <a:pt x="625578" y="1472512"/>
                    <a:pt x="658924" y="1482494"/>
                  </a:cubicBezTo>
                  <a:cubicBezTo>
                    <a:pt x="694962" y="1512094"/>
                    <a:pt x="713632" y="1556712"/>
                    <a:pt x="735341" y="1596902"/>
                  </a:cubicBezTo>
                  <a:cubicBezTo>
                    <a:pt x="738554" y="1598551"/>
                    <a:pt x="744980" y="1601850"/>
                    <a:pt x="748193" y="1603499"/>
                  </a:cubicBezTo>
                  <a:cubicBezTo>
                    <a:pt x="744285" y="1554542"/>
                    <a:pt x="718060" y="1511574"/>
                    <a:pt x="701214" y="1466349"/>
                  </a:cubicBezTo>
                  <a:cubicBezTo>
                    <a:pt x="729262" y="1442999"/>
                    <a:pt x="756529" y="1418954"/>
                    <a:pt x="785012" y="1396124"/>
                  </a:cubicBezTo>
                  <a:cubicBezTo>
                    <a:pt x="784317" y="1392045"/>
                    <a:pt x="783015" y="1383972"/>
                    <a:pt x="782407" y="1379892"/>
                  </a:cubicBezTo>
                  <a:cubicBezTo>
                    <a:pt x="794130" y="1367305"/>
                    <a:pt x="802293" y="1350379"/>
                    <a:pt x="817055" y="1341091"/>
                  </a:cubicBezTo>
                  <a:cubicBezTo>
                    <a:pt x="859692" y="1329025"/>
                    <a:pt x="903111" y="1318435"/>
                    <a:pt x="947485" y="1314789"/>
                  </a:cubicBezTo>
                  <a:cubicBezTo>
                    <a:pt x="1027636" y="1445689"/>
                    <a:pt x="1086165" y="1590478"/>
                    <a:pt x="1111174" y="1742299"/>
                  </a:cubicBezTo>
                  <a:cubicBezTo>
                    <a:pt x="1119858" y="1727802"/>
                    <a:pt x="1133318" y="1714955"/>
                    <a:pt x="1135575" y="1697421"/>
                  </a:cubicBezTo>
                  <a:cubicBezTo>
                    <a:pt x="1170571" y="1487095"/>
                    <a:pt x="1205046" y="1276682"/>
                    <a:pt x="1240215" y="1066356"/>
                  </a:cubicBezTo>
                  <a:cubicBezTo>
                    <a:pt x="1183597" y="1049950"/>
                    <a:pt x="1126718" y="1034412"/>
                    <a:pt x="1070100" y="1018180"/>
                  </a:cubicBezTo>
                  <a:cubicBezTo>
                    <a:pt x="1057856" y="1016270"/>
                    <a:pt x="1043875" y="1008805"/>
                    <a:pt x="1032412" y="1016791"/>
                  </a:cubicBezTo>
                  <a:moveTo>
                    <a:pt x="735428" y="1672161"/>
                  </a:moveTo>
                  <a:cubicBezTo>
                    <a:pt x="713371" y="1750371"/>
                    <a:pt x="707640" y="1833269"/>
                    <a:pt x="674815" y="1908181"/>
                  </a:cubicBezTo>
                  <a:cubicBezTo>
                    <a:pt x="667521" y="1933702"/>
                    <a:pt x="665610" y="1960611"/>
                    <a:pt x="654495" y="1985089"/>
                  </a:cubicBezTo>
                  <a:cubicBezTo>
                    <a:pt x="647982" y="2020939"/>
                    <a:pt x="640862" y="2056790"/>
                    <a:pt x="630267" y="2091858"/>
                  </a:cubicBezTo>
                  <a:cubicBezTo>
                    <a:pt x="723444" y="2068682"/>
                    <a:pt x="817750" y="2049151"/>
                    <a:pt x="913532" y="2040731"/>
                  </a:cubicBezTo>
                  <a:cubicBezTo>
                    <a:pt x="941667" y="2041859"/>
                    <a:pt x="964592" y="2025019"/>
                    <a:pt x="987257" y="2010697"/>
                  </a:cubicBezTo>
                  <a:cubicBezTo>
                    <a:pt x="969542" y="1998978"/>
                    <a:pt x="951740" y="1985697"/>
                    <a:pt x="930118" y="1982919"/>
                  </a:cubicBezTo>
                  <a:cubicBezTo>
                    <a:pt x="905803" y="1979708"/>
                    <a:pt x="879926" y="1985437"/>
                    <a:pt x="857435" y="1973458"/>
                  </a:cubicBezTo>
                  <a:cubicBezTo>
                    <a:pt x="886786" y="1968510"/>
                    <a:pt x="919350" y="1973892"/>
                    <a:pt x="944880" y="1955403"/>
                  </a:cubicBezTo>
                  <a:cubicBezTo>
                    <a:pt x="972581" y="1936653"/>
                    <a:pt x="1010182" y="1927278"/>
                    <a:pt x="1024858" y="1894379"/>
                  </a:cubicBezTo>
                  <a:cubicBezTo>
                    <a:pt x="1002627" y="1895855"/>
                    <a:pt x="980223" y="1903494"/>
                    <a:pt x="958079" y="1901237"/>
                  </a:cubicBezTo>
                  <a:cubicBezTo>
                    <a:pt x="937672" y="1891254"/>
                    <a:pt x="912837" y="1884744"/>
                    <a:pt x="899811" y="1864779"/>
                  </a:cubicBezTo>
                  <a:cubicBezTo>
                    <a:pt x="871763" y="1824589"/>
                    <a:pt x="843367" y="1784659"/>
                    <a:pt x="817663" y="1742820"/>
                  </a:cubicBezTo>
                  <a:cubicBezTo>
                    <a:pt x="810716" y="1742038"/>
                    <a:pt x="796735" y="1740563"/>
                    <a:pt x="789701" y="1739781"/>
                  </a:cubicBezTo>
                  <a:cubicBezTo>
                    <a:pt x="808371" y="1722421"/>
                    <a:pt x="790656" y="1698376"/>
                    <a:pt x="787878" y="1678151"/>
                  </a:cubicBezTo>
                  <a:cubicBezTo>
                    <a:pt x="770423" y="1675894"/>
                    <a:pt x="752882" y="1673810"/>
                    <a:pt x="735428" y="1672161"/>
                  </a:cubicBezTo>
                  <a:moveTo>
                    <a:pt x="626099" y="2116164"/>
                  </a:moveTo>
                  <a:cubicBezTo>
                    <a:pt x="613681" y="2144809"/>
                    <a:pt x="608124" y="2175624"/>
                    <a:pt x="599266" y="2205398"/>
                  </a:cubicBezTo>
                  <a:cubicBezTo>
                    <a:pt x="661008" y="2195936"/>
                    <a:pt x="724052" y="2206440"/>
                    <a:pt x="782494" y="2227012"/>
                  </a:cubicBezTo>
                  <a:cubicBezTo>
                    <a:pt x="814363" y="2237168"/>
                    <a:pt x="845190" y="2251665"/>
                    <a:pt x="878449" y="2256786"/>
                  </a:cubicBezTo>
                  <a:cubicBezTo>
                    <a:pt x="949830" y="2240727"/>
                    <a:pt x="1018605" y="2215294"/>
                    <a:pt x="1088857" y="2194895"/>
                  </a:cubicBezTo>
                  <a:cubicBezTo>
                    <a:pt x="1077568" y="2181787"/>
                    <a:pt x="1067668" y="2161996"/>
                    <a:pt x="1047696" y="2162864"/>
                  </a:cubicBezTo>
                  <a:cubicBezTo>
                    <a:pt x="1002540" y="2160694"/>
                    <a:pt x="957906" y="2153403"/>
                    <a:pt x="912924" y="2149670"/>
                  </a:cubicBezTo>
                  <a:cubicBezTo>
                    <a:pt x="862645" y="2147760"/>
                    <a:pt x="812192" y="2148368"/>
                    <a:pt x="762174" y="2142118"/>
                  </a:cubicBezTo>
                  <a:cubicBezTo>
                    <a:pt x="846753" y="2121806"/>
                    <a:pt x="940191" y="2138125"/>
                    <a:pt x="1016868" y="2089341"/>
                  </a:cubicBezTo>
                  <a:cubicBezTo>
                    <a:pt x="982220" y="2084827"/>
                    <a:pt x="947398" y="2081355"/>
                    <a:pt x="912403" y="2080921"/>
                  </a:cubicBezTo>
                  <a:cubicBezTo>
                    <a:pt x="815405" y="2077796"/>
                    <a:pt x="722576" y="2112605"/>
                    <a:pt x="626099" y="2116164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A4F87930-B25C-BDDC-1155-1566A9EF20E5}"/>
                </a:ext>
              </a:extLst>
            </p:cNvPr>
            <p:cNvSpPr/>
            <p:nvPr/>
          </p:nvSpPr>
          <p:spPr>
            <a:xfrm>
              <a:off x="59831" y="1244104"/>
              <a:ext cx="2452988" cy="3793633"/>
            </a:xfrm>
            <a:custGeom>
              <a:avLst/>
              <a:gdLst>
                <a:gd name="connsiteX0" fmla="*/ 1815774 w 2452988"/>
                <a:gd name="connsiteY0" fmla="*/ 18789 h 3793633"/>
                <a:gd name="connsiteX1" fmla="*/ 1921108 w 2452988"/>
                <a:gd name="connsiteY1" fmla="*/ 1167 h 3793633"/>
                <a:gd name="connsiteX2" fmla="*/ 1920761 w 2452988"/>
                <a:gd name="connsiteY2" fmla="*/ 79465 h 3793633"/>
                <a:gd name="connsiteX3" fmla="*/ 1958709 w 2452988"/>
                <a:gd name="connsiteY3" fmla="*/ 135974 h 3793633"/>
                <a:gd name="connsiteX4" fmla="*/ 2157220 w 2452988"/>
                <a:gd name="connsiteY4" fmla="*/ 93353 h 3793633"/>
                <a:gd name="connsiteX5" fmla="*/ 2023143 w 2452988"/>
                <a:gd name="connsiteY5" fmla="*/ 179636 h 3793633"/>
                <a:gd name="connsiteX6" fmla="*/ 1989363 w 2452988"/>
                <a:gd name="connsiteY6" fmla="*/ 244045 h 3793633"/>
                <a:gd name="connsiteX7" fmla="*/ 2029221 w 2452988"/>
                <a:gd name="connsiteY7" fmla="*/ 257326 h 3793633"/>
                <a:gd name="connsiteX8" fmla="*/ 2124656 w 2452988"/>
                <a:gd name="connsiteY8" fmla="*/ 247517 h 3793633"/>
                <a:gd name="connsiteX9" fmla="*/ 2051452 w 2452988"/>
                <a:gd name="connsiteY9" fmla="*/ 432410 h 3793633"/>
                <a:gd name="connsiteX10" fmla="*/ 1989015 w 2452988"/>
                <a:gd name="connsiteY10" fmla="*/ 442566 h 3793633"/>
                <a:gd name="connsiteX11" fmla="*/ 1748128 w 2452988"/>
                <a:gd name="connsiteY11" fmla="*/ 476159 h 3793633"/>
                <a:gd name="connsiteX12" fmla="*/ 2000304 w 2452988"/>
                <a:gd name="connsiteY12" fmla="*/ 1115644 h 3793633"/>
                <a:gd name="connsiteX13" fmla="*/ 2003083 w 2452988"/>
                <a:gd name="connsiteY13" fmla="*/ 1163733 h 3793633"/>
                <a:gd name="connsiteX14" fmla="*/ 1958449 w 2452988"/>
                <a:gd name="connsiteY14" fmla="*/ 1239600 h 3793633"/>
                <a:gd name="connsiteX15" fmla="*/ 1921022 w 2452988"/>
                <a:gd name="connsiteY15" fmla="*/ 1450968 h 3793633"/>
                <a:gd name="connsiteX16" fmla="*/ 2321343 w 2452988"/>
                <a:gd name="connsiteY16" fmla="*/ 1326317 h 3793633"/>
                <a:gd name="connsiteX17" fmla="*/ 2353994 w 2452988"/>
                <a:gd name="connsiteY17" fmla="*/ 1332307 h 3793633"/>
                <a:gd name="connsiteX18" fmla="*/ 2296334 w 2452988"/>
                <a:gd name="connsiteY18" fmla="*/ 1385344 h 3793633"/>
                <a:gd name="connsiteX19" fmla="*/ 2336453 w 2452988"/>
                <a:gd name="connsiteY19" fmla="*/ 1450447 h 3793633"/>
                <a:gd name="connsiteX20" fmla="*/ 2442482 w 2452988"/>
                <a:gd name="connsiteY20" fmla="*/ 1432913 h 3793633"/>
                <a:gd name="connsiteX21" fmla="*/ 2452989 w 2452988"/>
                <a:gd name="connsiteY21" fmla="*/ 1447409 h 3793633"/>
                <a:gd name="connsiteX22" fmla="*/ 2386471 w 2452988"/>
                <a:gd name="connsiteY22" fmla="*/ 1507390 h 3793633"/>
                <a:gd name="connsiteX23" fmla="*/ 2446910 w 2452988"/>
                <a:gd name="connsiteY23" fmla="*/ 1531261 h 3793633"/>
                <a:gd name="connsiteX24" fmla="*/ 2345050 w 2452988"/>
                <a:gd name="connsiteY24" fmla="*/ 1774747 h 3793633"/>
                <a:gd name="connsiteX25" fmla="*/ 2002562 w 2452988"/>
                <a:gd name="connsiteY25" fmla="*/ 1800441 h 3793633"/>
                <a:gd name="connsiteX26" fmla="*/ 1821245 w 2452988"/>
                <a:gd name="connsiteY26" fmla="*/ 1848443 h 3793633"/>
                <a:gd name="connsiteX27" fmla="*/ 1811693 w 2452988"/>
                <a:gd name="connsiteY27" fmla="*/ 2314841 h 3793633"/>
                <a:gd name="connsiteX28" fmla="*/ 1825674 w 2452988"/>
                <a:gd name="connsiteY28" fmla="*/ 2710841 h 3793633"/>
                <a:gd name="connsiteX29" fmla="*/ 1839047 w 2452988"/>
                <a:gd name="connsiteY29" fmla="*/ 3045210 h 3793633"/>
                <a:gd name="connsiteX30" fmla="*/ 1914943 w 2452988"/>
                <a:gd name="connsiteY30" fmla="*/ 3404231 h 3793633"/>
                <a:gd name="connsiteX31" fmla="*/ 1917635 w 2452988"/>
                <a:gd name="connsiteY31" fmla="*/ 3439213 h 3793633"/>
                <a:gd name="connsiteX32" fmla="*/ 1844431 w 2452988"/>
                <a:gd name="connsiteY32" fmla="*/ 3656050 h 3793633"/>
                <a:gd name="connsiteX33" fmla="*/ 1661377 w 2452988"/>
                <a:gd name="connsiteY33" fmla="*/ 3793634 h 3793633"/>
                <a:gd name="connsiteX34" fmla="*/ 1494041 w 2452988"/>
                <a:gd name="connsiteY34" fmla="*/ 3659956 h 3793633"/>
                <a:gd name="connsiteX35" fmla="*/ 1450449 w 2452988"/>
                <a:gd name="connsiteY35" fmla="*/ 3583134 h 3793633"/>
                <a:gd name="connsiteX36" fmla="*/ 1401125 w 2452988"/>
                <a:gd name="connsiteY36" fmla="*/ 3399891 h 3793633"/>
                <a:gd name="connsiteX37" fmla="*/ 1380197 w 2452988"/>
                <a:gd name="connsiteY37" fmla="*/ 3378537 h 3793633"/>
                <a:gd name="connsiteX38" fmla="*/ 1428044 w 2452988"/>
                <a:gd name="connsiteY38" fmla="*/ 3313174 h 3793633"/>
                <a:gd name="connsiteX39" fmla="*/ 1395828 w 2452988"/>
                <a:gd name="connsiteY39" fmla="*/ 3254494 h 3793633"/>
                <a:gd name="connsiteX40" fmla="*/ 1318976 w 2452988"/>
                <a:gd name="connsiteY40" fmla="*/ 3231231 h 3793633"/>
                <a:gd name="connsiteX41" fmla="*/ 1442199 w 2452988"/>
                <a:gd name="connsiteY41" fmla="*/ 3188003 h 3793633"/>
                <a:gd name="connsiteX42" fmla="*/ 1469553 w 2452988"/>
                <a:gd name="connsiteY42" fmla="*/ 3123855 h 3793633"/>
                <a:gd name="connsiteX43" fmla="*/ 1466774 w 2452988"/>
                <a:gd name="connsiteY43" fmla="*/ 3077501 h 3793633"/>
                <a:gd name="connsiteX44" fmla="*/ 1478063 w 2452988"/>
                <a:gd name="connsiteY44" fmla="*/ 2863095 h 3793633"/>
                <a:gd name="connsiteX45" fmla="*/ 1543886 w 2452988"/>
                <a:gd name="connsiteY45" fmla="*/ 2454075 h 3793633"/>
                <a:gd name="connsiteX46" fmla="*/ 1535028 w 2452988"/>
                <a:gd name="connsiteY46" fmla="*/ 2257985 h 3793633"/>
                <a:gd name="connsiteX47" fmla="*/ 1489091 w 2452988"/>
                <a:gd name="connsiteY47" fmla="*/ 2392357 h 3793633"/>
                <a:gd name="connsiteX48" fmla="*/ 1263835 w 2452988"/>
                <a:gd name="connsiteY48" fmla="*/ 2839398 h 3793633"/>
                <a:gd name="connsiteX49" fmla="*/ 1219287 w 2452988"/>
                <a:gd name="connsiteY49" fmla="*/ 2890612 h 3793633"/>
                <a:gd name="connsiteX50" fmla="*/ 1016261 w 2452988"/>
                <a:gd name="connsiteY50" fmla="*/ 3165086 h 3793633"/>
                <a:gd name="connsiteX51" fmla="*/ 884962 w 2452988"/>
                <a:gd name="connsiteY51" fmla="*/ 3329493 h 3793633"/>
                <a:gd name="connsiteX52" fmla="*/ 826607 w 2452988"/>
                <a:gd name="connsiteY52" fmla="*/ 3374371 h 3793633"/>
                <a:gd name="connsiteX53" fmla="*/ 750016 w 2452988"/>
                <a:gd name="connsiteY53" fmla="*/ 3339996 h 3793633"/>
                <a:gd name="connsiteX54" fmla="*/ 701561 w 2452988"/>
                <a:gd name="connsiteY54" fmla="*/ 3273765 h 3793633"/>
                <a:gd name="connsiteX55" fmla="*/ 686885 w 2452988"/>
                <a:gd name="connsiteY55" fmla="*/ 3163177 h 3793633"/>
                <a:gd name="connsiteX56" fmla="*/ 644943 w 2452988"/>
                <a:gd name="connsiteY56" fmla="*/ 3093907 h 3793633"/>
                <a:gd name="connsiteX57" fmla="*/ 621670 w 2452988"/>
                <a:gd name="connsiteY57" fmla="*/ 3000506 h 3793633"/>
                <a:gd name="connsiteX58" fmla="*/ 574344 w 2452988"/>
                <a:gd name="connsiteY58" fmla="*/ 2902417 h 3793633"/>
                <a:gd name="connsiteX59" fmla="*/ 307926 w 2452988"/>
                <a:gd name="connsiteY59" fmla="*/ 2779156 h 3793633"/>
                <a:gd name="connsiteX60" fmla="*/ 297071 w 2452988"/>
                <a:gd name="connsiteY60" fmla="*/ 2758930 h 3793633"/>
                <a:gd name="connsiteX61" fmla="*/ 577383 w 2452988"/>
                <a:gd name="connsiteY61" fmla="*/ 2816915 h 3793633"/>
                <a:gd name="connsiteX62" fmla="*/ 574257 w 2452988"/>
                <a:gd name="connsiteY62" fmla="*/ 2795562 h 3793633"/>
                <a:gd name="connsiteX63" fmla="*/ 185919 w 2452988"/>
                <a:gd name="connsiteY63" fmla="*/ 2673255 h 3793633"/>
                <a:gd name="connsiteX64" fmla="*/ 308447 w 2452988"/>
                <a:gd name="connsiteY64" fmla="*/ 2678029 h 3793633"/>
                <a:gd name="connsiteX65" fmla="*/ 566876 w 2452988"/>
                <a:gd name="connsiteY65" fmla="*/ 2733410 h 3793633"/>
                <a:gd name="connsiteX66" fmla="*/ 602132 w 2452988"/>
                <a:gd name="connsiteY66" fmla="*/ 2726292 h 3793633"/>
                <a:gd name="connsiteX67" fmla="*/ 243579 w 2452988"/>
                <a:gd name="connsiteY67" fmla="*/ 2626641 h 3793633"/>
                <a:gd name="connsiteX68" fmla="*/ 0 w 2452988"/>
                <a:gd name="connsiteY68" fmla="*/ 2533414 h 3793633"/>
                <a:gd name="connsiteX69" fmla="*/ 210668 w 2452988"/>
                <a:gd name="connsiteY69" fmla="*/ 2557024 h 3793633"/>
                <a:gd name="connsiteX70" fmla="*/ 512950 w 2452988"/>
                <a:gd name="connsiteY70" fmla="*/ 2633846 h 3793633"/>
                <a:gd name="connsiteX71" fmla="*/ 703993 w 2452988"/>
                <a:gd name="connsiteY71" fmla="*/ 2592788 h 3793633"/>
                <a:gd name="connsiteX72" fmla="*/ 973623 w 2452988"/>
                <a:gd name="connsiteY72" fmla="*/ 2548691 h 3793633"/>
                <a:gd name="connsiteX73" fmla="*/ 1107614 w 2452988"/>
                <a:gd name="connsiteY73" fmla="*/ 2500775 h 3793633"/>
                <a:gd name="connsiteX74" fmla="*/ 1170571 w 2452988"/>
                <a:gd name="connsiteY74" fmla="*/ 2423954 h 3793633"/>
                <a:gd name="connsiteX75" fmla="*/ 1483968 w 2452988"/>
                <a:gd name="connsiteY75" fmla="*/ 1839850 h 3793633"/>
                <a:gd name="connsiteX76" fmla="*/ 1235178 w 2452988"/>
                <a:gd name="connsiteY76" fmla="*/ 1921706 h 3793633"/>
                <a:gd name="connsiteX77" fmla="*/ 1027723 w 2452988"/>
                <a:gd name="connsiteY77" fmla="*/ 1977781 h 3793633"/>
                <a:gd name="connsiteX78" fmla="*/ 841977 w 2452988"/>
                <a:gd name="connsiteY78" fmla="*/ 2068318 h 3793633"/>
                <a:gd name="connsiteX79" fmla="*/ 643206 w 2452988"/>
                <a:gd name="connsiteY79" fmla="*/ 2175000 h 3793633"/>
                <a:gd name="connsiteX80" fmla="*/ 611163 w 2452988"/>
                <a:gd name="connsiteY80" fmla="*/ 2205034 h 3793633"/>
                <a:gd name="connsiteX81" fmla="*/ 467360 w 2452988"/>
                <a:gd name="connsiteY81" fmla="*/ 2384892 h 3793633"/>
                <a:gd name="connsiteX82" fmla="*/ 303671 w 2452988"/>
                <a:gd name="connsiteY82" fmla="*/ 2282724 h 3793633"/>
                <a:gd name="connsiteX83" fmla="*/ 169333 w 2452988"/>
                <a:gd name="connsiteY83" fmla="*/ 2194705 h 3793633"/>
                <a:gd name="connsiteX84" fmla="*/ 131038 w 2452988"/>
                <a:gd name="connsiteY84" fmla="*/ 2010854 h 3793633"/>
                <a:gd name="connsiteX85" fmla="*/ 178799 w 2452988"/>
                <a:gd name="connsiteY85" fmla="*/ 1850613 h 3793633"/>
                <a:gd name="connsiteX86" fmla="*/ 331199 w 2452988"/>
                <a:gd name="connsiteY86" fmla="*/ 1733341 h 3793633"/>
                <a:gd name="connsiteX87" fmla="*/ 412305 w 2452988"/>
                <a:gd name="connsiteY87" fmla="*/ 1650270 h 3793633"/>
                <a:gd name="connsiteX88" fmla="*/ 575994 w 2452988"/>
                <a:gd name="connsiteY88" fmla="*/ 1554091 h 3793633"/>
                <a:gd name="connsiteX89" fmla="*/ 593188 w 2452988"/>
                <a:gd name="connsiteY89" fmla="*/ 1567632 h 3793633"/>
                <a:gd name="connsiteX90" fmla="*/ 415952 w 2452988"/>
                <a:gd name="connsiteY90" fmla="*/ 1753219 h 3793633"/>
                <a:gd name="connsiteX91" fmla="*/ 437401 w 2452988"/>
                <a:gd name="connsiteY91" fmla="*/ 1783340 h 3793633"/>
                <a:gd name="connsiteX92" fmla="*/ 706163 w 2452988"/>
                <a:gd name="connsiteY92" fmla="*/ 1718064 h 3793633"/>
                <a:gd name="connsiteX93" fmla="*/ 749148 w 2452988"/>
                <a:gd name="connsiteY93" fmla="*/ 1722143 h 3793633"/>
                <a:gd name="connsiteX94" fmla="*/ 821918 w 2452988"/>
                <a:gd name="connsiteY94" fmla="*/ 1524491 h 3793633"/>
                <a:gd name="connsiteX95" fmla="*/ 815839 w 2452988"/>
                <a:gd name="connsiteY95" fmla="*/ 1449318 h 3793633"/>
                <a:gd name="connsiteX96" fmla="*/ 866379 w 2452988"/>
                <a:gd name="connsiteY96" fmla="*/ 1213906 h 3793633"/>
                <a:gd name="connsiteX97" fmla="*/ 920218 w 2452988"/>
                <a:gd name="connsiteY97" fmla="*/ 969292 h 3793633"/>
                <a:gd name="connsiteX98" fmla="*/ 952609 w 2452988"/>
                <a:gd name="connsiteY98" fmla="*/ 900283 h 3793633"/>
                <a:gd name="connsiteX99" fmla="*/ 912924 w 2452988"/>
                <a:gd name="connsiteY99" fmla="*/ 880405 h 3793633"/>
                <a:gd name="connsiteX100" fmla="*/ 721621 w 2452988"/>
                <a:gd name="connsiteY100" fmla="*/ 903408 h 3793633"/>
                <a:gd name="connsiteX101" fmla="*/ 649893 w 2452988"/>
                <a:gd name="connsiteY101" fmla="*/ 867992 h 3793633"/>
                <a:gd name="connsiteX102" fmla="*/ 534833 w 2452988"/>
                <a:gd name="connsiteY102" fmla="*/ 695686 h 3793633"/>
                <a:gd name="connsiteX103" fmla="*/ 522762 w 2452988"/>
                <a:gd name="connsiteY103" fmla="*/ 658968 h 3793633"/>
                <a:gd name="connsiteX104" fmla="*/ 593014 w 2452988"/>
                <a:gd name="connsiteY104" fmla="*/ 726154 h 3793633"/>
                <a:gd name="connsiteX105" fmla="*/ 667781 w 2452988"/>
                <a:gd name="connsiteY105" fmla="*/ 746901 h 3793633"/>
                <a:gd name="connsiteX106" fmla="*/ 549422 w 2452988"/>
                <a:gd name="connsiteY106" fmla="*/ 586053 h 3793633"/>
                <a:gd name="connsiteX107" fmla="*/ 469791 w 2452988"/>
                <a:gd name="connsiteY107" fmla="*/ 531974 h 3793633"/>
                <a:gd name="connsiteX108" fmla="*/ 522241 w 2452988"/>
                <a:gd name="connsiteY108" fmla="*/ 544040 h 3793633"/>
                <a:gd name="connsiteX109" fmla="*/ 668650 w 2452988"/>
                <a:gd name="connsiteY109" fmla="*/ 610792 h 3793633"/>
                <a:gd name="connsiteX110" fmla="*/ 692183 w 2452988"/>
                <a:gd name="connsiteY110" fmla="*/ 580150 h 3793633"/>
                <a:gd name="connsiteX111" fmla="*/ 609079 w 2452988"/>
                <a:gd name="connsiteY111" fmla="*/ 515742 h 3793633"/>
                <a:gd name="connsiteX112" fmla="*/ 601177 w 2452988"/>
                <a:gd name="connsiteY112" fmla="*/ 484666 h 3793633"/>
                <a:gd name="connsiteX113" fmla="*/ 684107 w 2452988"/>
                <a:gd name="connsiteY113" fmla="*/ 508190 h 3793633"/>
                <a:gd name="connsiteX114" fmla="*/ 809413 w 2452988"/>
                <a:gd name="connsiteY114" fmla="*/ 352376 h 3793633"/>
                <a:gd name="connsiteX115" fmla="*/ 847275 w 2452988"/>
                <a:gd name="connsiteY115" fmla="*/ 336144 h 3793633"/>
                <a:gd name="connsiteX116" fmla="*/ 947138 w 2452988"/>
                <a:gd name="connsiteY116" fmla="*/ 354633 h 3793633"/>
                <a:gd name="connsiteX117" fmla="*/ 1181165 w 2452988"/>
                <a:gd name="connsiteY117" fmla="*/ 277117 h 3793633"/>
                <a:gd name="connsiteX118" fmla="*/ 1247596 w 2452988"/>
                <a:gd name="connsiteY118" fmla="*/ 228073 h 3793633"/>
                <a:gd name="connsiteX119" fmla="*/ 1354927 w 2452988"/>
                <a:gd name="connsiteY119" fmla="*/ 190053 h 3793633"/>
                <a:gd name="connsiteX120" fmla="*/ 1414672 w 2452988"/>
                <a:gd name="connsiteY120" fmla="*/ 140488 h 3793633"/>
                <a:gd name="connsiteX121" fmla="*/ 1440810 w 2452988"/>
                <a:gd name="connsiteY121" fmla="*/ 153682 h 3793633"/>
                <a:gd name="connsiteX122" fmla="*/ 1815774 w 2452988"/>
                <a:gd name="connsiteY122" fmla="*/ 18789 h 3793633"/>
                <a:gd name="connsiteX123" fmla="*/ 1372816 w 2452988"/>
                <a:gd name="connsiteY123" fmla="*/ 601330 h 3793633"/>
                <a:gd name="connsiteX124" fmla="*/ 1320800 w 2452988"/>
                <a:gd name="connsiteY124" fmla="*/ 649506 h 3793633"/>
                <a:gd name="connsiteX125" fmla="*/ 1163103 w 2452988"/>
                <a:gd name="connsiteY125" fmla="*/ 759140 h 3793633"/>
                <a:gd name="connsiteX126" fmla="*/ 1072271 w 2452988"/>
                <a:gd name="connsiteY126" fmla="*/ 839781 h 3793633"/>
                <a:gd name="connsiteX127" fmla="*/ 1055772 w 2452988"/>
                <a:gd name="connsiteY127" fmla="*/ 1056964 h 3793633"/>
                <a:gd name="connsiteX128" fmla="*/ 1108395 w 2452988"/>
                <a:gd name="connsiteY128" fmla="*/ 1508519 h 3793633"/>
                <a:gd name="connsiteX129" fmla="*/ 1135315 w 2452988"/>
                <a:gd name="connsiteY129" fmla="*/ 1601399 h 3793633"/>
                <a:gd name="connsiteX130" fmla="*/ 1520440 w 2452988"/>
                <a:gd name="connsiteY130" fmla="*/ 1528657 h 3793633"/>
                <a:gd name="connsiteX131" fmla="*/ 1539718 w 2452988"/>
                <a:gd name="connsiteY131" fmla="*/ 1482912 h 3793633"/>
                <a:gd name="connsiteX132" fmla="*/ 1528255 w 2452988"/>
                <a:gd name="connsiteY132" fmla="*/ 1411819 h 3793633"/>
                <a:gd name="connsiteX133" fmla="*/ 1528516 w 2452988"/>
                <a:gd name="connsiteY133" fmla="*/ 1368244 h 3793633"/>
                <a:gd name="connsiteX134" fmla="*/ 1406248 w 2452988"/>
                <a:gd name="connsiteY134" fmla="*/ 633535 h 3793633"/>
                <a:gd name="connsiteX135" fmla="*/ 1388186 w 2452988"/>
                <a:gd name="connsiteY135" fmla="*/ 619472 h 3793633"/>
                <a:gd name="connsiteX136" fmla="*/ 1384886 w 2452988"/>
                <a:gd name="connsiteY136" fmla="*/ 602459 h 3793633"/>
                <a:gd name="connsiteX137" fmla="*/ 1372816 w 2452988"/>
                <a:gd name="connsiteY137" fmla="*/ 601330 h 379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2452988" h="3793633">
                  <a:moveTo>
                    <a:pt x="1815774" y="18789"/>
                  </a:moveTo>
                  <a:cubicBezTo>
                    <a:pt x="1851899" y="19309"/>
                    <a:pt x="1884637" y="-5603"/>
                    <a:pt x="1921108" y="1167"/>
                  </a:cubicBezTo>
                  <a:cubicBezTo>
                    <a:pt x="1920848" y="27209"/>
                    <a:pt x="1920935" y="53337"/>
                    <a:pt x="1920761" y="79465"/>
                  </a:cubicBezTo>
                  <a:cubicBezTo>
                    <a:pt x="1933526" y="98214"/>
                    <a:pt x="1946465" y="116877"/>
                    <a:pt x="1958709" y="135974"/>
                  </a:cubicBezTo>
                  <a:cubicBezTo>
                    <a:pt x="2026616" y="130332"/>
                    <a:pt x="2089573" y="100298"/>
                    <a:pt x="2157220" y="93353"/>
                  </a:cubicBezTo>
                  <a:cubicBezTo>
                    <a:pt x="2111456" y="120176"/>
                    <a:pt x="2057791" y="137450"/>
                    <a:pt x="2023143" y="179636"/>
                  </a:cubicBezTo>
                  <a:cubicBezTo>
                    <a:pt x="2006730" y="197952"/>
                    <a:pt x="1997699" y="221216"/>
                    <a:pt x="1989363" y="244045"/>
                  </a:cubicBezTo>
                  <a:cubicBezTo>
                    <a:pt x="2002562" y="248472"/>
                    <a:pt x="2015848" y="252899"/>
                    <a:pt x="2029221" y="257326"/>
                  </a:cubicBezTo>
                  <a:cubicBezTo>
                    <a:pt x="2058312" y="242483"/>
                    <a:pt x="2096173" y="217917"/>
                    <a:pt x="2124656" y="247517"/>
                  </a:cubicBezTo>
                  <a:cubicBezTo>
                    <a:pt x="2100254" y="309148"/>
                    <a:pt x="2076027" y="370779"/>
                    <a:pt x="2051452" y="432410"/>
                  </a:cubicBezTo>
                  <a:cubicBezTo>
                    <a:pt x="2030437" y="433799"/>
                    <a:pt x="2007338" y="429892"/>
                    <a:pt x="1989015" y="442566"/>
                  </a:cubicBezTo>
                  <a:cubicBezTo>
                    <a:pt x="1908083" y="447253"/>
                    <a:pt x="1826369" y="453416"/>
                    <a:pt x="1748128" y="476159"/>
                  </a:cubicBezTo>
                  <a:cubicBezTo>
                    <a:pt x="1830450" y="689957"/>
                    <a:pt x="1917027" y="902193"/>
                    <a:pt x="2000304" y="1115644"/>
                  </a:cubicBezTo>
                  <a:cubicBezTo>
                    <a:pt x="2005254" y="1131095"/>
                    <a:pt x="2002475" y="1147675"/>
                    <a:pt x="2003083" y="1163733"/>
                  </a:cubicBezTo>
                  <a:cubicBezTo>
                    <a:pt x="1980766" y="1183959"/>
                    <a:pt x="1968348" y="1211823"/>
                    <a:pt x="1958449" y="1239600"/>
                  </a:cubicBezTo>
                  <a:cubicBezTo>
                    <a:pt x="1935176" y="1307568"/>
                    <a:pt x="1915030" y="1378313"/>
                    <a:pt x="1921022" y="1450968"/>
                  </a:cubicBezTo>
                  <a:cubicBezTo>
                    <a:pt x="2060135" y="1431003"/>
                    <a:pt x="2190045" y="1373886"/>
                    <a:pt x="2321343" y="1326317"/>
                  </a:cubicBezTo>
                  <a:cubicBezTo>
                    <a:pt x="2332893" y="1321022"/>
                    <a:pt x="2343834" y="1323019"/>
                    <a:pt x="2353994" y="1332307"/>
                  </a:cubicBezTo>
                  <a:cubicBezTo>
                    <a:pt x="2330895" y="1345501"/>
                    <a:pt x="2300589" y="1354789"/>
                    <a:pt x="2296334" y="1385344"/>
                  </a:cubicBezTo>
                  <a:cubicBezTo>
                    <a:pt x="2300849" y="1411993"/>
                    <a:pt x="2319693" y="1430829"/>
                    <a:pt x="2336453" y="1450447"/>
                  </a:cubicBezTo>
                  <a:cubicBezTo>
                    <a:pt x="2371796" y="1444805"/>
                    <a:pt x="2407312" y="1440031"/>
                    <a:pt x="2442482" y="1432913"/>
                  </a:cubicBezTo>
                  <a:cubicBezTo>
                    <a:pt x="2445955" y="1437774"/>
                    <a:pt x="2449428" y="1442548"/>
                    <a:pt x="2452989" y="1447409"/>
                  </a:cubicBezTo>
                  <a:cubicBezTo>
                    <a:pt x="2421293" y="1451055"/>
                    <a:pt x="2395329" y="1477443"/>
                    <a:pt x="2386471" y="1507390"/>
                  </a:cubicBezTo>
                  <a:cubicBezTo>
                    <a:pt x="2406878" y="1516071"/>
                    <a:pt x="2422075" y="1534560"/>
                    <a:pt x="2446910" y="1531261"/>
                  </a:cubicBezTo>
                  <a:cubicBezTo>
                    <a:pt x="2401147" y="1606694"/>
                    <a:pt x="2373793" y="1691762"/>
                    <a:pt x="2345050" y="1774747"/>
                  </a:cubicBezTo>
                  <a:cubicBezTo>
                    <a:pt x="2230598" y="1767368"/>
                    <a:pt x="2113280" y="1766587"/>
                    <a:pt x="2002562" y="1800441"/>
                  </a:cubicBezTo>
                  <a:cubicBezTo>
                    <a:pt x="1942818" y="1818930"/>
                    <a:pt x="1882205" y="1834555"/>
                    <a:pt x="1821245" y="1848443"/>
                  </a:cubicBezTo>
                  <a:cubicBezTo>
                    <a:pt x="1809348" y="2003562"/>
                    <a:pt x="1816643" y="2159375"/>
                    <a:pt x="1811693" y="2314841"/>
                  </a:cubicBezTo>
                  <a:cubicBezTo>
                    <a:pt x="1798494" y="2446523"/>
                    <a:pt x="1802315" y="2580461"/>
                    <a:pt x="1825674" y="2710841"/>
                  </a:cubicBezTo>
                  <a:cubicBezTo>
                    <a:pt x="1831145" y="2822211"/>
                    <a:pt x="1830537" y="2933927"/>
                    <a:pt x="1839047" y="3045210"/>
                  </a:cubicBezTo>
                  <a:cubicBezTo>
                    <a:pt x="1851291" y="3167170"/>
                    <a:pt x="1880989" y="3286699"/>
                    <a:pt x="1914943" y="3404231"/>
                  </a:cubicBezTo>
                  <a:cubicBezTo>
                    <a:pt x="1917982" y="3415603"/>
                    <a:pt x="1921803" y="3427408"/>
                    <a:pt x="1917635" y="3439213"/>
                  </a:cubicBezTo>
                  <a:cubicBezTo>
                    <a:pt x="1899052" y="3513084"/>
                    <a:pt x="1881337" y="3588690"/>
                    <a:pt x="1844431" y="3656050"/>
                  </a:cubicBezTo>
                  <a:cubicBezTo>
                    <a:pt x="1800404" y="3720545"/>
                    <a:pt x="1728416" y="3757437"/>
                    <a:pt x="1661377" y="3793634"/>
                  </a:cubicBezTo>
                  <a:cubicBezTo>
                    <a:pt x="1619956" y="3733913"/>
                    <a:pt x="1561601" y="3686952"/>
                    <a:pt x="1494041" y="3659956"/>
                  </a:cubicBezTo>
                  <a:cubicBezTo>
                    <a:pt x="1489265" y="3629314"/>
                    <a:pt x="1461998" y="3610564"/>
                    <a:pt x="1450449" y="3583134"/>
                  </a:cubicBezTo>
                  <a:cubicBezTo>
                    <a:pt x="1423008" y="3525930"/>
                    <a:pt x="1397565" y="3464560"/>
                    <a:pt x="1401125" y="3399891"/>
                  </a:cubicBezTo>
                  <a:cubicBezTo>
                    <a:pt x="1394178" y="3392687"/>
                    <a:pt x="1387144" y="3385569"/>
                    <a:pt x="1380197" y="3378537"/>
                  </a:cubicBezTo>
                  <a:cubicBezTo>
                    <a:pt x="1393570" y="3354927"/>
                    <a:pt x="1409722" y="3333139"/>
                    <a:pt x="1428044" y="3313174"/>
                  </a:cubicBezTo>
                  <a:cubicBezTo>
                    <a:pt x="1420055" y="3292515"/>
                    <a:pt x="1414585" y="3268383"/>
                    <a:pt x="1395828" y="3254494"/>
                  </a:cubicBezTo>
                  <a:cubicBezTo>
                    <a:pt x="1371166" y="3243991"/>
                    <a:pt x="1344246" y="3239825"/>
                    <a:pt x="1318976" y="3231231"/>
                  </a:cubicBezTo>
                  <a:cubicBezTo>
                    <a:pt x="1348675" y="3191214"/>
                    <a:pt x="1400951" y="3203193"/>
                    <a:pt x="1442199" y="3188003"/>
                  </a:cubicBezTo>
                  <a:cubicBezTo>
                    <a:pt x="1468858" y="3179062"/>
                    <a:pt x="1462866" y="3145295"/>
                    <a:pt x="1469553" y="3123855"/>
                  </a:cubicBezTo>
                  <a:cubicBezTo>
                    <a:pt x="1475892" y="3108317"/>
                    <a:pt x="1468164" y="3092865"/>
                    <a:pt x="1466774" y="3077501"/>
                  </a:cubicBezTo>
                  <a:cubicBezTo>
                    <a:pt x="1458959" y="3006061"/>
                    <a:pt x="1459132" y="2932886"/>
                    <a:pt x="1478063" y="2863095"/>
                  </a:cubicBezTo>
                  <a:cubicBezTo>
                    <a:pt x="1501509" y="2727073"/>
                    <a:pt x="1526605" y="2591052"/>
                    <a:pt x="1543886" y="2454075"/>
                  </a:cubicBezTo>
                  <a:cubicBezTo>
                    <a:pt x="1542410" y="2388711"/>
                    <a:pt x="1539197" y="2323261"/>
                    <a:pt x="1535028" y="2257985"/>
                  </a:cubicBezTo>
                  <a:cubicBezTo>
                    <a:pt x="1513493" y="2300432"/>
                    <a:pt x="1503420" y="2347306"/>
                    <a:pt x="1489091" y="2392357"/>
                  </a:cubicBezTo>
                  <a:cubicBezTo>
                    <a:pt x="1445151" y="2555115"/>
                    <a:pt x="1352669" y="2698255"/>
                    <a:pt x="1263835" y="2839398"/>
                  </a:cubicBezTo>
                  <a:cubicBezTo>
                    <a:pt x="1252459" y="2859276"/>
                    <a:pt x="1235352" y="2874640"/>
                    <a:pt x="1219287" y="2890612"/>
                  </a:cubicBezTo>
                  <a:cubicBezTo>
                    <a:pt x="1141046" y="2973683"/>
                    <a:pt x="1073487" y="3066390"/>
                    <a:pt x="1016261" y="3165086"/>
                  </a:cubicBezTo>
                  <a:cubicBezTo>
                    <a:pt x="967284" y="3215433"/>
                    <a:pt x="924126" y="3271161"/>
                    <a:pt x="884962" y="3329493"/>
                  </a:cubicBezTo>
                  <a:cubicBezTo>
                    <a:pt x="871502" y="3351020"/>
                    <a:pt x="846754" y="3360482"/>
                    <a:pt x="826607" y="3374371"/>
                  </a:cubicBezTo>
                  <a:cubicBezTo>
                    <a:pt x="801077" y="3362913"/>
                    <a:pt x="775373" y="3351889"/>
                    <a:pt x="750016" y="3339996"/>
                  </a:cubicBezTo>
                  <a:cubicBezTo>
                    <a:pt x="738207" y="3314823"/>
                    <a:pt x="718060" y="3295553"/>
                    <a:pt x="701561" y="3273765"/>
                  </a:cubicBezTo>
                  <a:cubicBezTo>
                    <a:pt x="682978" y="3240345"/>
                    <a:pt x="681849" y="3200155"/>
                    <a:pt x="686885" y="3163177"/>
                  </a:cubicBezTo>
                  <a:cubicBezTo>
                    <a:pt x="667781" y="3143385"/>
                    <a:pt x="658229" y="3117431"/>
                    <a:pt x="644943" y="3093907"/>
                  </a:cubicBezTo>
                  <a:cubicBezTo>
                    <a:pt x="644509" y="3061789"/>
                    <a:pt x="627662" y="3032016"/>
                    <a:pt x="621670" y="3000506"/>
                  </a:cubicBezTo>
                  <a:cubicBezTo>
                    <a:pt x="615852" y="2962833"/>
                    <a:pt x="570697" y="2943389"/>
                    <a:pt x="574344" y="2902417"/>
                  </a:cubicBezTo>
                  <a:cubicBezTo>
                    <a:pt x="490893" y="2850682"/>
                    <a:pt x="396414" y="2820735"/>
                    <a:pt x="307926" y="2779156"/>
                  </a:cubicBezTo>
                  <a:cubicBezTo>
                    <a:pt x="300371" y="2775076"/>
                    <a:pt x="296724" y="2768305"/>
                    <a:pt x="297071" y="2758930"/>
                  </a:cubicBezTo>
                  <a:cubicBezTo>
                    <a:pt x="389119" y="2783409"/>
                    <a:pt x="482122" y="2809364"/>
                    <a:pt x="577383" y="2816915"/>
                  </a:cubicBezTo>
                  <a:cubicBezTo>
                    <a:pt x="576602" y="2811534"/>
                    <a:pt x="575039" y="2800944"/>
                    <a:pt x="574257" y="2795562"/>
                  </a:cubicBezTo>
                  <a:cubicBezTo>
                    <a:pt x="456418" y="2721518"/>
                    <a:pt x="307318" y="2736969"/>
                    <a:pt x="185919" y="2673255"/>
                  </a:cubicBezTo>
                  <a:cubicBezTo>
                    <a:pt x="226299" y="2658325"/>
                    <a:pt x="267894" y="2672213"/>
                    <a:pt x="308447" y="2678029"/>
                  </a:cubicBezTo>
                  <a:cubicBezTo>
                    <a:pt x="395024" y="2694261"/>
                    <a:pt x="481688" y="2710667"/>
                    <a:pt x="566876" y="2733410"/>
                  </a:cubicBezTo>
                  <a:cubicBezTo>
                    <a:pt x="578686" y="2731500"/>
                    <a:pt x="590496" y="2729157"/>
                    <a:pt x="602132" y="2726292"/>
                  </a:cubicBezTo>
                  <a:cubicBezTo>
                    <a:pt x="485422" y="2683585"/>
                    <a:pt x="361592" y="2665182"/>
                    <a:pt x="243579" y="2626641"/>
                  </a:cubicBezTo>
                  <a:cubicBezTo>
                    <a:pt x="160910" y="2599992"/>
                    <a:pt x="77285" y="2573691"/>
                    <a:pt x="0" y="2533414"/>
                  </a:cubicBezTo>
                  <a:cubicBezTo>
                    <a:pt x="71033" y="2526469"/>
                    <a:pt x="141806" y="2540879"/>
                    <a:pt x="210668" y="2557024"/>
                  </a:cubicBezTo>
                  <a:cubicBezTo>
                    <a:pt x="311313" y="2583066"/>
                    <a:pt x="411263" y="2612232"/>
                    <a:pt x="512950" y="2633846"/>
                  </a:cubicBezTo>
                  <a:cubicBezTo>
                    <a:pt x="578860" y="2636537"/>
                    <a:pt x="643293" y="2616832"/>
                    <a:pt x="703993" y="2592788"/>
                  </a:cubicBezTo>
                  <a:cubicBezTo>
                    <a:pt x="791091" y="2564576"/>
                    <a:pt x="883920" y="2564055"/>
                    <a:pt x="973623" y="2548691"/>
                  </a:cubicBezTo>
                  <a:cubicBezTo>
                    <a:pt x="1020168" y="2539664"/>
                    <a:pt x="1068711" y="2529594"/>
                    <a:pt x="1107614" y="2500775"/>
                  </a:cubicBezTo>
                  <a:cubicBezTo>
                    <a:pt x="1134794" y="2481071"/>
                    <a:pt x="1154767" y="2453207"/>
                    <a:pt x="1170571" y="2423954"/>
                  </a:cubicBezTo>
                  <a:cubicBezTo>
                    <a:pt x="1275037" y="2229252"/>
                    <a:pt x="1379589" y="2034551"/>
                    <a:pt x="1483968" y="1839850"/>
                  </a:cubicBezTo>
                  <a:cubicBezTo>
                    <a:pt x="1401212" y="1867540"/>
                    <a:pt x="1322103" y="1908251"/>
                    <a:pt x="1235178" y="1921706"/>
                  </a:cubicBezTo>
                  <a:cubicBezTo>
                    <a:pt x="1165013" y="1936115"/>
                    <a:pt x="1094935" y="1952608"/>
                    <a:pt x="1027723" y="1977781"/>
                  </a:cubicBezTo>
                  <a:cubicBezTo>
                    <a:pt x="962595" y="2000871"/>
                    <a:pt x="902851" y="2036113"/>
                    <a:pt x="841977" y="2068318"/>
                  </a:cubicBezTo>
                  <a:cubicBezTo>
                    <a:pt x="776241" y="2104862"/>
                    <a:pt x="705642" y="2132640"/>
                    <a:pt x="643206" y="2175000"/>
                  </a:cubicBezTo>
                  <a:cubicBezTo>
                    <a:pt x="630962" y="2183159"/>
                    <a:pt x="620194" y="2193316"/>
                    <a:pt x="611163" y="2205034"/>
                  </a:cubicBezTo>
                  <a:cubicBezTo>
                    <a:pt x="563402" y="2265102"/>
                    <a:pt x="515381" y="2324997"/>
                    <a:pt x="467360" y="2384892"/>
                  </a:cubicBezTo>
                  <a:cubicBezTo>
                    <a:pt x="410395" y="2354771"/>
                    <a:pt x="358466" y="2316404"/>
                    <a:pt x="303671" y="2282724"/>
                  </a:cubicBezTo>
                  <a:cubicBezTo>
                    <a:pt x="258255" y="2254426"/>
                    <a:pt x="209973" y="2230034"/>
                    <a:pt x="169333" y="2194705"/>
                  </a:cubicBezTo>
                  <a:cubicBezTo>
                    <a:pt x="156742" y="2133421"/>
                    <a:pt x="143977" y="2072137"/>
                    <a:pt x="131038" y="2010854"/>
                  </a:cubicBezTo>
                  <a:cubicBezTo>
                    <a:pt x="116102" y="1953389"/>
                    <a:pt x="143022" y="1894623"/>
                    <a:pt x="178799" y="1850613"/>
                  </a:cubicBezTo>
                  <a:cubicBezTo>
                    <a:pt x="218397" y="1798357"/>
                    <a:pt x="281180" y="1773271"/>
                    <a:pt x="331199" y="1733341"/>
                  </a:cubicBezTo>
                  <a:cubicBezTo>
                    <a:pt x="358900" y="1706345"/>
                    <a:pt x="382954" y="1675616"/>
                    <a:pt x="412305" y="1650270"/>
                  </a:cubicBezTo>
                  <a:cubicBezTo>
                    <a:pt x="460587" y="1608604"/>
                    <a:pt x="518507" y="1580653"/>
                    <a:pt x="575994" y="1554091"/>
                  </a:cubicBezTo>
                  <a:cubicBezTo>
                    <a:pt x="580249" y="1557476"/>
                    <a:pt x="588846" y="1564247"/>
                    <a:pt x="593188" y="1567632"/>
                  </a:cubicBezTo>
                  <a:cubicBezTo>
                    <a:pt x="532749" y="1628222"/>
                    <a:pt x="473612" y="1690026"/>
                    <a:pt x="415952" y="1753219"/>
                  </a:cubicBezTo>
                  <a:cubicBezTo>
                    <a:pt x="423073" y="1763202"/>
                    <a:pt x="430194" y="1773271"/>
                    <a:pt x="437401" y="1783340"/>
                  </a:cubicBezTo>
                  <a:cubicBezTo>
                    <a:pt x="528494" y="1768410"/>
                    <a:pt x="618197" y="1745841"/>
                    <a:pt x="706163" y="1718064"/>
                  </a:cubicBezTo>
                  <a:cubicBezTo>
                    <a:pt x="720492" y="1712074"/>
                    <a:pt x="734994" y="1719626"/>
                    <a:pt x="749148" y="1722143"/>
                  </a:cubicBezTo>
                  <a:cubicBezTo>
                    <a:pt x="774505" y="1656693"/>
                    <a:pt x="798993" y="1590809"/>
                    <a:pt x="821918" y="1524491"/>
                  </a:cubicBezTo>
                  <a:cubicBezTo>
                    <a:pt x="832338" y="1499578"/>
                    <a:pt x="812800" y="1474318"/>
                    <a:pt x="815839" y="1449318"/>
                  </a:cubicBezTo>
                  <a:cubicBezTo>
                    <a:pt x="845017" y="1373973"/>
                    <a:pt x="852137" y="1292811"/>
                    <a:pt x="866379" y="1213906"/>
                  </a:cubicBezTo>
                  <a:cubicBezTo>
                    <a:pt x="882096" y="1131876"/>
                    <a:pt x="897554" y="1049760"/>
                    <a:pt x="920218" y="969292"/>
                  </a:cubicBezTo>
                  <a:cubicBezTo>
                    <a:pt x="926818" y="944553"/>
                    <a:pt x="937151" y="920856"/>
                    <a:pt x="952609" y="900283"/>
                  </a:cubicBezTo>
                  <a:cubicBezTo>
                    <a:pt x="941146" y="890735"/>
                    <a:pt x="929249" y="878843"/>
                    <a:pt x="912924" y="880405"/>
                  </a:cubicBezTo>
                  <a:cubicBezTo>
                    <a:pt x="848751" y="883790"/>
                    <a:pt x="786662" y="913477"/>
                    <a:pt x="721621" y="903408"/>
                  </a:cubicBezTo>
                  <a:cubicBezTo>
                    <a:pt x="694354" y="899762"/>
                    <a:pt x="670473" y="885353"/>
                    <a:pt x="649893" y="867992"/>
                  </a:cubicBezTo>
                  <a:cubicBezTo>
                    <a:pt x="637996" y="796726"/>
                    <a:pt x="586241" y="742474"/>
                    <a:pt x="534833" y="695686"/>
                  </a:cubicBezTo>
                  <a:cubicBezTo>
                    <a:pt x="521634" y="687874"/>
                    <a:pt x="524586" y="671902"/>
                    <a:pt x="522762" y="658968"/>
                  </a:cubicBezTo>
                  <a:cubicBezTo>
                    <a:pt x="546990" y="680582"/>
                    <a:pt x="567744" y="705842"/>
                    <a:pt x="593014" y="726154"/>
                  </a:cubicBezTo>
                  <a:cubicBezTo>
                    <a:pt x="614202" y="742994"/>
                    <a:pt x="641817" y="745772"/>
                    <a:pt x="667781" y="746901"/>
                  </a:cubicBezTo>
                  <a:cubicBezTo>
                    <a:pt x="659271" y="676155"/>
                    <a:pt x="603869" y="625635"/>
                    <a:pt x="549422" y="586053"/>
                  </a:cubicBezTo>
                  <a:cubicBezTo>
                    <a:pt x="523804" y="566695"/>
                    <a:pt x="493498" y="554022"/>
                    <a:pt x="469791" y="531974"/>
                  </a:cubicBezTo>
                  <a:cubicBezTo>
                    <a:pt x="488462" y="521731"/>
                    <a:pt x="505742" y="536574"/>
                    <a:pt x="522241" y="544040"/>
                  </a:cubicBezTo>
                  <a:cubicBezTo>
                    <a:pt x="569394" y="569820"/>
                    <a:pt x="619413" y="589438"/>
                    <a:pt x="668650" y="610792"/>
                  </a:cubicBezTo>
                  <a:cubicBezTo>
                    <a:pt x="676118" y="600289"/>
                    <a:pt x="684107" y="590133"/>
                    <a:pt x="692183" y="580150"/>
                  </a:cubicBezTo>
                  <a:cubicBezTo>
                    <a:pt x="670039" y="552373"/>
                    <a:pt x="642251" y="529109"/>
                    <a:pt x="609079" y="515742"/>
                  </a:cubicBezTo>
                  <a:cubicBezTo>
                    <a:pt x="607082" y="508016"/>
                    <a:pt x="603174" y="492478"/>
                    <a:pt x="601177" y="484666"/>
                  </a:cubicBezTo>
                  <a:cubicBezTo>
                    <a:pt x="629052" y="491610"/>
                    <a:pt x="656579" y="500030"/>
                    <a:pt x="684107" y="508190"/>
                  </a:cubicBezTo>
                  <a:cubicBezTo>
                    <a:pt x="735167" y="464614"/>
                    <a:pt x="777804" y="411577"/>
                    <a:pt x="809413" y="352376"/>
                  </a:cubicBezTo>
                  <a:cubicBezTo>
                    <a:pt x="822005" y="346908"/>
                    <a:pt x="834596" y="341439"/>
                    <a:pt x="847275" y="336144"/>
                  </a:cubicBezTo>
                  <a:cubicBezTo>
                    <a:pt x="879405" y="346734"/>
                    <a:pt x="914140" y="350640"/>
                    <a:pt x="947138" y="354633"/>
                  </a:cubicBezTo>
                  <a:cubicBezTo>
                    <a:pt x="1023729" y="324599"/>
                    <a:pt x="1102143" y="299860"/>
                    <a:pt x="1181165" y="277117"/>
                  </a:cubicBezTo>
                  <a:cubicBezTo>
                    <a:pt x="1210777" y="272690"/>
                    <a:pt x="1223889" y="242656"/>
                    <a:pt x="1247596" y="228073"/>
                  </a:cubicBezTo>
                  <a:cubicBezTo>
                    <a:pt x="1278771" y="203855"/>
                    <a:pt x="1321842" y="209844"/>
                    <a:pt x="1354927" y="190053"/>
                  </a:cubicBezTo>
                  <a:cubicBezTo>
                    <a:pt x="1375334" y="174168"/>
                    <a:pt x="1393830" y="155939"/>
                    <a:pt x="1414672" y="140488"/>
                  </a:cubicBezTo>
                  <a:cubicBezTo>
                    <a:pt x="1421271" y="143786"/>
                    <a:pt x="1434297" y="150384"/>
                    <a:pt x="1440810" y="153682"/>
                  </a:cubicBezTo>
                  <a:cubicBezTo>
                    <a:pt x="1561774" y="100124"/>
                    <a:pt x="1678137" y="16619"/>
                    <a:pt x="1815774" y="18789"/>
                  </a:cubicBezTo>
                  <a:moveTo>
                    <a:pt x="1372816" y="601330"/>
                  </a:moveTo>
                  <a:cubicBezTo>
                    <a:pt x="1362829" y="624160"/>
                    <a:pt x="1339210" y="634663"/>
                    <a:pt x="1320800" y="649506"/>
                  </a:cubicBezTo>
                  <a:cubicBezTo>
                    <a:pt x="1268524" y="686398"/>
                    <a:pt x="1219547" y="728411"/>
                    <a:pt x="1163103" y="759140"/>
                  </a:cubicBezTo>
                  <a:cubicBezTo>
                    <a:pt x="1128194" y="779712"/>
                    <a:pt x="1086165" y="798115"/>
                    <a:pt x="1072271" y="839781"/>
                  </a:cubicBezTo>
                  <a:cubicBezTo>
                    <a:pt x="1048825" y="909398"/>
                    <a:pt x="1056206" y="984657"/>
                    <a:pt x="1055772" y="1056964"/>
                  </a:cubicBezTo>
                  <a:cubicBezTo>
                    <a:pt x="1089899" y="1204792"/>
                    <a:pt x="1089204" y="1358348"/>
                    <a:pt x="1108395" y="1508519"/>
                  </a:cubicBezTo>
                  <a:cubicBezTo>
                    <a:pt x="1114995" y="1540029"/>
                    <a:pt x="1123158" y="1571625"/>
                    <a:pt x="1135315" y="1601399"/>
                  </a:cubicBezTo>
                  <a:cubicBezTo>
                    <a:pt x="1263227" y="1574663"/>
                    <a:pt x="1392007" y="1552528"/>
                    <a:pt x="1520440" y="1528657"/>
                  </a:cubicBezTo>
                  <a:cubicBezTo>
                    <a:pt x="1522871" y="1511817"/>
                    <a:pt x="1532337" y="1497755"/>
                    <a:pt x="1539718" y="1482912"/>
                  </a:cubicBezTo>
                  <a:cubicBezTo>
                    <a:pt x="1540239" y="1458693"/>
                    <a:pt x="1524868" y="1436385"/>
                    <a:pt x="1528255" y="1411819"/>
                  </a:cubicBezTo>
                  <a:cubicBezTo>
                    <a:pt x="1530252" y="1397323"/>
                    <a:pt x="1531902" y="1382653"/>
                    <a:pt x="1528516" y="1368244"/>
                  </a:cubicBezTo>
                  <a:cubicBezTo>
                    <a:pt x="1488831" y="1123196"/>
                    <a:pt x="1445151" y="878756"/>
                    <a:pt x="1406248" y="633535"/>
                  </a:cubicBezTo>
                  <a:cubicBezTo>
                    <a:pt x="1401733" y="630062"/>
                    <a:pt x="1392702" y="623031"/>
                    <a:pt x="1388186" y="619472"/>
                  </a:cubicBezTo>
                  <a:cubicBezTo>
                    <a:pt x="1387318" y="615219"/>
                    <a:pt x="1385755" y="606712"/>
                    <a:pt x="1384886" y="602459"/>
                  </a:cubicBezTo>
                  <a:cubicBezTo>
                    <a:pt x="1381934" y="602198"/>
                    <a:pt x="1375855" y="601591"/>
                    <a:pt x="1372816" y="60133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任意多边形: 形状 8">
              <a:extLst>
                <a:ext uri="{FF2B5EF4-FFF2-40B4-BE49-F238E27FC236}">
                  <a16:creationId xmlns:a16="http://schemas.microsoft.com/office/drawing/2014/main" id="{CE496D05-637F-8701-A399-C72715457D43}"/>
                </a:ext>
              </a:extLst>
            </p:cNvPr>
            <p:cNvSpPr/>
            <p:nvPr/>
          </p:nvSpPr>
          <p:spPr>
            <a:xfrm>
              <a:off x="4190261" y="1251498"/>
              <a:ext cx="6034605" cy="3968528"/>
            </a:xfrm>
            <a:custGeom>
              <a:avLst/>
              <a:gdLst>
                <a:gd name="connsiteX0" fmla="*/ 2826130 w 6034605"/>
                <a:gd name="connsiteY0" fmla="*/ 31620 h 3968528"/>
                <a:gd name="connsiteX1" fmla="*/ 2982785 w 6034605"/>
                <a:gd name="connsiteY1" fmla="*/ 8009 h 3968528"/>
                <a:gd name="connsiteX2" fmla="*/ 3128412 w 6034605"/>
                <a:gd name="connsiteY2" fmla="*/ 192468 h 3968528"/>
                <a:gd name="connsiteX3" fmla="*/ 3230880 w 6034605"/>
                <a:gd name="connsiteY3" fmla="*/ 457307 h 3968528"/>
                <a:gd name="connsiteX4" fmla="*/ 3216899 w 6034605"/>
                <a:gd name="connsiteY4" fmla="*/ 641592 h 3968528"/>
                <a:gd name="connsiteX5" fmla="*/ 3194843 w 6034605"/>
                <a:gd name="connsiteY5" fmla="*/ 665463 h 3968528"/>
                <a:gd name="connsiteX6" fmla="*/ 3179472 w 6034605"/>
                <a:gd name="connsiteY6" fmla="*/ 740895 h 3968528"/>
                <a:gd name="connsiteX7" fmla="*/ 3171657 w 6034605"/>
                <a:gd name="connsiteY7" fmla="*/ 804523 h 3968528"/>
                <a:gd name="connsiteX8" fmla="*/ 3156808 w 6034605"/>
                <a:gd name="connsiteY8" fmla="*/ 962593 h 3968528"/>
                <a:gd name="connsiteX9" fmla="*/ 3147777 w 6034605"/>
                <a:gd name="connsiteY9" fmla="*/ 1022488 h 3968528"/>
                <a:gd name="connsiteX10" fmla="*/ 3122854 w 6034605"/>
                <a:gd name="connsiteY10" fmla="*/ 1245921 h 3968528"/>
                <a:gd name="connsiteX11" fmla="*/ 3657600 w 6034605"/>
                <a:gd name="connsiteY11" fmla="*/ 1073094 h 3968528"/>
                <a:gd name="connsiteX12" fmla="*/ 3764497 w 6034605"/>
                <a:gd name="connsiteY12" fmla="*/ 1026220 h 3968528"/>
                <a:gd name="connsiteX13" fmla="*/ 3747737 w 6034605"/>
                <a:gd name="connsiteY13" fmla="*/ 1057990 h 3968528"/>
                <a:gd name="connsiteX14" fmla="*/ 3955453 w 6034605"/>
                <a:gd name="connsiteY14" fmla="*/ 982211 h 3968528"/>
                <a:gd name="connsiteX15" fmla="*/ 3825544 w 6034605"/>
                <a:gd name="connsiteY15" fmla="*/ 1070317 h 3968528"/>
                <a:gd name="connsiteX16" fmla="*/ 3937825 w 6034605"/>
                <a:gd name="connsiteY16" fmla="*/ 1047661 h 3968528"/>
                <a:gd name="connsiteX17" fmla="*/ 3879557 w 6034605"/>
                <a:gd name="connsiteY17" fmla="*/ 1100177 h 3968528"/>
                <a:gd name="connsiteX18" fmla="*/ 3903090 w 6034605"/>
                <a:gd name="connsiteY18" fmla="*/ 1118319 h 3968528"/>
                <a:gd name="connsiteX19" fmla="*/ 3965439 w 6034605"/>
                <a:gd name="connsiteY19" fmla="*/ 1092972 h 3968528"/>
                <a:gd name="connsiteX20" fmla="*/ 3912729 w 6034605"/>
                <a:gd name="connsiteY20" fmla="*/ 1147225 h 3968528"/>
                <a:gd name="connsiteX21" fmla="*/ 3915508 w 6034605"/>
                <a:gd name="connsiteY21" fmla="*/ 1196009 h 3968528"/>
                <a:gd name="connsiteX22" fmla="*/ 3890585 w 6034605"/>
                <a:gd name="connsiteY22" fmla="*/ 1247570 h 3968528"/>
                <a:gd name="connsiteX23" fmla="*/ 3920023 w 6034605"/>
                <a:gd name="connsiteY23" fmla="*/ 1252518 h 3968528"/>
                <a:gd name="connsiteX24" fmla="*/ 3862450 w 6034605"/>
                <a:gd name="connsiteY24" fmla="*/ 1270053 h 3968528"/>
                <a:gd name="connsiteX25" fmla="*/ 3823720 w 6034605"/>
                <a:gd name="connsiteY25" fmla="*/ 1320659 h 3968528"/>
                <a:gd name="connsiteX26" fmla="*/ 3269610 w 6034605"/>
                <a:gd name="connsiteY26" fmla="*/ 1477514 h 3968528"/>
                <a:gd name="connsiteX27" fmla="*/ 3103923 w 6034605"/>
                <a:gd name="connsiteY27" fmla="*/ 1528815 h 3968528"/>
                <a:gd name="connsiteX28" fmla="*/ 3081433 w 6034605"/>
                <a:gd name="connsiteY28" fmla="*/ 2014484 h 3968528"/>
                <a:gd name="connsiteX29" fmla="*/ 3444327 w 6034605"/>
                <a:gd name="connsiteY29" fmla="*/ 1922732 h 3968528"/>
                <a:gd name="connsiteX30" fmla="*/ 3444501 w 6034605"/>
                <a:gd name="connsiteY30" fmla="*/ 1901465 h 3968528"/>
                <a:gd name="connsiteX31" fmla="*/ 3604542 w 6034605"/>
                <a:gd name="connsiteY31" fmla="*/ 1862750 h 3968528"/>
                <a:gd name="connsiteX32" fmla="*/ 3665589 w 6034605"/>
                <a:gd name="connsiteY32" fmla="*/ 1896864 h 3968528"/>
                <a:gd name="connsiteX33" fmla="*/ 3748519 w 6034605"/>
                <a:gd name="connsiteY33" fmla="*/ 1814053 h 3968528"/>
                <a:gd name="connsiteX34" fmla="*/ 3779260 w 6034605"/>
                <a:gd name="connsiteY34" fmla="*/ 1813966 h 3968528"/>
                <a:gd name="connsiteX35" fmla="*/ 3742267 w 6034605"/>
                <a:gd name="connsiteY35" fmla="*/ 1859886 h 3968528"/>
                <a:gd name="connsiteX36" fmla="*/ 3741572 w 6034605"/>
                <a:gd name="connsiteY36" fmla="*/ 1914572 h 3968528"/>
                <a:gd name="connsiteX37" fmla="*/ 3928794 w 6034605"/>
                <a:gd name="connsiteY37" fmla="*/ 1736798 h 3968528"/>
                <a:gd name="connsiteX38" fmla="*/ 3830667 w 6034605"/>
                <a:gd name="connsiteY38" fmla="*/ 1921603 h 3968528"/>
                <a:gd name="connsiteX39" fmla="*/ 3827802 w 6034605"/>
                <a:gd name="connsiteY39" fmla="*/ 1979068 h 3968528"/>
                <a:gd name="connsiteX40" fmla="*/ 3936783 w 6034605"/>
                <a:gd name="connsiteY40" fmla="*/ 1857976 h 3968528"/>
                <a:gd name="connsiteX41" fmla="*/ 3932962 w 6034605"/>
                <a:gd name="connsiteY41" fmla="*/ 2020994 h 3968528"/>
                <a:gd name="connsiteX42" fmla="*/ 3971431 w 6034605"/>
                <a:gd name="connsiteY42" fmla="*/ 1954589 h 3968528"/>
                <a:gd name="connsiteX43" fmla="*/ 3988452 w 6034605"/>
                <a:gd name="connsiteY43" fmla="*/ 1837751 h 3968528"/>
                <a:gd name="connsiteX44" fmla="*/ 4129302 w 6034605"/>
                <a:gd name="connsiteY44" fmla="*/ 1709281 h 3968528"/>
                <a:gd name="connsiteX45" fmla="*/ 4171418 w 6034605"/>
                <a:gd name="connsiteY45" fmla="*/ 1679681 h 3968528"/>
                <a:gd name="connsiteX46" fmla="*/ 4148667 w 6034605"/>
                <a:gd name="connsiteY46" fmla="*/ 1739315 h 3968528"/>
                <a:gd name="connsiteX47" fmla="*/ 4179841 w 6034605"/>
                <a:gd name="connsiteY47" fmla="*/ 1751815 h 3968528"/>
                <a:gd name="connsiteX48" fmla="*/ 4574432 w 6034605"/>
                <a:gd name="connsiteY48" fmla="*/ 1622650 h 3968528"/>
                <a:gd name="connsiteX49" fmla="*/ 4435839 w 6034605"/>
                <a:gd name="connsiteY49" fmla="*/ 1040630 h 3968528"/>
                <a:gd name="connsiteX50" fmla="*/ 4361072 w 6034605"/>
                <a:gd name="connsiteY50" fmla="*/ 746451 h 3968528"/>
                <a:gd name="connsiteX51" fmla="*/ 4191912 w 6034605"/>
                <a:gd name="connsiteY51" fmla="*/ 650706 h 3968528"/>
                <a:gd name="connsiteX52" fmla="*/ 4221610 w 6034605"/>
                <a:gd name="connsiteY52" fmla="*/ 485171 h 3968528"/>
                <a:gd name="connsiteX53" fmla="*/ 4234636 w 6034605"/>
                <a:gd name="connsiteY53" fmla="*/ 434564 h 3968528"/>
                <a:gd name="connsiteX54" fmla="*/ 4384605 w 6034605"/>
                <a:gd name="connsiteY54" fmla="*/ 193336 h 3968528"/>
                <a:gd name="connsiteX55" fmla="*/ 4461717 w 6034605"/>
                <a:gd name="connsiteY55" fmla="*/ 116341 h 3968528"/>
                <a:gd name="connsiteX56" fmla="*/ 4573216 w 6034605"/>
                <a:gd name="connsiteY56" fmla="*/ 93945 h 3968528"/>
                <a:gd name="connsiteX57" fmla="*/ 4656146 w 6034605"/>
                <a:gd name="connsiteY57" fmla="*/ 143337 h 3968528"/>
                <a:gd name="connsiteX58" fmla="*/ 4766777 w 6034605"/>
                <a:gd name="connsiteY58" fmla="*/ 254359 h 3968528"/>
                <a:gd name="connsiteX59" fmla="*/ 4849533 w 6034605"/>
                <a:gd name="connsiteY59" fmla="*/ 432134 h 3968528"/>
                <a:gd name="connsiteX60" fmla="*/ 4896859 w 6034605"/>
                <a:gd name="connsiteY60" fmla="*/ 633345 h 3968528"/>
                <a:gd name="connsiteX61" fmla="*/ 4878624 w 6034605"/>
                <a:gd name="connsiteY61" fmla="*/ 789853 h 3968528"/>
                <a:gd name="connsiteX62" fmla="*/ 4821572 w 6034605"/>
                <a:gd name="connsiteY62" fmla="*/ 1258160 h 3968528"/>
                <a:gd name="connsiteX63" fmla="*/ 4830689 w 6034605"/>
                <a:gd name="connsiteY63" fmla="*/ 1365450 h 3968528"/>
                <a:gd name="connsiteX64" fmla="*/ 4838071 w 6034605"/>
                <a:gd name="connsiteY64" fmla="*/ 1519788 h 3968528"/>
                <a:gd name="connsiteX65" fmla="*/ 5221719 w 6034605"/>
                <a:gd name="connsiteY65" fmla="*/ 1360763 h 3968528"/>
                <a:gd name="connsiteX66" fmla="*/ 5251505 w 6034605"/>
                <a:gd name="connsiteY66" fmla="*/ 1368401 h 3968528"/>
                <a:gd name="connsiteX67" fmla="*/ 5343552 w 6034605"/>
                <a:gd name="connsiteY67" fmla="*/ 1324566 h 3968528"/>
                <a:gd name="connsiteX68" fmla="*/ 5548489 w 6034605"/>
                <a:gd name="connsiteY68" fmla="*/ 1236459 h 3968528"/>
                <a:gd name="connsiteX69" fmla="*/ 5728329 w 6034605"/>
                <a:gd name="connsiteY69" fmla="*/ 1144881 h 3968528"/>
                <a:gd name="connsiteX70" fmla="*/ 5660423 w 6034605"/>
                <a:gd name="connsiteY70" fmla="*/ 1223526 h 3968528"/>
                <a:gd name="connsiteX71" fmla="*/ 5679614 w 6034605"/>
                <a:gd name="connsiteY71" fmla="*/ 1261546 h 3968528"/>
                <a:gd name="connsiteX72" fmla="*/ 5783906 w 6034605"/>
                <a:gd name="connsiteY72" fmla="*/ 1213890 h 3968528"/>
                <a:gd name="connsiteX73" fmla="*/ 5739879 w 6034605"/>
                <a:gd name="connsiteY73" fmla="*/ 1269966 h 3968528"/>
                <a:gd name="connsiteX74" fmla="*/ 5753079 w 6034605"/>
                <a:gd name="connsiteY74" fmla="*/ 1321180 h 3968528"/>
                <a:gd name="connsiteX75" fmla="*/ 5807179 w 6034605"/>
                <a:gd name="connsiteY75" fmla="*/ 1298785 h 3968528"/>
                <a:gd name="connsiteX76" fmla="*/ 5756638 w 6034605"/>
                <a:gd name="connsiteY76" fmla="*/ 1503469 h 3968528"/>
                <a:gd name="connsiteX77" fmla="*/ 5675967 w 6034605"/>
                <a:gd name="connsiteY77" fmla="*/ 1589752 h 3968528"/>
                <a:gd name="connsiteX78" fmla="*/ 5122724 w 6034605"/>
                <a:gd name="connsiteY78" fmla="*/ 1791050 h 3968528"/>
                <a:gd name="connsiteX79" fmla="*/ 4909712 w 6034605"/>
                <a:gd name="connsiteY79" fmla="*/ 1882194 h 3968528"/>
                <a:gd name="connsiteX80" fmla="*/ 5006796 w 6034605"/>
                <a:gd name="connsiteY80" fmla="*/ 2254236 h 3968528"/>
                <a:gd name="connsiteX81" fmla="*/ 5060636 w 6034605"/>
                <a:gd name="connsiteY81" fmla="*/ 2365693 h 3968528"/>
                <a:gd name="connsiteX82" fmla="*/ 5078698 w 6034605"/>
                <a:gd name="connsiteY82" fmla="*/ 2350415 h 3968528"/>
                <a:gd name="connsiteX83" fmla="*/ 5057509 w 6034605"/>
                <a:gd name="connsiteY83" fmla="*/ 2346249 h 3968528"/>
                <a:gd name="connsiteX84" fmla="*/ 5084516 w 6034605"/>
                <a:gd name="connsiteY84" fmla="*/ 2230105 h 3968528"/>
                <a:gd name="connsiteX85" fmla="*/ 5166838 w 6034605"/>
                <a:gd name="connsiteY85" fmla="*/ 2156061 h 3968528"/>
                <a:gd name="connsiteX86" fmla="*/ 5378635 w 6034605"/>
                <a:gd name="connsiteY86" fmla="*/ 2067087 h 3968528"/>
                <a:gd name="connsiteX87" fmla="*/ 5490568 w 6034605"/>
                <a:gd name="connsiteY87" fmla="*/ 2082451 h 3968528"/>
                <a:gd name="connsiteX88" fmla="*/ 5520267 w 6034605"/>
                <a:gd name="connsiteY88" fmla="*/ 2069604 h 3968528"/>
                <a:gd name="connsiteX89" fmla="*/ 5520528 w 6034605"/>
                <a:gd name="connsiteY89" fmla="*/ 2130020 h 3968528"/>
                <a:gd name="connsiteX90" fmla="*/ 5536592 w 6034605"/>
                <a:gd name="connsiteY90" fmla="*/ 2147468 h 3968528"/>
                <a:gd name="connsiteX91" fmla="*/ 5576104 w 6034605"/>
                <a:gd name="connsiteY91" fmla="*/ 2111270 h 3968528"/>
                <a:gd name="connsiteX92" fmla="*/ 5605715 w 6034605"/>
                <a:gd name="connsiteY92" fmla="*/ 2241823 h 3968528"/>
                <a:gd name="connsiteX93" fmla="*/ 5563338 w 6034605"/>
                <a:gd name="connsiteY93" fmla="*/ 2319252 h 3968528"/>
                <a:gd name="connsiteX94" fmla="*/ 5540847 w 6034605"/>
                <a:gd name="connsiteY94" fmla="*/ 2364130 h 3968528"/>
                <a:gd name="connsiteX95" fmla="*/ 5439074 w 6034605"/>
                <a:gd name="connsiteY95" fmla="*/ 2406491 h 3968528"/>
                <a:gd name="connsiteX96" fmla="*/ 5433777 w 6034605"/>
                <a:gd name="connsiteY96" fmla="*/ 2418470 h 3968528"/>
                <a:gd name="connsiteX97" fmla="*/ 5342250 w 6034605"/>
                <a:gd name="connsiteY97" fmla="*/ 2461611 h 3968528"/>
                <a:gd name="connsiteX98" fmla="*/ 5160412 w 6034605"/>
                <a:gd name="connsiteY98" fmla="*/ 2621938 h 3968528"/>
                <a:gd name="connsiteX99" fmla="*/ 5332698 w 6034605"/>
                <a:gd name="connsiteY99" fmla="*/ 2918287 h 3968528"/>
                <a:gd name="connsiteX100" fmla="*/ 5482145 w 6034605"/>
                <a:gd name="connsiteY100" fmla="*/ 3125401 h 3968528"/>
                <a:gd name="connsiteX101" fmla="*/ 5616310 w 6034605"/>
                <a:gd name="connsiteY101" fmla="*/ 3241719 h 3968528"/>
                <a:gd name="connsiteX102" fmla="*/ 5681003 w 6034605"/>
                <a:gd name="connsiteY102" fmla="*/ 3069760 h 3968528"/>
                <a:gd name="connsiteX103" fmla="*/ 5701758 w 6034605"/>
                <a:gd name="connsiteY103" fmla="*/ 3066635 h 3968528"/>
                <a:gd name="connsiteX104" fmla="*/ 5719646 w 6034605"/>
                <a:gd name="connsiteY104" fmla="*/ 3263420 h 3968528"/>
                <a:gd name="connsiteX105" fmla="*/ 5740313 w 6034605"/>
                <a:gd name="connsiteY105" fmla="*/ 3124012 h 3968528"/>
                <a:gd name="connsiteX106" fmla="*/ 5730848 w 6034605"/>
                <a:gd name="connsiteY106" fmla="*/ 2881656 h 3968528"/>
                <a:gd name="connsiteX107" fmla="*/ 5739966 w 6034605"/>
                <a:gd name="connsiteY107" fmla="*/ 2615688 h 3968528"/>
                <a:gd name="connsiteX108" fmla="*/ 5795282 w 6034605"/>
                <a:gd name="connsiteY108" fmla="*/ 3253524 h 3968528"/>
                <a:gd name="connsiteX109" fmla="*/ 5800666 w 6034605"/>
                <a:gd name="connsiteY109" fmla="*/ 3356300 h 3968528"/>
                <a:gd name="connsiteX110" fmla="*/ 5812389 w 6034605"/>
                <a:gd name="connsiteY110" fmla="*/ 3271405 h 3968528"/>
                <a:gd name="connsiteX111" fmla="*/ 5826456 w 6034605"/>
                <a:gd name="connsiteY111" fmla="*/ 2922193 h 3968528"/>
                <a:gd name="connsiteX112" fmla="*/ 5887677 w 6034605"/>
                <a:gd name="connsiteY112" fmla="*/ 3383469 h 3968528"/>
                <a:gd name="connsiteX113" fmla="*/ 5906868 w 6034605"/>
                <a:gd name="connsiteY113" fmla="*/ 3354477 h 3968528"/>
                <a:gd name="connsiteX114" fmla="*/ 5925538 w 6034605"/>
                <a:gd name="connsiteY114" fmla="*/ 3428260 h 3968528"/>
                <a:gd name="connsiteX115" fmla="*/ 6008641 w 6034605"/>
                <a:gd name="connsiteY115" fmla="*/ 3595618 h 3968528"/>
                <a:gd name="connsiteX116" fmla="*/ 6034606 w 6034605"/>
                <a:gd name="connsiteY116" fmla="*/ 3690148 h 3968528"/>
                <a:gd name="connsiteX117" fmla="*/ 6022275 w 6034605"/>
                <a:gd name="connsiteY117" fmla="*/ 3725564 h 3968528"/>
                <a:gd name="connsiteX118" fmla="*/ 6034432 w 6034605"/>
                <a:gd name="connsiteY118" fmla="*/ 3771744 h 3968528"/>
                <a:gd name="connsiteX119" fmla="*/ 5969999 w 6034605"/>
                <a:gd name="connsiteY119" fmla="*/ 3871134 h 3968528"/>
                <a:gd name="connsiteX120" fmla="*/ 5856762 w 6034605"/>
                <a:gd name="connsiteY120" fmla="*/ 3968529 h 3968528"/>
                <a:gd name="connsiteX121" fmla="*/ 5802750 w 6034605"/>
                <a:gd name="connsiteY121" fmla="*/ 3942661 h 3968528"/>
                <a:gd name="connsiteX122" fmla="*/ 5741268 w 6034605"/>
                <a:gd name="connsiteY122" fmla="*/ 3950039 h 3968528"/>
                <a:gd name="connsiteX123" fmla="*/ 5388361 w 6034605"/>
                <a:gd name="connsiteY123" fmla="*/ 3627476 h 3968528"/>
                <a:gd name="connsiteX124" fmla="*/ 5127674 w 6034605"/>
                <a:gd name="connsiteY124" fmla="*/ 3217500 h 3968528"/>
                <a:gd name="connsiteX125" fmla="*/ 4928122 w 6034605"/>
                <a:gd name="connsiteY125" fmla="*/ 2856049 h 3968528"/>
                <a:gd name="connsiteX126" fmla="*/ 4736384 w 6034605"/>
                <a:gd name="connsiteY126" fmla="*/ 3095975 h 3968528"/>
                <a:gd name="connsiteX127" fmla="*/ 4676032 w 6034605"/>
                <a:gd name="connsiteY127" fmla="*/ 3255260 h 3968528"/>
                <a:gd name="connsiteX128" fmla="*/ 4529016 w 6034605"/>
                <a:gd name="connsiteY128" fmla="*/ 3301266 h 3968528"/>
                <a:gd name="connsiteX129" fmla="*/ 4307666 w 6034605"/>
                <a:gd name="connsiteY129" fmla="*/ 3187727 h 3968528"/>
                <a:gd name="connsiteX130" fmla="*/ 4281789 w 6034605"/>
                <a:gd name="connsiteY130" fmla="*/ 3127224 h 3968528"/>
                <a:gd name="connsiteX131" fmla="*/ 4118100 w 6034605"/>
                <a:gd name="connsiteY131" fmla="*/ 3078267 h 3968528"/>
                <a:gd name="connsiteX132" fmla="*/ 4240802 w 6034605"/>
                <a:gd name="connsiteY132" fmla="*/ 3077485 h 3968528"/>
                <a:gd name="connsiteX133" fmla="*/ 4262858 w 6034605"/>
                <a:gd name="connsiteY133" fmla="*/ 3067069 h 3968528"/>
                <a:gd name="connsiteX134" fmla="*/ 4015197 w 6034605"/>
                <a:gd name="connsiteY134" fmla="*/ 3007434 h 3968528"/>
                <a:gd name="connsiteX135" fmla="*/ 4347091 w 6034605"/>
                <a:gd name="connsiteY135" fmla="*/ 2976880 h 3968528"/>
                <a:gd name="connsiteX136" fmla="*/ 4576169 w 6034605"/>
                <a:gd name="connsiteY136" fmla="*/ 2807351 h 3968528"/>
                <a:gd name="connsiteX137" fmla="*/ 4832166 w 6034605"/>
                <a:gd name="connsiteY137" fmla="*/ 2588432 h 3968528"/>
                <a:gd name="connsiteX138" fmla="*/ 4751147 w 6034605"/>
                <a:gd name="connsiteY138" fmla="*/ 2328975 h 3968528"/>
                <a:gd name="connsiteX139" fmla="*/ 4654322 w 6034605"/>
                <a:gd name="connsiteY139" fmla="*/ 2001550 h 3968528"/>
                <a:gd name="connsiteX140" fmla="*/ 4524066 w 6034605"/>
                <a:gd name="connsiteY140" fmla="*/ 2071080 h 3968528"/>
                <a:gd name="connsiteX141" fmla="*/ 4395720 w 6034605"/>
                <a:gd name="connsiteY141" fmla="*/ 2192866 h 3968528"/>
                <a:gd name="connsiteX142" fmla="*/ 4276579 w 6034605"/>
                <a:gd name="connsiteY142" fmla="*/ 2229497 h 3968528"/>
                <a:gd name="connsiteX143" fmla="*/ 4059919 w 6034605"/>
                <a:gd name="connsiteY143" fmla="*/ 2152502 h 3968528"/>
                <a:gd name="connsiteX144" fmla="*/ 4005645 w 6034605"/>
                <a:gd name="connsiteY144" fmla="*/ 2140002 h 3968528"/>
                <a:gd name="connsiteX145" fmla="*/ 4067300 w 6034605"/>
                <a:gd name="connsiteY145" fmla="*/ 2203716 h 3968528"/>
                <a:gd name="connsiteX146" fmla="*/ 4008163 w 6034605"/>
                <a:gd name="connsiteY146" fmla="*/ 2333228 h 3968528"/>
                <a:gd name="connsiteX147" fmla="*/ 4010942 w 6034605"/>
                <a:gd name="connsiteY147" fmla="*/ 2479666 h 3968528"/>
                <a:gd name="connsiteX148" fmla="*/ 3911253 w 6034605"/>
                <a:gd name="connsiteY148" fmla="*/ 2652840 h 3968528"/>
                <a:gd name="connsiteX149" fmla="*/ 3828409 w 6034605"/>
                <a:gd name="connsiteY149" fmla="*/ 2710912 h 3968528"/>
                <a:gd name="connsiteX150" fmla="*/ 3730544 w 6034605"/>
                <a:gd name="connsiteY150" fmla="*/ 2889642 h 3968528"/>
                <a:gd name="connsiteX151" fmla="*/ 3531512 w 6034605"/>
                <a:gd name="connsiteY151" fmla="*/ 3315589 h 3968528"/>
                <a:gd name="connsiteX152" fmla="*/ 3423052 w 6034605"/>
                <a:gd name="connsiteY152" fmla="*/ 3681381 h 3968528"/>
                <a:gd name="connsiteX153" fmla="*/ 3385017 w 6034605"/>
                <a:gd name="connsiteY153" fmla="*/ 3703082 h 3968528"/>
                <a:gd name="connsiteX154" fmla="*/ 3353929 w 6034605"/>
                <a:gd name="connsiteY154" fmla="*/ 3764192 h 3968528"/>
                <a:gd name="connsiteX155" fmla="*/ 3293490 w 6034605"/>
                <a:gd name="connsiteY155" fmla="*/ 3712283 h 3968528"/>
                <a:gd name="connsiteX156" fmla="*/ 3235482 w 6034605"/>
                <a:gd name="connsiteY156" fmla="*/ 3725477 h 3968528"/>
                <a:gd name="connsiteX157" fmla="*/ 3098626 w 6034605"/>
                <a:gd name="connsiteY157" fmla="*/ 3614455 h 3968528"/>
                <a:gd name="connsiteX158" fmla="*/ 3001629 w 6034605"/>
                <a:gd name="connsiteY158" fmla="*/ 3349789 h 3968528"/>
                <a:gd name="connsiteX159" fmla="*/ 2743547 w 6034605"/>
                <a:gd name="connsiteY159" fmla="*/ 3372098 h 3968528"/>
                <a:gd name="connsiteX160" fmla="*/ 2510215 w 6034605"/>
                <a:gd name="connsiteY160" fmla="*/ 3511679 h 3968528"/>
                <a:gd name="connsiteX161" fmla="*/ 2471919 w 6034605"/>
                <a:gd name="connsiteY161" fmla="*/ 3503867 h 3968528"/>
                <a:gd name="connsiteX162" fmla="*/ 2268024 w 6034605"/>
                <a:gd name="connsiteY162" fmla="*/ 3333036 h 3968528"/>
                <a:gd name="connsiteX163" fmla="*/ 2175022 w 6034605"/>
                <a:gd name="connsiteY163" fmla="*/ 3277482 h 3968528"/>
                <a:gd name="connsiteX164" fmla="*/ 2212362 w 6034605"/>
                <a:gd name="connsiteY164" fmla="*/ 3180348 h 3968528"/>
                <a:gd name="connsiteX165" fmla="*/ 2117448 w 6034605"/>
                <a:gd name="connsiteY165" fmla="*/ 2920283 h 3968528"/>
                <a:gd name="connsiteX166" fmla="*/ 2043636 w 6034605"/>
                <a:gd name="connsiteY166" fmla="*/ 2829052 h 3968528"/>
                <a:gd name="connsiteX167" fmla="*/ 1835660 w 6034605"/>
                <a:gd name="connsiteY167" fmla="*/ 2514909 h 3968528"/>
                <a:gd name="connsiteX168" fmla="*/ 1909646 w 6034605"/>
                <a:gd name="connsiteY168" fmla="*/ 2399199 h 3968528"/>
                <a:gd name="connsiteX169" fmla="*/ 1954020 w 6034605"/>
                <a:gd name="connsiteY169" fmla="*/ 2296076 h 3968528"/>
                <a:gd name="connsiteX170" fmla="*/ 1906085 w 6034605"/>
                <a:gd name="connsiteY170" fmla="*/ 2302413 h 3968528"/>
                <a:gd name="connsiteX171" fmla="*/ 1706359 w 6034605"/>
                <a:gd name="connsiteY171" fmla="*/ 2287396 h 3968528"/>
                <a:gd name="connsiteX172" fmla="*/ 1486139 w 6034605"/>
                <a:gd name="connsiteY172" fmla="*/ 2314044 h 3968528"/>
                <a:gd name="connsiteX173" fmla="*/ 1366998 w 6034605"/>
                <a:gd name="connsiteY173" fmla="*/ 2331058 h 3968528"/>
                <a:gd name="connsiteX174" fmla="*/ 1318455 w 6034605"/>
                <a:gd name="connsiteY174" fmla="*/ 2532877 h 3968528"/>
                <a:gd name="connsiteX175" fmla="*/ 1318716 w 6034605"/>
                <a:gd name="connsiteY175" fmla="*/ 2862819 h 3968528"/>
                <a:gd name="connsiteX176" fmla="*/ 1362569 w 6034605"/>
                <a:gd name="connsiteY176" fmla="*/ 3097103 h 3968528"/>
                <a:gd name="connsiteX177" fmla="*/ 1276600 w 6034605"/>
                <a:gd name="connsiteY177" fmla="*/ 3258645 h 3968528"/>
                <a:gd name="connsiteX178" fmla="*/ 1142088 w 6034605"/>
                <a:gd name="connsiteY178" fmla="*/ 3365762 h 3968528"/>
                <a:gd name="connsiteX179" fmla="*/ 967458 w 6034605"/>
                <a:gd name="connsiteY179" fmla="*/ 3236337 h 3968528"/>
                <a:gd name="connsiteX180" fmla="*/ 649198 w 6034605"/>
                <a:gd name="connsiteY180" fmla="*/ 3127485 h 3968528"/>
                <a:gd name="connsiteX181" fmla="*/ 913358 w 6034605"/>
                <a:gd name="connsiteY181" fmla="*/ 3123665 h 3968528"/>
                <a:gd name="connsiteX182" fmla="*/ 919957 w 6034605"/>
                <a:gd name="connsiteY182" fmla="*/ 3106912 h 3968528"/>
                <a:gd name="connsiteX183" fmla="*/ 489503 w 6034605"/>
                <a:gd name="connsiteY183" fmla="*/ 3076444 h 3968528"/>
                <a:gd name="connsiteX184" fmla="*/ 628964 w 6034605"/>
                <a:gd name="connsiteY184" fmla="*/ 3067503 h 3968528"/>
                <a:gd name="connsiteX185" fmla="*/ 930812 w 6034605"/>
                <a:gd name="connsiteY185" fmla="*/ 3049448 h 3968528"/>
                <a:gd name="connsiteX186" fmla="*/ 917439 w 6034605"/>
                <a:gd name="connsiteY186" fmla="*/ 3029917 h 3968528"/>
                <a:gd name="connsiteX187" fmla="*/ 724747 w 6034605"/>
                <a:gd name="connsiteY187" fmla="*/ 3037208 h 3968528"/>
                <a:gd name="connsiteX188" fmla="*/ 977531 w 6034605"/>
                <a:gd name="connsiteY188" fmla="*/ 2920717 h 3968528"/>
                <a:gd name="connsiteX189" fmla="*/ 990817 w 6034605"/>
                <a:gd name="connsiteY189" fmla="*/ 2776883 h 3968528"/>
                <a:gd name="connsiteX190" fmla="*/ 995419 w 6034605"/>
                <a:gd name="connsiteY190" fmla="*/ 2517166 h 3968528"/>
                <a:gd name="connsiteX191" fmla="*/ 972929 w 6034605"/>
                <a:gd name="connsiteY191" fmla="*/ 2400848 h 3968528"/>
                <a:gd name="connsiteX192" fmla="*/ 952087 w 6034605"/>
                <a:gd name="connsiteY192" fmla="*/ 2415258 h 3968528"/>
                <a:gd name="connsiteX193" fmla="*/ 777891 w 6034605"/>
                <a:gd name="connsiteY193" fmla="*/ 2475586 h 3968528"/>
                <a:gd name="connsiteX194" fmla="*/ 752622 w 6034605"/>
                <a:gd name="connsiteY194" fmla="*/ 2469857 h 3968528"/>
                <a:gd name="connsiteX195" fmla="*/ 643554 w 6034605"/>
                <a:gd name="connsiteY195" fmla="*/ 2532356 h 3968528"/>
                <a:gd name="connsiteX196" fmla="*/ 515207 w 6034605"/>
                <a:gd name="connsiteY196" fmla="*/ 2549370 h 3968528"/>
                <a:gd name="connsiteX197" fmla="*/ 518247 w 6034605"/>
                <a:gd name="connsiteY197" fmla="*/ 2654576 h 3968528"/>
                <a:gd name="connsiteX198" fmla="*/ 533878 w 6034605"/>
                <a:gd name="connsiteY198" fmla="*/ 2815511 h 3968528"/>
                <a:gd name="connsiteX199" fmla="*/ 476044 w 6034605"/>
                <a:gd name="connsiteY199" fmla="*/ 2927835 h 3968528"/>
                <a:gd name="connsiteX200" fmla="*/ 429412 w 6034605"/>
                <a:gd name="connsiteY200" fmla="*/ 2943894 h 3968528"/>
                <a:gd name="connsiteX201" fmla="*/ 330851 w 6034605"/>
                <a:gd name="connsiteY201" fmla="*/ 2918113 h 3968528"/>
                <a:gd name="connsiteX202" fmla="*/ 246445 w 6034605"/>
                <a:gd name="connsiteY202" fmla="*/ 2943807 h 3968528"/>
                <a:gd name="connsiteX203" fmla="*/ 281701 w 6034605"/>
                <a:gd name="connsiteY203" fmla="*/ 2905266 h 3968528"/>
                <a:gd name="connsiteX204" fmla="*/ 268762 w 6034605"/>
                <a:gd name="connsiteY204" fmla="*/ 2879572 h 3968528"/>
                <a:gd name="connsiteX205" fmla="*/ 112802 w 6034605"/>
                <a:gd name="connsiteY205" fmla="*/ 2981480 h 3968528"/>
                <a:gd name="connsiteX206" fmla="*/ 90832 w 6034605"/>
                <a:gd name="connsiteY206" fmla="*/ 2993980 h 3968528"/>
                <a:gd name="connsiteX207" fmla="*/ 220741 w 6034605"/>
                <a:gd name="connsiteY207" fmla="*/ 2820719 h 3968528"/>
                <a:gd name="connsiteX208" fmla="*/ 119749 w 6034605"/>
                <a:gd name="connsiteY208" fmla="*/ 2873670 h 3968528"/>
                <a:gd name="connsiteX209" fmla="*/ 194082 w 6034605"/>
                <a:gd name="connsiteY209" fmla="*/ 2749019 h 3968528"/>
                <a:gd name="connsiteX210" fmla="*/ 218310 w 6034605"/>
                <a:gd name="connsiteY210" fmla="*/ 2515256 h 3968528"/>
                <a:gd name="connsiteX211" fmla="*/ 149274 w 6034605"/>
                <a:gd name="connsiteY211" fmla="*/ 1894955 h 3968528"/>
                <a:gd name="connsiteX212" fmla="*/ 94132 w 6034605"/>
                <a:gd name="connsiteY212" fmla="*/ 1666486 h 3968528"/>
                <a:gd name="connsiteX213" fmla="*/ 0 w 6034605"/>
                <a:gd name="connsiteY213" fmla="*/ 1515795 h 3968528"/>
                <a:gd name="connsiteX214" fmla="*/ 4168 w 6034605"/>
                <a:gd name="connsiteY214" fmla="*/ 1378037 h 3968528"/>
                <a:gd name="connsiteX215" fmla="*/ 68689 w 6034605"/>
                <a:gd name="connsiteY215" fmla="*/ 1261112 h 3968528"/>
                <a:gd name="connsiteX216" fmla="*/ 149187 w 6034605"/>
                <a:gd name="connsiteY216" fmla="*/ 1177780 h 3968528"/>
                <a:gd name="connsiteX217" fmla="*/ 110631 w 6034605"/>
                <a:gd name="connsiteY217" fmla="*/ 1070056 h 3968528"/>
                <a:gd name="connsiteX218" fmla="*/ 195819 w 6034605"/>
                <a:gd name="connsiteY218" fmla="*/ 1161287 h 3968528"/>
                <a:gd name="connsiteX219" fmla="*/ 221870 w 6034605"/>
                <a:gd name="connsiteY219" fmla="*/ 1141669 h 3968528"/>
                <a:gd name="connsiteX220" fmla="*/ 127130 w 6034605"/>
                <a:gd name="connsiteY220" fmla="*/ 954780 h 3968528"/>
                <a:gd name="connsiteX221" fmla="*/ 266157 w 6034605"/>
                <a:gd name="connsiteY221" fmla="*/ 1077261 h 3968528"/>
                <a:gd name="connsiteX222" fmla="*/ 281007 w 6034605"/>
                <a:gd name="connsiteY222" fmla="*/ 1026394 h 3968528"/>
                <a:gd name="connsiteX223" fmla="*/ 148232 w 6034605"/>
                <a:gd name="connsiteY223" fmla="*/ 792717 h 3968528"/>
                <a:gd name="connsiteX224" fmla="*/ 373488 w 6034605"/>
                <a:gd name="connsiteY224" fmla="*/ 1021272 h 3968528"/>
                <a:gd name="connsiteX225" fmla="*/ 414041 w 6034605"/>
                <a:gd name="connsiteY225" fmla="*/ 1016151 h 3968528"/>
                <a:gd name="connsiteX226" fmla="*/ 404924 w 6034605"/>
                <a:gd name="connsiteY226" fmla="*/ 1084986 h 3968528"/>
                <a:gd name="connsiteX227" fmla="*/ 567050 w 6034605"/>
                <a:gd name="connsiteY227" fmla="*/ 1282986 h 3968528"/>
                <a:gd name="connsiteX228" fmla="*/ 543169 w 6034605"/>
                <a:gd name="connsiteY228" fmla="*/ 1529423 h 3968528"/>
                <a:gd name="connsiteX229" fmla="*/ 645464 w 6034605"/>
                <a:gd name="connsiteY229" fmla="*/ 1497392 h 3968528"/>
                <a:gd name="connsiteX230" fmla="*/ 724052 w 6034605"/>
                <a:gd name="connsiteY230" fmla="*/ 1502687 h 3968528"/>
                <a:gd name="connsiteX231" fmla="*/ 973797 w 6034605"/>
                <a:gd name="connsiteY231" fmla="*/ 1445049 h 3968528"/>
                <a:gd name="connsiteX232" fmla="*/ 969368 w 6034605"/>
                <a:gd name="connsiteY232" fmla="*/ 1334461 h 3968528"/>
                <a:gd name="connsiteX233" fmla="*/ 924560 w 6034605"/>
                <a:gd name="connsiteY233" fmla="*/ 1118232 h 3968528"/>
                <a:gd name="connsiteX234" fmla="*/ 905977 w 6034605"/>
                <a:gd name="connsiteY234" fmla="*/ 1058077 h 3968528"/>
                <a:gd name="connsiteX235" fmla="*/ 832599 w 6034605"/>
                <a:gd name="connsiteY235" fmla="*/ 976481 h 3968528"/>
                <a:gd name="connsiteX236" fmla="*/ 798646 w 6034605"/>
                <a:gd name="connsiteY236" fmla="*/ 832474 h 3968528"/>
                <a:gd name="connsiteX237" fmla="*/ 845451 w 6034605"/>
                <a:gd name="connsiteY237" fmla="*/ 741243 h 3968528"/>
                <a:gd name="connsiteX238" fmla="*/ 764518 w 6034605"/>
                <a:gd name="connsiteY238" fmla="*/ 664247 h 3968528"/>
                <a:gd name="connsiteX239" fmla="*/ 891735 w 6034605"/>
                <a:gd name="connsiteY239" fmla="*/ 706347 h 3968528"/>
                <a:gd name="connsiteX240" fmla="*/ 952000 w 6034605"/>
                <a:gd name="connsiteY240" fmla="*/ 667199 h 3968528"/>
                <a:gd name="connsiteX241" fmla="*/ 901375 w 6034605"/>
                <a:gd name="connsiteY241" fmla="*/ 624318 h 3968528"/>
                <a:gd name="connsiteX242" fmla="*/ 1027636 w 6034605"/>
                <a:gd name="connsiteY242" fmla="*/ 561906 h 3968528"/>
                <a:gd name="connsiteX243" fmla="*/ 1114127 w 6034605"/>
                <a:gd name="connsiteY243" fmla="*/ 563642 h 3968528"/>
                <a:gd name="connsiteX244" fmla="*/ 1261577 w 6034605"/>
                <a:gd name="connsiteY244" fmla="*/ 635515 h 3968528"/>
                <a:gd name="connsiteX245" fmla="*/ 1357358 w 6034605"/>
                <a:gd name="connsiteY245" fmla="*/ 856084 h 3968528"/>
                <a:gd name="connsiteX246" fmla="*/ 1253501 w 6034605"/>
                <a:gd name="connsiteY246" fmla="*/ 1014588 h 3968528"/>
                <a:gd name="connsiteX247" fmla="*/ 1188807 w 6034605"/>
                <a:gd name="connsiteY247" fmla="*/ 1409286 h 3968528"/>
                <a:gd name="connsiteX248" fmla="*/ 1575842 w 6034605"/>
                <a:gd name="connsiteY248" fmla="*/ 1317534 h 3968528"/>
                <a:gd name="connsiteX249" fmla="*/ 1774440 w 6034605"/>
                <a:gd name="connsiteY249" fmla="*/ 1261112 h 3968528"/>
                <a:gd name="connsiteX250" fmla="*/ 2006991 w 6034605"/>
                <a:gd name="connsiteY250" fmla="*/ 1230557 h 3968528"/>
                <a:gd name="connsiteX251" fmla="*/ 1958362 w 6034605"/>
                <a:gd name="connsiteY251" fmla="*/ 1289844 h 3968528"/>
                <a:gd name="connsiteX252" fmla="*/ 2168943 w 6034605"/>
                <a:gd name="connsiteY252" fmla="*/ 1259636 h 3968528"/>
                <a:gd name="connsiteX253" fmla="*/ 2074377 w 6034605"/>
                <a:gd name="connsiteY253" fmla="*/ 1303125 h 3968528"/>
                <a:gd name="connsiteX254" fmla="*/ 2050323 w 6034605"/>
                <a:gd name="connsiteY254" fmla="*/ 1367794 h 3968528"/>
                <a:gd name="connsiteX255" fmla="*/ 2133687 w 6034605"/>
                <a:gd name="connsiteY255" fmla="*/ 1349912 h 3968528"/>
                <a:gd name="connsiteX256" fmla="*/ 2038079 w 6034605"/>
                <a:gd name="connsiteY256" fmla="*/ 1478816 h 3968528"/>
                <a:gd name="connsiteX257" fmla="*/ 1898444 w 6034605"/>
                <a:gd name="connsiteY257" fmla="*/ 1529423 h 3968528"/>
                <a:gd name="connsiteX258" fmla="*/ 1758635 w 6034605"/>
                <a:gd name="connsiteY258" fmla="*/ 1523607 h 3968528"/>
                <a:gd name="connsiteX259" fmla="*/ 1093546 w 6034605"/>
                <a:gd name="connsiteY259" fmla="*/ 1641226 h 3968528"/>
                <a:gd name="connsiteX260" fmla="*/ 880620 w 6034605"/>
                <a:gd name="connsiteY260" fmla="*/ 1687580 h 3968528"/>
                <a:gd name="connsiteX261" fmla="*/ 576168 w 6034605"/>
                <a:gd name="connsiteY261" fmla="*/ 1811883 h 3968528"/>
                <a:gd name="connsiteX262" fmla="*/ 501835 w 6034605"/>
                <a:gd name="connsiteY262" fmla="*/ 1811796 h 3968528"/>
                <a:gd name="connsiteX263" fmla="*/ 509824 w 6034605"/>
                <a:gd name="connsiteY263" fmla="*/ 2168648 h 3968528"/>
                <a:gd name="connsiteX264" fmla="*/ 501140 w 6034605"/>
                <a:gd name="connsiteY264" fmla="*/ 2235226 h 3968528"/>
                <a:gd name="connsiteX265" fmla="*/ 596227 w 6034605"/>
                <a:gd name="connsiteY265" fmla="*/ 2238351 h 3968528"/>
                <a:gd name="connsiteX266" fmla="*/ 610903 w 6034605"/>
                <a:gd name="connsiteY266" fmla="*/ 2223161 h 3968528"/>
                <a:gd name="connsiteX267" fmla="*/ 733517 w 6034605"/>
                <a:gd name="connsiteY267" fmla="*/ 2212397 h 3968528"/>
                <a:gd name="connsiteX268" fmla="*/ 830255 w 6034605"/>
                <a:gd name="connsiteY268" fmla="*/ 2185488 h 3968528"/>
                <a:gd name="connsiteX269" fmla="*/ 872978 w 6034605"/>
                <a:gd name="connsiteY269" fmla="*/ 2193300 h 3968528"/>
                <a:gd name="connsiteX270" fmla="*/ 1002627 w 6034605"/>
                <a:gd name="connsiteY270" fmla="*/ 2161530 h 3968528"/>
                <a:gd name="connsiteX271" fmla="*/ 1120900 w 6034605"/>
                <a:gd name="connsiteY271" fmla="*/ 2139481 h 3968528"/>
                <a:gd name="connsiteX272" fmla="*/ 1155027 w 6034605"/>
                <a:gd name="connsiteY272" fmla="*/ 2140697 h 3968528"/>
                <a:gd name="connsiteX273" fmla="*/ 1556825 w 6034605"/>
                <a:gd name="connsiteY273" fmla="*/ 2068910 h 3968528"/>
                <a:gd name="connsiteX274" fmla="*/ 1641057 w 6034605"/>
                <a:gd name="connsiteY274" fmla="*/ 2033754 h 3968528"/>
                <a:gd name="connsiteX275" fmla="*/ 1848773 w 6034605"/>
                <a:gd name="connsiteY275" fmla="*/ 1986272 h 3968528"/>
                <a:gd name="connsiteX276" fmla="*/ 1857543 w 6034605"/>
                <a:gd name="connsiteY276" fmla="*/ 2003286 h 3968528"/>
                <a:gd name="connsiteX277" fmla="*/ 2057357 w 6034605"/>
                <a:gd name="connsiteY277" fmla="*/ 1965873 h 3968528"/>
                <a:gd name="connsiteX278" fmla="*/ 1990926 w 6034605"/>
                <a:gd name="connsiteY278" fmla="*/ 2037226 h 3968528"/>
                <a:gd name="connsiteX279" fmla="*/ 2104162 w 6034605"/>
                <a:gd name="connsiteY279" fmla="*/ 2069691 h 3968528"/>
                <a:gd name="connsiteX280" fmla="*/ 2150012 w 6034605"/>
                <a:gd name="connsiteY280" fmla="*/ 2013182 h 3968528"/>
                <a:gd name="connsiteX281" fmla="*/ 2180840 w 6034605"/>
                <a:gd name="connsiteY281" fmla="*/ 1891482 h 3968528"/>
                <a:gd name="connsiteX282" fmla="*/ 2220003 w 6034605"/>
                <a:gd name="connsiteY282" fmla="*/ 2012140 h 3968528"/>
                <a:gd name="connsiteX283" fmla="*/ 2397673 w 6034605"/>
                <a:gd name="connsiteY283" fmla="*/ 2084448 h 3968528"/>
                <a:gd name="connsiteX284" fmla="*/ 2480082 w 6034605"/>
                <a:gd name="connsiteY284" fmla="*/ 2181929 h 3968528"/>
                <a:gd name="connsiteX285" fmla="*/ 2734690 w 6034605"/>
                <a:gd name="connsiteY285" fmla="*/ 2091566 h 3968528"/>
                <a:gd name="connsiteX286" fmla="*/ 2722359 w 6034605"/>
                <a:gd name="connsiteY286" fmla="*/ 1953460 h 3968528"/>
                <a:gd name="connsiteX287" fmla="*/ 2709420 w 6034605"/>
                <a:gd name="connsiteY287" fmla="*/ 1939138 h 3968528"/>
                <a:gd name="connsiteX288" fmla="*/ 2713849 w 6034605"/>
                <a:gd name="connsiteY288" fmla="*/ 1784540 h 3968528"/>
                <a:gd name="connsiteX289" fmla="*/ 2726267 w 6034605"/>
                <a:gd name="connsiteY289" fmla="*/ 1771172 h 3968528"/>
                <a:gd name="connsiteX290" fmla="*/ 2716194 w 6034605"/>
                <a:gd name="connsiteY290" fmla="*/ 1656244 h 3968528"/>
                <a:gd name="connsiteX291" fmla="*/ 2715152 w 6034605"/>
                <a:gd name="connsiteY291" fmla="*/ 1551645 h 3968528"/>
                <a:gd name="connsiteX292" fmla="*/ 2708031 w 6034605"/>
                <a:gd name="connsiteY292" fmla="*/ 1473521 h 3968528"/>
                <a:gd name="connsiteX293" fmla="*/ 2730522 w 6034605"/>
                <a:gd name="connsiteY293" fmla="*/ 1461629 h 3968528"/>
                <a:gd name="connsiteX294" fmla="*/ 2705947 w 6034605"/>
                <a:gd name="connsiteY294" fmla="*/ 1378124 h 3968528"/>
                <a:gd name="connsiteX295" fmla="*/ 2717583 w 6034605"/>
                <a:gd name="connsiteY295" fmla="*/ 1318750 h 3968528"/>
                <a:gd name="connsiteX296" fmla="*/ 2729653 w 6034605"/>
                <a:gd name="connsiteY296" fmla="*/ 1307986 h 3968528"/>
                <a:gd name="connsiteX297" fmla="*/ 2711591 w 6034605"/>
                <a:gd name="connsiteY297" fmla="*/ 1214411 h 3968528"/>
                <a:gd name="connsiteX298" fmla="*/ 2725746 w 6034605"/>
                <a:gd name="connsiteY298" fmla="*/ 1201043 h 3968528"/>
                <a:gd name="connsiteX299" fmla="*/ 2713415 w 6034605"/>
                <a:gd name="connsiteY299" fmla="*/ 1092104 h 3968528"/>
                <a:gd name="connsiteX300" fmla="*/ 2696394 w 6034605"/>
                <a:gd name="connsiteY300" fmla="*/ 1054345 h 3968528"/>
                <a:gd name="connsiteX301" fmla="*/ 2696829 w 6034605"/>
                <a:gd name="connsiteY301" fmla="*/ 946100 h 3968528"/>
                <a:gd name="connsiteX302" fmla="*/ 2703776 w 6034605"/>
                <a:gd name="connsiteY302" fmla="*/ 901309 h 3968528"/>
                <a:gd name="connsiteX303" fmla="*/ 2659228 w 6034605"/>
                <a:gd name="connsiteY303" fmla="*/ 571020 h 3968528"/>
                <a:gd name="connsiteX304" fmla="*/ 2658273 w 6034605"/>
                <a:gd name="connsiteY304" fmla="*/ 517983 h 3968528"/>
                <a:gd name="connsiteX305" fmla="*/ 2636650 w 6034605"/>
                <a:gd name="connsiteY305" fmla="*/ 512427 h 3968528"/>
                <a:gd name="connsiteX306" fmla="*/ 2558409 w 6034605"/>
                <a:gd name="connsiteY306" fmla="*/ 293942 h 3968528"/>
                <a:gd name="connsiteX307" fmla="*/ 2673730 w 6034605"/>
                <a:gd name="connsiteY307" fmla="*/ 97157 h 3968528"/>
                <a:gd name="connsiteX308" fmla="*/ 2826130 w 6034605"/>
                <a:gd name="connsiteY308" fmla="*/ 31620 h 3968528"/>
                <a:gd name="connsiteX309" fmla="*/ 2746239 w 6034605"/>
                <a:gd name="connsiteY309" fmla="*/ 2323766 h 3968528"/>
                <a:gd name="connsiteX310" fmla="*/ 2583853 w 6034605"/>
                <a:gd name="connsiteY310" fmla="*/ 2414476 h 3968528"/>
                <a:gd name="connsiteX311" fmla="*/ 2580466 w 6034605"/>
                <a:gd name="connsiteY311" fmla="*/ 2542165 h 3968528"/>
                <a:gd name="connsiteX312" fmla="*/ 2596965 w 6034605"/>
                <a:gd name="connsiteY312" fmla="*/ 3246406 h 3968528"/>
                <a:gd name="connsiteX313" fmla="*/ 2756313 w 6034605"/>
                <a:gd name="connsiteY313" fmla="*/ 3228958 h 3968528"/>
                <a:gd name="connsiteX314" fmla="*/ 3029417 w 6034605"/>
                <a:gd name="connsiteY314" fmla="*/ 3189202 h 3968528"/>
                <a:gd name="connsiteX315" fmla="*/ 3117991 w 6034605"/>
                <a:gd name="connsiteY315" fmla="*/ 2855180 h 3968528"/>
                <a:gd name="connsiteX316" fmla="*/ 3211862 w 6034605"/>
                <a:gd name="connsiteY316" fmla="*/ 2558484 h 3968528"/>
                <a:gd name="connsiteX317" fmla="*/ 3155592 w 6034605"/>
                <a:gd name="connsiteY317" fmla="*/ 2560220 h 3968528"/>
                <a:gd name="connsiteX318" fmla="*/ 3228102 w 6034605"/>
                <a:gd name="connsiteY318" fmla="*/ 2467427 h 3968528"/>
                <a:gd name="connsiteX319" fmla="*/ 3435730 w 6034605"/>
                <a:gd name="connsiteY319" fmla="*/ 2138874 h 3968528"/>
                <a:gd name="connsiteX320" fmla="*/ 2746239 w 6034605"/>
                <a:gd name="connsiteY320" fmla="*/ 2323766 h 396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</a:cxnLst>
              <a:rect l="l" t="t" r="r" b="b"/>
              <a:pathLst>
                <a:path w="6034605" h="3968528">
                  <a:moveTo>
                    <a:pt x="2826130" y="31620"/>
                  </a:moveTo>
                  <a:cubicBezTo>
                    <a:pt x="2868854" y="-5098"/>
                    <a:pt x="2930596" y="-5185"/>
                    <a:pt x="2982785" y="8009"/>
                  </a:cubicBezTo>
                  <a:cubicBezTo>
                    <a:pt x="3045221" y="56967"/>
                    <a:pt x="3092114" y="122504"/>
                    <a:pt x="3128412" y="192468"/>
                  </a:cubicBezTo>
                  <a:cubicBezTo>
                    <a:pt x="3172438" y="276234"/>
                    <a:pt x="3212210" y="363992"/>
                    <a:pt x="3230880" y="457307"/>
                  </a:cubicBezTo>
                  <a:cubicBezTo>
                    <a:pt x="3245729" y="518938"/>
                    <a:pt x="3224454" y="580482"/>
                    <a:pt x="3216899" y="641592"/>
                  </a:cubicBezTo>
                  <a:cubicBezTo>
                    <a:pt x="3217073" y="654352"/>
                    <a:pt x="3202310" y="657911"/>
                    <a:pt x="3194843" y="665463"/>
                  </a:cubicBezTo>
                  <a:cubicBezTo>
                    <a:pt x="3202224" y="692372"/>
                    <a:pt x="3189719" y="716938"/>
                    <a:pt x="3179472" y="740895"/>
                  </a:cubicBezTo>
                  <a:cubicBezTo>
                    <a:pt x="3169399" y="760860"/>
                    <a:pt x="3178430" y="783690"/>
                    <a:pt x="3171657" y="804523"/>
                  </a:cubicBezTo>
                  <a:cubicBezTo>
                    <a:pt x="3158544" y="855997"/>
                    <a:pt x="3151597" y="909469"/>
                    <a:pt x="3156808" y="962593"/>
                  </a:cubicBezTo>
                  <a:cubicBezTo>
                    <a:pt x="3160889" y="983339"/>
                    <a:pt x="3150903" y="1002523"/>
                    <a:pt x="3147777" y="1022488"/>
                  </a:cubicBezTo>
                  <a:cubicBezTo>
                    <a:pt x="3134924" y="1096445"/>
                    <a:pt x="3129801" y="1171270"/>
                    <a:pt x="3122854" y="1245921"/>
                  </a:cubicBezTo>
                  <a:cubicBezTo>
                    <a:pt x="3302261" y="1192103"/>
                    <a:pt x="3481407" y="1136982"/>
                    <a:pt x="3657600" y="1073094"/>
                  </a:cubicBezTo>
                  <a:cubicBezTo>
                    <a:pt x="3694419" y="1060247"/>
                    <a:pt x="3727939" y="1039762"/>
                    <a:pt x="3764497" y="1026220"/>
                  </a:cubicBezTo>
                  <a:cubicBezTo>
                    <a:pt x="3760329" y="1034206"/>
                    <a:pt x="3751905" y="1050004"/>
                    <a:pt x="3747737" y="1057990"/>
                  </a:cubicBezTo>
                  <a:cubicBezTo>
                    <a:pt x="3817121" y="1033512"/>
                    <a:pt x="3883812" y="999571"/>
                    <a:pt x="3955453" y="982211"/>
                  </a:cubicBezTo>
                  <a:cubicBezTo>
                    <a:pt x="3911774" y="1011029"/>
                    <a:pt x="3854635" y="1022922"/>
                    <a:pt x="3825544" y="1070317"/>
                  </a:cubicBezTo>
                  <a:cubicBezTo>
                    <a:pt x="3863926" y="1096184"/>
                    <a:pt x="3898748" y="1048616"/>
                    <a:pt x="3937825" y="1047661"/>
                  </a:cubicBezTo>
                  <a:cubicBezTo>
                    <a:pt x="3916116" y="1062504"/>
                    <a:pt x="3891714" y="1075612"/>
                    <a:pt x="3879557" y="1100177"/>
                  </a:cubicBezTo>
                  <a:cubicBezTo>
                    <a:pt x="3887286" y="1106167"/>
                    <a:pt x="3895101" y="1112243"/>
                    <a:pt x="3903090" y="1118319"/>
                  </a:cubicBezTo>
                  <a:cubicBezTo>
                    <a:pt x="3923410" y="1108944"/>
                    <a:pt x="3943817" y="1099396"/>
                    <a:pt x="3965439" y="1092972"/>
                  </a:cubicBezTo>
                  <a:cubicBezTo>
                    <a:pt x="3947551" y="1110767"/>
                    <a:pt x="3925841" y="1125264"/>
                    <a:pt x="3912729" y="1147225"/>
                  </a:cubicBezTo>
                  <a:cubicBezTo>
                    <a:pt x="3911861" y="1163544"/>
                    <a:pt x="3914379" y="1179776"/>
                    <a:pt x="3915508" y="1196009"/>
                  </a:cubicBezTo>
                  <a:cubicBezTo>
                    <a:pt x="3906737" y="1213022"/>
                    <a:pt x="3898487" y="1230210"/>
                    <a:pt x="3890585" y="1247570"/>
                  </a:cubicBezTo>
                  <a:cubicBezTo>
                    <a:pt x="3900311" y="1249220"/>
                    <a:pt x="3910124" y="1250782"/>
                    <a:pt x="3920023" y="1252518"/>
                  </a:cubicBezTo>
                  <a:cubicBezTo>
                    <a:pt x="3900485" y="1257292"/>
                    <a:pt x="3879991" y="1259723"/>
                    <a:pt x="3862450" y="1270053"/>
                  </a:cubicBezTo>
                  <a:cubicBezTo>
                    <a:pt x="3846472" y="1285417"/>
                    <a:pt x="3853072" y="1321267"/>
                    <a:pt x="3823720" y="1320659"/>
                  </a:cubicBezTo>
                  <a:cubicBezTo>
                    <a:pt x="3635630" y="1359548"/>
                    <a:pt x="3448669" y="1407377"/>
                    <a:pt x="3269610" y="1477514"/>
                  </a:cubicBezTo>
                  <a:cubicBezTo>
                    <a:pt x="3215944" y="1499389"/>
                    <a:pt x="3159326" y="1512409"/>
                    <a:pt x="3103923" y="1528815"/>
                  </a:cubicBezTo>
                  <a:cubicBezTo>
                    <a:pt x="3093850" y="1690531"/>
                    <a:pt x="3080738" y="1852334"/>
                    <a:pt x="3081433" y="2014484"/>
                  </a:cubicBezTo>
                  <a:cubicBezTo>
                    <a:pt x="3203700" y="1990005"/>
                    <a:pt x="3324578" y="1957801"/>
                    <a:pt x="3444327" y="1922732"/>
                  </a:cubicBezTo>
                  <a:cubicBezTo>
                    <a:pt x="3444327" y="1917437"/>
                    <a:pt x="3444414" y="1906847"/>
                    <a:pt x="3444501" y="1901465"/>
                  </a:cubicBezTo>
                  <a:cubicBezTo>
                    <a:pt x="3497471" y="1886969"/>
                    <a:pt x="3551485" y="1876465"/>
                    <a:pt x="3604542" y="1862750"/>
                  </a:cubicBezTo>
                  <a:cubicBezTo>
                    <a:pt x="3625123" y="1873601"/>
                    <a:pt x="3645269" y="1885406"/>
                    <a:pt x="3665589" y="1896864"/>
                  </a:cubicBezTo>
                  <a:cubicBezTo>
                    <a:pt x="3697372" y="1873514"/>
                    <a:pt x="3722902" y="1843653"/>
                    <a:pt x="3748519" y="1814053"/>
                  </a:cubicBezTo>
                  <a:cubicBezTo>
                    <a:pt x="3755726" y="1800078"/>
                    <a:pt x="3769708" y="1805894"/>
                    <a:pt x="3779260" y="1813966"/>
                  </a:cubicBezTo>
                  <a:cubicBezTo>
                    <a:pt x="3766234" y="1828636"/>
                    <a:pt x="3749127" y="1840876"/>
                    <a:pt x="3742267" y="1859886"/>
                  </a:cubicBezTo>
                  <a:cubicBezTo>
                    <a:pt x="3736102" y="1877507"/>
                    <a:pt x="3740356" y="1896430"/>
                    <a:pt x="3741572" y="1914572"/>
                  </a:cubicBezTo>
                  <a:cubicBezTo>
                    <a:pt x="3802272" y="1853549"/>
                    <a:pt x="3865055" y="1794696"/>
                    <a:pt x="3928794" y="1736798"/>
                  </a:cubicBezTo>
                  <a:cubicBezTo>
                    <a:pt x="3894059" y="1797300"/>
                    <a:pt x="3856545" y="1856674"/>
                    <a:pt x="3830667" y="1921603"/>
                  </a:cubicBezTo>
                  <a:cubicBezTo>
                    <a:pt x="3822504" y="1939832"/>
                    <a:pt x="3826238" y="1959884"/>
                    <a:pt x="3827802" y="1979068"/>
                  </a:cubicBezTo>
                  <a:cubicBezTo>
                    <a:pt x="3864881" y="1939398"/>
                    <a:pt x="3899529" y="1897472"/>
                    <a:pt x="3936783" y="1857976"/>
                  </a:cubicBezTo>
                  <a:cubicBezTo>
                    <a:pt x="3907866" y="1905284"/>
                    <a:pt x="3889456" y="1977592"/>
                    <a:pt x="3932962" y="2020994"/>
                  </a:cubicBezTo>
                  <a:cubicBezTo>
                    <a:pt x="3942341" y="1996862"/>
                    <a:pt x="3958492" y="1976550"/>
                    <a:pt x="3971431" y="1954589"/>
                  </a:cubicBezTo>
                  <a:cubicBezTo>
                    <a:pt x="3969521" y="1915788"/>
                    <a:pt x="3957885" y="1868827"/>
                    <a:pt x="3988452" y="1837751"/>
                  </a:cubicBezTo>
                  <a:cubicBezTo>
                    <a:pt x="4034388" y="1793915"/>
                    <a:pt x="4083017" y="1752770"/>
                    <a:pt x="4129302" y="1709281"/>
                  </a:cubicBezTo>
                  <a:cubicBezTo>
                    <a:pt x="4141546" y="1697041"/>
                    <a:pt x="4156221" y="1687840"/>
                    <a:pt x="4171418" y="1679681"/>
                  </a:cubicBezTo>
                  <a:cubicBezTo>
                    <a:pt x="4164992" y="1699993"/>
                    <a:pt x="4157003" y="1719697"/>
                    <a:pt x="4148667" y="1739315"/>
                  </a:cubicBezTo>
                  <a:cubicBezTo>
                    <a:pt x="4158392" y="1744784"/>
                    <a:pt x="4166729" y="1758499"/>
                    <a:pt x="4179841" y="1751815"/>
                  </a:cubicBezTo>
                  <a:cubicBezTo>
                    <a:pt x="4317306" y="1731242"/>
                    <a:pt x="4450080" y="1684108"/>
                    <a:pt x="4574432" y="1622650"/>
                  </a:cubicBezTo>
                  <a:cubicBezTo>
                    <a:pt x="4545602" y="1424824"/>
                    <a:pt x="4479171" y="1235244"/>
                    <a:pt x="4435839" y="1040630"/>
                  </a:cubicBezTo>
                  <a:cubicBezTo>
                    <a:pt x="4457635" y="937680"/>
                    <a:pt x="4422292" y="829522"/>
                    <a:pt x="4361072" y="746451"/>
                  </a:cubicBezTo>
                  <a:cubicBezTo>
                    <a:pt x="4322429" y="691678"/>
                    <a:pt x="4261295" y="648623"/>
                    <a:pt x="4191912" y="650706"/>
                  </a:cubicBezTo>
                  <a:cubicBezTo>
                    <a:pt x="4189741" y="593502"/>
                    <a:pt x="4221003" y="542027"/>
                    <a:pt x="4221610" y="485171"/>
                  </a:cubicBezTo>
                  <a:cubicBezTo>
                    <a:pt x="4221871" y="467376"/>
                    <a:pt x="4222305" y="448713"/>
                    <a:pt x="4234636" y="434564"/>
                  </a:cubicBezTo>
                  <a:cubicBezTo>
                    <a:pt x="4288389" y="356527"/>
                    <a:pt x="4337278" y="275366"/>
                    <a:pt x="4384605" y="193336"/>
                  </a:cubicBezTo>
                  <a:cubicBezTo>
                    <a:pt x="4401364" y="160177"/>
                    <a:pt x="4433234" y="138736"/>
                    <a:pt x="4461717" y="116341"/>
                  </a:cubicBezTo>
                  <a:cubicBezTo>
                    <a:pt x="4498362" y="106792"/>
                    <a:pt x="4536136" y="101931"/>
                    <a:pt x="4573216" y="93945"/>
                  </a:cubicBezTo>
                  <a:cubicBezTo>
                    <a:pt x="4598833" y="113476"/>
                    <a:pt x="4618806" y="150715"/>
                    <a:pt x="4656146" y="143337"/>
                  </a:cubicBezTo>
                  <a:cubicBezTo>
                    <a:pt x="4676292" y="194204"/>
                    <a:pt x="4721100" y="227797"/>
                    <a:pt x="4766777" y="254359"/>
                  </a:cubicBezTo>
                  <a:cubicBezTo>
                    <a:pt x="4798560" y="311476"/>
                    <a:pt x="4824437" y="371892"/>
                    <a:pt x="4849533" y="432134"/>
                  </a:cubicBezTo>
                  <a:cubicBezTo>
                    <a:pt x="4863688" y="499494"/>
                    <a:pt x="4883834" y="565812"/>
                    <a:pt x="4896859" y="633345"/>
                  </a:cubicBezTo>
                  <a:cubicBezTo>
                    <a:pt x="4884616" y="684646"/>
                    <a:pt x="4885310" y="737684"/>
                    <a:pt x="4878624" y="789853"/>
                  </a:cubicBezTo>
                  <a:cubicBezTo>
                    <a:pt x="4857001" y="945579"/>
                    <a:pt x="4839807" y="1102000"/>
                    <a:pt x="4821572" y="1258160"/>
                  </a:cubicBezTo>
                  <a:cubicBezTo>
                    <a:pt x="4823569" y="1293924"/>
                    <a:pt x="4823221" y="1330295"/>
                    <a:pt x="4830689" y="1365450"/>
                  </a:cubicBezTo>
                  <a:cubicBezTo>
                    <a:pt x="4851617" y="1414408"/>
                    <a:pt x="4831818" y="1468400"/>
                    <a:pt x="4838071" y="1519788"/>
                  </a:cubicBezTo>
                  <a:cubicBezTo>
                    <a:pt x="4966157" y="1467011"/>
                    <a:pt x="5098149" y="1423956"/>
                    <a:pt x="5221719" y="1360763"/>
                  </a:cubicBezTo>
                  <a:cubicBezTo>
                    <a:pt x="5231532" y="1363280"/>
                    <a:pt x="5241518" y="1365884"/>
                    <a:pt x="5251505" y="1368401"/>
                  </a:cubicBezTo>
                  <a:cubicBezTo>
                    <a:pt x="5278685" y="1347048"/>
                    <a:pt x="5310728" y="1334461"/>
                    <a:pt x="5343552" y="1324566"/>
                  </a:cubicBezTo>
                  <a:cubicBezTo>
                    <a:pt x="5404513" y="1280122"/>
                    <a:pt x="5480929" y="1267796"/>
                    <a:pt x="5548489" y="1236459"/>
                  </a:cubicBezTo>
                  <a:cubicBezTo>
                    <a:pt x="5611185" y="1211286"/>
                    <a:pt x="5664852" y="1168231"/>
                    <a:pt x="5728329" y="1144881"/>
                  </a:cubicBezTo>
                  <a:cubicBezTo>
                    <a:pt x="5711570" y="1175957"/>
                    <a:pt x="5669020" y="1186200"/>
                    <a:pt x="5660423" y="1223526"/>
                  </a:cubicBezTo>
                  <a:cubicBezTo>
                    <a:pt x="5653042" y="1239237"/>
                    <a:pt x="5672493" y="1249654"/>
                    <a:pt x="5679614" y="1261546"/>
                  </a:cubicBezTo>
                  <a:cubicBezTo>
                    <a:pt x="5715825" y="1249046"/>
                    <a:pt x="5750213" y="1232032"/>
                    <a:pt x="5783906" y="1213890"/>
                  </a:cubicBezTo>
                  <a:cubicBezTo>
                    <a:pt x="5768622" y="1232032"/>
                    <a:pt x="5750908" y="1248786"/>
                    <a:pt x="5739879" y="1269966"/>
                  </a:cubicBezTo>
                  <a:cubicBezTo>
                    <a:pt x="5731977" y="1287847"/>
                    <a:pt x="5738316" y="1308941"/>
                    <a:pt x="5753079" y="1321180"/>
                  </a:cubicBezTo>
                  <a:cubicBezTo>
                    <a:pt x="5771054" y="1313628"/>
                    <a:pt x="5787987" y="1303472"/>
                    <a:pt x="5807179" y="1298785"/>
                  </a:cubicBezTo>
                  <a:cubicBezTo>
                    <a:pt x="5772357" y="1360155"/>
                    <a:pt x="5730848" y="1430553"/>
                    <a:pt x="5756638" y="1503469"/>
                  </a:cubicBezTo>
                  <a:cubicBezTo>
                    <a:pt x="5720948" y="1522739"/>
                    <a:pt x="5695245" y="1554943"/>
                    <a:pt x="5675967" y="1589752"/>
                  </a:cubicBezTo>
                  <a:cubicBezTo>
                    <a:pt x="5485619" y="1639317"/>
                    <a:pt x="5304823" y="1718048"/>
                    <a:pt x="5122724" y="1791050"/>
                  </a:cubicBezTo>
                  <a:cubicBezTo>
                    <a:pt x="5051431" y="1820911"/>
                    <a:pt x="4980745" y="1851900"/>
                    <a:pt x="4909712" y="1882194"/>
                  </a:cubicBezTo>
                  <a:cubicBezTo>
                    <a:pt x="4937674" y="2007192"/>
                    <a:pt x="4962596" y="2133666"/>
                    <a:pt x="5006796" y="2254236"/>
                  </a:cubicBezTo>
                  <a:cubicBezTo>
                    <a:pt x="5020256" y="2293559"/>
                    <a:pt x="5049086" y="2325589"/>
                    <a:pt x="5060636" y="2365693"/>
                  </a:cubicBezTo>
                  <a:cubicBezTo>
                    <a:pt x="5066540" y="2360571"/>
                    <a:pt x="5072533" y="2355450"/>
                    <a:pt x="5078698" y="2350415"/>
                  </a:cubicBezTo>
                  <a:cubicBezTo>
                    <a:pt x="5073401" y="2349373"/>
                    <a:pt x="5062807" y="2347290"/>
                    <a:pt x="5057509" y="2346249"/>
                  </a:cubicBezTo>
                  <a:cubicBezTo>
                    <a:pt x="5067322" y="2307708"/>
                    <a:pt x="5072966" y="2268125"/>
                    <a:pt x="5084516" y="2230105"/>
                  </a:cubicBezTo>
                  <a:cubicBezTo>
                    <a:pt x="5103881" y="2197987"/>
                    <a:pt x="5137052" y="2177502"/>
                    <a:pt x="5166838" y="2156061"/>
                  </a:cubicBezTo>
                  <a:cubicBezTo>
                    <a:pt x="5231792" y="2115350"/>
                    <a:pt x="5299960" y="2072208"/>
                    <a:pt x="5378635" y="2067087"/>
                  </a:cubicBezTo>
                  <a:cubicBezTo>
                    <a:pt x="5416756" y="2061184"/>
                    <a:pt x="5454183" y="2072208"/>
                    <a:pt x="5490568" y="2082451"/>
                  </a:cubicBezTo>
                  <a:cubicBezTo>
                    <a:pt x="5500381" y="2078111"/>
                    <a:pt x="5510280" y="2073858"/>
                    <a:pt x="5520267" y="2069604"/>
                  </a:cubicBezTo>
                  <a:cubicBezTo>
                    <a:pt x="5520267" y="2089656"/>
                    <a:pt x="5520267" y="2109795"/>
                    <a:pt x="5520528" y="2130020"/>
                  </a:cubicBezTo>
                  <a:cubicBezTo>
                    <a:pt x="5524522" y="2134360"/>
                    <a:pt x="5532598" y="2143127"/>
                    <a:pt x="5536592" y="2147468"/>
                  </a:cubicBezTo>
                  <a:cubicBezTo>
                    <a:pt x="5548228" y="2133926"/>
                    <a:pt x="5560299" y="2120298"/>
                    <a:pt x="5576104" y="2111270"/>
                  </a:cubicBezTo>
                  <a:cubicBezTo>
                    <a:pt x="5579317" y="2155367"/>
                    <a:pt x="5570633" y="2207710"/>
                    <a:pt x="5605715" y="2241823"/>
                  </a:cubicBezTo>
                  <a:cubicBezTo>
                    <a:pt x="5595902" y="2269774"/>
                    <a:pt x="5583572" y="2297204"/>
                    <a:pt x="5563338" y="2319252"/>
                  </a:cubicBezTo>
                  <a:cubicBezTo>
                    <a:pt x="5551268" y="2331579"/>
                    <a:pt x="5545189" y="2347724"/>
                    <a:pt x="5540847" y="2364130"/>
                  </a:cubicBezTo>
                  <a:cubicBezTo>
                    <a:pt x="5505157" y="2373765"/>
                    <a:pt x="5471116" y="2388262"/>
                    <a:pt x="5439074" y="2406491"/>
                  </a:cubicBezTo>
                  <a:cubicBezTo>
                    <a:pt x="5437771" y="2409442"/>
                    <a:pt x="5435080" y="2415431"/>
                    <a:pt x="5433777" y="2418470"/>
                  </a:cubicBezTo>
                  <a:cubicBezTo>
                    <a:pt x="5398259" y="2419077"/>
                    <a:pt x="5370037" y="2442601"/>
                    <a:pt x="5342250" y="2461611"/>
                  </a:cubicBezTo>
                  <a:cubicBezTo>
                    <a:pt x="5277469" y="2510135"/>
                    <a:pt x="5218680" y="2565949"/>
                    <a:pt x="5160412" y="2621938"/>
                  </a:cubicBezTo>
                  <a:cubicBezTo>
                    <a:pt x="5213383" y="2723238"/>
                    <a:pt x="5274169" y="2820112"/>
                    <a:pt x="5332698" y="2918287"/>
                  </a:cubicBezTo>
                  <a:cubicBezTo>
                    <a:pt x="5374727" y="2992591"/>
                    <a:pt x="5425787" y="3061427"/>
                    <a:pt x="5482145" y="3125401"/>
                  </a:cubicBezTo>
                  <a:cubicBezTo>
                    <a:pt x="5520614" y="3170713"/>
                    <a:pt x="5565162" y="3211163"/>
                    <a:pt x="5616310" y="3241719"/>
                  </a:cubicBezTo>
                  <a:cubicBezTo>
                    <a:pt x="5661639" y="3195712"/>
                    <a:pt x="5661812" y="3127658"/>
                    <a:pt x="5681003" y="3069760"/>
                  </a:cubicBezTo>
                  <a:cubicBezTo>
                    <a:pt x="5686213" y="3068979"/>
                    <a:pt x="5696548" y="3067416"/>
                    <a:pt x="5701758" y="3066635"/>
                  </a:cubicBezTo>
                  <a:cubicBezTo>
                    <a:pt x="5694550" y="3132346"/>
                    <a:pt x="5693855" y="3201355"/>
                    <a:pt x="5719646" y="3263420"/>
                  </a:cubicBezTo>
                  <a:cubicBezTo>
                    <a:pt x="5740313" y="3220018"/>
                    <a:pt x="5742137" y="3171147"/>
                    <a:pt x="5740313" y="3124012"/>
                  </a:cubicBezTo>
                  <a:cubicBezTo>
                    <a:pt x="5737708" y="3043198"/>
                    <a:pt x="5739358" y="2962123"/>
                    <a:pt x="5730848" y="2881656"/>
                  </a:cubicBezTo>
                  <a:cubicBezTo>
                    <a:pt x="5721644" y="2792942"/>
                    <a:pt x="5720167" y="2703100"/>
                    <a:pt x="5739966" y="2615688"/>
                  </a:cubicBezTo>
                  <a:cubicBezTo>
                    <a:pt x="5756292" y="2828445"/>
                    <a:pt x="5787379" y="3040160"/>
                    <a:pt x="5795282" y="3253524"/>
                  </a:cubicBezTo>
                  <a:cubicBezTo>
                    <a:pt x="5797279" y="3287725"/>
                    <a:pt x="5793718" y="3322446"/>
                    <a:pt x="5800666" y="3356300"/>
                  </a:cubicBezTo>
                  <a:cubicBezTo>
                    <a:pt x="5817512" y="3331387"/>
                    <a:pt x="5809089" y="3299530"/>
                    <a:pt x="5812389" y="3271405"/>
                  </a:cubicBezTo>
                  <a:cubicBezTo>
                    <a:pt x="5817772" y="3155088"/>
                    <a:pt x="5815167" y="3038163"/>
                    <a:pt x="5826456" y="2922193"/>
                  </a:cubicBezTo>
                  <a:cubicBezTo>
                    <a:pt x="5834011" y="3076791"/>
                    <a:pt x="5835921" y="3235729"/>
                    <a:pt x="5887677" y="3383469"/>
                  </a:cubicBezTo>
                  <a:cubicBezTo>
                    <a:pt x="5893842" y="3373661"/>
                    <a:pt x="5900268" y="3364025"/>
                    <a:pt x="5906868" y="3354477"/>
                  </a:cubicBezTo>
                  <a:cubicBezTo>
                    <a:pt x="5922325" y="3376004"/>
                    <a:pt x="5919807" y="3403435"/>
                    <a:pt x="5925538" y="3428260"/>
                  </a:cubicBezTo>
                  <a:cubicBezTo>
                    <a:pt x="5937000" y="3490499"/>
                    <a:pt x="5967133" y="3548137"/>
                    <a:pt x="6008641" y="3595618"/>
                  </a:cubicBezTo>
                  <a:cubicBezTo>
                    <a:pt x="6009944" y="3628691"/>
                    <a:pt x="6017934" y="3661329"/>
                    <a:pt x="6034606" y="3690148"/>
                  </a:cubicBezTo>
                  <a:cubicBezTo>
                    <a:pt x="6030351" y="3701866"/>
                    <a:pt x="6026270" y="3713672"/>
                    <a:pt x="6022275" y="3725564"/>
                  </a:cubicBezTo>
                  <a:cubicBezTo>
                    <a:pt x="6026270" y="3740928"/>
                    <a:pt x="6030351" y="3756206"/>
                    <a:pt x="6034432" y="3771744"/>
                  </a:cubicBezTo>
                  <a:cubicBezTo>
                    <a:pt x="6012896" y="3804816"/>
                    <a:pt x="6003344" y="3846655"/>
                    <a:pt x="5969999" y="3871134"/>
                  </a:cubicBezTo>
                  <a:cubicBezTo>
                    <a:pt x="5929706" y="3900561"/>
                    <a:pt x="5890977" y="3932158"/>
                    <a:pt x="5856762" y="3968529"/>
                  </a:cubicBezTo>
                  <a:cubicBezTo>
                    <a:pt x="5837746" y="3961671"/>
                    <a:pt x="5820204" y="3952122"/>
                    <a:pt x="5802750" y="3942661"/>
                  </a:cubicBezTo>
                  <a:cubicBezTo>
                    <a:pt x="5782864" y="3930248"/>
                    <a:pt x="5761154" y="3946480"/>
                    <a:pt x="5741268" y="3950039"/>
                  </a:cubicBezTo>
                  <a:cubicBezTo>
                    <a:pt x="5599550" y="3872870"/>
                    <a:pt x="5484664" y="3755251"/>
                    <a:pt x="5388361" y="3627476"/>
                  </a:cubicBezTo>
                  <a:cubicBezTo>
                    <a:pt x="5291537" y="3497443"/>
                    <a:pt x="5207912" y="3358296"/>
                    <a:pt x="5127674" y="3217500"/>
                  </a:cubicBezTo>
                  <a:cubicBezTo>
                    <a:pt x="5058812" y="3098405"/>
                    <a:pt x="4992121" y="2977835"/>
                    <a:pt x="4928122" y="2856049"/>
                  </a:cubicBezTo>
                  <a:cubicBezTo>
                    <a:pt x="4857869" y="2930700"/>
                    <a:pt x="4794825" y="3011862"/>
                    <a:pt x="4736384" y="3095975"/>
                  </a:cubicBezTo>
                  <a:cubicBezTo>
                    <a:pt x="4706338" y="3144064"/>
                    <a:pt x="4671863" y="3195973"/>
                    <a:pt x="4676032" y="3255260"/>
                  </a:cubicBezTo>
                  <a:cubicBezTo>
                    <a:pt x="4632439" y="3283037"/>
                    <a:pt x="4581813" y="3306127"/>
                    <a:pt x="4529016" y="3301266"/>
                  </a:cubicBezTo>
                  <a:cubicBezTo>
                    <a:pt x="4444175" y="3295711"/>
                    <a:pt x="4361419" y="3253698"/>
                    <a:pt x="4307666" y="3187727"/>
                  </a:cubicBezTo>
                  <a:cubicBezTo>
                    <a:pt x="4292209" y="3170713"/>
                    <a:pt x="4292817" y="3146060"/>
                    <a:pt x="4281789" y="3127224"/>
                  </a:cubicBezTo>
                  <a:cubicBezTo>
                    <a:pt x="4234202" y="3092589"/>
                    <a:pt x="4171592" y="3097364"/>
                    <a:pt x="4118100" y="3078267"/>
                  </a:cubicBezTo>
                  <a:cubicBezTo>
                    <a:pt x="4158913" y="3070975"/>
                    <a:pt x="4199988" y="3074621"/>
                    <a:pt x="4240802" y="3077485"/>
                  </a:cubicBezTo>
                  <a:cubicBezTo>
                    <a:pt x="4246359" y="3074881"/>
                    <a:pt x="4257388" y="3069673"/>
                    <a:pt x="4262858" y="3067069"/>
                  </a:cubicBezTo>
                  <a:cubicBezTo>
                    <a:pt x="4180189" y="3048059"/>
                    <a:pt x="4095870" y="3034604"/>
                    <a:pt x="4015197" y="3007434"/>
                  </a:cubicBezTo>
                  <a:cubicBezTo>
                    <a:pt x="4125915" y="3010212"/>
                    <a:pt x="4242886" y="3024101"/>
                    <a:pt x="4347091" y="2976880"/>
                  </a:cubicBezTo>
                  <a:cubicBezTo>
                    <a:pt x="4432973" y="2934519"/>
                    <a:pt x="4502704" y="2867333"/>
                    <a:pt x="4576169" y="2807351"/>
                  </a:cubicBezTo>
                  <a:cubicBezTo>
                    <a:pt x="4662137" y="2735044"/>
                    <a:pt x="4743331" y="2657181"/>
                    <a:pt x="4832166" y="2588432"/>
                  </a:cubicBezTo>
                  <a:cubicBezTo>
                    <a:pt x="4790137" y="2507357"/>
                    <a:pt x="4773376" y="2416820"/>
                    <a:pt x="4751147" y="2328975"/>
                  </a:cubicBezTo>
                  <a:cubicBezTo>
                    <a:pt x="4723358" y="2218560"/>
                    <a:pt x="4693833" y="2108406"/>
                    <a:pt x="4654322" y="2001550"/>
                  </a:cubicBezTo>
                  <a:cubicBezTo>
                    <a:pt x="4609514" y="2022036"/>
                    <a:pt x="4567137" y="2047296"/>
                    <a:pt x="4524066" y="2071080"/>
                  </a:cubicBezTo>
                  <a:cubicBezTo>
                    <a:pt x="4476392" y="2106236"/>
                    <a:pt x="4445304" y="2159794"/>
                    <a:pt x="4395720" y="2192866"/>
                  </a:cubicBezTo>
                  <a:cubicBezTo>
                    <a:pt x="4360724" y="2216650"/>
                    <a:pt x="4318087" y="2226459"/>
                    <a:pt x="4276579" y="2229497"/>
                  </a:cubicBezTo>
                  <a:cubicBezTo>
                    <a:pt x="4196080" y="2231060"/>
                    <a:pt x="4138594" y="2157537"/>
                    <a:pt x="4059919" y="2152502"/>
                  </a:cubicBezTo>
                  <a:cubicBezTo>
                    <a:pt x="4041422" y="2149985"/>
                    <a:pt x="4023534" y="2144603"/>
                    <a:pt x="4005645" y="2140002"/>
                  </a:cubicBezTo>
                  <a:cubicBezTo>
                    <a:pt x="4023794" y="2163439"/>
                    <a:pt x="4045417" y="2183752"/>
                    <a:pt x="4067300" y="2203716"/>
                  </a:cubicBezTo>
                  <a:cubicBezTo>
                    <a:pt x="4038991" y="2242257"/>
                    <a:pt x="4015805" y="2285486"/>
                    <a:pt x="4008163" y="2333228"/>
                  </a:cubicBezTo>
                  <a:cubicBezTo>
                    <a:pt x="3997830" y="2381665"/>
                    <a:pt x="4004429" y="2431230"/>
                    <a:pt x="4010942" y="2479666"/>
                  </a:cubicBezTo>
                  <a:cubicBezTo>
                    <a:pt x="3953282" y="2519162"/>
                    <a:pt x="3925668" y="2586956"/>
                    <a:pt x="3911253" y="2652840"/>
                  </a:cubicBezTo>
                  <a:cubicBezTo>
                    <a:pt x="3880339" y="2666729"/>
                    <a:pt x="3849077" y="2683135"/>
                    <a:pt x="3828409" y="2710912"/>
                  </a:cubicBezTo>
                  <a:cubicBezTo>
                    <a:pt x="3787422" y="2765512"/>
                    <a:pt x="3761197" y="2829052"/>
                    <a:pt x="3730544" y="2889642"/>
                  </a:cubicBezTo>
                  <a:cubicBezTo>
                    <a:pt x="3660553" y="3029830"/>
                    <a:pt x="3591256" y="3170626"/>
                    <a:pt x="3531512" y="3315589"/>
                  </a:cubicBezTo>
                  <a:cubicBezTo>
                    <a:pt x="3483925" y="3433469"/>
                    <a:pt x="3436338" y="3553953"/>
                    <a:pt x="3423052" y="3681381"/>
                  </a:cubicBezTo>
                  <a:cubicBezTo>
                    <a:pt x="3405337" y="3682683"/>
                    <a:pt x="3377202" y="3675565"/>
                    <a:pt x="3385017" y="3703082"/>
                  </a:cubicBezTo>
                  <a:cubicBezTo>
                    <a:pt x="3354450" y="3705165"/>
                    <a:pt x="3362786" y="3743359"/>
                    <a:pt x="3353929" y="3764192"/>
                  </a:cubicBezTo>
                  <a:cubicBezTo>
                    <a:pt x="3334478" y="3745963"/>
                    <a:pt x="3314418" y="3728602"/>
                    <a:pt x="3293490" y="3712283"/>
                  </a:cubicBezTo>
                  <a:cubicBezTo>
                    <a:pt x="3274125" y="3716797"/>
                    <a:pt x="3254674" y="3721050"/>
                    <a:pt x="3235482" y="3725477"/>
                  </a:cubicBezTo>
                  <a:cubicBezTo>
                    <a:pt x="3184075" y="3696658"/>
                    <a:pt x="3136487" y="3659593"/>
                    <a:pt x="3098626" y="3614455"/>
                  </a:cubicBezTo>
                  <a:cubicBezTo>
                    <a:pt x="3052342" y="3531991"/>
                    <a:pt x="3033759" y="3437462"/>
                    <a:pt x="3001629" y="3349789"/>
                  </a:cubicBezTo>
                  <a:cubicBezTo>
                    <a:pt x="2915399" y="3349616"/>
                    <a:pt x="2826217" y="3342845"/>
                    <a:pt x="2743547" y="3372098"/>
                  </a:cubicBezTo>
                  <a:cubicBezTo>
                    <a:pt x="2657925" y="3404216"/>
                    <a:pt x="2584721" y="3460204"/>
                    <a:pt x="2510215" y="3511679"/>
                  </a:cubicBezTo>
                  <a:cubicBezTo>
                    <a:pt x="2497623" y="3524613"/>
                    <a:pt x="2483642" y="3509683"/>
                    <a:pt x="2471919" y="3503867"/>
                  </a:cubicBezTo>
                  <a:cubicBezTo>
                    <a:pt x="2397847" y="3454649"/>
                    <a:pt x="2334803" y="3391282"/>
                    <a:pt x="2268024" y="3333036"/>
                  </a:cubicBezTo>
                  <a:cubicBezTo>
                    <a:pt x="2240150" y="3309860"/>
                    <a:pt x="2210886" y="3286162"/>
                    <a:pt x="2175022" y="3277482"/>
                  </a:cubicBezTo>
                  <a:cubicBezTo>
                    <a:pt x="2200725" y="3253263"/>
                    <a:pt x="2223737" y="3216806"/>
                    <a:pt x="2212362" y="3180348"/>
                  </a:cubicBezTo>
                  <a:cubicBezTo>
                    <a:pt x="2185789" y="3091895"/>
                    <a:pt x="2158001" y="3003355"/>
                    <a:pt x="2117448" y="2920283"/>
                  </a:cubicBezTo>
                  <a:cubicBezTo>
                    <a:pt x="2101210" y="2883652"/>
                    <a:pt x="2069080" y="2858653"/>
                    <a:pt x="2043636" y="2829052"/>
                  </a:cubicBezTo>
                  <a:cubicBezTo>
                    <a:pt x="1957059" y="2736606"/>
                    <a:pt x="1902959" y="2620896"/>
                    <a:pt x="1835660" y="2514909"/>
                  </a:cubicBezTo>
                  <a:cubicBezTo>
                    <a:pt x="1860322" y="2476368"/>
                    <a:pt x="1884724" y="2437566"/>
                    <a:pt x="1909646" y="2399199"/>
                  </a:cubicBezTo>
                  <a:cubicBezTo>
                    <a:pt x="1932223" y="2368470"/>
                    <a:pt x="1936305" y="2329322"/>
                    <a:pt x="1954020" y="2296076"/>
                  </a:cubicBezTo>
                  <a:cubicBezTo>
                    <a:pt x="1938215" y="2299635"/>
                    <a:pt x="1922411" y="2305451"/>
                    <a:pt x="1906085" y="2302413"/>
                  </a:cubicBezTo>
                  <a:cubicBezTo>
                    <a:pt x="1839568" y="2296510"/>
                    <a:pt x="1773311" y="2282535"/>
                    <a:pt x="1706359" y="2287396"/>
                  </a:cubicBezTo>
                  <a:cubicBezTo>
                    <a:pt x="1632547" y="2292517"/>
                    <a:pt x="1558648" y="2299201"/>
                    <a:pt x="1486139" y="2314044"/>
                  </a:cubicBezTo>
                  <a:cubicBezTo>
                    <a:pt x="1445760" y="2313697"/>
                    <a:pt x="1406509" y="2324374"/>
                    <a:pt x="1366998" y="2331058"/>
                  </a:cubicBezTo>
                  <a:cubicBezTo>
                    <a:pt x="1363785" y="2401109"/>
                    <a:pt x="1318368" y="2462219"/>
                    <a:pt x="1318455" y="2532877"/>
                  </a:cubicBezTo>
                  <a:cubicBezTo>
                    <a:pt x="1318629" y="2642858"/>
                    <a:pt x="1318195" y="2752838"/>
                    <a:pt x="1318716" y="2862819"/>
                  </a:cubicBezTo>
                  <a:cubicBezTo>
                    <a:pt x="1323492" y="2942505"/>
                    <a:pt x="1360571" y="3017157"/>
                    <a:pt x="1362569" y="3097103"/>
                  </a:cubicBezTo>
                  <a:cubicBezTo>
                    <a:pt x="1350846" y="3157953"/>
                    <a:pt x="1313071" y="3209948"/>
                    <a:pt x="1276600" y="3258645"/>
                  </a:cubicBezTo>
                  <a:cubicBezTo>
                    <a:pt x="1239433" y="3301874"/>
                    <a:pt x="1200096" y="3351352"/>
                    <a:pt x="1142088" y="3365762"/>
                  </a:cubicBezTo>
                  <a:cubicBezTo>
                    <a:pt x="1084081" y="3322446"/>
                    <a:pt x="1025899" y="3279218"/>
                    <a:pt x="967458" y="3236337"/>
                  </a:cubicBezTo>
                  <a:cubicBezTo>
                    <a:pt x="874802" y="3169845"/>
                    <a:pt x="762347" y="3134950"/>
                    <a:pt x="649198" y="3127485"/>
                  </a:cubicBezTo>
                  <a:cubicBezTo>
                    <a:pt x="737077" y="3120801"/>
                    <a:pt x="825392" y="3126877"/>
                    <a:pt x="913358" y="3123665"/>
                  </a:cubicBezTo>
                  <a:cubicBezTo>
                    <a:pt x="915008" y="3119498"/>
                    <a:pt x="918307" y="3111078"/>
                    <a:pt x="919957" y="3106912"/>
                  </a:cubicBezTo>
                  <a:cubicBezTo>
                    <a:pt x="776502" y="3096582"/>
                    <a:pt x="633220" y="3081826"/>
                    <a:pt x="489503" y="3076444"/>
                  </a:cubicBezTo>
                  <a:cubicBezTo>
                    <a:pt x="535701" y="3070367"/>
                    <a:pt x="582420" y="3069413"/>
                    <a:pt x="628964" y="3067503"/>
                  </a:cubicBezTo>
                  <a:cubicBezTo>
                    <a:pt x="729696" y="3064031"/>
                    <a:pt x="830168" y="3055524"/>
                    <a:pt x="930812" y="3049448"/>
                  </a:cubicBezTo>
                  <a:cubicBezTo>
                    <a:pt x="926297" y="3042938"/>
                    <a:pt x="921781" y="3036340"/>
                    <a:pt x="917439" y="3029917"/>
                  </a:cubicBezTo>
                  <a:cubicBezTo>
                    <a:pt x="852919" y="3024188"/>
                    <a:pt x="789180" y="3040681"/>
                    <a:pt x="724747" y="3037208"/>
                  </a:cubicBezTo>
                  <a:cubicBezTo>
                    <a:pt x="809934" y="3000490"/>
                    <a:pt x="894080" y="2961428"/>
                    <a:pt x="977531" y="2920717"/>
                  </a:cubicBezTo>
                  <a:cubicBezTo>
                    <a:pt x="972495" y="2872281"/>
                    <a:pt x="984478" y="2824625"/>
                    <a:pt x="990817" y="2776883"/>
                  </a:cubicBezTo>
                  <a:cubicBezTo>
                    <a:pt x="1002540" y="2690426"/>
                    <a:pt x="971366" y="2602494"/>
                    <a:pt x="995419" y="2517166"/>
                  </a:cubicBezTo>
                  <a:cubicBezTo>
                    <a:pt x="992554" y="2477670"/>
                    <a:pt x="980570" y="2439563"/>
                    <a:pt x="972929" y="2400848"/>
                  </a:cubicBezTo>
                  <a:cubicBezTo>
                    <a:pt x="965982" y="2405623"/>
                    <a:pt x="959034" y="2410397"/>
                    <a:pt x="952087" y="2415258"/>
                  </a:cubicBezTo>
                  <a:cubicBezTo>
                    <a:pt x="888435" y="2411872"/>
                    <a:pt x="828257" y="2438868"/>
                    <a:pt x="777891" y="2475586"/>
                  </a:cubicBezTo>
                  <a:cubicBezTo>
                    <a:pt x="771552" y="2474111"/>
                    <a:pt x="758961" y="2471246"/>
                    <a:pt x="752622" y="2469857"/>
                  </a:cubicBezTo>
                  <a:cubicBezTo>
                    <a:pt x="716931" y="2491211"/>
                    <a:pt x="664134" y="2492166"/>
                    <a:pt x="643554" y="2532356"/>
                  </a:cubicBezTo>
                  <a:cubicBezTo>
                    <a:pt x="600656" y="2537478"/>
                    <a:pt x="558887" y="2552495"/>
                    <a:pt x="515207" y="2549370"/>
                  </a:cubicBezTo>
                  <a:cubicBezTo>
                    <a:pt x="505395" y="2584005"/>
                    <a:pt x="522154" y="2619334"/>
                    <a:pt x="518247" y="2654576"/>
                  </a:cubicBezTo>
                  <a:cubicBezTo>
                    <a:pt x="514252" y="2708568"/>
                    <a:pt x="506263" y="2765772"/>
                    <a:pt x="533878" y="2815511"/>
                  </a:cubicBezTo>
                  <a:cubicBezTo>
                    <a:pt x="511994" y="2851621"/>
                    <a:pt x="493932" y="2889642"/>
                    <a:pt x="476044" y="2927835"/>
                  </a:cubicBezTo>
                  <a:cubicBezTo>
                    <a:pt x="470226" y="2948147"/>
                    <a:pt x="445563" y="2943113"/>
                    <a:pt x="429412" y="2943894"/>
                  </a:cubicBezTo>
                  <a:cubicBezTo>
                    <a:pt x="395893" y="2940422"/>
                    <a:pt x="358639" y="2939554"/>
                    <a:pt x="330851" y="2918113"/>
                  </a:cubicBezTo>
                  <a:cubicBezTo>
                    <a:pt x="302629" y="2926446"/>
                    <a:pt x="274667" y="2935387"/>
                    <a:pt x="246445" y="2943807"/>
                  </a:cubicBezTo>
                  <a:cubicBezTo>
                    <a:pt x="257994" y="2930787"/>
                    <a:pt x="269804" y="2918026"/>
                    <a:pt x="281701" y="2905266"/>
                  </a:cubicBezTo>
                  <a:cubicBezTo>
                    <a:pt x="278401" y="2898843"/>
                    <a:pt x="271975" y="2885996"/>
                    <a:pt x="268762" y="2879572"/>
                  </a:cubicBezTo>
                  <a:cubicBezTo>
                    <a:pt x="209626" y="2900492"/>
                    <a:pt x="159173" y="2940248"/>
                    <a:pt x="112802" y="2981480"/>
                  </a:cubicBezTo>
                  <a:cubicBezTo>
                    <a:pt x="106029" y="2986688"/>
                    <a:pt x="98734" y="2990855"/>
                    <a:pt x="90832" y="2993980"/>
                  </a:cubicBezTo>
                  <a:cubicBezTo>
                    <a:pt x="120617" y="2926273"/>
                    <a:pt x="199987" y="2893201"/>
                    <a:pt x="220741" y="2820719"/>
                  </a:cubicBezTo>
                  <a:cubicBezTo>
                    <a:pt x="182619" y="2828271"/>
                    <a:pt x="148753" y="2848323"/>
                    <a:pt x="119749" y="2873670"/>
                  </a:cubicBezTo>
                  <a:cubicBezTo>
                    <a:pt x="143282" y="2831309"/>
                    <a:pt x="179754" y="2796240"/>
                    <a:pt x="194082" y="2749019"/>
                  </a:cubicBezTo>
                  <a:cubicBezTo>
                    <a:pt x="217615" y="2673586"/>
                    <a:pt x="217528" y="2593553"/>
                    <a:pt x="218310" y="2515256"/>
                  </a:cubicBezTo>
                  <a:cubicBezTo>
                    <a:pt x="215097" y="2306840"/>
                    <a:pt x="183661" y="2100159"/>
                    <a:pt x="149274" y="1894955"/>
                  </a:cubicBezTo>
                  <a:cubicBezTo>
                    <a:pt x="139114" y="1816918"/>
                    <a:pt x="108287" y="1743655"/>
                    <a:pt x="94132" y="1666486"/>
                  </a:cubicBezTo>
                  <a:cubicBezTo>
                    <a:pt x="83538" y="1607720"/>
                    <a:pt x="62610" y="1537496"/>
                    <a:pt x="0" y="1515795"/>
                  </a:cubicBezTo>
                  <a:cubicBezTo>
                    <a:pt x="8770" y="1470223"/>
                    <a:pt x="2692" y="1423869"/>
                    <a:pt x="4168" y="1378037"/>
                  </a:cubicBezTo>
                  <a:cubicBezTo>
                    <a:pt x="19365" y="1336284"/>
                    <a:pt x="35343" y="1292274"/>
                    <a:pt x="68689" y="1261112"/>
                  </a:cubicBezTo>
                  <a:cubicBezTo>
                    <a:pt x="96824" y="1234897"/>
                    <a:pt x="133296" y="1214672"/>
                    <a:pt x="149187" y="1177780"/>
                  </a:cubicBezTo>
                  <a:cubicBezTo>
                    <a:pt x="138853" y="1141062"/>
                    <a:pt x="122962" y="1106167"/>
                    <a:pt x="110631" y="1070056"/>
                  </a:cubicBezTo>
                  <a:cubicBezTo>
                    <a:pt x="139114" y="1100438"/>
                    <a:pt x="167510" y="1130819"/>
                    <a:pt x="195819" y="1161287"/>
                  </a:cubicBezTo>
                  <a:cubicBezTo>
                    <a:pt x="204329" y="1154603"/>
                    <a:pt x="213013" y="1148006"/>
                    <a:pt x="221870" y="1141669"/>
                  </a:cubicBezTo>
                  <a:cubicBezTo>
                    <a:pt x="199466" y="1074917"/>
                    <a:pt x="149361" y="1021099"/>
                    <a:pt x="127130" y="954780"/>
                  </a:cubicBezTo>
                  <a:cubicBezTo>
                    <a:pt x="178191" y="989676"/>
                    <a:pt x="218744" y="1037591"/>
                    <a:pt x="266157" y="1077261"/>
                  </a:cubicBezTo>
                  <a:cubicBezTo>
                    <a:pt x="277186" y="1063980"/>
                    <a:pt x="295335" y="1043234"/>
                    <a:pt x="281007" y="1026394"/>
                  </a:cubicBezTo>
                  <a:cubicBezTo>
                    <a:pt x="231249" y="951742"/>
                    <a:pt x="189479" y="872317"/>
                    <a:pt x="148232" y="792717"/>
                  </a:cubicBezTo>
                  <a:cubicBezTo>
                    <a:pt x="220828" y="871362"/>
                    <a:pt x="297853" y="945579"/>
                    <a:pt x="373488" y="1021272"/>
                  </a:cubicBezTo>
                  <a:cubicBezTo>
                    <a:pt x="386948" y="1019710"/>
                    <a:pt x="400408" y="1017887"/>
                    <a:pt x="414041" y="1016151"/>
                  </a:cubicBezTo>
                  <a:cubicBezTo>
                    <a:pt x="410915" y="1039067"/>
                    <a:pt x="407963" y="1061983"/>
                    <a:pt x="404924" y="1084986"/>
                  </a:cubicBezTo>
                  <a:cubicBezTo>
                    <a:pt x="457808" y="1151912"/>
                    <a:pt x="512515" y="1217449"/>
                    <a:pt x="567050" y="1282986"/>
                  </a:cubicBezTo>
                  <a:cubicBezTo>
                    <a:pt x="534486" y="1360676"/>
                    <a:pt x="533096" y="1446959"/>
                    <a:pt x="543169" y="1529423"/>
                  </a:cubicBezTo>
                  <a:cubicBezTo>
                    <a:pt x="577383" y="1519006"/>
                    <a:pt x="610816" y="1506073"/>
                    <a:pt x="645464" y="1497392"/>
                  </a:cubicBezTo>
                  <a:cubicBezTo>
                    <a:pt x="671689" y="1498607"/>
                    <a:pt x="697740" y="1508503"/>
                    <a:pt x="724052" y="1502687"/>
                  </a:cubicBezTo>
                  <a:cubicBezTo>
                    <a:pt x="808024" y="1487063"/>
                    <a:pt x="890520" y="1464146"/>
                    <a:pt x="973797" y="1445049"/>
                  </a:cubicBezTo>
                  <a:cubicBezTo>
                    <a:pt x="986128" y="1408505"/>
                    <a:pt x="980918" y="1370398"/>
                    <a:pt x="969368" y="1334461"/>
                  </a:cubicBezTo>
                  <a:cubicBezTo>
                    <a:pt x="958426" y="1261633"/>
                    <a:pt x="944272" y="1189238"/>
                    <a:pt x="924560" y="1118232"/>
                  </a:cubicBezTo>
                  <a:cubicBezTo>
                    <a:pt x="918568" y="1098181"/>
                    <a:pt x="915355" y="1076914"/>
                    <a:pt x="905977" y="1058077"/>
                  </a:cubicBezTo>
                  <a:cubicBezTo>
                    <a:pt x="887741" y="1025613"/>
                    <a:pt x="850053" y="1009554"/>
                    <a:pt x="832599" y="976481"/>
                  </a:cubicBezTo>
                  <a:cubicBezTo>
                    <a:pt x="824871" y="927698"/>
                    <a:pt x="811497" y="880129"/>
                    <a:pt x="798646" y="832474"/>
                  </a:cubicBezTo>
                  <a:cubicBezTo>
                    <a:pt x="815405" y="802787"/>
                    <a:pt x="839285" y="775704"/>
                    <a:pt x="845451" y="741243"/>
                  </a:cubicBezTo>
                  <a:cubicBezTo>
                    <a:pt x="818531" y="715549"/>
                    <a:pt x="789614" y="691764"/>
                    <a:pt x="764518" y="664247"/>
                  </a:cubicBezTo>
                  <a:cubicBezTo>
                    <a:pt x="808458" y="672667"/>
                    <a:pt x="848143" y="695844"/>
                    <a:pt x="891735" y="706347"/>
                  </a:cubicBezTo>
                  <a:cubicBezTo>
                    <a:pt x="911795" y="693327"/>
                    <a:pt x="931854" y="680306"/>
                    <a:pt x="952000" y="667199"/>
                  </a:cubicBezTo>
                  <a:cubicBezTo>
                    <a:pt x="937152" y="650619"/>
                    <a:pt x="921868" y="633779"/>
                    <a:pt x="901375" y="624318"/>
                  </a:cubicBezTo>
                  <a:cubicBezTo>
                    <a:pt x="944880" y="606523"/>
                    <a:pt x="985607" y="582912"/>
                    <a:pt x="1027636" y="561906"/>
                  </a:cubicBezTo>
                  <a:cubicBezTo>
                    <a:pt x="1054035" y="548364"/>
                    <a:pt x="1089638" y="543503"/>
                    <a:pt x="1114127" y="563642"/>
                  </a:cubicBezTo>
                  <a:cubicBezTo>
                    <a:pt x="1158674" y="595325"/>
                    <a:pt x="1206261" y="627356"/>
                    <a:pt x="1261577" y="635515"/>
                  </a:cubicBezTo>
                  <a:cubicBezTo>
                    <a:pt x="1284241" y="712684"/>
                    <a:pt x="1324881" y="782822"/>
                    <a:pt x="1357358" y="856084"/>
                  </a:cubicBezTo>
                  <a:cubicBezTo>
                    <a:pt x="1307253" y="896709"/>
                    <a:pt x="1275905" y="955215"/>
                    <a:pt x="1253501" y="1014588"/>
                  </a:cubicBezTo>
                  <a:cubicBezTo>
                    <a:pt x="1207390" y="1140281"/>
                    <a:pt x="1179081" y="1274914"/>
                    <a:pt x="1188807" y="1409286"/>
                  </a:cubicBezTo>
                  <a:cubicBezTo>
                    <a:pt x="1317153" y="1375867"/>
                    <a:pt x="1446628" y="1347308"/>
                    <a:pt x="1575842" y="1317534"/>
                  </a:cubicBezTo>
                  <a:cubicBezTo>
                    <a:pt x="1640710" y="1294531"/>
                    <a:pt x="1707401" y="1276997"/>
                    <a:pt x="1774440" y="1261112"/>
                  </a:cubicBezTo>
                  <a:cubicBezTo>
                    <a:pt x="1851812" y="1253299"/>
                    <a:pt x="1932397" y="1253907"/>
                    <a:pt x="2006991" y="1230557"/>
                  </a:cubicBezTo>
                  <a:cubicBezTo>
                    <a:pt x="1995702" y="1253647"/>
                    <a:pt x="1973645" y="1269532"/>
                    <a:pt x="1958362" y="1289844"/>
                  </a:cubicBezTo>
                  <a:cubicBezTo>
                    <a:pt x="2030090" y="1291840"/>
                    <a:pt x="2097563" y="1260678"/>
                    <a:pt x="2168943" y="1259636"/>
                  </a:cubicBezTo>
                  <a:cubicBezTo>
                    <a:pt x="2144455" y="1285851"/>
                    <a:pt x="2101644" y="1279775"/>
                    <a:pt x="2074377" y="1303125"/>
                  </a:cubicBezTo>
                  <a:cubicBezTo>
                    <a:pt x="2055533" y="1318142"/>
                    <a:pt x="2028353" y="1343662"/>
                    <a:pt x="2050323" y="1367794"/>
                  </a:cubicBezTo>
                  <a:cubicBezTo>
                    <a:pt x="2078284" y="1362846"/>
                    <a:pt x="2105986" y="1356423"/>
                    <a:pt x="2133687" y="1349912"/>
                  </a:cubicBezTo>
                  <a:cubicBezTo>
                    <a:pt x="2086360" y="1379339"/>
                    <a:pt x="2058920" y="1428904"/>
                    <a:pt x="2038079" y="1478816"/>
                  </a:cubicBezTo>
                  <a:cubicBezTo>
                    <a:pt x="1985716" y="1464233"/>
                    <a:pt x="1943252" y="1509718"/>
                    <a:pt x="1898444" y="1529423"/>
                  </a:cubicBezTo>
                  <a:cubicBezTo>
                    <a:pt x="1851986" y="1525604"/>
                    <a:pt x="1805267" y="1515882"/>
                    <a:pt x="1758635" y="1523607"/>
                  </a:cubicBezTo>
                  <a:cubicBezTo>
                    <a:pt x="1535376" y="1553294"/>
                    <a:pt x="1314461" y="1598172"/>
                    <a:pt x="1093546" y="1641226"/>
                  </a:cubicBezTo>
                  <a:cubicBezTo>
                    <a:pt x="1022252" y="1655115"/>
                    <a:pt x="950872" y="1669264"/>
                    <a:pt x="880620" y="1687580"/>
                  </a:cubicBezTo>
                  <a:cubicBezTo>
                    <a:pt x="775025" y="1717874"/>
                    <a:pt x="672123" y="1758325"/>
                    <a:pt x="576168" y="1811883"/>
                  </a:cubicBezTo>
                  <a:cubicBezTo>
                    <a:pt x="551766" y="1811275"/>
                    <a:pt x="520852" y="1788880"/>
                    <a:pt x="501835" y="1811796"/>
                  </a:cubicBezTo>
                  <a:cubicBezTo>
                    <a:pt x="502964" y="1930718"/>
                    <a:pt x="507826" y="2049726"/>
                    <a:pt x="509824" y="2168648"/>
                  </a:cubicBezTo>
                  <a:cubicBezTo>
                    <a:pt x="509563" y="2191130"/>
                    <a:pt x="504527" y="2213091"/>
                    <a:pt x="501140" y="2235226"/>
                  </a:cubicBezTo>
                  <a:cubicBezTo>
                    <a:pt x="532836" y="2235140"/>
                    <a:pt x="564531" y="2236615"/>
                    <a:pt x="596227" y="2238351"/>
                  </a:cubicBezTo>
                  <a:cubicBezTo>
                    <a:pt x="601090" y="2233230"/>
                    <a:pt x="605953" y="2228195"/>
                    <a:pt x="610903" y="2223161"/>
                  </a:cubicBezTo>
                  <a:cubicBezTo>
                    <a:pt x="651803" y="2218820"/>
                    <a:pt x="694874" y="2230365"/>
                    <a:pt x="733517" y="2212397"/>
                  </a:cubicBezTo>
                  <a:cubicBezTo>
                    <a:pt x="765039" y="2200244"/>
                    <a:pt x="801077" y="2203282"/>
                    <a:pt x="830255" y="2185488"/>
                  </a:cubicBezTo>
                  <a:cubicBezTo>
                    <a:pt x="845016" y="2180887"/>
                    <a:pt x="859258" y="2188786"/>
                    <a:pt x="872978" y="2193300"/>
                  </a:cubicBezTo>
                  <a:cubicBezTo>
                    <a:pt x="910840" y="2164394"/>
                    <a:pt x="960858" y="2178456"/>
                    <a:pt x="1002627" y="2161530"/>
                  </a:cubicBezTo>
                  <a:cubicBezTo>
                    <a:pt x="1040575" y="2146339"/>
                    <a:pt x="1082605" y="2153804"/>
                    <a:pt x="1120900" y="2139481"/>
                  </a:cubicBezTo>
                  <a:cubicBezTo>
                    <a:pt x="1132189" y="2142433"/>
                    <a:pt x="1143564" y="2142867"/>
                    <a:pt x="1155027" y="2140697"/>
                  </a:cubicBezTo>
                  <a:cubicBezTo>
                    <a:pt x="1288930" y="2116565"/>
                    <a:pt x="1422834" y="2092607"/>
                    <a:pt x="1556825" y="2068910"/>
                  </a:cubicBezTo>
                  <a:cubicBezTo>
                    <a:pt x="1588347" y="2066479"/>
                    <a:pt x="1611358" y="2042087"/>
                    <a:pt x="1641057" y="2033754"/>
                  </a:cubicBezTo>
                  <a:cubicBezTo>
                    <a:pt x="1708704" y="2011966"/>
                    <a:pt x="1779650" y="2002505"/>
                    <a:pt x="1848773" y="1986272"/>
                  </a:cubicBezTo>
                  <a:cubicBezTo>
                    <a:pt x="1850944" y="1990526"/>
                    <a:pt x="1855372" y="1999033"/>
                    <a:pt x="1857543" y="2003286"/>
                  </a:cubicBezTo>
                  <a:cubicBezTo>
                    <a:pt x="1925363" y="1997817"/>
                    <a:pt x="1990318" y="1976290"/>
                    <a:pt x="2057357" y="1965873"/>
                  </a:cubicBezTo>
                  <a:cubicBezTo>
                    <a:pt x="2033042" y="1987487"/>
                    <a:pt x="2007685" y="2008668"/>
                    <a:pt x="1990926" y="2037226"/>
                  </a:cubicBezTo>
                  <a:cubicBezTo>
                    <a:pt x="2023056" y="2060490"/>
                    <a:pt x="2063349" y="2080976"/>
                    <a:pt x="2104162" y="2069691"/>
                  </a:cubicBezTo>
                  <a:cubicBezTo>
                    <a:pt x="2122745" y="2053979"/>
                    <a:pt x="2136726" y="2033407"/>
                    <a:pt x="2150012" y="2013182"/>
                  </a:cubicBezTo>
                  <a:cubicBezTo>
                    <a:pt x="2160259" y="1973078"/>
                    <a:pt x="2148276" y="1922906"/>
                    <a:pt x="2180840" y="1891482"/>
                  </a:cubicBezTo>
                  <a:cubicBezTo>
                    <a:pt x="2194734" y="1931412"/>
                    <a:pt x="2207325" y="1971776"/>
                    <a:pt x="2220003" y="2012140"/>
                  </a:cubicBezTo>
                  <a:cubicBezTo>
                    <a:pt x="2288432" y="1995907"/>
                    <a:pt x="2353994" y="2034622"/>
                    <a:pt x="2397673" y="2084448"/>
                  </a:cubicBezTo>
                  <a:cubicBezTo>
                    <a:pt x="2425027" y="2116999"/>
                    <a:pt x="2452554" y="2149464"/>
                    <a:pt x="2480082" y="2181929"/>
                  </a:cubicBezTo>
                  <a:cubicBezTo>
                    <a:pt x="2561883" y="2143474"/>
                    <a:pt x="2648808" y="2119082"/>
                    <a:pt x="2734690" y="2091566"/>
                  </a:cubicBezTo>
                  <a:cubicBezTo>
                    <a:pt x="2731998" y="2045386"/>
                    <a:pt x="2729219" y="1999206"/>
                    <a:pt x="2722359" y="1953460"/>
                  </a:cubicBezTo>
                  <a:cubicBezTo>
                    <a:pt x="2719059" y="1949901"/>
                    <a:pt x="2712633" y="1942697"/>
                    <a:pt x="2709420" y="1939138"/>
                  </a:cubicBezTo>
                  <a:cubicBezTo>
                    <a:pt x="2725225" y="1888010"/>
                    <a:pt x="2704123" y="1836449"/>
                    <a:pt x="2713849" y="1784540"/>
                  </a:cubicBezTo>
                  <a:cubicBezTo>
                    <a:pt x="2716975" y="1781154"/>
                    <a:pt x="2723228" y="1774557"/>
                    <a:pt x="2726267" y="1771172"/>
                  </a:cubicBezTo>
                  <a:cubicBezTo>
                    <a:pt x="2709941" y="1734628"/>
                    <a:pt x="2718886" y="1694785"/>
                    <a:pt x="2716194" y="1656244"/>
                  </a:cubicBezTo>
                  <a:cubicBezTo>
                    <a:pt x="2712981" y="1621435"/>
                    <a:pt x="2717323" y="1586540"/>
                    <a:pt x="2715152" y="1551645"/>
                  </a:cubicBezTo>
                  <a:cubicBezTo>
                    <a:pt x="2721404" y="1525170"/>
                    <a:pt x="2727309" y="1496437"/>
                    <a:pt x="2708031" y="1473521"/>
                  </a:cubicBezTo>
                  <a:cubicBezTo>
                    <a:pt x="2713675" y="1470570"/>
                    <a:pt x="2724877" y="1464667"/>
                    <a:pt x="2730522" y="1461629"/>
                  </a:cubicBezTo>
                  <a:cubicBezTo>
                    <a:pt x="2721925" y="1433939"/>
                    <a:pt x="2712286" y="1406422"/>
                    <a:pt x="2705947" y="1378124"/>
                  </a:cubicBezTo>
                  <a:cubicBezTo>
                    <a:pt x="2708031" y="1357985"/>
                    <a:pt x="2713502" y="1338541"/>
                    <a:pt x="2717583" y="1318750"/>
                  </a:cubicBezTo>
                  <a:cubicBezTo>
                    <a:pt x="2721578" y="1315191"/>
                    <a:pt x="2725572" y="1311545"/>
                    <a:pt x="2729653" y="1307986"/>
                  </a:cubicBezTo>
                  <a:cubicBezTo>
                    <a:pt x="2708291" y="1281945"/>
                    <a:pt x="2712633" y="1245748"/>
                    <a:pt x="2711591" y="1214411"/>
                  </a:cubicBezTo>
                  <a:cubicBezTo>
                    <a:pt x="2715152" y="1211026"/>
                    <a:pt x="2722186" y="1204429"/>
                    <a:pt x="2725746" y="1201043"/>
                  </a:cubicBezTo>
                  <a:cubicBezTo>
                    <a:pt x="2716888" y="1165280"/>
                    <a:pt x="2697002" y="1128823"/>
                    <a:pt x="2713415" y="1092104"/>
                  </a:cubicBezTo>
                  <a:cubicBezTo>
                    <a:pt x="2707770" y="1079431"/>
                    <a:pt x="2702039" y="1066844"/>
                    <a:pt x="2696394" y="1054345"/>
                  </a:cubicBezTo>
                  <a:cubicBezTo>
                    <a:pt x="2706468" y="1018408"/>
                    <a:pt x="2712373" y="981516"/>
                    <a:pt x="2696829" y="946100"/>
                  </a:cubicBezTo>
                  <a:cubicBezTo>
                    <a:pt x="2701257" y="931604"/>
                    <a:pt x="2705947" y="916674"/>
                    <a:pt x="2703776" y="901309"/>
                  </a:cubicBezTo>
                  <a:cubicBezTo>
                    <a:pt x="2695960" y="790374"/>
                    <a:pt x="2676943" y="680653"/>
                    <a:pt x="2659228" y="571020"/>
                  </a:cubicBezTo>
                  <a:cubicBezTo>
                    <a:pt x="2653150" y="553399"/>
                    <a:pt x="2675640" y="531003"/>
                    <a:pt x="2658273" y="517983"/>
                  </a:cubicBezTo>
                  <a:cubicBezTo>
                    <a:pt x="2652889" y="516594"/>
                    <a:pt x="2642034" y="513816"/>
                    <a:pt x="2636650" y="512427"/>
                  </a:cubicBezTo>
                  <a:cubicBezTo>
                    <a:pt x="2633524" y="431786"/>
                    <a:pt x="2565965" y="372846"/>
                    <a:pt x="2558409" y="293942"/>
                  </a:cubicBezTo>
                  <a:cubicBezTo>
                    <a:pt x="2555370" y="212172"/>
                    <a:pt x="2614160" y="145594"/>
                    <a:pt x="2673730" y="97157"/>
                  </a:cubicBezTo>
                  <a:cubicBezTo>
                    <a:pt x="2716281" y="59918"/>
                    <a:pt x="2770033" y="37523"/>
                    <a:pt x="2826130" y="31620"/>
                  </a:cubicBezTo>
                  <a:moveTo>
                    <a:pt x="2746239" y="2323766"/>
                  </a:moveTo>
                  <a:cubicBezTo>
                    <a:pt x="2688840" y="2347203"/>
                    <a:pt x="2630311" y="2372203"/>
                    <a:pt x="2583853" y="2414476"/>
                  </a:cubicBezTo>
                  <a:cubicBezTo>
                    <a:pt x="2581161" y="2456924"/>
                    <a:pt x="2580727" y="2499544"/>
                    <a:pt x="2580466" y="2542165"/>
                  </a:cubicBezTo>
                  <a:cubicBezTo>
                    <a:pt x="2579338" y="2776970"/>
                    <a:pt x="2577688" y="3012209"/>
                    <a:pt x="2596965" y="3246406"/>
                  </a:cubicBezTo>
                  <a:cubicBezTo>
                    <a:pt x="2650023" y="3237031"/>
                    <a:pt x="2704210" y="3243715"/>
                    <a:pt x="2756313" y="3228958"/>
                  </a:cubicBezTo>
                  <a:cubicBezTo>
                    <a:pt x="2846450" y="3210382"/>
                    <a:pt x="2937890" y="3199358"/>
                    <a:pt x="3029417" y="3189202"/>
                  </a:cubicBezTo>
                  <a:cubicBezTo>
                    <a:pt x="3065975" y="3079829"/>
                    <a:pt x="3089161" y="2966724"/>
                    <a:pt x="3117991" y="2855180"/>
                  </a:cubicBezTo>
                  <a:cubicBezTo>
                    <a:pt x="3142479" y="2754314"/>
                    <a:pt x="3166360" y="2652320"/>
                    <a:pt x="3211862" y="2558484"/>
                  </a:cubicBezTo>
                  <a:cubicBezTo>
                    <a:pt x="3193193" y="2552321"/>
                    <a:pt x="3174088" y="2555880"/>
                    <a:pt x="3155592" y="2560220"/>
                  </a:cubicBezTo>
                  <a:cubicBezTo>
                    <a:pt x="3181730" y="2530881"/>
                    <a:pt x="3206826" y="2500499"/>
                    <a:pt x="3228102" y="2467427"/>
                  </a:cubicBezTo>
                  <a:cubicBezTo>
                    <a:pt x="3301566" y="2360658"/>
                    <a:pt x="3370602" y="2250938"/>
                    <a:pt x="3435730" y="2138874"/>
                  </a:cubicBezTo>
                  <a:cubicBezTo>
                    <a:pt x="3202571" y="2186963"/>
                    <a:pt x="2970107" y="2241910"/>
                    <a:pt x="2746239" y="2323766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任意多边形: 形状 9">
              <a:extLst>
                <a:ext uri="{FF2B5EF4-FFF2-40B4-BE49-F238E27FC236}">
                  <a16:creationId xmlns:a16="http://schemas.microsoft.com/office/drawing/2014/main" id="{DD184CA1-271A-9A3F-E82C-615A4DEAB654}"/>
                </a:ext>
              </a:extLst>
            </p:cNvPr>
            <p:cNvSpPr/>
            <p:nvPr/>
          </p:nvSpPr>
          <p:spPr>
            <a:xfrm>
              <a:off x="9646683" y="1370964"/>
              <a:ext cx="62117" cy="87237"/>
            </a:xfrm>
            <a:custGeom>
              <a:avLst/>
              <a:gdLst>
                <a:gd name="connsiteX0" fmla="*/ 27981 w 62117"/>
                <a:gd name="connsiteY0" fmla="*/ 0 h 87237"/>
                <a:gd name="connsiteX1" fmla="*/ 61067 w 62117"/>
                <a:gd name="connsiteY1" fmla="*/ 9288 h 87237"/>
                <a:gd name="connsiteX2" fmla="*/ 6880 w 62117"/>
                <a:gd name="connsiteY2" fmla="*/ 87238 h 87237"/>
                <a:gd name="connsiteX3" fmla="*/ 27981 w 62117"/>
                <a:gd name="connsiteY3" fmla="*/ 0 h 8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17" h="87237">
                  <a:moveTo>
                    <a:pt x="27981" y="0"/>
                  </a:moveTo>
                  <a:cubicBezTo>
                    <a:pt x="38836" y="3125"/>
                    <a:pt x="49951" y="6250"/>
                    <a:pt x="61067" y="9288"/>
                  </a:cubicBezTo>
                  <a:cubicBezTo>
                    <a:pt x="69490" y="45659"/>
                    <a:pt x="25029" y="62152"/>
                    <a:pt x="6880" y="87238"/>
                  </a:cubicBezTo>
                  <a:cubicBezTo>
                    <a:pt x="-7014" y="56075"/>
                    <a:pt x="194" y="20659"/>
                    <a:pt x="27981" y="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3B325E-89F0-DB6B-7288-4ED664122D4B}"/>
                </a:ext>
              </a:extLst>
            </p:cNvPr>
            <p:cNvSpPr/>
            <p:nvPr/>
          </p:nvSpPr>
          <p:spPr>
            <a:xfrm>
              <a:off x="9247944" y="1441101"/>
              <a:ext cx="647287" cy="837137"/>
            </a:xfrm>
            <a:custGeom>
              <a:avLst/>
              <a:gdLst>
                <a:gd name="connsiteX0" fmla="*/ 224475 w 647287"/>
                <a:gd name="connsiteY0" fmla="*/ 0 h 837137"/>
                <a:gd name="connsiteX1" fmla="*/ 302543 w 647287"/>
                <a:gd name="connsiteY1" fmla="*/ 129164 h 837137"/>
                <a:gd name="connsiteX2" fmla="*/ 368452 w 647287"/>
                <a:gd name="connsiteY2" fmla="*/ 56943 h 837137"/>
                <a:gd name="connsiteX3" fmla="*/ 342227 w 647287"/>
                <a:gd name="connsiteY3" fmla="*/ 164580 h 837137"/>
                <a:gd name="connsiteX4" fmla="*/ 367063 w 647287"/>
                <a:gd name="connsiteY4" fmla="*/ 246003 h 837137"/>
                <a:gd name="connsiteX5" fmla="*/ 544819 w 647287"/>
                <a:gd name="connsiteY5" fmla="*/ 124824 h 837137"/>
                <a:gd name="connsiteX6" fmla="*/ 545080 w 647287"/>
                <a:gd name="connsiteY6" fmla="*/ 146178 h 837137"/>
                <a:gd name="connsiteX7" fmla="*/ 423333 w 647287"/>
                <a:gd name="connsiteY7" fmla="*/ 285151 h 837137"/>
                <a:gd name="connsiteX8" fmla="*/ 480212 w 647287"/>
                <a:gd name="connsiteY8" fmla="*/ 483585 h 837137"/>
                <a:gd name="connsiteX9" fmla="*/ 630007 w 647287"/>
                <a:gd name="connsiteY9" fmla="*/ 463013 h 837137"/>
                <a:gd name="connsiteX10" fmla="*/ 647288 w 647287"/>
                <a:gd name="connsiteY10" fmla="*/ 473082 h 837137"/>
                <a:gd name="connsiteX11" fmla="*/ 540999 w 647287"/>
                <a:gd name="connsiteY11" fmla="*/ 497387 h 837137"/>
                <a:gd name="connsiteX12" fmla="*/ 456245 w 647287"/>
                <a:gd name="connsiteY12" fmla="*/ 625857 h 837137"/>
                <a:gd name="connsiteX13" fmla="*/ 392420 w 647287"/>
                <a:gd name="connsiteY13" fmla="*/ 829759 h 837137"/>
                <a:gd name="connsiteX14" fmla="*/ 279531 w 647287"/>
                <a:gd name="connsiteY14" fmla="*/ 837138 h 837137"/>
                <a:gd name="connsiteX15" fmla="*/ 181578 w 647287"/>
                <a:gd name="connsiteY15" fmla="*/ 768997 h 837137"/>
                <a:gd name="connsiteX16" fmla="*/ 134772 w 647287"/>
                <a:gd name="connsiteY16" fmla="*/ 828371 h 837137"/>
                <a:gd name="connsiteX17" fmla="*/ 153876 w 647287"/>
                <a:gd name="connsiteY17" fmla="*/ 732018 h 837137"/>
                <a:gd name="connsiteX18" fmla="*/ 32131 w 647287"/>
                <a:gd name="connsiteY18" fmla="*/ 450947 h 837137"/>
                <a:gd name="connsiteX19" fmla="*/ 29090 w 647287"/>
                <a:gd name="connsiteY19" fmla="*/ 270481 h 837137"/>
                <a:gd name="connsiteX20" fmla="*/ 0 w 647287"/>
                <a:gd name="connsiteY20" fmla="*/ 98696 h 837137"/>
                <a:gd name="connsiteX21" fmla="*/ 21449 w 647287"/>
                <a:gd name="connsiteY21" fmla="*/ 99217 h 837137"/>
                <a:gd name="connsiteX22" fmla="*/ 60699 w 647287"/>
                <a:gd name="connsiteY22" fmla="*/ 164320 h 837137"/>
                <a:gd name="connsiteX23" fmla="*/ 117752 w 647287"/>
                <a:gd name="connsiteY23" fmla="*/ 74738 h 837137"/>
                <a:gd name="connsiteX24" fmla="*/ 171244 w 647287"/>
                <a:gd name="connsiteY24" fmla="*/ 76474 h 837137"/>
                <a:gd name="connsiteX25" fmla="*/ 224475 w 647287"/>
                <a:gd name="connsiteY25" fmla="*/ 0 h 83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7287" h="837137">
                  <a:moveTo>
                    <a:pt x="224475" y="0"/>
                  </a:moveTo>
                  <a:cubicBezTo>
                    <a:pt x="236112" y="50260"/>
                    <a:pt x="268676" y="91665"/>
                    <a:pt x="302543" y="129164"/>
                  </a:cubicBezTo>
                  <a:cubicBezTo>
                    <a:pt x="323992" y="105033"/>
                    <a:pt x="335715" y="68141"/>
                    <a:pt x="368452" y="56943"/>
                  </a:cubicBezTo>
                  <a:cubicBezTo>
                    <a:pt x="372707" y="95918"/>
                    <a:pt x="336583" y="125953"/>
                    <a:pt x="342227" y="164580"/>
                  </a:cubicBezTo>
                  <a:cubicBezTo>
                    <a:pt x="344398" y="193139"/>
                    <a:pt x="355773" y="219961"/>
                    <a:pt x="367063" y="246003"/>
                  </a:cubicBezTo>
                  <a:cubicBezTo>
                    <a:pt x="425330" y="204163"/>
                    <a:pt x="484554" y="163712"/>
                    <a:pt x="544819" y="124824"/>
                  </a:cubicBezTo>
                  <a:cubicBezTo>
                    <a:pt x="544906" y="130119"/>
                    <a:pt x="544993" y="140796"/>
                    <a:pt x="545080" y="146178"/>
                  </a:cubicBezTo>
                  <a:cubicBezTo>
                    <a:pt x="496451" y="184632"/>
                    <a:pt x="454422" y="231333"/>
                    <a:pt x="423333" y="285151"/>
                  </a:cubicBezTo>
                  <a:cubicBezTo>
                    <a:pt x="424549" y="354942"/>
                    <a:pt x="446519" y="422909"/>
                    <a:pt x="480212" y="483585"/>
                  </a:cubicBezTo>
                  <a:cubicBezTo>
                    <a:pt x="530144" y="476814"/>
                    <a:pt x="579989" y="469176"/>
                    <a:pt x="630007" y="463013"/>
                  </a:cubicBezTo>
                  <a:cubicBezTo>
                    <a:pt x="634349" y="465530"/>
                    <a:pt x="642946" y="470564"/>
                    <a:pt x="647288" y="473082"/>
                  </a:cubicBezTo>
                  <a:cubicBezTo>
                    <a:pt x="612292" y="483498"/>
                    <a:pt x="575995" y="487578"/>
                    <a:pt x="540999" y="497387"/>
                  </a:cubicBezTo>
                  <a:cubicBezTo>
                    <a:pt x="492196" y="521258"/>
                    <a:pt x="462497" y="572993"/>
                    <a:pt x="456245" y="625857"/>
                  </a:cubicBezTo>
                  <a:cubicBezTo>
                    <a:pt x="447127" y="697817"/>
                    <a:pt x="396153" y="756497"/>
                    <a:pt x="392420" y="829759"/>
                  </a:cubicBezTo>
                  <a:cubicBezTo>
                    <a:pt x="354731" y="824291"/>
                    <a:pt x="313311" y="812833"/>
                    <a:pt x="279531" y="837138"/>
                  </a:cubicBezTo>
                  <a:cubicBezTo>
                    <a:pt x="246880" y="814395"/>
                    <a:pt x="214229" y="791652"/>
                    <a:pt x="181578" y="768997"/>
                  </a:cubicBezTo>
                  <a:cubicBezTo>
                    <a:pt x="166468" y="789135"/>
                    <a:pt x="154311" y="811965"/>
                    <a:pt x="134772" y="828371"/>
                  </a:cubicBezTo>
                  <a:cubicBezTo>
                    <a:pt x="129910" y="794517"/>
                    <a:pt x="150837" y="764483"/>
                    <a:pt x="153876" y="732018"/>
                  </a:cubicBezTo>
                  <a:cubicBezTo>
                    <a:pt x="107418" y="641134"/>
                    <a:pt x="60179" y="549556"/>
                    <a:pt x="32131" y="450947"/>
                  </a:cubicBezTo>
                  <a:cubicBezTo>
                    <a:pt x="17889" y="392094"/>
                    <a:pt x="10681" y="329334"/>
                    <a:pt x="29090" y="270481"/>
                  </a:cubicBezTo>
                  <a:cubicBezTo>
                    <a:pt x="27267" y="212236"/>
                    <a:pt x="9552" y="155900"/>
                    <a:pt x="0" y="98696"/>
                  </a:cubicBezTo>
                  <a:cubicBezTo>
                    <a:pt x="5384" y="98870"/>
                    <a:pt x="16065" y="99043"/>
                    <a:pt x="21449" y="99217"/>
                  </a:cubicBezTo>
                  <a:cubicBezTo>
                    <a:pt x="32477" y="122046"/>
                    <a:pt x="45851" y="143661"/>
                    <a:pt x="60699" y="164320"/>
                  </a:cubicBezTo>
                  <a:cubicBezTo>
                    <a:pt x="93177" y="145484"/>
                    <a:pt x="115842" y="112758"/>
                    <a:pt x="117752" y="74738"/>
                  </a:cubicBezTo>
                  <a:cubicBezTo>
                    <a:pt x="134946" y="78037"/>
                    <a:pt x="154484" y="86630"/>
                    <a:pt x="171244" y="76474"/>
                  </a:cubicBezTo>
                  <a:cubicBezTo>
                    <a:pt x="199466" y="60242"/>
                    <a:pt x="212406" y="28559"/>
                    <a:pt x="224475" y="0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2F722B7-6F1C-B3BF-1838-706B2E121667}"/>
                </a:ext>
              </a:extLst>
            </p:cNvPr>
            <p:cNvSpPr/>
            <p:nvPr/>
          </p:nvSpPr>
          <p:spPr>
            <a:xfrm>
              <a:off x="9754355" y="2035456"/>
              <a:ext cx="2242086" cy="2424763"/>
            </a:xfrm>
            <a:custGeom>
              <a:avLst/>
              <a:gdLst>
                <a:gd name="connsiteX0" fmla="*/ 815345 w 2242086"/>
                <a:gd name="connsiteY0" fmla="*/ 89140 h 2424763"/>
                <a:gd name="connsiteX1" fmla="*/ 1119103 w 2242086"/>
                <a:gd name="connsiteY1" fmla="*/ 19697 h 2424763"/>
                <a:gd name="connsiteX2" fmla="*/ 1238591 w 2242086"/>
                <a:gd name="connsiteY2" fmla="*/ 92699 h 2424763"/>
                <a:gd name="connsiteX3" fmla="*/ 1363984 w 2242086"/>
                <a:gd name="connsiteY3" fmla="*/ 283581 h 2424763"/>
                <a:gd name="connsiteX4" fmla="*/ 1346269 w 2242086"/>
                <a:gd name="connsiteY4" fmla="*/ 355889 h 2424763"/>
                <a:gd name="connsiteX5" fmla="*/ 1231992 w 2242086"/>
                <a:gd name="connsiteY5" fmla="*/ 393909 h 2424763"/>
                <a:gd name="connsiteX6" fmla="*/ 1159222 w 2242086"/>
                <a:gd name="connsiteY6" fmla="*/ 437918 h 2424763"/>
                <a:gd name="connsiteX7" fmla="*/ 1322216 w 2242086"/>
                <a:gd name="connsiteY7" fmla="*/ 407624 h 2424763"/>
                <a:gd name="connsiteX8" fmla="*/ 1361032 w 2242086"/>
                <a:gd name="connsiteY8" fmla="*/ 426026 h 2424763"/>
                <a:gd name="connsiteX9" fmla="*/ 1448217 w 2242086"/>
                <a:gd name="connsiteY9" fmla="*/ 423075 h 2424763"/>
                <a:gd name="connsiteX10" fmla="*/ 1410790 w 2242086"/>
                <a:gd name="connsiteY10" fmla="*/ 437137 h 2424763"/>
                <a:gd name="connsiteX11" fmla="*/ 1455077 w 2242086"/>
                <a:gd name="connsiteY11" fmla="*/ 450071 h 2424763"/>
                <a:gd name="connsiteX12" fmla="*/ 1434496 w 2242086"/>
                <a:gd name="connsiteY12" fmla="*/ 466303 h 2424763"/>
                <a:gd name="connsiteX13" fmla="*/ 1451343 w 2242086"/>
                <a:gd name="connsiteY13" fmla="*/ 468821 h 2424763"/>
                <a:gd name="connsiteX14" fmla="*/ 1453080 w 2242086"/>
                <a:gd name="connsiteY14" fmla="*/ 559184 h 2424763"/>
                <a:gd name="connsiteX15" fmla="*/ 1301375 w 2242086"/>
                <a:gd name="connsiteY15" fmla="*/ 750847 h 2424763"/>
                <a:gd name="connsiteX16" fmla="*/ 1391512 w 2242086"/>
                <a:gd name="connsiteY16" fmla="*/ 754927 h 2424763"/>
                <a:gd name="connsiteX17" fmla="*/ 1506659 w 2242086"/>
                <a:gd name="connsiteY17" fmla="*/ 709441 h 2424763"/>
                <a:gd name="connsiteX18" fmla="*/ 1562148 w 2242086"/>
                <a:gd name="connsiteY18" fmla="*/ 694337 h 2424763"/>
                <a:gd name="connsiteX19" fmla="*/ 1656541 w 2242086"/>
                <a:gd name="connsiteY19" fmla="*/ 733920 h 2424763"/>
                <a:gd name="connsiteX20" fmla="*/ 1702303 w 2242086"/>
                <a:gd name="connsiteY20" fmla="*/ 794596 h 2424763"/>
                <a:gd name="connsiteX21" fmla="*/ 1795220 w 2242086"/>
                <a:gd name="connsiteY21" fmla="*/ 750326 h 2424763"/>
                <a:gd name="connsiteX22" fmla="*/ 1768301 w 2242086"/>
                <a:gd name="connsiteY22" fmla="*/ 774978 h 2424763"/>
                <a:gd name="connsiteX23" fmla="*/ 1705516 w 2242086"/>
                <a:gd name="connsiteY23" fmla="*/ 832703 h 2424763"/>
                <a:gd name="connsiteX24" fmla="*/ 1722103 w 2242086"/>
                <a:gd name="connsiteY24" fmla="*/ 844248 h 2424763"/>
                <a:gd name="connsiteX25" fmla="*/ 1766303 w 2242086"/>
                <a:gd name="connsiteY25" fmla="*/ 817165 h 2424763"/>
                <a:gd name="connsiteX26" fmla="*/ 1752583 w 2242086"/>
                <a:gd name="connsiteY26" fmla="*/ 886608 h 2424763"/>
                <a:gd name="connsiteX27" fmla="*/ 1752496 w 2242086"/>
                <a:gd name="connsiteY27" fmla="*/ 983829 h 2424763"/>
                <a:gd name="connsiteX28" fmla="*/ 1725489 w 2242086"/>
                <a:gd name="connsiteY28" fmla="*/ 992943 h 2424763"/>
                <a:gd name="connsiteX29" fmla="*/ 1711074 w 2242086"/>
                <a:gd name="connsiteY29" fmla="*/ 1099365 h 2424763"/>
                <a:gd name="connsiteX30" fmla="*/ 2172183 w 2242086"/>
                <a:gd name="connsiteY30" fmla="*/ 1077056 h 2424763"/>
                <a:gd name="connsiteX31" fmla="*/ 2163672 w 2242086"/>
                <a:gd name="connsiteY31" fmla="*/ 1117073 h 2424763"/>
                <a:gd name="connsiteX32" fmla="*/ 2240870 w 2242086"/>
                <a:gd name="connsiteY32" fmla="*/ 1117333 h 2424763"/>
                <a:gd name="connsiteX33" fmla="*/ 2216470 w 2242086"/>
                <a:gd name="connsiteY33" fmla="*/ 1156482 h 2424763"/>
                <a:gd name="connsiteX34" fmla="*/ 2242086 w 2242086"/>
                <a:gd name="connsiteY34" fmla="*/ 1161343 h 2424763"/>
                <a:gd name="connsiteX35" fmla="*/ 2208047 w 2242086"/>
                <a:gd name="connsiteY35" fmla="*/ 1201881 h 2424763"/>
                <a:gd name="connsiteX36" fmla="*/ 2213170 w 2242086"/>
                <a:gd name="connsiteY36" fmla="*/ 1248234 h 2424763"/>
                <a:gd name="connsiteX37" fmla="*/ 2159677 w 2242086"/>
                <a:gd name="connsiteY37" fmla="*/ 1287469 h 2424763"/>
                <a:gd name="connsiteX38" fmla="*/ 2072232 w 2242086"/>
                <a:gd name="connsiteY38" fmla="*/ 1255005 h 2424763"/>
                <a:gd name="connsiteX39" fmla="*/ 1573176 w 2242086"/>
                <a:gd name="connsiteY39" fmla="*/ 1251532 h 2424763"/>
                <a:gd name="connsiteX40" fmla="*/ 1513085 w 2242086"/>
                <a:gd name="connsiteY40" fmla="*/ 1347017 h 2424763"/>
                <a:gd name="connsiteX41" fmla="*/ 1384652 w 2242086"/>
                <a:gd name="connsiteY41" fmla="*/ 1662636 h 2424763"/>
                <a:gd name="connsiteX42" fmla="*/ 1263253 w 2242086"/>
                <a:gd name="connsiteY42" fmla="*/ 1587290 h 2424763"/>
                <a:gd name="connsiteX43" fmla="*/ 1144199 w 2242086"/>
                <a:gd name="connsiteY43" fmla="*/ 1612811 h 2424763"/>
                <a:gd name="connsiteX44" fmla="*/ 1139422 w 2242086"/>
                <a:gd name="connsiteY44" fmla="*/ 1645015 h 2424763"/>
                <a:gd name="connsiteX45" fmla="*/ 1141159 w 2242086"/>
                <a:gd name="connsiteY45" fmla="*/ 2016970 h 2424763"/>
                <a:gd name="connsiteX46" fmla="*/ 1177544 w 2242086"/>
                <a:gd name="connsiteY46" fmla="*/ 2265837 h 2424763"/>
                <a:gd name="connsiteX47" fmla="*/ 1124920 w 2242086"/>
                <a:gd name="connsiteY47" fmla="*/ 2416182 h 2424763"/>
                <a:gd name="connsiteX48" fmla="*/ 1032004 w 2242086"/>
                <a:gd name="connsiteY48" fmla="*/ 2381373 h 2424763"/>
                <a:gd name="connsiteX49" fmla="*/ 951679 w 2242086"/>
                <a:gd name="connsiteY49" fmla="*/ 2299257 h 2424763"/>
                <a:gd name="connsiteX50" fmla="*/ 999006 w 2242086"/>
                <a:gd name="connsiteY50" fmla="*/ 2317052 h 2424763"/>
                <a:gd name="connsiteX51" fmla="*/ 975821 w 2242086"/>
                <a:gd name="connsiteY51" fmla="*/ 2248390 h 2424763"/>
                <a:gd name="connsiteX52" fmla="*/ 854335 w 2242086"/>
                <a:gd name="connsiteY52" fmla="*/ 2148652 h 2424763"/>
                <a:gd name="connsiteX53" fmla="*/ 955414 w 2242086"/>
                <a:gd name="connsiteY53" fmla="*/ 2186064 h 2424763"/>
                <a:gd name="connsiteX54" fmla="*/ 935961 w 2242086"/>
                <a:gd name="connsiteY54" fmla="*/ 2139103 h 2424763"/>
                <a:gd name="connsiteX55" fmla="*/ 769321 w 2242086"/>
                <a:gd name="connsiteY55" fmla="*/ 2063931 h 2424763"/>
                <a:gd name="connsiteX56" fmla="*/ 948032 w 2242086"/>
                <a:gd name="connsiteY56" fmla="*/ 2106725 h 2424763"/>
                <a:gd name="connsiteX57" fmla="*/ 960102 w 2242086"/>
                <a:gd name="connsiteY57" fmla="*/ 2103079 h 2424763"/>
                <a:gd name="connsiteX58" fmla="*/ 757858 w 2242086"/>
                <a:gd name="connsiteY58" fmla="*/ 2037542 h 2424763"/>
                <a:gd name="connsiteX59" fmla="*/ 710357 w 2242086"/>
                <a:gd name="connsiteY59" fmla="*/ 2014366 h 2424763"/>
                <a:gd name="connsiteX60" fmla="*/ 943603 w 2242086"/>
                <a:gd name="connsiteY60" fmla="*/ 2061153 h 2424763"/>
                <a:gd name="connsiteX61" fmla="*/ 980596 w 2242086"/>
                <a:gd name="connsiteY61" fmla="*/ 2055251 h 2424763"/>
                <a:gd name="connsiteX62" fmla="*/ 1001872 w 2242086"/>
                <a:gd name="connsiteY62" fmla="*/ 1646577 h 2424763"/>
                <a:gd name="connsiteX63" fmla="*/ 708969 w 2242086"/>
                <a:gd name="connsiteY63" fmla="*/ 1759075 h 2424763"/>
                <a:gd name="connsiteX64" fmla="*/ 611623 w 2242086"/>
                <a:gd name="connsiteY64" fmla="*/ 1727913 h 2424763"/>
                <a:gd name="connsiteX65" fmla="*/ 598771 w 2242086"/>
                <a:gd name="connsiteY65" fmla="*/ 1575659 h 2424763"/>
                <a:gd name="connsiteX66" fmla="*/ 721299 w 2242086"/>
                <a:gd name="connsiteY66" fmla="*/ 1508819 h 2424763"/>
                <a:gd name="connsiteX67" fmla="*/ 830020 w 2242086"/>
                <a:gd name="connsiteY67" fmla="*/ 1484948 h 2424763"/>
                <a:gd name="connsiteX68" fmla="*/ 1005866 w 2242086"/>
                <a:gd name="connsiteY68" fmla="*/ 1460469 h 2424763"/>
                <a:gd name="connsiteX69" fmla="*/ 1001350 w 2242086"/>
                <a:gd name="connsiteY69" fmla="*/ 1288771 h 2424763"/>
                <a:gd name="connsiteX70" fmla="*/ 696811 w 2242086"/>
                <a:gd name="connsiteY70" fmla="*/ 1330177 h 2424763"/>
                <a:gd name="connsiteX71" fmla="*/ 514105 w 2242086"/>
                <a:gd name="connsiteY71" fmla="*/ 1373145 h 2424763"/>
                <a:gd name="connsiteX72" fmla="*/ 423273 w 2242086"/>
                <a:gd name="connsiteY72" fmla="*/ 1398144 h 2424763"/>
                <a:gd name="connsiteX73" fmla="*/ 236137 w 2242086"/>
                <a:gd name="connsiteY73" fmla="*/ 1500139 h 2424763"/>
                <a:gd name="connsiteX74" fmla="*/ 168751 w 2242086"/>
                <a:gd name="connsiteY74" fmla="*/ 1500052 h 2424763"/>
                <a:gd name="connsiteX75" fmla="*/ 56818 w 2242086"/>
                <a:gd name="connsiteY75" fmla="*/ 1436946 h 2424763"/>
                <a:gd name="connsiteX76" fmla="*/ 39885 w 2242086"/>
                <a:gd name="connsiteY76" fmla="*/ 1366808 h 2424763"/>
                <a:gd name="connsiteX77" fmla="*/ 2718 w 2242086"/>
                <a:gd name="connsiteY77" fmla="*/ 1272365 h 2424763"/>
                <a:gd name="connsiteX78" fmla="*/ 102320 w 2242086"/>
                <a:gd name="connsiteY78" fmla="*/ 1184867 h 2424763"/>
                <a:gd name="connsiteX79" fmla="*/ 241175 w 2242086"/>
                <a:gd name="connsiteY79" fmla="*/ 1136951 h 2424763"/>
                <a:gd name="connsiteX80" fmla="*/ 430828 w 2242086"/>
                <a:gd name="connsiteY80" fmla="*/ 1057439 h 2424763"/>
                <a:gd name="connsiteX81" fmla="*/ 337043 w 2242086"/>
                <a:gd name="connsiteY81" fmla="*/ 1117681 h 2424763"/>
                <a:gd name="connsiteX82" fmla="*/ 316723 w 2242086"/>
                <a:gd name="connsiteY82" fmla="*/ 1151534 h 2424763"/>
                <a:gd name="connsiteX83" fmla="*/ 381417 w 2242086"/>
                <a:gd name="connsiteY83" fmla="*/ 1127923 h 2424763"/>
                <a:gd name="connsiteX84" fmla="*/ 361271 w 2242086"/>
                <a:gd name="connsiteY84" fmla="*/ 1151361 h 2424763"/>
                <a:gd name="connsiteX85" fmla="*/ 527217 w 2242086"/>
                <a:gd name="connsiteY85" fmla="*/ 1168461 h 2424763"/>
                <a:gd name="connsiteX86" fmla="*/ 996662 w 2242086"/>
                <a:gd name="connsiteY86" fmla="*/ 1146673 h 2424763"/>
                <a:gd name="connsiteX87" fmla="*/ 995966 w 2242086"/>
                <a:gd name="connsiteY87" fmla="*/ 992509 h 2424763"/>
                <a:gd name="connsiteX88" fmla="*/ 870139 w 2242086"/>
                <a:gd name="connsiteY88" fmla="*/ 1032352 h 2424763"/>
                <a:gd name="connsiteX89" fmla="*/ 768713 w 2242086"/>
                <a:gd name="connsiteY89" fmla="*/ 1062560 h 2424763"/>
                <a:gd name="connsiteX90" fmla="*/ 691514 w 2242086"/>
                <a:gd name="connsiteY90" fmla="*/ 994419 h 2424763"/>
                <a:gd name="connsiteX91" fmla="*/ 696898 w 2242086"/>
                <a:gd name="connsiteY91" fmla="*/ 881227 h 2424763"/>
                <a:gd name="connsiteX92" fmla="*/ 720257 w 2242086"/>
                <a:gd name="connsiteY92" fmla="*/ 810134 h 2424763"/>
                <a:gd name="connsiteX93" fmla="*/ 839051 w 2242086"/>
                <a:gd name="connsiteY93" fmla="*/ 806488 h 2424763"/>
                <a:gd name="connsiteX94" fmla="*/ 1030962 w 2242086"/>
                <a:gd name="connsiteY94" fmla="*/ 787131 h 2424763"/>
                <a:gd name="connsiteX95" fmla="*/ 1098956 w 2242086"/>
                <a:gd name="connsiteY95" fmla="*/ 697983 h 2424763"/>
                <a:gd name="connsiteX96" fmla="*/ 1156877 w 2242086"/>
                <a:gd name="connsiteY96" fmla="*/ 585572 h 2424763"/>
                <a:gd name="connsiteX97" fmla="*/ 859545 w 2242086"/>
                <a:gd name="connsiteY97" fmla="*/ 648505 h 2424763"/>
                <a:gd name="connsiteX98" fmla="*/ 776007 w 2242086"/>
                <a:gd name="connsiteY98" fmla="*/ 730622 h 2424763"/>
                <a:gd name="connsiteX99" fmla="*/ 598337 w 2242086"/>
                <a:gd name="connsiteY99" fmla="*/ 914559 h 2424763"/>
                <a:gd name="connsiteX100" fmla="*/ 560823 w 2242086"/>
                <a:gd name="connsiteY100" fmla="*/ 812217 h 2424763"/>
                <a:gd name="connsiteX101" fmla="*/ 542501 w 2242086"/>
                <a:gd name="connsiteY101" fmla="*/ 731142 h 2424763"/>
                <a:gd name="connsiteX102" fmla="*/ 543021 w 2242086"/>
                <a:gd name="connsiteY102" fmla="*/ 648331 h 2424763"/>
                <a:gd name="connsiteX103" fmla="*/ 555526 w 2242086"/>
                <a:gd name="connsiteY103" fmla="*/ 553628 h 2424763"/>
                <a:gd name="connsiteX104" fmla="*/ 604850 w 2242086"/>
                <a:gd name="connsiteY104" fmla="*/ 525590 h 2424763"/>
                <a:gd name="connsiteX105" fmla="*/ 670586 w 2242086"/>
                <a:gd name="connsiteY105" fmla="*/ 452936 h 2424763"/>
                <a:gd name="connsiteX106" fmla="*/ 713831 w 2242086"/>
                <a:gd name="connsiteY106" fmla="*/ 408926 h 2424763"/>
                <a:gd name="connsiteX107" fmla="*/ 851642 w 2242086"/>
                <a:gd name="connsiteY107" fmla="*/ 241828 h 2424763"/>
                <a:gd name="connsiteX108" fmla="*/ 885075 w 2242086"/>
                <a:gd name="connsiteY108" fmla="*/ 203982 h 2424763"/>
                <a:gd name="connsiteX109" fmla="*/ 873352 w 2242086"/>
                <a:gd name="connsiteY109" fmla="*/ 162750 h 2424763"/>
                <a:gd name="connsiteX110" fmla="*/ 795024 w 2242086"/>
                <a:gd name="connsiteY110" fmla="*/ 194694 h 2424763"/>
                <a:gd name="connsiteX111" fmla="*/ 777397 w 2242086"/>
                <a:gd name="connsiteY111" fmla="*/ 194433 h 2424763"/>
                <a:gd name="connsiteX112" fmla="*/ 836446 w 2242086"/>
                <a:gd name="connsiteY112" fmla="*/ 110667 h 2424763"/>
                <a:gd name="connsiteX113" fmla="*/ 815345 w 2242086"/>
                <a:gd name="connsiteY113" fmla="*/ 89140 h 2424763"/>
                <a:gd name="connsiteX114" fmla="*/ 1214363 w 2242086"/>
                <a:gd name="connsiteY114" fmla="*/ 578107 h 2424763"/>
                <a:gd name="connsiteX115" fmla="*/ 1205245 w 2242086"/>
                <a:gd name="connsiteY115" fmla="*/ 622290 h 2424763"/>
                <a:gd name="connsiteX116" fmla="*/ 1218705 w 2242086"/>
                <a:gd name="connsiteY116" fmla="*/ 629929 h 2424763"/>
                <a:gd name="connsiteX117" fmla="*/ 1266553 w 2242086"/>
                <a:gd name="connsiteY117" fmla="*/ 569947 h 2424763"/>
                <a:gd name="connsiteX118" fmla="*/ 1214363 w 2242086"/>
                <a:gd name="connsiteY118" fmla="*/ 578107 h 2424763"/>
                <a:gd name="connsiteX119" fmla="*/ 1176415 w 2242086"/>
                <a:gd name="connsiteY119" fmla="*/ 577065 h 2424763"/>
                <a:gd name="connsiteX120" fmla="*/ 1143330 w 2242086"/>
                <a:gd name="connsiteY120" fmla="*/ 655015 h 2424763"/>
                <a:gd name="connsiteX121" fmla="*/ 1176415 w 2242086"/>
                <a:gd name="connsiteY121" fmla="*/ 577065 h 2424763"/>
                <a:gd name="connsiteX122" fmla="*/ 1214189 w 2242086"/>
                <a:gd name="connsiteY122" fmla="*/ 933569 h 2424763"/>
                <a:gd name="connsiteX123" fmla="*/ 1211150 w 2242086"/>
                <a:gd name="connsiteY123" fmla="*/ 964472 h 2424763"/>
                <a:gd name="connsiteX124" fmla="*/ 1163129 w 2242086"/>
                <a:gd name="connsiteY124" fmla="*/ 1134000 h 2424763"/>
                <a:gd name="connsiteX125" fmla="*/ 1392641 w 2242086"/>
                <a:gd name="connsiteY125" fmla="*/ 1114642 h 2424763"/>
                <a:gd name="connsiteX126" fmla="*/ 1451343 w 2242086"/>
                <a:gd name="connsiteY126" fmla="*/ 938343 h 2424763"/>
                <a:gd name="connsiteX127" fmla="*/ 1404625 w 2242086"/>
                <a:gd name="connsiteY127" fmla="*/ 924281 h 2424763"/>
                <a:gd name="connsiteX128" fmla="*/ 1214189 w 2242086"/>
                <a:gd name="connsiteY128" fmla="*/ 933569 h 2424763"/>
                <a:gd name="connsiteX129" fmla="*/ 1152796 w 2242086"/>
                <a:gd name="connsiteY129" fmla="*/ 1270629 h 2424763"/>
                <a:gd name="connsiteX130" fmla="*/ 1142635 w 2242086"/>
                <a:gd name="connsiteY130" fmla="*/ 1439723 h 2424763"/>
                <a:gd name="connsiteX131" fmla="*/ 1203335 w 2242086"/>
                <a:gd name="connsiteY131" fmla="*/ 1409863 h 2424763"/>
                <a:gd name="connsiteX132" fmla="*/ 1273934 w 2242086"/>
                <a:gd name="connsiteY132" fmla="*/ 1403005 h 2424763"/>
                <a:gd name="connsiteX133" fmla="*/ 1354780 w 2242086"/>
                <a:gd name="connsiteY133" fmla="*/ 1247192 h 2424763"/>
                <a:gd name="connsiteX134" fmla="*/ 1152796 w 2242086"/>
                <a:gd name="connsiteY134" fmla="*/ 1270629 h 242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2242086" h="2424763">
                  <a:moveTo>
                    <a:pt x="815345" y="89140"/>
                  </a:moveTo>
                  <a:cubicBezTo>
                    <a:pt x="889243" y="6503"/>
                    <a:pt x="1016634" y="-23532"/>
                    <a:pt x="1119103" y="19697"/>
                  </a:cubicBezTo>
                  <a:cubicBezTo>
                    <a:pt x="1166776" y="27683"/>
                    <a:pt x="1207764" y="56502"/>
                    <a:pt x="1238591" y="92699"/>
                  </a:cubicBezTo>
                  <a:cubicBezTo>
                    <a:pt x="1294167" y="146344"/>
                    <a:pt x="1327078" y="217002"/>
                    <a:pt x="1363984" y="283581"/>
                  </a:cubicBezTo>
                  <a:cubicBezTo>
                    <a:pt x="1353130" y="306324"/>
                    <a:pt x="1353824" y="332278"/>
                    <a:pt x="1346269" y="355889"/>
                  </a:cubicBezTo>
                  <a:cubicBezTo>
                    <a:pt x="1314140" y="382711"/>
                    <a:pt x="1269244" y="379499"/>
                    <a:pt x="1231992" y="393909"/>
                  </a:cubicBezTo>
                  <a:cubicBezTo>
                    <a:pt x="1206027" y="405627"/>
                    <a:pt x="1182928" y="422554"/>
                    <a:pt x="1159222" y="437918"/>
                  </a:cubicBezTo>
                  <a:cubicBezTo>
                    <a:pt x="1213756" y="428891"/>
                    <a:pt x="1267856" y="417867"/>
                    <a:pt x="1322216" y="407624"/>
                  </a:cubicBezTo>
                  <a:cubicBezTo>
                    <a:pt x="1327687" y="424551"/>
                    <a:pt x="1346704" y="424377"/>
                    <a:pt x="1361032" y="426026"/>
                  </a:cubicBezTo>
                  <a:cubicBezTo>
                    <a:pt x="1390036" y="427762"/>
                    <a:pt x="1419126" y="424464"/>
                    <a:pt x="1448217" y="423075"/>
                  </a:cubicBezTo>
                  <a:cubicBezTo>
                    <a:pt x="1435451" y="427415"/>
                    <a:pt x="1423034" y="432103"/>
                    <a:pt x="1410790" y="437137"/>
                  </a:cubicBezTo>
                  <a:cubicBezTo>
                    <a:pt x="1423555" y="447033"/>
                    <a:pt x="1438838" y="451460"/>
                    <a:pt x="1455077" y="450071"/>
                  </a:cubicBezTo>
                  <a:cubicBezTo>
                    <a:pt x="1447783" y="455019"/>
                    <a:pt x="1440922" y="460487"/>
                    <a:pt x="1434496" y="466303"/>
                  </a:cubicBezTo>
                  <a:cubicBezTo>
                    <a:pt x="1438751" y="466911"/>
                    <a:pt x="1447174" y="468213"/>
                    <a:pt x="1451343" y="468821"/>
                  </a:cubicBezTo>
                  <a:cubicBezTo>
                    <a:pt x="1455945" y="498334"/>
                    <a:pt x="1472792" y="531493"/>
                    <a:pt x="1453080" y="559184"/>
                  </a:cubicBezTo>
                  <a:cubicBezTo>
                    <a:pt x="1405580" y="625328"/>
                    <a:pt x="1342623" y="680102"/>
                    <a:pt x="1301375" y="750847"/>
                  </a:cubicBezTo>
                  <a:cubicBezTo>
                    <a:pt x="1330639" y="758312"/>
                    <a:pt x="1361726" y="763433"/>
                    <a:pt x="1391512" y="754927"/>
                  </a:cubicBezTo>
                  <a:cubicBezTo>
                    <a:pt x="1432412" y="745639"/>
                    <a:pt x="1462545" y="707532"/>
                    <a:pt x="1506659" y="709441"/>
                  </a:cubicBezTo>
                  <a:cubicBezTo>
                    <a:pt x="1520727" y="692081"/>
                    <a:pt x="1541914" y="693817"/>
                    <a:pt x="1562148" y="694337"/>
                  </a:cubicBezTo>
                  <a:cubicBezTo>
                    <a:pt x="1587678" y="720031"/>
                    <a:pt x="1627971" y="713695"/>
                    <a:pt x="1656541" y="733920"/>
                  </a:cubicBezTo>
                  <a:cubicBezTo>
                    <a:pt x="1679031" y="747548"/>
                    <a:pt x="1691536" y="771506"/>
                    <a:pt x="1702303" y="794596"/>
                  </a:cubicBezTo>
                  <a:cubicBezTo>
                    <a:pt x="1734434" y="782270"/>
                    <a:pt x="1763959" y="764649"/>
                    <a:pt x="1795220" y="750326"/>
                  </a:cubicBezTo>
                  <a:cubicBezTo>
                    <a:pt x="1795481" y="766298"/>
                    <a:pt x="1778895" y="768381"/>
                    <a:pt x="1768301" y="774978"/>
                  </a:cubicBezTo>
                  <a:cubicBezTo>
                    <a:pt x="1742596" y="788259"/>
                    <a:pt x="1724273" y="811436"/>
                    <a:pt x="1705516" y="832703"/>
                  </a:cubicBezTo>
                  <a:cubicBezTo>
                    <a:pt x="1709685" y="835654"/>
                    <a:pt x="1718021" y="841384"/>
                    <a:pt x="1722103" y="844248"/>
                  </a:cubicBezTo>
                  <a:cubicBezTo>
                    <a:pt x="1736692" y="835047"/>
                    <a:pt x="1751280" y="826019"/>
                    <a:pt x="1766303" y="817165"/>
                  </a:cubicBezTo>
                  <a:cubicBezTo>
                    <a:pt x="1751280" y="837304"/>
                    <a:pt x="1721495" y="865081"/>
                    <a:pt x="1752583" y="886608"/>
                  </a:cubicBezTo>
                  <a:cubicBezTo>
                    <a:pt x="1744507" y="918639"/>
                    <a:pt x="1741380" y="951972"/>
                    <a:pt x="1752496" y="983829"/>
                  </a:cubicBezTo>
                  <a:cubicBezTo>
                    <a:pt x="1743378" y="986780"/>
                    <a:pt x="1734434" y="989818"/>
                    <a:pt x="1725489" y="992943"/>
                  </a:cubicBezTo>
                  <a:cubicBezTo>
                    <a:pt x="1720105" y="1028273"/>
                    <a:pt x="1715677" y="1063862"/>
                    <a:pt x="1711074" y="1099365"/>
                  </a:cubicBezTo>
                  <a:cubicBezTo>
                    <a:pt x="1864864" y="1096761"/>
                    <a:pt x="2019001" y="1092941"/>
                    <a:pt x="2172183" y="1077056"/>
                  </a:cubicBezTo>
                  <a:cubicBezTo>
                    <a:pt x="2168100" y="1090164"/>
                    <a:pt x="2165235" y="1103531"/>
                    <a:pt x="2163672" y="1117073"/>
                  </a:cubicBezTo>
                  <a:cubicBezTo>
                    <a:pt x="2189289" y="1117333"/>
                    <a:pt x="2214993" y="1117160"/>
                    <a:pt x="2240870" y="1117333"/>
                  </a:cubicBezTo>
                  <a:cubicBezTo>
                    <a:pt x="2231405" y="1129573"/>
                    <a:pt x="2221593" y="1141725"/>
                    <a:pt x="2216470" y="1156482"/>
                  </a:cubicBezTo>
                  <a:cubicBezTo>
                    <a:pt x="2224806" y="1158131"/>
                    <a:pt x="2233316" y="1159781"/>
                    <a:pt x="2242086" y="1161343"/>
                  </a:cubicBezTo>
                  <a:cubicBezTo>
                    <a:pt x="2228192" y="1172627"/>
                    <a:pt x="2217425" y="1186776"/>
                    <a:pt x="2208047" y="1201881"/>
                  </a:cubicBezTo>
                  <a:cubicBezTo>
                    <a:pt x="2209522" y="1217332"/>
                    <a:pt x="2211086" y="1232783"/>
                    <a:pt x="2213170" y="1248234"/>
                  </a:cubicBezTo>
                  <a:cubicBezTo>
                    <a:pt x="2190071" y="1253181"/>
                    <a:pt x="2171922" y="1267678"/>
                    <a:pt x="2159677" y="1287469"/>
                  </a:cubicBezTo>
                  <a:cubicBezTo>
                    <a:pt x="2128242" y="1282435"/>
                    <a:pt x="2103407" y="1260647"/>
                    <a:pt x="2072232" y="1255005"/>
                  </a:cubicBezTo>
                  <a:cubicBezTo>
                    <a:pt x="1909325" y="1206307"/>
                    <a:pt x="1738776" y="1242505"/>
                    <a:pt x="1573176" y="1251532"/>
                  </a:cubicBezTo>
                  <a:cubicBezTo>
                    <a:pt x="1544694" y="1276185"/>
                    <a:pt x="1530713" y="1314292"/>
                    <a:pt x="1513085" y="1347017"/>
                  </a:cubicBezTo>
                  <a:cubicBezTo>
                    <a:pt x="1464890" y="1450053"/>
                    <a:pt x="1435973" y="1560902"/>
                    <a:pt x="1384652" y="1662636"/>
                  </a:cubicBezTo>
                  <a:cubicBezTo>
                    <a:pt x="1333591" y="1660987"/>
                    <a:pt x="1297901" y="1619408"/>
                    <a:pt x="1263253" y="1587290"/>
                  </a:cubicBezTo>
                  <a:cubicBezTo>
                    <a:pt x="1223568" y="1596144"/>
                    <a:pt x="1183363" y="1602394"/>
                    <a:pt x="1144199" y="1612811"/>
                  </a:cubicBezTo>
                  <a:cubicBezTo>
                    <a:pt x="1135775" y="1621144"/>
                    <a:pt x="1140638" y="1634512"/>
                    <a:pt x="1139422" y="1645015"/>
                  </a:cubicBezTo>
                  <a:cubicBezTo>
                    <a:pt x="1144546" y="1768971"/>
                    <a:pt x="1128828" y="1893187"/>
                    <a:pt x="1141159" y="2016970"/>
                  </a:cubicBezTo>
                  <a:cubicBezTo>
                    <a:pt x="1150277" y="2100389"/>
                    <a:pt x="1183015" y="2180943"/>
                    <a:pt x="1177544" y="2265837"/>
                  </a:cubicBezTo>
                  <a:cubicBezTo>
                    <a:pt x="1157397" y="2314881"/>
                    <a:pt x="1130652" y="2362624"/>
                    <a:pt x="1124920" y="2416182"/>
                  </a:cubicBezTo>
                  <a:cubicBezTo>
                    <a:pt x="1089317" y="2441181"/>
                    <a:pt x="1055711" y="2406026"/>
                    <a:pt x="1032004" y="2381373"/>
                  </a:cubicBezTo>
                  <a:cubicBezTo>
                    <a:pt x="1006560" y="2352728"/>
                    <a:pt x="975908" y="2329030"/>
                    <a:pt x="951679" y="2299257"/>
                  </a:cubicBezTo>
                  <a:cubicBezTo>
                    <a:pt x="967224" y="2305593"/>
                    <a:pt x="982593" y="2312364"/>
                    <a:pt x="999006" y="2317052"/>
                  </a:cubicBezTo>
                  <a:cubicBezTo>
                    <a:pt x="989193" y="2294743"/>
                    <a:pt x="983375" y="2271132"/>
                    <a:pt x="975821" y="2248390"/>
                  </a:cubicBezTo>
                  <a:cubicBezTo>
                    <a:pt x="942474" y="2207071"/>
                    <a:pt x="894106" y="2182679"/>
                    <a:pt x="854335" y="2148652"/>
                  </a:cubicBezTo>
                  <a:cubicBezTo>
                    <a:pt x="887854" y="2161499"/>
                    <a:pt x="919463" y="2180161"/>
                    <a:pt x="955414" y="2186064"/>
                  </a:cubicBezTo>
                  <a:cubicBezTo>
                    <a:pt x="956803" y="2167922"/>
                    <a:pt x="951332" y="2149780"/>
                    <a:pt x="935961" y="2139103"/>
                  </a:cubicBezTo>
                  <a:cubicBezTo>
                    <a:pt x="887159" y="2100736"/>
                    <a:pt x="822465" y="2094225"/>
                    <a:pt x="769321" y="2063931"/>
                  </a:cubicBezTo>
                  <a:cubicBezTo>
                    <a:pt x="830455" y="2069313"/>
                    <a:pt x="888983" y="2090840"/>
                    <a:pt x="948032" y="2106725"/>
                  </a:cubicBezTo>
                  <a:cubicBezTo>
                    <a:pt x="951072" y="2105857"/>
                    <a:pt x="957063" y="2104034"/>
                    <a:pt x="960102" y="2103079"/>
                  </a:cubicBezTo>
                  <a:cubicBezTo>
                    <a:pt x="896364" y="2071136"/>
                    <a:pt x="826894" y="2053688"/>
                    <a:pt x="757858" y="2037542"/>
                  </a:cubicBezTo>
                  <a:cubicBezTo>
                    <a:pt x="741446" y="2031466"/>
                    <a:pt x="719563" y="2031553"/>
                    <a:pt x="710357" y="2014366"/>
                  </a:cubicBezTo>
                  <a:cubicBezTo>
                    <a:pt x="788078" y="2029730"/>
                    <a:pt x="864148" y="2054816"/>
                    <a:pt x="943603" y="2061153"/>
                  </a:cubicBezTo>
                  <a:cubicBezTo>
                    <a:pt x="956195" y="2063323"/>
                    <a:pt x="968525" y="2059157"/>
                    <a:pt x="980596" y="2055251"/>
                  </a:cubicBezTo>
                  <a:cubicBezTo>
                    <a:pt x="994491" y="1919402"/>
                    <a:pt x="999701" y="1783033"/>
                    <a:pt x="1001872" y="1646577"/>
                  </a:cubicBezTo>
                  <a:cubicBezTo>
                    <a:pt x="898448" y="1666542"/>
                    <a:pt x="801537" y="1710031"/>
                    <a:pt x="708969" y="1759075"/>
                  </a:cubicBezTo>
                  <a:cubicBezTo>
                    <a:pt x="675883" y="1750134"/>
                    <a:pt x="642190" y="1743884"/>
                    <a:pt x="611623" y="1727913"/>
                  </a:cubicBezTo>
                  <a:cubicBezTo>
                    <a:pt x="601377" y="1677740"/>
                    <a:pt x="609278" y="1625918"/>
                    <a:pt x="598771" y="1575659"/>
                  </a:cubicBezTo>
                  <a:cubicBezTo>
                    <a:pt x="604850" y="1522708"/>
                    <a:pt x="671802" y="1476876"/>
                    <a:pt x="721299" y="1508819"/>
                  </a:cubicBezTo>
                  <a:cubicBezTo>
                    <a:pt x="756382" y="1496840"/>
                    <a:pt x="792766" y="1487639"/>
                    <a:pt x="830020" y="1484948"/>
                  </a:cubicBezTo>
                  <a:cubicBezTo>
                    <a:pt x="889243" y="1482170"/>
                    <a:pt x="947164" y="1468369"/>
                    <a:pt x="1005866" y="1460469"/>
                  </a:cubicBezTo>
                  <a:cubicBezTo>
                    <a:pt x="1018110" y="1403353"/>
                    <a:pt x="1001090" y="1346062"/>
                    <a:pt x="1001350" y="1288771"/>
                  </a:cubicBezTo>
                  <a:cubicBezTo>
                    <a:pt x="899751" y="1302052"/>
                    <a:pt x="797890" y="1313510"/>
                    <a:pt x="696811" y="1330177"/>
                  </a:cubicBezTo>
                  <a:cubicBezTo>
                    <a:pt x="635677" y="1343284"/>
                    <a:pt x="571330" y="1345975"/>
                    <a:pt x="514105" y="1373145"/>
                  </a:cubicBezTo>
                  <a:cubicBezTo>
                    <a:pt x="485188" y="1385992"/>
                    <a:pt x="454534" y="1394064"/>
                    <a:pt x="423273" y="1398144"/>
                  </a:cubicBezTo>
                  <a:cubicBezTo>
                    <a:pt x="354410" y="1420279"/>
                    <a:pt x="310904" y="1492674"/>
                    <a:pt x="236137" y="1500139"/>
                  </a:cubicBezTo>
                  <a:cubicBezTo>
                    <a:pt x="213908" y="1501962"/>
                    <a:pt x="189332" y="1512639"/>
                    <a:pt x="168751" y="1500052"/>
                  </a:cubicBezTo>
                  <a:cubicBezTo>
                    <a:pt x="130109" y="1481389"/>
                    <a:pt x="93029" y="1459775"/>
                    <a:pt x="56818" y="1436946"/>
                  </a:cubicBezTo>
                  <a:cubicBezTo>
                    <a:pt x="30940" y="1424272"/>
                    <a:pt x="44053" y="1389464"/>
                    <a:pt x="39885" y="1366808"/>
                  </a:cubicBezTo>
                  <a:cubicBezTo>
                    <a:pt x="43532" y="1328875"/>
                    <a:pt x="-12825" y="1311514"/>
                    <a:pt x="2718" y="1272365"/>
                  </a:cubicBezTo>
                  <a:cubicBezTo>
                    <a:pt x="12097" y="1224363"/>
                    <a:pt x="60117" y="1199276"/>
                    <a:pt x="102320" y="1184867"/>
                  </a:cubicBezTo>
                  <a:cubicBezTo>
                    <a:pt x="149995" y="1173322"/>
                    <a:pt x="198102" y="1161256"/>
                    <a:pt x="241175" y="1136951"/>
                  </a:cubicBezTo>
                  <a:cubicBezTo>
                    <a:pt x="301092" y="1103098"/>
                    <a:pt x="366046" y="1079921"/>
                    <a:pt x="430828" y="1057439"/>
                  </a:cubicBezTo>
                  <a:cubicBezTo>
                    <a:pt x="397222" y="1073584"/>
                    <a:pt x="366741" y="1095372"/>
                    <a:pt x="337043" y="1117681"/>
                  </a:cubicBezTo>
                  <a:cubicBezTo>
                    <a:pt x="325494" y="1125493"/>
                    <a:pt x="321239" y="1139208"/>
                    <a:pt x="316723" y="1151534"/>
                  </a:cubicBezTo>
                  <a:cubicBezTo>
                    <a:pt x="338867" y="1145631"/>
                    <a:pt x="360403" y="1137472"/>
                    <a:pt x="381417" y="1127923"/>
                  </a:cubicBezTo>
                  <a:cubicBezTo>
                    <a:pt x="374557" y="1135736"/>
                    <a:pt x="367870" y="1143548"/>
                    <a:pt x="361271" y="1151361"/>
                  </a:cubicBezTo>
                  <a:cubicBezTo>
                    <a:pt x="409292" y="1190162"/>
                    <a:pt x="471728" y="1169416"/>
                    <a:pt x="527217" y="1168461"/>
                  </a:cubicBezTo>
                  <a:cubicBezTo>
                    <a:pt x="683699" y="1160735"/>
                    <a:pt x="840527" y="1161864"/>
                    <a:pt x="996662" y="1146673"/>
                  </a:cubicBezTo>
                  <a:cubicBezTo>
                    <a:pt x="996662" y="1095285"/>
                    <a:pt x="996053" y="1043897"/>
                    <a:pt x="995966" y="992509"/>
                  </a:cubicBezTo>
                  <a:cubicBezTo>
                    <a:pt x="953677" y="1004835"/>
                    <a:pt x="910779" y="1015252"/>
                    <a:pt x="870139" y="1032352"/>
                  </a:cubicBezTo>
                  <a:cubicBezTo>
                    <a:pt x="834275" y="1032526"/>
                    <a:pt x="794677" y="1034001"/>
                    <a:pt x="768713" y="1062560"/>
                  </a:cubicBezTo>
                  <a:cubicBezTo>
                    <a:pt x="734325" y="1054140"/>
                    <a:pt x="699677" y="1030703"/>
                    <a:pt x="691514" y="994419"/>
                  </a:cubicBezTo>
                  <a:cubicBezTo>
                    <a:pt x="692209" y="956659"/>
                    <a:pt x="696203" y="918986"/>
                    <a:pt x="696898" y="881227"/>
                  </a:cubicBezTo>
                  <a:cubicBezTo>
                    <a:pt x="695161" y="855185"/>
                    <a:pt x="709924" y="832877"/>
                    <a:pt x="720257" y="810134"/>
                  </a:cubicBezTo>
                  <a:cubicBezTo>
                    <a:pt x="758900" y="805447"/>
                    <a:pt x="805619" y="775065"/>
                    <a:pt x="839051" y="806488"/>
                  </a:cubicBezTo>
                  <a:cubicBezTo>
                    <a:pt x="901835" y="791037"/>
                    <a:pt x="968353" y="803537"/>
                    <a:pt x="1030962" y="787131"/>
                  </a:cubicBezTo>
                  <a:cubicBezTo>
                    <a:pt x="1068129" y="770465"/>
                    <a:pt x="1077507" y="728625"/>
                    <a:pt x="1098956" y="697983"/>
                  </a:cubicBezTo>
                  <a:cubicBezTo>
                    <a:pt x="1122662" y="662914"/>
                    <a:pt x="1132823" y="620641"/>
                    <a:pt x="1156877" y="585572"/>
                  </a:cubicBezTo>
                  <a:cubicBezTo>
                    <a:pt x="1056666" y="599634"/>
                    <a:pt x="955066" y="613870"/>
                    <a:pt x="859545" y="648505"/>
                  </a:cubicBezTo>
                  <a:cubicBezTo>
                    <a:pt x="828023" y="671855"/>
                    <a:pt x="804229" y="703712"/>
                    <a:pt x="776007" y="730622"/>
                  </a:cubicBezTo>
                  <a:cubicBezTo>
                    <a:pt x="716783" y="791992"/>
                    <a:pt x="657387" y="853102"/>
                    <a:pt x="598337" y="914559"/>
                  </a:cubicBezTo>
                  <a:cubicBezTo>
                    <a:pt x="586875" y="880011"/>
                    <a:pt x="581056" y="843033"/>
                    <a:pt x="560823" y="812217"/>
                  </a:cubicBezTo>
                  <a:cubicBezTo>
                    <a:pt x="545540" y="787912"/>
                    <a:pt x="542153" y="759093"/>
                    <a:pt x="542501" y="731142"/>
                  </a:cubicBezTo>
                  <a:cubicBezTo>
                    <a:pt x="528259" y="704580"/>
                    <a:pt x="543890" y="676195"/>
                    <a:pt x="543021" y="648331"/>
                  </a:cubicBezTo>
                  <a:cubicBezTo>
                    <a:pt x="545888" y="616735"/>
                    <a:pt x="542762" y="583402"/>
                    <a:pt x="555526" y="553628"/>
                  </a:cubicBezTo>
                  <a:cubicBezTo>
                    <a:pt x="563776" y="534010"/>
                    <a:pt x="585659" y="528281"/>
                    <a:pt x="604850" y="525590"/>
                  </a:cubicBezTo>
                  <a:cubicBezTo>
                    <a:pt x="622391" y="497813"/>
                    <a:pt x="644013" y="472466"/>
                    <a:pt x="670586" y="452936"/>
                  </a:cubicBezTo>
                  <a:cubicBezTo>
                    <a:pt x="686390" y="439655"/>
                    <a:pt x="708360" y="430974"/>
                    <a:pt x="713831" y="408926"/>
                  </a:cubicBezTo>
                  <a:cubicBezTo>
                    <a:pt x="757772" y="351896"/>
                    <a:pt x="812305" y="302591"/>
                    <a:pt x="851642" y="241828"/>
                  </a:cubicBezTo>
                  <a:cubicBezTo>
                    <a:pt x="861716" y="228287"/>
                    <a:pt x="876391" y="218651"/>
                    <a:pt x="885075" y="203982"/>
                  </a:cubicBezTo>
                  <a:cubicBezTo>
                    <a:pt x="886899" y="189138"/>
                    <a:pt x="878649" y="175857"/>
                    <a:pt x="873352" y="162750"/>
                  </a:cubicBezTo>
                  <a:cubicBezTo>
                    <a:pt x="842177" y="157368"/>
                    <a:pt x="817342" y="176204"/>
                    <a:pt x="795024" y="194694"/>
                  </a:cubicBezTo>
                  <a:cubicBezTo>
                    <a:pt x="790682" y="194607"/>
                    <a:pt x="781825" y="194520"/>
                    <a:pt x="777397" y="194433"/>
                  </a:cubicBezTo>
                  <a:cubicBezTo>
                    <a:pt x="798932" y="167958"/>
                    <a:pt x="820902" y="141396"/>
                    <a:pt x="836446" y="110667"/>
                  </a:cubicBezTo>
                  <a:cubicBezTo>
                    <a:pt x="831149" y="105285"/>
                    <a:pt x="820642" y="94522"/>
                    <a:pt x="815345" y="89140"/>
                  </a:cubicBezTo>
                  <a:moveTo>
                    <a:pt x="1214363" y="578107"/>
                  </a:moveTo>
                  <a:cubicBezTo>
                    <a:pt x="1211063" y="592777"/>
                    <a:pt x="1207937" y="607447"/>
                    <a:pt x="1205245" y="622290"/>
                  </a:cubicBezTo>
                  <a:cubicBezTo>
                    <a:pt x="1208632" y="624200"/>
                    <a:pt x="1215318" y="628019"/>
                    <a:pt x="1218705" y="629929"/>
                  </a:cubicBezTo>
                  <a:cubicBezTo>
                    <a:pt x="1234770" y="610051"/>
                    <a:pt x="1250575" y="589999"/>
                    <a:pt x="1266553" y="569947"/>
                  </a:cubicBezTo>
                  <a:cubicBezTo>
                    <a:pt x="1249011" y="572638"/>
                    <a:pt x="1231731" y="575242"/>
                    <a:pt x="1214363" y="578107"/>
                  </a:cubicBezTo>
                  <a:moveTo>
                    <a:pt x="1176415" y="577065"/>
                  </a:moveTo>
                  <a:cubicBezTo>
                    <a:pt x="1159309" y="599982"/>
                    <a:pt x="1146630" y="626370"/>
                    <a:pt x="1143330" y="655015"/>
                  </a:cubicBezTo>
                  <a:cubicBezTo>
                    <a:pt x="1164866" y="634616"/>
                    <a:pt x="1175286" y="606318"/>
                    <a:pt x="1176415" y="577065"/>
                  </a:cubicBezTo>
                  <a:moveTo>
                    <a:pt x="1214189" y="933569"/>
                  </a:moveTo>
                  <a:cubicBezTo>
                    <a:pt x="1213061" y="943812"/>
                    <a:pt x="1212019" y="954142"/>
                    <a:pt x="1211150" y="964472"/>
                  </a:cubicBezTo>
                  <a:cubicBezTo>
                    <a:pt x="1154271" y="999887"/>
                    <a:pt x="1172855" y="1077577"/>
                    <a:pt x="1163129" y="1134000"/>
                  </a:cubicBezTo>
                  <a:cubicBezTo>
                    <a:pt x="1239807" y="1130354"/>
                    <a:pt x="1315963" y="1119503"/>
                    <a:pt x="1392641" y="1114642"/>
                  </a:cubicBezTo>
                  <a:cubicBezTo>
                    <a:pt x="1409487" y="1055008"/>
                    <a:pt x="1431631" y="997023"/>
                    <a:pt x="1451343" y="938343"/>
                  </a:cubicBezTo>
                  <a:cubicBezTo>
                    <a:pt x="1437015" y="930097"/>
                    <a:pt x="1421558" y="921938"/>
                    <a:pt x="1404625" y="924281"/>
                  </a:cubicBezTo>
                  <a:cubicBezTo>
                    <a:pt x="1341059" y="926799"/>
                    <a:pt x="1277581" y="930618"/>
                    <a:pt x="1214189" y="933569"/>
                  </a:cubicBezTo>
                  <a:moveTo>
                    <a:pt x="1152796" y="1270629"/>
                  </a:moveTo>
                  <a:cubicBezTo>
                    <a:pt x="1149409" y="1326965"/>
                    <a:pt x="1145414" y="1383301"/>
                    <a:pt x="1142635" y="1439723"/>
                  </a:cubicBezTo>
                  <a:cubicBezTo>
                    <a:pt x="1164606" y="1433734"/>
                    <a:pt x="1183883" y="1421408"/>
                    <a:pt x="1203335" y="1409863"/>
                  </a:cubicBezTo>
                  <a:cubicBezTo>
                    <a:pt x="1226782" y="1411773"/>
                    <a:pt x="1254221" y="1421495"/>
                    <a:pt x="1273934" y="1403005"/>
                  </a:cubicBezTo>
                  <a:cubicBezTo>
                    <a:pt x="1320652" y="1365072"/>
                    <a:pt x="1340798" y="1303788"/>
                    <a:pt x="1354780" y="1247192"/>
                  </a:cubicBezTo>
                  <a:cubicBezTo>
                    <a:pt x="1287394" y="1254570"/>
                    <a:pt x="1219921" y="1261688"/>
                    <a:pt x="1152796" y="1270629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181019B-EA59-ED39-1D2C-A7A287079718}"/>
                </a:ext>
              </a:extLst>
            </p:cNvPr>
            <p:cNvSpPr/>
            <p:nvPr/>
          </p:nvSpPr>
          <p:spPr>
            <a:xfrm>
              <a:off x="6218614" y="2407777"/>
              <a:ext cx="63989" cy="61257"/>
            </a:xfrm>
            <a:custGeom>
              <a:avLst/>
              <a:gdLst>
                <a:gd name="connsiteX0" fmla="*/ 0 w 63989"/>
                <a:gd name="connsiteY0" fmla="*/ 61257 h 61257"/>
                <a:gd name="connsiteX1" fmla="*/ 63912 w 63989"/>
                <a:gd name="connsiteY1" fmla="*/ 581 h 61257"/>
                <a:gd name="connsiteX2" fmla="*/ 0 w 63989"/>
                <a:gd name="connsiteY2" fmla="*/ 61257 h 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89" h="61257">
                  <a:moveTo>
                    <a:pt x="0" y="61257"/>
                  </a:moveTo>
                  <a:cubicBezTo>
                    <a:pt x="3908" y="29227"/>
                    <a:pt x="27788" y="-4887"/>
                    <a:pt x="63912" y="581"/>
                  </a:cubicBezTo>
                  <a:cubicBezTo>
                    <a:pt x="66083" y="35910"/>
                    <a:pt x="21970" y="42768"/>
                    <a:pt x="0" y="61257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2E46BB72-7339-DAA5-A48E-28911832E1DE}"/>
                </a:ext>
              </a:extLst>
            </p:cNvPr>
            <p:cNvSpPr/>
            <p:nvPr/>
          </p:nvSpPr>
          <p:spPr>
            <a:xfrm>
              <a:off x="150663" y="3887151"/>
              <a:ext cx="61133" cy="43922"/>
            </a:xfrm>
            <a:custGeom>
              <a:avLst/>
              <a:gdLst>
                <a:gd name="connsiteX0" fmla="*/ 0 w 61133"/>
                <a:gd name="connsiteY0" fmla="*/ 22829 h 43922"/>
                <a:gd name="connsiteX1" fmla="*/ 4255 w 61133"/>
                <a:gd name="connsiteY1" fmla="*/ 0 h 43922"/>
                <a:gd name="connsiteX2" fmla="*/ 30654 w 61133"/>
                <a:gd name="connsiteY2" fmla="*/ 4687 h 43922"/>
                <a:gd name="connsiteX3" fmla="*/ 61134 w 61133"/>
                <a:gd name="connsiteY3" fmla="*/ 39583 h 43922"/>
                <a:gd name="connsiteX4" fmla="*/ 17975 w 61133"/>
                <a:gd name="connsiteY4" fmla="*/ 43923 h 43922"/>
                <a:gd name="connsiteX5" fmla="*/ 0 w 61133"/>
                <a:gd name="connsiteY5" fmla="*/ 22829 h 4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133" h="43922">
                  <a:moveTo>
                    <a:pt x="0" y="22829"/>
                  </a:moveTo>
                  <a:cubicBezTo>
                    <a:pt x="1389" y="15191"/>
                    <a:pt x="2866" y="7552"/>
                    <a:pt x="4255" y="0"/>
                  </a:cubicBezTo>
                  <a:cubicBezTo>
                    <a:pt x="10855" y="1128"/>
                    <a:pt x="24054" y="3472"/>
                    <a:pt x="30654" y="4687"/>
                  </a:cubicBezTo>
                  <a:cubicBezTo>
                    <a:pt x="40901" y="16232"/>
                    <a:pt x="50974" y="27864"/>
                    <a:pt x="61134" y="39583"/>
                  </a:cubicBezTo>
                  <a:cubicBezTo>
                    <a:pt x="46719" y="40971"/>
                    <a:pt x="32304" y="42447"/>
                    <a:pt x="17975" y="43923"/>
                  </a:cubicBezTo>
                  <a:cubicBezTo>
                    <a:pt x="11984" y="36892"/>
                    <a:pt x="5992" y="29861"/>
                    <a:pt x="0" y="22829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178B028F-4748-C966-3906-608A1795C9CA}"/>
                </a:ext>
              </a:extLst>
            </p:cNvPr>
            <p:cNvSpPr/>
            <p:nvPr/>
          </p:nvSpPr>
          <p:spPr>
            <a:xfrm>
              <a:off x="9996081" y="3976993"/>
              <a:ext cx="45529" cy="117793"/>
            </a:xfrm>
            <a:custGeom>
              <a:avLst/>
              <a:gdLst>
                <a:gd name="connsiteX0" fmla="*/ 3530 w 45529"/>
                <a:gd name="connsiteY0" fmla="*/ 21788 h 117793"/>
                <a:gd name="connsiteX1" fmla="*/ 44256 w 45529"/>
                <a:gd name="connsiteY1" fmla="*/ 0 h 117793"/>
                <a:gd name="connsiteX2" fmla="*/ 25934 w 45529"/>
                <a:gd name="connsiteY2" fmla="*/ 117793 h 117793"/>
                <a:gd name="connsiteX3" fmla="*/ 3704 w 45529"/>
                <a:gd name="connsiteY3" fmla="*/ 104859 h 117793"/>
                <a:gd name="connsiteX4" fmla="*/ 3530 w 45529"/>
                <a:gd name="connsiteY4" fmla="*/ 21788 h 11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9" h="117793">
                  <a:moveTo>
                    <a:pt x="3530" y="21788"/>
                  </a:moveTo>
                  <a:cubicBezTo>
                    <a:pt x="16642" y="13889"/>
                    <a:pt x="30275" y="6684"/>
                    <a:pt x="44256" y="0"/>
                  </a:cubicBezTo>
                  <a:cubicBezTo>
                    <a:pt x="50422" y="40277"/>
                    <a:pt x="32533" y="78731"/>
                    <a:pt x="25934" y="117793"/>
                  </a:cubicBezTo>
                  <a:cubicBezTo>
                    <a:pt x="20376" y="114581"/>
                    <a:pt x="9260" y="108071"/>
                    <a:pt x="3704" y="104859"/>
                  </a:cubicBezTo>
                  <a:cubicBezTo>
                    <a:pt x="-1073" y="77342"/>
                    <a:pt x="-1334" y="49305"/>
                    <a:pt x="3530" y="21788"/>
                  </a:cubicBezTo>
                  <a:close/>
                </a:path>
              </a:pathLst>
            </a:custGeom>
            <a:grpFill/>
            <a:ln w="868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CA9C2894-2800-6C00-2119-9FD7387A89F7}"/>
              </a:ext>
            </a:extLst>
          </p:cNvPr>
          <p:cNvGrpSpPr/>
          <p:nvPr/>
        </p:nvGrpSpPr>
        <p:grpSpPr>
          <a:xfrm>
            <a:off x="1687908" y="2811592"/>
            <a:ext cx="3786331" cy="4078361"/>
            <a:chOff x="1687908" y="2811592"/>
            <a:chExt cx="3786331" cy="4078361"/>
          </a:xfrm>
        </p:grpSpPr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B79FA44C-7EB3-C440-247A-0897E7A3F3B8}"/>
                </a:ext>
              </a:extLst>
            </p:cNvPr>
            <p:cNvGrpSpPr/>
            <p:nvPr/>
          </p:nvGrpSpPr>
          <p:grpSpPr>
            <a:xfrm>
              <a:off x="1687908" y="2811592"/>
              <a:ext cx="3519385" cy="4078361"/>
              <a:chOff x="1408697" y="330367"/>
              <a:chExt cx="4011122" cy="4648200"/>
            </a:xfrm>
          </p:grpSpPr>
          <p:sp>
            <p:nvSpPr>
              <p:cNvPr id="89" name="流程图: 接点 88">
                <a:extLst>
                  <a:ext uri="{FF2B5EF4-FFF2-40B4-BE49-F238E27FC236}">
                    <a16:creationId xmlns:a16="http://schemas.microsoft.com/office/drawing/2014/main" id="{46F383F5-90D1-0174-60DF-877915B01AF2}"/>
                  </a:ext>
                </a:extLst>
              </p:cNvPr>
              <p:cNvSpPr/>
              <p:nvPr/>
            </p:nvSpPr>
            <p:spPr>
              <a:xfrm>
                <a:off x="1408697" y="1224714"/>
                <a:ext cx="3734803" cy="3734803"/>
              </a:xfrm>
              <a:prstGeom prst="flowChartConnector">
                <a:avLst/>
              </a:prstGeom>
              <a:solidFill>
                <a:srgbClr val="E0C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90" name="图片 89" descr="男人的脸被修图&#10;&#10;中度可信度描述已自动生成">
                <a:extLst>
                  <a:ext uri="{FF2B5EF4-FFF2-40B4-BE49-F238E27FC236}">
                    <a16:creationId xmlns:a16="http://schemas.microsoft.com/office/drawing/2014/main" id="{D9B35F99-69BD-F063-4712-68CB79601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53274" y="330367"/>
                <a:ext cx="3645647" cy="4648200"/>
              </a:xfrm>
              <a:custGeom>
                <a:avLst/>
                <a:gdLst>
                  <a:gd name="connsiteX0" fmla="*/ 0 w 3645647"/>
                  <a:gd name="connsiteY0" fmla="*/ 0 h 4648200"/>
                  <a:gd name="connsiteX1" fmla="*/ 3645647 w 3645647"/>
                  <a:gd name="connsiteY1" fmla="*/ 0 h 4648200"/>
                  <a:gd name="connsiteX2" fmla="*/ 3645647 w 3645647"/>
                  <a:gd name="connsiteY2" fmla="*/ 3182966 h 4648200"/>
                  <a:gd name="connsiteX3" fmla="*/ 3606271 w 3645647"/>
                  <a:gd name="connsiteY3" fmla="*/ 3336107 h 4648200"/>
                  <a:gd name="connsiteX4" fmla="*/ 2013754 w 3645647"/>
                  <a:gd name="connsiteY4" fmla="*/ 4638560 h 4648200"/>
                  <a:gd name="connsiteX5" fmla="*/ 1822843 w 3645647"/>
                  <a:gd name="connsiteY5" fmla="*/ 4648200 h 4648200"/>
                  <a:gd name="connsiteX6" fmla="*/ 1822803 w 3645647"/>
                  <a:gd name="connsiteY6" fmla="*/ 4648200 h 4648200"/>
                  <a:gd name="connsiteX7" fmla="*/ 1631892 w 3645647"/>
                  <a:gd name="connsiteY7" fmla="*/ 4638560 h 4648200"/>
                  <a:gd name="connsiteX8" fmla="*/ 39376 w 3645647"/>
                  <a:gd name="connsiteY8" fmla="*/ 3336107 h 4648200"/>
                  <a:gd name="connsiteX9" fmla="*/ 0 w 3645647"/>
                  <a:gd name="connsiteY9" fmla="*/ 3182970 h 464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45647" h="4648200">
                    <a:moveTo>
                      <a:pt x="0" y="0"/>
                    </a:moveTo>
                    <a:lnTo>
                      <a:pt x="3645647" y="0"/>
                    </a:lnTo>
                    <a:lnTo>
                      <a:pt x="3645647" y="3182966"/>
                    </a:lnTo>
                    <a:lnTo>
                      <a:pt x="3606271" y="3336107"/>
                    </a:lnTo>
                    <a:cubicBezTo>
                      <a:pt x="3388023" y="4037794"/>
                      <a:pt x="2767074" y="4562056"/>
                      <a:pt x="2013754" y="4638560"/>
                    </a:cubicBezTo>
                    <a:lnTo>
                      <a:pt x="1822843" y="4648200"/>
                    </a:lnTo>
                    <a:lnTo>
                      <a:pt x="1822803" y="4648200"/>
                    </a:lnTo>
                    <a:lnTo>
                      <a:pt x="1631892" y="4638560"/>
                    </a:lnTo>
                    <a:cubicBezTo>
                      <a:pt x="878573" y="4562056"/>
                      <a:pt x="257623" y="4037794"/>
                      <a:pt x="39376" y="3336107"/>
                    </a:cubicBezTo>
                    <a:lnTo>
                      <a:pt x="0" y="3182970"/>
                    </a:lnTo>
                    <a:close/>
                  </a:path>
                </a:pathLst>
              </a:custGeom>
            </p:spPr>
          </p:pic>
          <p:sp>
            <p:nvSpPr>
              <p:cNvPr id="91" name="等腰三角形 90">
                <a:extLst>
                  <a:ext uri="{FF2B5EF4-FFF2-40B4-BE49-F238E27FC236}">
                    <a16:creationId xmlns:a16="http://schemas.microsoft.com/office/drawing/2014/main" id="{684ED072-75AE-0620-E562-E15C04F09111}"/>
                  </a:ext>
                </a:extLst>
              </p:cNvPr>
              <p:cNvSpPr/>
              <p:nvPr/>
            </p:nvSpPr>
            <p:spPr>
              <a:xfrm rot="4305006">
                <a:off x="4967498" y="2405178"/>
                <a:ext cx="441157" cy="463485"/>
              </a:xfrm>
              <a:prstGeom prst="triangle">
                <a:avLst/>
              </a:prstGeom>
              <a:solidFill>
                <a:srgbClr val="E0C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162AC694-42AA-2471-1A7A-F238DED0CE57}"/>
                </a:ext>
              </a:extLst>
            </p:cNvPr>
            <p:cNvSpPr txBox="1"/>
            <p:nvPr/>
          </p:nvSpPr>
          <p:spPr>
            <a:xfrm>
              <a:off x="2498028" y="5854627"/>
              <a:ext cx="29762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cs"/>
                </a:rPr>
                <a:t>林则徐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34B1888-3B7B-2EBD-449F-13363A9C3B6F}"/>
              </a:ext>
            </a:extLst>
          </p:cNvPr>
          <p:cNvSpPr txBox="1"/>
          <p:nvPr/>
        </p:nvSpPr>
        <p:spPr>
          <a:xfrm>
            <a:off x="1005181" y="3225041"/>
            <a:ext cx="1200329" cy="49918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66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民族英雄</a:t>
            </a:r>
            <a:endParaRPr lang="en-US" altLang="zh-CN" sz="66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721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/>
      <p:bldP spid="80" grpId="1"/>
      <p:bldP spid="81" grpId="0" bldLvl="0"/>
      <p:bldP spid="81" grpId="1"/>
      <p:bldP spid="87" grpId="0" animBg="1"/>
      <p:bldP spid="92" grpId="0"/>
      <p:bldP spid="1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Y3YTI0M2YyZTZjNWQ4ZWM3YTI2NjljYzcwOWRkODUifQ=="/>
  <p:tag name="KSO_WM_SCREEN_THEME_FLAG" val="Dlrq25wU2PGuGg5bbmjbDDWVUGMdC3LCQ03LpOW2mKJMUXJX2b5kgYZ22HrEpgR/fWo7EcIgfO0x3lQe4u54LyP/g7u/YONoLTR0oGbg0KU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12.785826771653,&quot;width&quot;:17751.6031496063}"/>
  <p:tag name="KSO_WM_SCREEN_THEME_FLAG" val="Dlrq25wU2PGuGg5bbmjbDDWVUGMdC3LCQ03LpOW2mKJMUXJX2b5kgYZ22HrEpgR/fWo7EcIgfO0x3lQe4u54LyP/g7u/YONoLTR0oGbg0KU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WVUGMdC3LCQ03LpOW2mKJMUXJX2b5kgYZ22HrEpgR/fWo7EcIgfO0x3lQe4u54LyP/g7u/YONoLTR0oGbg0KU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DWVUGMdC3LCQ03LpOW2mKJMUXJX2b5kgYZ22HrEpgR/fWo7EcIgfO0x3lQe4u54LyP/g7u/YONoLTR0oGbg0KU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DWVUGMdC3LCQ03LpOW2mKJMUXJX2b5kgYZ22HrEpgR/fWo7EcIgfO0x3lQe4u54LyP/g7u/YONoLTR0oGbg0KU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  <p:tag name="KSO_WM_SCREEN_THEME_FLAG" val="Dlrq25wU2PGuGg5bbmjbDDWVUGMdC3LCQ03LpOW2mKJMUXJX2b5kgYZ22HrEpgR/fWo7EcIgfO0x3lQe4u54LyP/g7u/YONoLTR0oGbg0KU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DWVUGMdC3LCQ03LpOW2mKJMUXJX2b5kgYZ22HrEpgR/fWo7EcIgfO0x3lQe4u54LyP/g7u/YONoLTR0oGbg0KU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DWVUGMdC3LCQ03LpOW2mKJMUXJX2b5kgYZ22HrEpgR/fWo7EcIgfO0x3lQe4u54LyP/g7u/YONoLTR0oGbg0KU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60855;"/>
  <p:tag name="KSO_WM_SCREEN_THEME_FLAG" val="Dlrq25wU2PGuGg5bbmjbDDWVUGMdC3LCQ03LpOW2mKJMUXJX2b5kgYZ22HrEpgR/fWo7EcIgfO0x3lQe4u54LyP/g7u/YONoLTR0oGbg0KU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9"/>
  <p:tag name="KSO_WM_UNIT_TYPE" val="a"/>
  <p:tag name="KSO_WM_UNIT_INDEX" val="1"/>
  <p:tag name="KSO_WM_UNIT_PRESET_TEXT" val="单击添加大标题"/>
  <p:tag name="KSO_WM_TEMPLATE_CATEGORY" val="custom"/>
  <p:tag name="KSO_WM_TEMPLATE_INDEX" val="20204355"/>
  <p:tag name="KSO_WM_UNIT_ID" val="custom20204355_7*a*1"/>
  <p:tag name="KSO_WM_UNIT_ISNUMDGMTITLE" val="0"/>
  <p:tag name="KSO_WM_SCREEN_THEME_FLAG" val="Dlrq25wU2PGuGg5bbmjbDDWVUGMdC3LCQ03LpOW2mKJMUXJX2b5kgYZ22HrEpgR/fWo7EcIgfO0x3lQe4u54LyP/g7u/YONoLTR0oGbg0KU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DWVUGMdC3LCQ03LpOW2mKJMUXJX2b5kgYZ22HrEpgR/fWo7EcIgfO0x3lQe4u54LyP/g7u/YONoLTR0oGbg0KU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DWVUGMdC3LCQ03LpOW2mKJMUXJX2b5kgYZ22HrEpgR/fWo7EcIgfO0x3lQe4u54LyP/g7u/YONoLTR0oGbg0KU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DWVUGMdC3LCQ03LpOW2mKJMUXJX2b5kgYZ22HrEpgR/fWo7EcIgfO0x3lQe4u54LyP/g7u/YONoLTR0oGbg0KU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DWVUGMdC3LCQ03LpOW2mKJMUXJX2b5kgYZ22HrEpgR/fWo7EcIgfO0x3lQe4u54LyP/g7u/YONoLTR0oGbg0KU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00">
              <a:srgbClr val="E0C676"/>
            </a:gs>
            <a:gs pos="22000">
              <a:schemeClr val="tx1">
                <a:lumMod val="65000"/>
                <a:lumOff val="35000"/>
              </a:schemeClr>
            </a:gs>
          </a:gsLst>
          <a:lin ang="1164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20000"/>
          </a:lnSpc>
          <a:defRPr sz="2000" dirty="0" smtClean="0">
            <a:solidFill>
              <a:schemeClr val="tx1">
                <a:lumMod val="75000"/>
                <a:lumOff val="25000"/>
              </a:schemeClr>
            </a:solidFill>
            <a:latin typeface="思源宋体 CN Heavy" panose="02020900000000000000" charset="-122"/>
            <a:ea typeface="思源宋体 CN Heavy" panose="02020900000000000000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/>
  <ap:TotalTime>3801</ap:TotalTime>
  <ap:Words>968</ap:Words>
  <ap:PresentationFormat>宽屏</ap:PresentationFormat>
  <ap:Paragraphs>218</ap:Paragraphs>
  <ap:Slides>17</ap:Slides>
  <ap:Notes>3</ap:Notes>
  <ap:HiddenSlides>0</ap:HiddenSlides>
  <ap:MMClips>2</ap:MMClips>
  <ap:ScaleCrop>false</ap:ScaleCrop>
  <ap:HeadingPairs>
    <vt:vector baseType="variant" size="6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ap:HeadingPairs>
  <ap:TitlesOfParts>
    <vt:vector baseType="lpstr" size="28">
      <vt:lpstr>Eras Bold ITC</vt:lpstr>
      <vt:lpstr>摄图摩登小方体</vt:lpstr>
      <vt:lpstr>字体管家方萌 (非商业使用)</vt:lpstr>
      <vt:lpstr>Arial</vt:lpstr>
      <vt:lpstr>微软雅黑</vt:lpstr>
      <vt:lpstr>思源宋体 CN Heavy</vt:lpstr>
      <vt:lpstr>等线</vt:lpstr>
      <vt:lpstr>三极泼墨体</vt:lpstr>
      <vt:lpstr>方正粗黑宋简体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ap:TitlesOfParts>
  <ap:LinksUpToDate>false</ap:LinksUpToDate>
  <ap:SharedDoc>false</ap:SharedDoc>
  <ap:HyperlinksChanged>false</ap:HyperlinksChanged>
  <ap:AppVersion>100.001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2019-06-19T02:08:00.0000000Z</dcterms:created>
  <dcterms:modified xsi:type="dcterms:W3CDTF">2024-08-22T02:45:57.0000000Z</dcterms:modified>
  <dc:creator/>
  <revision/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KSOProductBuildVer">
    <vt:lpwstr>2052-11.1.0.11875</vt:lpwstr>
  </op:property>
  <op:property fmtid="{D5CDD505-2E9C-101B-9397-08002B2CF9AE}" pid="3" name="ICV">
    <vt:lpwstr>1980A0A1DA9340AB8B0C2595B637B701</vt:lpwstr>
  </op:property>
</op:Properties>
</file>