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av" ContentType="audio/x-wav"/>
  <Default Extension="png" ContentType="image/png"/>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p:sldMasterIdLst>
    <p:sldMasterId id="2147483648" r:id="rId2"/>
    <p:sldMasterId id="2147483661" r:id="rId3"/>
  </p:sldMasterIdLst>
  <p:notesMasterIdLst>
    <p:notesMasterId r:id="rId4"/>
  </p:notesMasterIdLst>
  <p:sldIdLst>
    <p:sldId id="367" r:id="rId5"/>
    <p:sldId id="335" r:id="rId6"/>
    <p:sldId id="256" r:id="rId7"/>
    <p:sldId id="433" r:id="rId8"/>
    <p:sldId id="390" r:id="rId9"/>
    <p:sldId id="392" r:id="rId10"/>
    <p:sldId id="393" r:id="rId11"/>
    <p:sldId id="344" r:id="rId12"/>
    <p:sldId id="434" r:id="rId13"/>
    <p:sldId id="435" r:id="rId14"/>
    <p:sldId id="436" r:id="rId15"/>
    <p:sldId id="437" r:id="rId16"/>
    <p:sldId id="394" r:id="rId17"/>
    <p:sldId id="438" r:id="rId18"/>
    <p:sldId id="395" r:id="rId19"/>
    <p:sldId id="396" r:id="rId20"/>
    <p:sldId id="397" r:id="rId21"/>
    <p:sldId id="342" r:id="rId22"/>
    <p:sldId id="404" r:id="rId23"/>
    <p:sldId id="407" r:id="rId24"/>
    <p:sldId id="412" r:id="rId25"/>
    <p:sldId id="409" r:id="rId26"/>
    <p:sldId id="410" r:id="rId27"/>
    <p:sldId id="439" r:id="rId28"/>
    <p:sldId id="405" r:id="rId29"/>
    <p:sldId id="424" r:id="rId30"/>
    <p:sldId id="399" r:id="rId31"/>
    <p:sldId id="401" r:id="rId32"/>
    <p:sldId id="402" r:id="rId33"/>
    <p:sldId id="403" r:id="rId34"/>
    <p:sldId id="467" r:id="rId35"/>
    <p:sldId id="440" r:id="rId36"/>
    <p:sldId id="441" r:id="rId37"/>
    <p:sldId id="408" r:id="rId38"/>
    <p:sldId id="258" r:id="rId39"/>
  </p:sldIdLst>
  <p:sldSz cx="9144000" cy="5143500" type="screen16x9"/>
  <p:notesSz cx="6858000" cy="9144000"/>
  <p:custDataLst>
    <p:tags r:id="rId40"/>
  </p:custDataLst>
  <p:defaultTextStyle>
    <a:defPPr>
      <a:defRPr lang="zh-CN"/>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190" algn="l" defTabSz="913130" rtl="0" eaLnBrk="1" latinLnBrk="0" hangingPunct="1">
      <a:defRPr sz="1800" kern="1200">
        <a:solidFill>
          <a:schemeClr val="tx1"/>
        </a:solidFill>
        <a:latin typeface="+mn-lt"/>
        <a:ea typeface="+mn-ea"/>
        <a:cs typeface="+mn-cs"/>
      </a:defRPr>
    </a:lvl6pPr>
    <a:lvl7pPr marL="2738755" algn="l" defTabSz="913130" rtl="0" eaLnBrk="1" latinLnBrk="0" hangingPunct="1">
      <a:defRPr sz="1800" kern="1200">
        <a:solidFill>
          <a:schemeClr val="tx1"/>
        </a:solidFill>
        <a:latin typeface="+mn-lt"/>
        <a:ea typeface="+mn-ea"/>
        <a:cs typeface="+mn-cs"/>
      </a:defRPr>
    </a:lvl7pPr>
    <a:lvl8pPr marL="3195320" algn="l" defTabSz="913130" rtl="0" eaLnBrk="1" latinLnBrk="0" hangingPunct="1">
      <a:defRPr sz="1800" kern="1200">
        <a:solidFill>
          <a:schemeClr val="tx1"/>
        </a:solidFill>
        <a:latin typeface="+mn-lt"/>
        <a:ea typeface="+mn-ea"/>
        <a:cs typeface="+mn-cs"/>
      </a:defRPr>
    </a:lvl8pPr>
    <a:lvl9pPr marL="3651885" algn="l" defTabSz="91313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p:cmAuthor id="1" name="xj71000" initials="x" lastIdx="0" clrIdx="0"/>
  <p:cmAuthor id="2" name="Administrator" initials="A" lastIdx="0" clrIdx="0"/>
  <p:cmAuthor id="3" name="新课标第一网" initials="新" lastIdx="0" clrIdx="0"/>
</p:cmAuthorLst>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7786" autoAdjust="0"/>
  </p:normalViewPr>
  <p:slideViewPr>
    <p:cSldViewPr>
      <p:cViewPr>
        <p:scale>
          <a:sx n="90" d="100"/>
          <a:sy n="90" d="100"/>
        </p:scale>
        <p:origin x="-870" y="-138"/>
      </p:cViewPr>
      <p:guideLst>
        <p:guide orient="horz" pos="1630"/>
        <p:guide pos="2862"/>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2.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notesMaster" Target="notesMasters/notesMaster1.xml" /><Relationship Id="rId40" Type="http://schemas.openxmlformats.org/officeDocument/2006/relationships/tags" Target="tags/tag570.xml" /><Relationship Id="rId41" Type="http://schemas.openxmlformats.org/officeDocument/2006/relationships/presProps" Target="presProps.xml" /><Relationship Id="rId42" Type="http://schemas.openxmlformats.org/officeDocument/2006/relationships/viewProps" Target="viewProps.xml" /><Relationship Id="rId43" Type="http://schemas.openxmlformats.org/officeDocument/2006/relationships/theme" Target="theme/theme1.xml" /><Relationship Id="rId44" Type="http://schemas.openxmlformats.org/officeDocument/2006/relationships/tableStyles" Target="tableStyles.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159.xml" /><Relationship Id="rId2" Type="http://schemas.openxmlformats.org/officeDocument/2006/relationships/tags" Target="../tags/tag160.xml" /><Relationship Id="rId3" Type="http://schemas.openxmlformats.org/officeDocument/2006/relationships/tags" Target="../tags/tag161.xml" /><Relationship Id="rId4" Type="http://schemas.openxmlformats.org/officeDocument/2006/relationships/tags" Target="../tags/tag162.xml" /><Relationship Id="rId5" Type="http://schemas.openxmlformats.org/officeDocument/2006/relationships/tags" Target="../tags/tag163.xml" /><Relationship Id="rId6" Type="http://schemas.openxmlformats.org/officeDocument/2006/relationships/tags" Target="../tags/tag164.xml" /><Relationship Id="rId7" Type="http://schemas.openxmlformats.org/officeDocument/2006/relationships/tags" Target="../tags/tag165.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7200"/>
          </a:xfrm>
          <a:prstGeom prst="rect">
            <a:avLst/>
          </a:prstGeom>
        </p:spPr>
        <p:txBody>
          <a:bodyPr vert="horz" lIns="91440" tIns="45720" rIns="91440" bIns="45720" rtlCol="0"/>
          <a:lstStyle>
            <a:lvl1pPr algn="r">
              <a:defRPr sz="1200"/>
            </a:lvl1pPr>
          </a:lstStyle>
          <a:p>
            <a:fld id="{F05D98D7-6D55-4414-B155-BD37D7980DC3}"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113559BF-042D-4C25-BC33-D9C100FEB1C9}"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69695" algn="l" defTabSz="913130" rtl="0" eaLnBrk="1" latinLnBrk="0" hangingPunct="1">
      <a:defRPr sz="1200" kern="1200">
        <a:solidFill>
          <a:schemeClr val="tx1"/>
        </a:solidFill>
        <a:latin typeface="+mn-lt"/>
        <a:ea typeface="+mn-ea"/>
        <a:cs typeface="+mn-cs"/>
      </a:defRPr>
    </a:lvl4pPr>
    <a:lvl5pPr marL="1826260" algn="l" defTabSz="913130" rtl="0" eaLnBrk="1" latinLnBrk="0" hangingPunct="1">
      <a:defRPr sz="1200" kern="1200">
        <a:solidFill>
          <a:schemeClr val="tx1"/>
        </a:solidFill>
        <a:latin typeface="+mn-lt"/>
        <a:ea typeface="+mn-ea"/>
        <a:cs typeface="+mn-cs"/>
      </a:defRPr>
    </a:lvl5pPr>
    <a:lvl6pPr marL="2282190" algn="l" defTabSz="913130" rtl="0" eaLnBrk="1" latinLnBrk="0" hangingPunct="1">
      <a:defRPr sz="1200" kern="1200">
        <a:solidFill>
          <a:schemeClr val="tx1"/>
        </a:solidFill>
        <a:latin typeface="+mn-lt"/>
        <a:ea typeface="+mn-ea"/>
        <a:cs typeface="+mn-cs"/>
      </a:defRPr>
    </a:lvl6pPr>
    <a:lvl7pPr marL="2738755" algn="l" defTabSz="913130" rtl="0" eaLnBrk="1" latinLnBrk="0" hangingPunct="1">
      <a:defRPr sz="1200" kern="1200">
        <a:solidFill>
          <a:schemeClr val="tx1"/>
        </a:solidFill>
        <a:latin typeface="+mn-lt"/>
        <a:ea typeface="+mn-ea"/>
        <a:cs typeface="+mn-cs"/>
      </a:defRPr>
    </a:lvl7pPr>
    <a:lvl8pPr marL="3195320" algn="l" defTabSz="913130" rtl="0" eaLnBrk="1" latinLnBrk="0" hangingPunct="1">
      <a:defRPr sz="1200" kern="1200">
        <a:solidFill>
          <a:schemeClr val="tx1"/>
        </a:solidFill>
        <a:latin typeface="+mn-lt"/>
        <a:ea typeface="+mn-ea"/>
        <a:cs typeface="+mn-cs"/>
      </a:defRPr>
    </a:lvl8pPr>
    <a:lvl9pPr marL="3651885" algn="l" defTabSz="91313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196.xml" /><Relationship Id="rId4" Type="http://schemas.openxmlformats.org/officeDocument/2006/relationships/tags" Target="../tags/tag197.xml" /><Relationship Id="rId5" Type="http://schemas.openxmlformats.org/officeDocument/2006/relationships/tags" Target="../tags/tag198.xml" /><Relationship Id="rId6" Type="http://schemas.openxmlformats.org/officeDocument/2006/relationships/tags" Target="../tags/tag199.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356.xml" /><Relationship Id="rId4" Type="http://schemas.openxmlformats.org/officeDocument/2006/relationships/tags" Target="../tags/tag357.xml" /><Relationship Id="rId5" Type="http://schemas.openxmlformats.org/officeDocument/2006/relationships/tags" Target="../tags/tag358.xml" /><Relationship Id="rId6" Type="http://schemas.openxmlformats.org/officeDocument/2006/relationships/tags" Target="../tags/tag359.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373.xml" /><Relationship Id="rId4" Type="http://schemas.openxmlformats.org/officeDocument/2006/relationships/tags" Target="../tags/tag374.xml" /><Relationship Id="rId5" Type="http://schemas.openxmlformats.org/officeDocument/2006/relationships/tags" Target="../tags/tag375.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412.xml" /><Relationship Id="rId4" Type="http://schemas.openxmlformats.org/officeDocument/2006/relationships/tags" Target="../tags/tag413.xml" /><Relationship Id="rId5" Type="http://schemas.openxmlformats.org/officeDocument/2006/relationships/tags" Target="../tags/tag414.xml" /><Relationship Id="rId6" Type="http://schemas.openxmlformats.org/officeDocument/2006/relationships/tags" Target="../tags/tag415.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420.xml" /><Relationship Id="rId4" Type="http://schemas.openxmlformats.org/officeDocument/2006/relationships/tags" Target="../tags/tag421.xml" /><Relationship Id="rId5" Type="http://schemas.openxmlformats.org/officeDocument/2006/relationships/tags" Target="../tags/tag422.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499.xml" /><Relationship Id="rId4" Type="http://schemas.openxmlformats.org/officeDocument/2006/relationships/tags" Target="../tags/tag500.xml" /><Relationship Id="rId5" Type="http://schemas.openxmlformats.org/officeDocument/2006/relationships/tags" Target="../tags/tag501.xml" /><Relationship Id="rId6" Type="http://schemas.openxmlformats.org/officeDocument/2006/relationships/tags" Target="../tags/tag502.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506.xml" /><Relationship Id="rId4" Type="http://schemas.openxmlformats.org/officeDocument/2006/relationships/tags" Target="../tags/tag507.xml" /><Relationship Id="rId5" Type="http://schemas.openxmlformats.org/officeDocument/2006/relationships/tags" Target="../tags/tag508.xml" /><Relationship Id="rId6" Type="http://schemas.openxmlformats.org/officeDocument/2006/relationships/tags" Target="../tags/tag509.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 Id="rId3" Type="http://schemas.openxmlformats.org/officeDocument/2006/relationships/tags" Target="../tags/tag523.xml" /><Relationship Id="rId4" Type="http://schemas.openxmlformats.org/officeDocument/2006/relationships/tags" Target="../tags/tag524.xml" /><Relationship Id="rId5" Type="http://schemas.openxmlformats.org/officeDocument/2006/relationships/tags" Target="../tags/tag525.xml" /><Relationship Id="rId6" Type="http://schemas.openxmlformats.org/officeDocument/2006/relationships/tags" Target="../tags/tag526.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208.xml" /><Relationship Id="rId4" Type="http://schemas.openxmlformats.org/officeDocument/2006/relationships/tags" Target="../tags/tag209.xml" /><Relationship Id="rId5" Type="http://schemas.openxmlformats.org/officeDocument/2006/relationships/tags" Target="../tags/tag210.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216.xml" /><Relationship Id="rId4" Type="http://schemas.openxmlformats.org/officeDocument/2006/relationships/tags" Target="../tags/tag217.xml" /><Relationship Id="rId5" Type="http://schemas.openxmlformats.org/officeDocument/2006/relationships/tags" Target="../tags/tag218.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233.xml" /><Relationship Id="rId4" Type="http://schemas.openxmlformats.org/officeDocument/2006/relationships/tags" Target="../tags/tag234.xml" /><Relationship Id="rId5" Type="http://schemas.openxmlformats.org/officeDocument/2006/relationships/tags" Target="../tags/tag235.xml" /><Relationship Id="rId6" Type="http://schemas.openxmlformats.org/officeDocument/2006/relationships/tags" Target="../tags/tag236.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 Id="rId3" Type="http://schemas.openxmlformats.org/officeDocument/2006/relationships/tags" Target="../tags/tag258.xml" /><Relationship Id="rId4" Type="http://schemas.openxmlformats.org/officeDocument/2006/relationships/tags" Target="../tags/tag259.xml" /><Relationship Id="rId5" Type="http://schemas.openxmlformats.org/officeDocument/2006/relationships/tags" Target="../tags/tag260.xml" /><Relationship Id="rId6" Type="http://schemas.openxmlformats.org/officeDocument/2006/relationships/tags" Target="../tags/tag26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275.xml" /><Relationship Id="rId4" Type="http://schemas.openxmlformats.org/officeDocument/2006/relationships/tags" Target="../tags/tag276.xml" /><Relationship Id="rId5" Type="http://schemas.openxmlformats.org/officeDocument/2006/relationships/tags" Target="../tags/tag277.xml" /><Relationship Id="rId6" Type="http://schemas.openxmlformats.org/officeDocument/2006/relationships/tags" Target="../tags/tag278.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284.xml" /><Relationship Id="rId4" Type="http://schemas.openxmlformats.org/officeDocument/2006/relationships/tags" Target="../tags/tag285.xml" /><Relationship Id="rId5" Type="http://schemas.openxmlformats.org/officeDocument/2006/relationships/tags" Target="../tags/tag286.xml" /><Relationship Id="rId6" Type="http://schemas.openxmlformats.org/officeDocument/2006/relationships/tags" Target="../tags/tag287.xml" /><Relationship Id="rId7" Type="http://schemas.openxmlformats.org/officeDocument/2006/relationships/tags" Target="../tags/tag288.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305.xml" /><Relationship Id="rId4" Type="http://schemas.openxmlformats.org/officeDocument/2006/relationships/tags" Target="../tags/tag306.xml" /><Relationship Id="rId5" Type="http://schemas.openxmlformats.org/officeDocument/2006/relationships/tags" Target="../tags/tag307.xml" /><Relationship Id="rId6" Type="http://schemas.openxmlformats.org/officeDocument/2006/relationships/tags" Target="../tags/tag308.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313.xml" /><Relationship Id="rId4" Type="http://schemas.openxmlformats.org/officeDocument/2006/relationships/tags" Target="../tags/tag314.xml" /><Relationship Id="rId5" Type="http://schemas.openxmlformats.org/officeDocument/2006/relationships/tags" Target="../tags/tag315.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15361" name="幻灯片图像占位符 1"/>
          <p:cNvSpPr>
            <a:spLocks noGrp="1" noRot="1" noChangeAspect="1" noTextEdit="1"/>
          </p:cNvSpPr>
          <p:nvPr>
            <p:ph type="sldImg"/>
            <p:custDataLst>
              <p:tags r:id="rId4"/>
            </p:custDataLst>
          </p:nvPr>
        </p:nvSpPr>
        <p:spPr>
          <a:ln>
            <a:solidFill>
              <a:srgbClr val="000000"/>
            </a:solidFill>
            <a:miter/>
          </a:ln>
        </p:spPr>
      </p:sp>
      <p:sp>
        <p:nvSpPr>
          <p:cNvPr id="15362"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15363"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4</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381000" y="685800"/>
            <a:ext cx="6096000" cy="3429000"/>
          </a:xfrm>
        </p:spPr>
      </p:sp>
      <p:sp>
        <p:nvSpPr>
          <p:cNvPr id="3" name="备注占位符 2"/>
          <p:cNvSpPr>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113559BF-042D-4C25-BC33-D9C100FEB1C9}" type="slidenum">
              <a:rPr lang="zh-CN" altLang="en-US" smtClean="0"/>
              <a:t>18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30721" name="幻灯片图像占位符 1"/>
          <p:cNvSpPr/>
          <p:nvPr>
            <p:ph type="sldImg"/>
            <p:custDataLst>
              <p:tags r:id="rId4"/>
            </p:custDataLst>
          </p:nvPr>
        </p:nvSpPr>
        <p:spPr>
          <a:ln>
            <a:solidFill>
              <a:srgbClr val="000000"/>
            </a:solidFill>
          </a:ln>
        </p:spPr>
      </p:sp>
      <p:sp>
        <p:nvSpPr>
          <p:cNvPr id="30722" name="文本占位符 2"/>
          <p:cNvSpPr/>
          <p:nvPr>
            <p:ph type="body" idx="1"/>
            <p:custDataLst>
              <p:tags r:id="rId5"/>
            </p:custDataLst>
          </p:nvPr>
        </p:nvSpPr>
        <p:spPr>
          <a:noFill/>
          <a:ln>
            <a:noFill/>
          </a:ln>
        </p:spPr>
        <p:txBody>
          <a:bodyPr lIns="91440" tIns="45720" rIns="91440" bIns="45720" anchor="t"/>
          <a:lstStyle/>
          <a:p>
            <a:pPr lvl="0"/>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77825" name="幻灯片图像占位符 1"/>
          <p:cNvSpPr>
            <a:spLocks noGrp="1" noRot="1" noChangeAspect="1" noTextEdit="1"/>
          </p:cNvSpPr>
          <p:nvPr>
            <p:ph type="sldImg"/>
            <p:custDataLst>
              <p:tags r:id="rId4"/>
            </p:custDataLst>
          </p:nvPr>
        </p:nvSpPr>
        <p:spPr>
          <a:ln>
            <a:solidFill>
              <a:srgbClr val="000000"/>
            </a:solidFill>
            <a:miter/>
          </a:ln>
        </p:spPr>
      </p:sp>
      <p:sp>
        <p:nvSpPr>
          <p:cNvPr id="77826"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77827"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24</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44033" name="幻灯片图像占位符 1"/>
          <p:cNvSpPr/>
          <p:nvPr>
            <p:ph type="sldImg"/>
            <p:custDataLst>
              <p:tags r:id="rId4"/>
            </p:custDataLst>
          </p:nvPr>
        </p:nvSpPr>
        <p:spPr>
          <a:ln>
            <a:solidFill>
              <a:srgbClr val="000000"/>
            </a:solidFill>
          </a:ln>
        </p:spPr>
      </p:sp>
      <p:sp>
        <p:nvSpPr>
          <p:cNvPr id="44034" name="文本占位符 2"/>
          <p:cNvSpPr/>
          <p:nvPr>
            <p:ph type="body" idx="1"/>
            <p:custDataLst>
              <p:tags r:id="rId5"/>
            </p:custDataLst>
          </p:nvPr>
        </p:nvSpPr>
        <p:spPr>
          <a:noFill/>
          <a:ln>
            <a:noFill/>
          </a:ln>
        </p:spPr>
        <p:txBody>
          <a:bodyPr lIns="91440" tIns="45720" rIns="91440" bIns="45720" anchor="t"/>
          <a:lstStyle/>
          <a:p>
            <a:pPr lvl="0"/>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79873" name="幻灯片图像占位符 1"/>
          <p:cNvSpPr>
            <a:spLocks noGrp="1" noRot="1" noChangeAspect="1" noTextEdit="1"/>
          </p:cNvSpPr>
          <p:nvPr>
            <p:ph type="sldImg"/>
            <p:custDataLst>
              <p:tags r:id="rId4"/>
            </p:custDataLst>
          </p:nvPr>
        </p:nvSpPr>
        <p:spPr>
          <a:ln>
            <a:solidFill>
              <a:srgbClr val="000000"/>
            </a:solidFill>
            <a:miter/>
          </a:ln>
        </p:spPr>
      </p:sp>
      <p:sp>
        <p:nvSpPr>
          <p:cNvPr id="79874"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79875"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32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81921" name="幻灯片图像占位符 1"/>
          <p:cNvSpPr>
            <a:spLocks noGrp="1" noRot="1" noChangeAspect="1" noTextEdit="1"/>
          </p:cNvSpPr>
          <p:nvPr>
            <p:ph type="sldImg"/>
            <p:custDataLst>
              <p:tags r:id="rId4"/>
            </p:custDataLst>
          </p:nvPr>
        </p:nvSpPr>
        <p:spPr>
          <a:ln>
            <a:solidFill>
              <a:srgbClr val="000000"/>
            </a:solidFill>
            <a:miter/>
          </a:ln>
        </p:spPr>
      </p:sp>
      <p:sp>
        <p:nvSpPr>
          <p:cNvPr id="81922"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81923"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33</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51201" name="幻灯片图像占位符 1"/>
          <p:cNvSpPr>
            <a:spLocks noGrp="1" noRot="1" noChangeAspect="1"/>
          </p:cNvSpPr>
          <p:nvPr>
            <p:ph type="sldImg"/>
            <p:custDataLst>
              <p:tags r:id="rId4"/>
            </p:custDataLst>
          </p:nvPr>
        </p:nvSpPr>
        <p:spPr>
          <a:ln>
            <a:solidFill>
              <a:srgbClr val="000000"/>
            </a:solidFill>
          </a:ln>
        </p:spPr>
      </p:sp>
      <p:sp>
        <p:nvSpPr>
          <p:cNvPr id="51202" name="备注占位符 2"/>
          <p:cNvSpPr>
            <a:spLocks noGrp="1"/>
          </p:cNvSpPr>
          <p:nvPr>
            <p:ph type="body" idx="1"/>
            <p:custDataLst>
              <p:tags r:id="rId5"/>
            </p:custDataLst>
          </p:nvPr>
        </p:nvSpPr>
        <p:spPr>
          <a:noFill/>
          <a:ln>
            <a:noFill/>
          </a:ln>
        </p:spPr>
        <p:txBody>
          <a:bodyPr lIns="91440" tIns="45720" rIns="91440" bIns="45720" anchor="t"/>
          <a:lstStyle/>
          <a:p>
            <a:pPr lvl="0"/>
            <a:endParaRPr lang="zh-CN" altLang="en-US"/>
          </a:p>
        </p:txBody>
      </p:sp>
      <p:sp>
        <p:nvSpPr>
          <p:cNvPr id="51203" name="灯片编号占位符 3"/>
          <p:cNvSpPr>
            <a:spLocks noGrp="1"/>
          </p:cNvSpPr>
          <p:nvPr>
            <p:ph type="sldNum" sz="quarter" idx="10"/>
            <p:custDataLst>
              <p:tags r:id="rId6"/>
            </p:custDataLst>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a:t>34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12289" name="幻灯片图像占位符 1"/>
          <p:cNvSpPr/>
          <p:nvPr>
            <p:ph type="sldImg"/>
            <p:custDataLst>
              <p:tags r:id="rId4"/>
            </p:custDataLst>
          </p:nvPr>
        </p:nvSpPr>
        <p:spPr>
          <a:ln>
            <a:solidFill>
              <a:srgbClr val="000000"/>
            </a:solidFill>
          </a:ln>
        </p:spPr>
      </p:sp>
      <p:sp>
        <p:nvSpPr>
          <p:cNvPr id="12290" name="文本占位符 2"/>
          <p:cNvSpPr/>
          <p:nvPr>
            <p:ph type="body" idx="1"/>
            <p:custDataLst>
              <p:tags r:id="rId5"/>
            </p:custDataLst>
          </p:nvPr>
        </p:nvSpPr>
        <p:spPr>
          <a:noFill/>
          <a:ln>
            <a:noFill/>
          </a:ln>
        </p:spPr>
        <p:txBody>
          <a:bodyPr lIns="91440" tIns="45720" rIns="91440" bIns="45720" anchor="t"/>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p:cSld>
    <p:bg>
      <p:bgPr>
        <a:solidFill>
          <a:schemeClr val="bg1"/>
        </a:solidFill>
        <a:effectLst/>
      </p:bgPr>
    </p:bg>
    <p:spTree>
      <p:nvGrpSpPr>
        <p:cNvPr id="1" name=""/>
        <p:cNvGrpSpPr/>
        <p:nvPr>
          <p:custDataLst>
            <p:tags r:id="rId3"/>
          </p:custDataLst>
        </p:nvPr>
      </p:nvGrpSpPr>
      <p:grpSpPr>
        <a:xfrm>
          <a:off x="0" y="0"/>
          <a:ext cx="0" cy="0"/>
        </a:xfrm>
      </p:grpSpPr>
      <p:sp>
        <p:nvSpPr>
          <p:cNvPr id="14338" name="幻灯片图像占位符 12289"/>
          <p:cNvSpPr>
            <a:spLocks noGrp="1" noRot="1" noTextEdit="1"/>
          </p:cNvSpPr>
          <p:nvPr>
            <p:ph type="sldImg"/>
            <p:custDataLst>
              <p:tags r:id="rId4"/>
            </p:custDataLst>
          </p:nvPr>
        </p:nvSpPr>
        <p:spPr>
          <a:ln>
            <a:solidFill>
              <a:srgbClr val="000000"/>
            </a:solidFill>
          </a:ln>
        </p:spPr>
      </p:sp>
      <p:sp>
        <p:nvSpPr>
          <p:cNvPr id="14339" name="文本占位符 12290"/>
          <p:cNvSpPr>
            <a:spLocks noGrp="1" noRot="1"/>
          </p:cNvSpPr>
          <p:nvPr>
            <p:ph type="body" idx="1"/>
            <p:custDataLst>
              <p:tags r:id="rId5"/>
            </p:custDataLst>
          </p:nvPr>
        </p:nvSpPr>
        <p:spPr>
          <a:noFill/>
          <a:ln>
            <a:noFill/>
          </a:ln>
        </p:spPr>
        <p:txBody>
          <a:bodyPr wrap="square" lIns="91440" tIns="45720" rIns="91440" bIns="45720" anchor="ctr"/>
          <a:lstStyle/>
          <a:p>
            <a:pPr lvl="0"/>
            <a:r>
              <a:rPr lang="en-US" altLang="zh-CN"/>
              <a:t>21</a:t>
            </a:r>
            <a:r>
              <a:rPr lang="zh-CN" altLang="en-US"/>
              <a:t>世纪教育网经纬社会思品工作室制作</a:t>
            </a:r>
            <a:endParaRPr lang="zh-CN" altLang="en-US"/>
          </a:p>
          <a:p>
            <a:pPr lvl="0"/>
            <a:r>
              <a:rPr lang="zh-CN" altLang="en-US"/>
              <a:t>版权所有，盗版必究</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3553" name="幻灯片图像占位符 1"/>
          <p:cNvSpPr>
            <a:spLocks noGrp="1" noRot="1" noChangeAspect="1" noTextEdit="1"/>
          </p:cNvSpPr>
          <p:nvPr>
            <p:ph type="sldImg"/>
            <p:custDataLst>
              <p:tags r:id="rId4"/>
            </p:custDataLst>
          </p:nvPr>
        </p:nvSpPr>
        <p:spPr>
          <a:ln>
            <a:solidFill>
              <a:srgbClr val="000000"/>
            </a:solidFill>
            <a:miter/>
          </a:ln>
        </p:spPr>
      </p:sp>
      <p:sp>
        <p:nvSpPr>
          <p:cNvPr id="23554"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23555"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9</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5601" name="幻灯片图像占位符 1"/>
          <p:cNvSpPr>
            <a:spLocks noGrp="1" noRot="1" noChangeAspect="1" noTextEdit="1"/>
          </p:cNvSpPr>
          <p:nvPr>
            <p:ph type="sldImg"/>
            <p:custDataLst>
              <p:tags r:id="rId4"/>
            </p:custDataLst>
          </p:nvPr>
        </p:nvSpPr>
        <p:spPr>
          <a:ln>
            <a:solidFill>
              <a:srgbClr val="000000"/>
            </a:solidFill>
            <a:miter/>
          </a:ln>
        </p:spPr>
      </p:sp>
      <p:sp>
        <p:nvSpPr>
          <p:cNvPr id="25602"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25603"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10</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32769" name="幻灯片图像占位符 1"/>
          <p:cNvSpPr>
            <a:spLocks noGrp="1" noRot="1" noChangeAspect="1" noTextEdit="1"/>
          </p:cNvSpPr>
          <p:nvPr>
            <p:ph type="sldImg"/>
            <p:custDataLst>
              <p:tags r:id="rId4"/>
            </p:custDataLst>
          </p:nvPr>
        </p:nvSpPr>
        <p:spPr>
          <a:ln>
            <a:solidFill>
              <a:srgbClr val="000000"/>
            </a:solidFill>
            <a:miter/>
          </a:ln>
        </p:spPr>
      </p:sp>
      <p:sp>
        <p:nvSpPr>
          <p:cNvPr id="32770"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32771"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12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17409" name="Rectangle 7"/>
          <p:cNvSpPr txBox="1">
            <a:spLocks noGrp="1"/>
          </p:cNvSpPr>
          <p:nvPr>
            <p:ph type="sldNum" sz="quarter"/>
            <p:custDataLst>
              <p:tags r:id="rId4"/>
            </p:custDataLst>
          </p:nvPr>
        </p:nvSpPr>
        <p:spPr>
          <a:xfrm>
            <a:off x="3884613" y="8685213"/>
            <a:ext cx="2971800" cy="457200"/>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t>13</a:t>
            </a:fld>
            <a:endParaRPr lang="zh-CN" altLang="en-US" sz="1200">
              <a:latin typeface="Calibri" panose="020f0502020204030204" pitchFamily="34" charset="0"/>
              <a:ea typeface="宋体" panose="02010600030101010101" pitchFamily="2" charset="-122"/>
            </a:endParaRPr>
          </a:p>
        </p:txBody>
      </p:sp>
      <p:sp>
        <p:nvSpPr>
          <p:cNvPr id="17410" name="幻灯片图像占位符 1"/>
          <p:cNvSpPr>
            <a:spLocks noGrp="1" noRot="1" noChangeAspect="1" noTextEdit="1"/>
          </p:cNvSpPr>
          <p:nvPr>
            <p:ph type="sldImg" idx="1"/>
            <p:custDataLst>
              <p:tags r:id="rId5"/>
            </p:custDataLst>
          </p:nvPr>
        </p:nvSpPr>
        <p:spPr>
          <a:ln>
            <a:solidFill>
              <a:srgbClr val="000000"/>
            </a:solidFill>
          </a:ln>
        </p:spPr>
      </p:sp>
      <p:sp>
        <p:nvSpPr>
          <p:cNvPr id="17411" name="备注占位符 2"/>
          <p:cNvSpPr>
            <a:spLocks noGrp="1"/>
          </p:cNvSpPr>
          <p:nvPr>
            <p:ph type="body" idx="2"/>
            <p:custDataLst>
              <p:tags r:id="rId6"/>
            </p:custDataLst>
          </p:nvPr>
        </p:nvSpPr>
        <p:spPr>
          <a:noFill/>
          <a:ln>
            <a:noFill/>
          </a:ln>
        </p:spPr>
        <p:txBody>
          <a:bodyPr wrap="square" lIns="91440" tIns="45720" rIns="91440" bIns="45720" anchor="t"/>
          <a:lstStyle/>
          <a:p>
            <a:pPr lvl="0" defTabSz="1068705" eaLnBrk="1" hangingPunct="1">
              <a:spcBef>
                <a:spcPct val="0"/>
              </a:spcBef>
            </a:pPr>
            <a:endParaRPr lang="zh-CN" altLang="en-US"/>
          </a:p>
        </p:txBody>
      </p:sp>
      <p:sp>
        <p:nvSpPr>
          <p:cNvPr id="17412" name="灯片编号占位符 3"/>
          <p:cNvSpPr txBox="1">
            <a:spLocks noGrp="1"/>
          </p:cNvSpPr>
          <p:nvPr>
            <p:custDataLst>
              <p:tags r:id="rId7"/>
            </p:custDataLst>
          </p:nvPr>
        </p:nvSpPr>
        <p:spPr>
          <a:xfrm>
            <a:off x="3884613" y="8685213"/>
            <a:ext cx="2971800" cy="457200"/>
          </a:xfrm>
          <a:prstGeom prst="rect">
            <a:avLst/>
          </a:prstGeom>
          <a:noFill/>
          <a:ln w="9525">
            <a:noFill/>
          </a:ln>
        </p:spPr>
        <p:txBody>
          <a:bodyPr anchor="b"/>
          <a:lstStyle/>
          <a:p>
            <a:pPr lvl="0" indent="0" algn="r" defTabSz="1068705"/>
            <a:fld id="{9A0DB2DC-4C9A-4742-B13C-FB6460FD3503}" type="slidenum">
              <a:rPr lang="zh-CN" altLang="en-US" sz="1200">
                <a:latin typeface="Calibri" panose="020f0502020204030204" pitchFamily="34" charset="0"/>
                <a:ea typeface="宋体" panose="02010600030101010101" pitchFamily="2" charset="-122"/>
              </a:rPr>
              <a:t>13</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36865" name="幻灯片图像占位符 1"/>
          <p:cNvSpPr>
            <a:spLocks noGrp="1" noRot="1" noChangeAspect="1" noTextEdit="1"/>
          </p:cNvSpPr>
          <p:nvPr>
            <p:ph type="sldImg"/>
            <p:custDataLst>
              <p:tags r:id="rId4"/>
            </p:custDataLst>
          </p:nvPr>
        </p:nvSpPr>
        <p:spPr>
          <a:ln>
            <a:solidFill>
              <a:srgbClr val="000000"/>
            </a:solidFill>
            <a:miter/>
          </a:ln>
        </p:spPr>
      </p:sp>
      <p:sp>
        <p:nvSpPr>
          <p:cNvPr id="36866" name="备注占位符 2"/>
          <p:cNvSpPr>
            <a:spLocks noGrp="1"/>
          </p:cNvSpPr>
          <p:nvPr>
            <p:ph type="body" idx="1"/>
            <p:custDataLst>
              <p:tags r:id="rId5"/>
            </p:custDataLst>
          </p:nvPr>
        </p:nvSpPr>
        <p:spPr>
          <a:noFill/>
          <a:ln>
            <a:noFill/>
          </a:ln>
        </p:spPr>
        <p:txBody>
          <a:bodyPr wrap="square" lIns="91440" tIns="45720" rIns="91440" bIns="45720" anchor="t"/>
          <a:lstStyle/>
          <a:p>
            <a:pPr lvl="0" eaLnBrk="1" hangingPunct="1">
              <a:spcBef>
                <a:spcPct val="0"/>
              </a:spcBef>
            </a:pPr>
            <a:endParaRPr lang="zh-CN" altLang="en-US"/>
          </a:p>
        </p:txBody>
      </p:sp>
      <p:sp>
        <p:nvSpPr>
          <p:cNvPr id="36867" name="灯片编号占位符 3"/>
          <p:cNvSpPr txBox="1">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a:latin typeface="Calibri" panose="020f0502020204030204" pitchFamily="34" charset="0"/>
                <a:ea typeface="宋体" panose="02010600030101010101" pitchFamily="2" charset="-122"/>
              </a:rPr>
              <a:t>14</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p:cSld>
    <p:bg>
      <p:bgPr>
        <a:solidFill>
          <a:schemeClr val="bg1"/>
        </a:solidFill>
        <a:effectLst/>
      </p:bgPr>
    </p:bg>
    <p:spTree>
      <p:nvGrpSpPr>
        <p:cNvPr id="1" name=""/>
        <p:cNvGrpSpPr/>
        <p:nvPr>
          <p:custDataLst>
            <p:tags r:id="rId3"/>
          </p:custDataLst>
        </p:nvPr>
      </p:nvGrpSpPr>
      <p:grpSpPr>
        <a:xfrm>
          <a:off x="0" y="0"/>
          <a:ext cx="0" cy="0"/>
        </a:xfrm>
      </p:grpSpPr>
      <p:sp>
        <p:nvSpPr>
          <p:cNvPr id="19458" name="幻灯片图像占位符 16385"/>
          <p:cNvSpPr>
            <a:spLocks noGrp="1" noRot="1" noTextEdit="1"/>
          </p:cNvSpPr>
          <p:nvPr>
            <p:ph type="sldImg"/>
            <p:custDataLst>
              <p:tags r:id="rId4"/>
            </p:custDataLst>
          </p:nvPr>
        </p:nvSpPr>
        <p:spPr>
          <a:ln>
            <a:solidFill>
              <a:srgbClr val="000000"/>
            </a:solidFill>
          </a:ln>
        </p:spPr>
      </p:sp>
      <p:sp>
        <p:nvSpPr>
          <p:cNvPr id="19459" name="文本占位符 16386"/>
          <p:cNvSpPr>
            <a:spLocks noGrp="1" noRot="1"/>
          </p:cNvSpPr>
          <p:nvPr>
            <p:ph type="body" idx="1"/>
            <p:custDataLst>
              <p:tags r:id="rId5"/>
            </p:custDataLst>
          </p:nvPr>
        </p:nvSpPr>
        <p:spPr>
          <a:noFill/>
          <a:ln>
            <a:noFill/>
          </a:ln>
        </p:spPr>
        <p:txBody>
          <a:bodyPr wrap="square" lIns="91440" tIns="45720" rIns="91440" bIns="45720" anchor="ctr"/>
          <a:lstStyle/>
          <a:p>
            <a:pPr lvl="0" eaLnBrk="1" hangingPunct="1"/>
            <a:r>
              <a:rPr lang="en-US" altLang="zh-CN"/>
              <a:t>21</a:t>
            </a:r>
            <a:r>
              <a:rPr lang="zh-CN" altLang="en-US"/>
              <a:t>世纪教育网经纬社会思品工作室制作</a:t>
            </a:r>
            <a:endParaRPr lang="zh-CN" altLang="en-US"/>
          </a:p>
          <a:p>
            <a:pPr lvl="0" eaLnBrk="1" hangingPunct="1"/>
            <a:r>
              <a:rPr lang="zh-CN" altLang="en-US"/>
              <a:t>版权所有，盗版必究</a:t>
            </a:r>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70.xml" /><Relationship Id="rId2"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77.xml" /><Relationship Id="rId2" Type="http://schemas.openxmlformats.org/officeDocument/2006/relationships/tags" Target="../tags/tag78.xml"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83.xml" /><Relationship Id="rId2" Type="http://schemas.openxmlformats.org/officeDocument/2006/relationships/tags" Target="../tags/tag84.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tags" Target="../tags/tag88.xml" /><Relationship Id="rId7"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89.xml" /><Relationship Id="rId2" Type="http://schemas.openxmlformats.org/officeDocument/2006/relationships/tags" Target="../tags/tag90.xml" /><Relationship Id="rId3" Type="http://schemas.openxmlformats.org/officeDocument/2006/relationships/tags" Target="../tags/tag91.xml" /><Relationship Id="rId4" Type="http://schemas.openxmlformats.org/officeDocument/2006/relationships/tags" Target="../tags/tag92.xml" /><Relationship Id="rId5" Type="http://schemas.openxmlformats.org/officeDocument/2006/relationships/tags" Target="../tags/tag93.xml" /><Relationship Id="rId6" Type="http://schemas.openxmlformats.org/officeDocument/2006/relationships/tags" Target="../tags/tag94.xml" /><Relationship Id="rId7"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95.xml" /><Relationship Id="rId2" Type="http://schemas.openxmlformats.org/officeDocument/2006/relationships/tags" Target="../tags/tag96.xml"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tags" Target="../tags/tag100.xml" /><Relationship Id="rId7" Type="http://schemas.openxmlformats.org/officeDocument/2006/relationships/tags" Target="../tags/tag101.xml" /><Relationship Id="rId8"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02.xml" /><Relationship Id="rId10" Type="http://schemas.openxmlformats.org/officeDocument/2006/relationships/slideMaster" Target="../slideMasters/slideMaster2.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tags" Target="../tags/tag110.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11.xml" /><Relationship Id="rId2" Type="http://schemas.openxmlformats.org/officeDocument/2006/relationships/tags" Target="../tags/tag112.xml" /><Relationship Id="rId3" Type="http://schemas.openxmlformats.org/officeDocument/2006/relationships/tags" Target="../tags/tag113.xml" /><Relationship Id="rId4" Type="http://schemas.openxmlformats.org/officeDocument/2006/relationships/tags" Target="../tags/tag114.xml" /><Relationship Id="rId5" Type="http://schemas.openxmlformats.org/officeDocument/2006/relationships/tags" Target="../tags/tag115.xml" /><Relationship Id="rId6"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116.xml" /><Relationship Id="rId2" Type="http://schemas.openxmlformats.org/officeDocument/2006/relationships/tags" Target="../tags/tag117.xml" /><Relationship Id="rId3" Type="http://schemas.openxmlformats.org/officeDocument/2006/relationships/tags" Target="../tags/tag118.xml" /><Relationship Id="rId4" Type="http://schemas.openxmlformats.org/officeDocument/2006/relationships/tags" Target="../tags/tag119.xml" /><Relationship Id="rId5"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120.xml" /><Relationship Id="rId2" Type="http://schemas.openxmlformats.org/officeDocument/2006/relationships/tags" Target="../tags/tag121.xml" /><Relationship Id="rId3" Type="http://schemas.openxmlformats.org/officeDocument/2006/relationships/tags" Target="../tags/tag122.xml" /><Relationship Id="rId4" Type="http://schemas.openxmlformats.org/officeDocument/2006/relationships/tags" Target="../tags/tag123.xml" /><Relationship Id="rId5" Type="http://schemas.openxmlformats.org/officeDocument/2006/relationships/tags" Target="../tags/tag124.xml" /><Relationship Id="rId6" Type="http://schemas.openxmlformats.org/officeDocument/2006/relationships/tags" Target="../tags/tag125.xml" /><Relationship Id="rId7" Type="http://schemas.openxmlformats.org/officeDocument/2006/relationships/tags" Target="../tags/tag126.xml" /><Relationship Id="rId8"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27.xml" /><Relationship Id="rId2" Type="http://schemas.openxmlformats.org/officeDocument/2006/relationships/tags" Target="../tags/tag128.xml" /><Relationship Id="rId3" Type="http://schemas.openxmlformats.org/officeDocument/2006/relationships/tags" Target="../tags/tag129.xml" /><Relationship Id="rId4" Type="http://schemas.openxmlformats.org/officeDocument/2006/relationships/tags" Target="../tags/tag130.xml" /><Relationship Id="rId5" Type="http://schemas.openxmlformats.org/officeDocument/2006/relationships/tags" Target="../tags/tag131.xml" /><Relationship Id="rId6" Type="http://schemas.openxmlformats.org/officeDocument/2006/relationships/tags" Target="../tags/tag132.xml" /><Relationship Id="rId7" Type="http://schemas.openxmlformats.org/officeDocument/2006/relationships/tags" Target="../tags/tag133.xml" /><Relationship Id="rId8"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34.xml"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140.xml" /><Relationship Id="rId2" Type="http://schemas.openxmlformats.org/officeDocument/2006/relationships/tags" Target="../tags/tag141.xml" /><Relationship Id="rId3" Type="http://schemas.openxmlformats.org/officeDocument/2006/relationships/tags" Target="../tags/tag142.xml" /><Relationship Id="rId4" Type="http://schemas.openxmlformats.org/officeDocument/2006/relationships/tags" Target="../tags/tag143.xml" /><Relationship Id="rId5" Type="http://schemas.openxmlformats.org/officeDocument/2006/relationships/tags" Target="../tags/tag144.xml" /><Relationship Id="rId6" Type="http://schemas.openxmlformats.org/officeDocument/2006/relationships/tags" Target="../tags/tag145.xml" /><Relationship Id="rId7"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146.xml" /><Relationship Id="rId10" Type="http://schemas.openxmlformats.org/officeDocument/2006/relationships/tags" Target="../tags/tag152.xml" /><Relationship Id="rId11" Type="http://schemas.openxmlformats.org/officeDocument/2006/relationships/slideMaster" Target="../slideMasters/slideMaster2.xml" /><Relationship Id="rId2" Type="http://schemas.openxmlformats.org/officeDocument/2006/relationships/image" Target="../media/image2.jpeg" /><Relationship Id="rId3" Type="http://schemas.openxmlformats.org/officeDocument/2006/relationships/tags" Target="../tags/tag147.xml" /><Relationship Id="rId4" Type="http://schemas.openxmlformats.org/officeDocument/2006/relationships/tags" Target="../tags/tag148.xml" /><Relationship Id="rId5" Type="http://schemas.openxmlformats.org/officeDocument/2006/relationships/image" Target="../media/image3.png" /><Relationship Id="rId6" Type="http://schemas.openxmlformats.org/officeDocument/2006/relationships/image" Target="../media/image4.png" /><Relationship Id="rId7" Type="http://schemas.openxmlformats.org/officeDocument/2006/relationships/tags" Target="../tags/tag149.xml" /><Relationship Id="rId8" Type="http://schemas.openxmlformats.org/officeDocument/2006/relationships/tags" Target="../tags/tag150.xml" /><Relationship Id="rId9" Type="http://schemas.openxmlformats.org/officeDocument/2006/relationships/tags" Target="../tags/tag15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685800" y="1597886"/>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190" indent="0" algn="ctr">
              <a:buNone/>
              <a:defRPr>
                <a:solidFill>
                  <a:schemeClr val="tx1">
                    <a:tint val="75000"/>
                  </a:schemeClr>
                </a:solidFill>
              </a:defRPr>
            </a:lvl6pPr>
            <a:lvl7pPr marL="2738755" indent="0" algn="ctr">
              <a:buNone/>
              <a:defRPr>
                <a:solidFill>
                  <a:schemeClr val="tx1">
                    <a:tint val="75000"/>
                  </a:schemeClr>
                </a:solidFill>
              </a:defRPr>
            </a:lvl7pPr>
            <a:lvl8pPr marL="3195320" indent="0" algn="ctr">
              <a:buNone/>
              <a:defRPr>
                <a:solidFill>
                  <a:schemeClr val="tx1">
                    <a:tint val="75000"/>
                  </a:schemeClr>
                </a:solidFill>
              </a:defRPr>
            </a:lvl8pPr>
            <a:lvl9pPr marL="365188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6629400" y="205980"/>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457200" y="205980"/>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685800" y="1597822"/>
            <a:ext cx="7772400" cy="1102519"/>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407670" indent="0" algn="ctr">
              <a:buNone/>
              <a:defRPr>
                <a:solidFill>
                  <a:schemeClr val="tx1">
                    <a:tint val="75000"/>
                  </a:schemeClr>
                </a:solidFill>
              </a:defRPr>
            </a:lvl2pPr>
            <a:lvl3pPr marL="816610" indent="0" algn="ctr">
              <a:buNone/>
              <a:defRPr>
                <a:solidFill>
                  <a:schemeClr val="tx1">
                    <a:tint val="75000"/>
                  </a:schemeClr>
                </a:solidFill>
              </a:defRPr>
            </a:lvl3pPr>
            <a:lvl4pPr marL="1224280" indent="0" algn="ctr">
              <a:buNone/>
              <a:defRPr>
                <a:solidFill>
                  <a:schemeClr val="tx1">
                    <a:tint val="75000"/>
                  </a:schemeClr>
                </a:solidFill>
              </a:defRPr>
            </a:lvl4pPr>
            <a:lvl5pPr marL="1632585" indent="0" algn="ctr">
              <a:buNone/>
              <a:defRPr>
                <a:solidFill>
                  <a:schemeClr val="tx1">
                    <a:tint val="75000"/>
                  </a:schemeClr>
                </a:solidFill>
              </a:defRPr>
            </a:lvl5pPr>
            <a:lvl6pPr marL="2040890" indent="0" algn="ctr">
              <a:buNone/>
              <a:defRPr>
                <a:solidFill>
                  <a:schemeClr val="tx1">
                    <a:tint val="75000"/>
                  </a:schemeClr>
                </a:solidFill>
              </a:defRPr>
            </a:lvl6pPr>
            <a:lvl7pPr marL="2448560" indent="0" algn="ctr">
              <a:buNone/>
              <a:defRPr>
                <a:solidFill>
                  <a:schemeClr val="tx1">
                    <a:tint val="75000"/>
                  </a:schemeClr>
                </a:solidFill>
              </a:defRPr>
            </a:lvl7pPr>
            <a:lvl8pPr marL="2856865" indent="0" algn="ctr">
              <a:buNone/>
              <a:defRPr>
                <a:solidFill>
                  <a:schemeClr val="tx1">
                    <a:tint val="75000"/>
                  </a:schemeClr>
                </a:solidFill>
              </a:defRPr>
            </a:lvl8pPr>
            <a:lvl9pPr marL="3265170" indent="0" algn="ctr">
              <a:buNone/>
              <a:defRPr>
                <a:solidFill>
                  <a:schemeClr val="tx1">
                    <a:tint val="75000"/>
                  </a:schemeClr>
                </a:solidFill>
              </a:defRPr>
            </a:lvl9pPr>
          </a:lstStyle>
          <a:p>
            <a:r>
              <a:rPr lang="zh-CN" altLang="en-US" noProof="1"/>
              <a:t>单击此处编辑母版副标题样式</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pPr>
              <a:defRPr/>
            </a:pPr>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76405D87-E8CE-46FE-8D10-F9A6F63C16B6}" type="slidenum">
              <a:rPr lang="zh-CN" altLang="en-US"/>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custDataLst>
              <p:tags r:id="rId3"/>
            </p:custDataLst>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pPr>
              <a:defRPr/>
            </a:pPr>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A157D5F9-D5C3-47E3-A374-712536BBB28A}" type="slidenum">
              <a:rPr lang="zh-CN" altLang="en-US"/>
              <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3600" b="1" cap="all"/>
            </a:lvl1pPr>
          </a:lstStyle>
          <a:p>
            <a:r>
              <a:rPr lang="zh-CN" altLang="en-US" noProof="1"/>
              <a:t>单击此处编辑母版标题样式</a:t>
            </a:r>
            <a:endParaRPr lang="zh-CN" altLang="en-US" noProof="1"/>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1800">
                <a:solidFill>
                  <a:schemeClr val="tx1">
                    <a:tint val="75000"/>
                  </a:schemeClr>
                </a:solidFill>
              </a:defRPr>
            </a:lvl1pPr>
            <a:lvl2pPr marL="407670" indent="0">
              <a:buNone/>
              <a:defRPr sz="1600">
                <a:solidFill>
                  <a:schemeClr val="tx1">
                    <a:tint val="75000"/>
                  </a:schemeClr>
                </a:solidFill>
              </a:defRPr>
            </a:lvl2pPr>
            <a:lvl3pPr marL="816610" indent="0">
              <a:buNone/>
              <a:defRPr sz="1400">
                <a:solidFill>
                  <a:schemeClr val="tx1">
                    <a:tint val="75000"/>
                  </a:schemeClr>
                </a:solidFill>
              </a:defRPr>
            </a:lvl3pPr>
            <a:lvl4pPr marL="1224280" indent="0">
              <a:buNone/>
              <a:defRPr sz="1200">
                <a:solidFill>
                  <a:schemeClr val="tx1">
                    <a:tint val="75000"/>
                  </a:schemeClr>
                </a:solidFill>
              </a:defRPr>
            </a:lvl4pPr>
            <a:lvl5pPr marL="1632585" indent="0">
              <a:buNone/>
              <a:defRPr sz="1200">
                <a:solidFill>
                  <a:schemeClr val="tx1">
                    <a:tint val="75000"/>
                  </a:schemeClr>
                </a:solidFill>
              </a:defRPr>
            </a:lvl5pPr>
            <a:lvl6pPr marL="2040890" indent="0">
              <a:buNone/>
              <a:defRPr sz="1200">
                <a:solidFill>
                  <a:schemeClr val="tx1">
                    <a:tint val="75000"/>
                  </a:schemeClr>
                </a:solidFill>
              </a:defRPr>
            </a:lvl6pPr>
            <a:lvl7pPr marL="2448560" indent="0">
              <a:buNone/>
              <a:defRPr sz="1200">
                <a:solidFill>
                  <a:schemeClr val="tx1">
                    <a:tint val="75000"/>
                  </a:schemeClr>
                </a:solidFill>
              </a:defRPr>
            </a:lvl7pPr>
            <a:lvl8pPr marL="2856865" indent="0">
              <a:buNone/>
              <a:defRPr sz="1200">
                <a:solidFill>
                  <a:schemeClr val="tx1">
                    <a:tint val="75000"/>
                  </a:schemeClr>
                </a:solidFill>
              </a:defRPr>
            </a:lvl8pPr>
            <a:lvl9pPr marL="3265170" indent="0">
              <a:buNone/>
              <a:defRPr sz="12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pPr>
              <a:defRPr/>
            </a:pPr>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91AEEA63-6C22-4862-A471-BFCFB8A8512E}" type="slidenum">
              <a:rPr lang="zh-CN" altLang="en-US"/>
              <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custDataLst>
              <p:tags r:id="rId3"/>
            </p:custDataLst>
          </p:nvPr>
        </p:nvSpPr>
        <p:spPr>
          <a:xfrm>
            <a:off x="576267" y="1259685"/>
            <a:ext cx="5108575" cy="3564731"/>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custDataLst>
              <p:tags r:id="rId4"/>
            </p:custDataLst>
          </p:nvPr>
        </p:nvSpPr>
        <p:spPr>
          <a:xfrm>
            <a:off x="5837242" y="1259685"/>
            <a:ext cx="5108575" cy="3564731"/>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pPr>
              <a:defRPr/>
            </a:pPr>
            <a:endParaRPr lang="zh-CN" altLang="en-US"/>
          </a:p>
        </p:txBody>
      </p:sp>
      <p:sp>
        <p:nvSpPr>
          <p:cNvPr id="6" name="页脚占位符 4"/>
          <p:cNvSpPr>
            <a:spLocks noGrp="1"/>
          </p:cNvSpPr>
          <p:nvPr>
            <p:ph type="ftr" sz="quarter" idx="11"/>
            <p:custDataLst>
              <p:tags r:id="rId6"/>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ED2F550F-F8F3-4FBA-BAEA-C17D5549916E}" type="slidenum">
              <a:rPr lang="zh-CN" altLang="en-US"/>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457200" y="205979"/>
            <a:ext cx="8229600" cy="85725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custDataLst>
              <p:tags r:id="rId3"/>
            </p:custDataLst>
          </p:nvPr>
        </p:nvSpPr>
        <p:spPr>
          <a:xfrm>
            <a:off x="457200" y="1151338"/>
            <a:ext cx="4040188" cy="479821"/>
          </a:xfrm>
        </p:spPr>
        <p:txBody>
          <a:bodyPr anchor="b"/>
          <a:lstStyle>
            <a:lvl1pPr marL="0" indent="0">
              <a:buNone/>
              <a:defRPr sz="2100" b="1"/>
            </a:lvl1pPr>
            <a:lvl2pPr marL="407670" indent="0">
              <a:buNone/>
              <a:defRPr sz="1800" b="1"/>
            </a:lvl2pPr>
            <a:lvl3pPr marL="816610" indent="0">
              <a:buNone/>
              <a:defRPr sz="1600" b="1"/>
            </a:lvl3pPr>
            <a:lvl4pPr marL="1224280" indent="0">
              <a:buNone/>
              <a:defRPr sz="1400" b="1"/>
            </a:lvl4pPr>
            <a:lvl5pPr marL="1632585" indent="0">
              <a:buNone/>
              <a:defRPr sz="1400" b="1"/>
            </a:lvl5pPr>
            <a:lvl6pPr marL="2040890" indent="0">
              <a:buNone/>
              <a:defRPr sz="1400" b="1"/>
            </a:lvl6pPr>
            <a:lvl7pPr marL="2448560" indent="0">
              <a:buNone/>
              <a:defRPr sz="1400" b="1"/>
            </a:lvl7pPr>
            <a:lvl8pPr marL="2856865" indent="0">
              <a:buNone/>
              <a:defRPr sz="1400" b="1"/>
            </a:lvl8pPr>
            <a:lvl9pPr marL="3265170" indent="0">
              <a:buNone/>
              <a:defRPr sz="1400" b="1"/>
            </a:lvl9pPr>
          </a:lstStyle>
          <a:p>
            <a:pPr lvl="0"/>
            <a:r>
              <a:rPr lang="zh-CN" altLang="en-US" noProof="1"/>
              <a:t>单击此处编辑母版文本样式</a:t>
            </a:r>
            <a:endParaRPr lang="zh-CN" altLang="en-US" noProof="1"/>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custDataLst>
              <p:tags r:id="rId5"/>
            </p:custDataLst>
          </p:nvPr>
        </p:nvSpPr>
        <p:spPr>
          <a:xfrm>
            <a:off x="4645029" y="1151338"/>
            <a:ext cx="4041775" cy="479821"/>
          </a:xfrm>
        </p:spPr>
        <p:txBody>
          <a:bodyPr anchor="b"/>
          <a:lstStyle>
            <a:lvl1pPr marL="0" indent="0">
              <a:buNone/>
              <a:defRPr sz="2100" b="1"/>
            </a:lvl1pPr>
            <a:lvl2pPr marL="407670" indent="0">
              <a:buNone/>
              <a:defRPr sz="1800" b="1"/>
            </a:lvl2pPr>
            <a:lvl3pPr marL="816610" indent="0">
              <a:buNone/>
              <a:defRPr sz="1600" b="1"/>
            </a:lvl3pPr>
            <a:lvl4pPr marL="1224280" indent="0">
              <a:buNone/>
              <a:defRPr sz="1400" b="1"/>
            </a:lvl4pPr>
            <a:lvl5pPr marL="1632585" indent="0">
              <a:buNone/>
              <a:defRPr sz="1400" b="1"/>
            </a:lvl5pPr>
            <a:lvl6pPr marL="2040890" indent="0">
              <a:buNone/>
              <a:defRPr sz="1400" b="1"/>
            </a:lvl6pPr>
            <a:lvl7pPr marL="2448560" indent="0">
              <a:buNone/>
              <a:defRPr sz="1400" b="1"/>
            </a:lvl7pPr>
            <a:lvl8pPr marL="2856865" indent="0">
              <a:buNone/>
              <a:defRPr sz="1400" b="1"/>
            </a:lvl8pPr>
            <a:lvl9pPr marL="3265170" indent="0">
              <a:buNone/>
              <a:defRPr sz="14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custDataLst>
              <p:tags r:id="rId6"/>
            </p:custDataLst>
          </p:nvPr>
        </p:nvSpPr>
        <p:spPr>
          <a:xfrm>
            <a:off x="4645029"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custDataLst>
              <p:tags r:id="rId7"/>
            </p:custDataLst>
          </p:nvPr>
        </p:nvSpPr>
        <p:spPr/>
        <p:txBody>
          <a:bodyPr/>
          <a:lstStyle>
            <a:lvl1pPr>
              <a:defRPr/>
            </a:lvl1pPr>
          </a:lstStyle>
          <a:p>
            <a:pPr>
              <a:defRPr/>
            </a:pPr>
            <a:endParaRPr lang="zh-CN" altLang="en-US"/>
          </a:p>
        </p:txBody>
      </p:sp>
      <p:sp>
        <p:nvSpPr>
          <p:cNvPr id="8" name="页脚占位符 4"/>
          <p:cNvSpPr>
            <a:spLocks noGrp="1"/>
          </p:cNvSpPr>
          <p:nvPr>
            <p:ph type="ftr" sz="quarter" idx="11"/>
            <p:custDataLst>
              <p:tags r:id="rId8"/>
            </p:custDataLst>
          </p:nvPr>
        </p:nvSpPr>
        <p:spPr/>
        <p:txBody>
          <a:bodyPr/>
          <a:lstStyle>
            <a:lvl1pPr>
              <a:defRPr/>
            </a:lvl1pPr>
          </a:lstStyle>
          <a:p>
            <a:pPr>
              <a:defRPr/>
            </a:pPr>
            <a:endParaRPr lang="zh-CN" altLang="en-US"/>
          </a:p>
        </p:txBody>
      </p:sp>
      <p:sp>
        <p:nvSpPr>
          <p:cNvPr id="9" name="灯片编号占位符 5"/>
          <p:cNvSpPr>
            <a:spLocks noGrp="1"/>
          </p:cNvSpPr>
          <p:nvPr>
            <p:ph type="sldNum" sz="quarter" idx="12"/>
            <p:custDataLst>
              <p:tags r:id="rId9"/>
            </p:custDataLst>
          </p:nvPr>
        </p:nvSpPr>
        <p:spPr/>
        <p:txBody>
          <a:bodyPr/>
          <a:lstStyle>
            <a:lvl1pPr>
              <a:defRPr/>
            </a:lvl1pPr>
          </a:lstStyle>
          <a:p>
            <a:fld id="{ABDCEBC5-6A36-46E4-823D-18603E296689}" type="slidenum">
              <a:rPr lang="zh-CN" altLang="en-US"/>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a:t>单击此处编辑母版标题样式</a:t>
            </a:r>
            <a:endParaRPr lang="zh-CN" altLang="en-US" noProof="1"/>
          </a:p>
        </p:txBody>
      </p:sp>
      <p:sp>
        <p:nvSpPr>
          <p:cNvPr id="3" name="日期占位符 3"/>
          <p:cNvSpPr>
            <a:spLocks noGrp="1"/>
          </p:cNvSpPr>
          <p:nvPr>
            <p:ph type="dt" sz="half" idx="10"/>
            <p:custDataLst>
              <p:tags r:id="rId3"/>
            </p:custDataLst>
          </p:nvPr>
        </p:nvSpPr>
        <p:spPr/>
        <p:txBody>
          <a:bodyPr/>
          <a:lstStyle>
            <a:lvl1pPr>
              <a:defRPr/>
            </a:lvl1pPr>
          </a:lstStyle>
          <a:p>
            <a:pPr>
              <a:defRPr/>
            </a:pPr>
            <a:endParaRPr lang="zh-CN" altLang="en-US"/>
          </a:p>
        </p:txBody>
      </p:sp>
      <p:sp>
        <p:nvSpPr>
          <p:cNvPr id="4"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5"/>
            </p:custDataLst>
          </p:nvPr>
        </p:nvSpPr>
        <p:spPr/>
        <p:txBody>
          <a:bodyPr/>
          <a:lstStyle>
            <a:lvl1pPr>
              <a:defRPr/>
            </a:lvl1pPr>
          </a:lstStyle>
          <a:p>
            <a:fld id="{A0ECC1E2-6215-45AF-9499-339986D01AA2}" type="slidenum">
              <a:rPr lang="zh-CN" altLang="en-US"/>
              <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3"/>
          <p:cNvSpPr>
            <a:spLocks noGrp="1"/>
          </p:cNvSpPr>
          <p:nvPr>
            <p:ph type="dt" sz="half" idx="10"/>
            <p:custDataLst>
              <p:tags r:id="rId2"/>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4"/>
            </p:custDataLst>
          </p:nvPr>
        </p:nvSpPr>
        <p:spPr/>
        <p:txBody>
          <a:bodyPr/>
          <a:lstStyle>
            <a:lvl1pPr>
              <a:defRPr/>
            </a:lvl1pPr>
          </a:lstStyle>
          <a:p>
            <a:fld id="{4D4505A1-DE1A-4846-B187-54C1371EBC83}" type="slidenum">
              <a:rPr lang="zh-CN" altLang="en-US"/>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457202" y="204787"/>
            <a:ext cx="3008313" cy="871538"/>
          </a:xfrm>
        </p:spPr>
        <p:txBody>
          <a:bodyPr anchor="b"/>
          <a:lstStyle>
            <a:lvl1pPr algn="l">
              <a:defRPr sz="1800" b="1"/>
            </a:lvl1pPr>
          </a:lstStyle>
          <a:p>
            <a:r>
              <a:rPr lang="zh-CN" altLang="en-US" noProof="1"/>
              <a:t>单击此处编辑母版标题样式</a:t>
            </a:r>
            <a:endParaRPr lang="zh-CN" altLang="en-US" noProof="1"/>
          </a:p>
        </p:txBody>
      </p:sp>
      <p:sp>
        <p:nvSpPr>
          <p:cNvPr id="3" name="内容占位符 2"/>
          <p:cNvSpPr>
            <a:spLocks noGrp="1"/>
          </p:cNvSpPr>
          <p:nvPr>
            <p:ph idx="1"/>
            <p:custDataLst>
              <p:tags r:id="rId3"/>
            </p:custDataLst>
          </p:nvPr>
        </p:nvSpPr>
        <p:spPr>
          <a:xfrm>
            <a:off x="3575050" y="204791"/>
            <a:ext cx="5111750" cy="4389835"/>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custDataLst>
              <p:tags r:id="rId4"/>
            </p:custDataLst>
          </p:nvPr>
        </p:nvSpPr>
        <p:spPr>
          <a:xfrm>
            <a:off x="457202" y="1076328"/>
            <a:ext cx="3008313" cy="3518297"/>
          </a:xfrm>
        </p:spPr>
        <p:txBody>
          <a:bodyPr/>
          <a:lstStyle>
            <a:lvl1pPr marL="0" indent="0">
              <a:buNone/>
              <a:defRPr sz="1200"/>
            </a:lvl1pPr>
            <a:lvl2pPr marL="407670" indent="0">
              <a:buNone/>
              <a:defRPr sz="1100"/>
            </a:lvl2pPr>
            <a:lvl3pPr marL="816610" indent="0">
              <a:buNone/>
              <a:defRPr sz="900"/>
            </a:lvl3pPr>
            <a:lvl4pPr marL="1224280" indent="0">
              <a:buNone/>
              <a:defRPr sz="800"/>
            </a:lvl4pPr>
            <a:lvl5pPr marL="1632585" indent="0">
              <a:buNone/>
              <a:defRPr sz="800"/>
            </a:lvl5pPr>
            <a:lvl6pPr marL="2040890" indent="0">
              <a:buNone/>
              <a:defRPr sz="800"/>
            </a:lvl6pPr>
            <a:lvl7pPr marL="2448560" indent="0">
              <a:buNone/>
              <a:defRPr sz="800"/>
            </a:lvl7pPr>
            <a:lvl8pPr marL="2856865" indent="0">
              <a:buNone/>
              <a:defRPr sz="800"/>
            </a:lvl8pPr>
            <a:lvl9pPr marL="3265170" indent="0">
              <a:buNone/>
              <a:defRPr sz="8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pPr>
              <a:defRPr/>
            </a:pPr>
            <a:endParaRPr lang="zh-CN" altLang="en-US"/>
          </a:p>
        </p:txBody>
      </p:sp>
      <p:sp>
        <p:nvSpPr>
          <p:cNvPr id="6" name="页脚占位符 4"/>
          <p:cNvSpPr>
            <a:spLocks noGrp="1"/>
          </p:cNvSpPr>
          <p:nvPr>
            <p:ph type="ftr" sz="quarter" idx="11"/>
            <p:custDataLst>
              <p:tags r:id="rId6"/>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5312C588-7095-4590-8DA8-E6BC767EDED7}" type="slidenum">
              <a:rPr lang="zh-CN" altLang="en-US"/>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1792288" y="3600451"/>
            <a:ext cx="5486400" cy="425054"/>
          </a:xfrm>
        </p:spPr>
        <p:txBody>
          <a:bodyPr anchor="b"/>
          <a:lstStyle>
            <a:lvl1pPr algn="l">
              <a:defRPr sz="1800" b="1"/>
            </a:lvl1pPr>
          </a:lstStyle>
          <a:p>
            <a:r>
              <a:rPr lang="zh-CN" altLang="en-US" noProof="1"/>
              <a:t>单击此处编辑母版标题样式</a:t>
            </a:r>
            <a:endParaRPr lang="zh-CN" altLang="en-US" noProof="1"/>
          </a:p>
        </p:txBody>
      </p:sp>
      <p:sp>
        <p:nvSpPr>
          <p:cNvPr id="3" name="图片占位符 2"/>
          <p:cNvSpPr>
            <a:spLocks noGrp="1"/>
          </p:cNvSpPr>
          <p:nvPr>
            <p:ph type="pic" idx="1"/>
            <p:custDataLst>
              <p:tags r:id="rId3"/>
            </p:custDataLst>
          </p:nvPr>
        </p:nvSpPr>
        <p:spPr>
          <a:xfrm>
            <a:off x="1792288" y="459581"/>
            <a:ext cx="5486400" cy="3086100"/>
          </a:xfrm>
        </p:spPr>
        <p:txBody>
          <a:bodyPr rtlCol="0">
            <a:normAutofit/>
          </a:bodyPr>
          <a:lstStyle>
            <a:lvl1pPr marL="0" indent="0">
              <a:buNone/>
              <a:defRPr sz="2800"/>
            </a:lvl1pPr>
            <a:lvl2pPr marL="407670" indent="0">
              <a:buNone/>
              <a:defRPr sz="2500"/>
            </a:lvl2pPr>
            <a:lvl3pPr marL="816610" indent="0">
              <a:buNone/>
              <a:defRPr sz="2100"/>
            </a:lvl3pPr>
            <a:lvl4pPr marL="1224280" indent="0">
              <a:buNone/>
              <a:defRPr sz="1800"/>
            </a:lvl4pPr>
            <a:lvl5pPr marL="1632585" indent="0">
              <a:buNone/>
              <a:defRPr sz="1800"/>
            </a:lvl5pPr>
            <a:lvl6pPr marL="2040890" indent="0">
              <a:buNone/>
              <a:defRPr sz="1800"/>
            </a:lvl6pPr>
            <a:lvl7pPr marL="2448560" indent="0">
              <a:buNone/>
              <a:defRPr sz="1800"/>
            </a:lvl7pPr>
            <a:lvl8pPr marL="2856865" indent="0">
              <a:buNone/>
              <a:defRPr sz="1800"/>
            </a:lvl8pPr>
            <a:lvl9pPr marL="3265170" indent="0">
              <a:buNone/>
              <a:defRPr sz="1800"/>
            </a:lvl9pPr>
          </a:lstStyle>
          <a:p>
            <a:pPr lvl="0"/>
            <a:endParaRPr lang="zh-CN" altLang="en-US" noProof="0"/>
          </a:p>
        </p:txBody>
      </p:sp>
      <p:sp>
        <p:nvSpPr>
          <p:cNvPr id="4" name="文本占位符 3"/>
          <p:cNvSpPr>
            <a:spLocks noGrp="1"/>
          </p:cNvSpPr>
          <p:nvPr>
            <p:ph type="body" sz="half" idx="2"/>
            <p:custDataLst>
              <p:tags r:id="rId4"/>
            </p:custDataLst>
          </p:nvPr>
        </p:nvSpPr>
        <p:spPr>
          <a:xfrm>
            <a:off x="1792288" y="4025505"/>
            <a:ext cx="5486400" cy="603646"/>
          </a:xfrm>
        </p:spPr>
        <p:txBody>
          <a:bodyPr/>
          <a:lstStyle>
            <a:lvl1pPr marL="0" indent="0">
              <a:buNone/>
              <a:defRPr sz="1200"/>
            </a:lvl1pPr>
            <a:lvl2pPr marL="407670" indent="0">
              <a:buNone/>
              <a:defRPr sz="1100"/>
            </a:lvl2pPr>
            <a:lvl3pPr marL="816610" indent="0">
              <a:buNone/>
              <a:defRPr sz="900"/>
            </a:lvl3pPr>
            <a:lvl4pPr marL="1224280" indent="0">
              <a:buNone/>
              <a:defRPr sz="800"/>
            </a:lvl4pPr>
            <a:lvl5pPr marL="1632585" indent="0">
              <a:buNone/>
              <a:defRPr sz="800"/>
            </a:lvl5pPr>
            <a:lvl6pPr marL="2040890" indent="0">
              <a:buNone/>
              <a:defRPr sz="800"/>
            </a:lvl6pPr>
            <a:lvl7pPr marL="2448560" indent="0">
              <a:buNone/>
              <a:defRPr sz="800"/>
            </a:lvl7pPr>
            <a:lvl8pPr marL="2856865" indent="0">
              <a:buNone/>
              <a:defRPr sz="800"/>
            </a:lvl8pPr>
            <a:lvl9pPr marL="3265170" indent="0">
              <a:buNone/>
              <a:defRPr sz="8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pPr>
              <a:defRPr/>
            </a:pPr>
            <a:endParaRPr lang="zh-CN" altLang="en-US"/>
          </a:p>
        </p:txBody>
      </p:sp>
      <p:sp>
        <p:nvSpPr>
          <p:cNvPr id="6" name="页脚占位符 4"/>
          <p:cNvSpPr>
            <a:spLocks noGrp="1"/>
          </p:cNvSpPr>
          <p:nvPr>
            <p:ph type="ftr" sz="quarter" idx="11"/>
            <p:custDataLst>
              <p:tags r:id="rId6"/>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66327AF4-96D1-4B22-96DA-2CDFA961A23A}" type="slidenum">
              <a:rPr lang="zh-CN" altLang="en-US"/>
              <a:t/>
            </a:fld>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custDataLst>
              <p:tags r:id="rId3"/>
            </p:custDataLst>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pPr>
              <a:defRPr/>
            </a:pPr>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0E603171-3C69-4445-BBA4-13217C41057A}" type="slidenum">
              <a:rPr lang="zh-CN" altLang="en-US"/>
              <a:t/>
            </a:fld>
            <a:endParaRPr lang="zh-CN" altLang="en-US"/>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353428" y="216697"/>
            <a:ext cx="2592388" cy="4607719"/>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custDataLst>
              <p:tags r:id="rId3"/>
            </p:custDataLst>
          </p:nvPr>
        </p:nvSpPr>
        <p:spPr>
          <a:xfrm>
            <a:off x="576264" y="216697"/>
            <a:ext cx="7624762" cy="4607719"/>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pPr>
              <a:defRPr/>
            </a:pPr>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97203BB3-A01E-4AEE-93BE-CA3D9D3CE904}" type="slidenum">
              <a:rPr lang="zh-CN" altLang="en-US"/>
              <a:t/>
            </a:fld>
            <a:endParaRPr lang="zh-CN" altLang="en-US"/>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4_内容与标题">
    <p:spTree>
      <p:nvGrpSpPr>
        <p:cNvPr id="1" name=""/>
        <p:cNvGrpSpPr/>
        <p:nvPr>
          <p:custDataLst>
            <p:tags r:id="rId1"/>
          </p:custDataLst>
        </p:nvPr>
      </p:nvGrpSpPr>
      <p:grpSpPr>
        <a:xfrm>
          <a:off x="0" y="0"/>
          <a:ext cx="0" cy="0"/>
        </a:xfrm>
      </p:grpSpPr>
      <p:pic>
        <p:nvPicPr>
          <p:cNvPr id="2" name="Picture 2" descr="N:\人文学院PPT\模版\书法水墨画卷图片副本.jpg"/>
          <p:cNvPicPr>
            <a:picLocks noChangeAspect="1" noChangeArrowheads="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custDataLst>
              <p:tags r:id="rId4"/>
            </p:custDataLst>
          </p:nvPr>
        </p:nvSpPr>
        <p:spPr>
          <a:xfrm>
            <a:off x="0" y="-6350"/>
            <a:ext cx="9144000" cy="5157788"/>
          </a:xfrm>
          <a:prstGeom prst="rect">
            <a:avLst/>
          </a:prstGeom>
          <a:blipFill dpi="0" rotWithShape="1">
            <a:blip r:embed="rId5">
              <a:alphaModFix amt="4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9764" tIns="34883" rIns="69764" bIns="34883" anchor="ctr"/>
          <a:lstStyle/>
          <a:p>
            <a:pPr algn="ctr" defTabSz="815340" fontAlgn="base">
              <a:spcBef>
                <a:spcPct val="0"/>
              </a:spcBef>
              <a:spcAft>
                <a:spcPct val="0"/>
              </a:spcAft>
              <a:buFont typeface="Arial" panose="020b0604020202020204" pitchFamily="34" charset="0"/>
              <a:buNone/>
              <a:defRPr/>
            </a:pPr>
            <a:endParaRPr lang="zh-CN" altLang="en-US" sz="1500" noProof="1">
              <a:solidFill>
                <a:prstClr val="white"/>
              </a:solidFill>
            </a:endParaRPr>
          </a:p>
        </p:txBody>
      </p:sp>
      <p:pic>
        <p:nvPicPr>
          <p:cNvPr id="4" name="图片 6" descr="拓普教育（彩）"/>
          <p:cNvPicPr>
            <a:picLocks noChangeAspect="1" noChangeArrowheads="1"/>
          </p:cNvPicPr>
          <p:nvPr userDrawn="1">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7934328" y="109541"/>
            <a:ext cx="1127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期占位符 1"/>
          <p:cNvSpPr>
            <a:spLocks noGrp="1"/>
          </p:cNvSpPr>
          <p:nvPr>
            <p:ph type="dt" sz="half" idx="10"/>
            <p:custDataLst>
              <p:tags r:id="rId8"/>
            </p:custDataLst>
          </p:nvPr>
        </p:nvSpPr>
        <p:spPr/>
        <p:txBody>
          <a:bodyPr/>
          <a:lstStyle>
            <a:lvl1pPr>
              <a:defRPr/>
            </a:lvl1pPr>
          </a:lstStyle>
          <a:p>
            <a:pPr>
              <a:defRPr/>
            </a:pPr>
            <a:endParaRPr lang="zh-CN" altLang="en-US"/>
          </a:p>
        </p:txBody>
      </p:sp>
      <p:sp>
        <p:nvSpPr>
          <p:cNvPr id="6" name="页脚占位符 2"/>
          <p:cNvSpPr>
            <a:spLocks noGrp="1"/>
          </p:cNvSpPr>
          <p:nvPr>
            <p:ph type="ftr" sz="quarter" idx="11"/>
            <p:custDataLst>
              <p:tags r:id="rId9"/>
            </p:custDataLst>
          </p:nvPr>
        </p:nvSpPr>
        <p:spPr/>
        <p:txBody>
          <a:bodyPr/>
          <a:lstStyle>
            <a:lvl1pPr>
              <a:defRPr/>
            </a:lvl1pPr>
          </a:lstStyle>
          <a:p>
            <a:pPr>
              <a:defRPr/>
            </a:pPr>
            <a:endParaRPr lang="zh-CN" altLang="en-US"/>
          </a:p>
        </p:txBody>
      </p:sp>
      <p:sp>
        <p:nvSpPr>
          <p:cNvPr id="7" name="灯片编号占位符 3"/>
          <p:cNvSpPr>
            <a:spLocks noGrp="1"/>
          </p:cNvSpPr>
          <p:nvPr>
            <p:ph type="sldNum" sz="quarter" idx="12"/>
            <p:custDataLst>
              <p:tags r:id="rId10"/>
            </p:custDataLst>
          </p:nvPr>
        </p:nvSpPr>
        <p:spPr/>
        <p:txBody>
          <a:bodyPr/>
          <a:lstStyle>
            <a:lvl1pPr>
              <a:defRPr/>
            </a:lvl1pPr>
          </a:lstStyle>
          <a:p>
            <a:fld id="{BBEC7F20-DAAA-4A4E-B893-66614623F655}" type="slidenum">
              <a:rPr lang="zh-CN" altLang="en-US"/>
              <a:t/>
            </a:fld>
            <a:endParaRPr lang="zh-CN" altLang="en-US"/>
          </a:p>
        </p:txBody>
      </p:sp>
    </p:spTree>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190" indent="0">
              <a:buNone/>
              <a:defRPr sz="1400">
                <a:solidFill>
                  <a:schemeClr val="tx1">
                    <a:tint val="75000"/>
                  </a:schemeClr>
                </a:solidFill>
              </a:defRPr>
            </a:lvl6pPr>
            <a:lvl7pPr marL="2738755" indent="0">
              <a:buNone/>
              <a:defRPr sz="1400">
                <a:solidFill>
                  <a:schemeClr val="tx1">
                    <a:tint val="75000"/>
                  </a:schemeClr>
                </a:solidFill>
              </a:defRPr>
            </a:lvl7pPr>
            <a:lvl8pPr marL="3195320" indent="0">
              <a:buNone/>
              <a:defRPr sz="1400">
                <a:solidFill>
                  <a:schemeClr val="tx1">
                    <a:tint val="75000"/>
                  </a:schemeClr>
                </a:solidFill>
              </a:defRPr>
            </a:lvl8pPr>
            <a:lvl9pPr marL="3651885"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190" indent="0">
              <a:buNone/>
              <a:defRPr sz="1600" b="1"/>
            </a:lvl6pPr>
            <a:lvl7pPr marL="2738755" indent="0">
              <a:buNone/>
              <a:defRPr sz="1600" b="1"/>
            </a:lvl7pPr>
            <a:lvl8pPr marL="3195320" indent="0">
              <a:buNone/>
              <a:defRPr sz="1600" b="1"/>
            </a:lvl8pPr>
            <a:lvl9pPr marL="3651885"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45095"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190" indent="0">
              <a:buNone/>
              <a:defRPr sz="1600" b="1"/>
            </a:lvl6pPr>
            <a:lvl7pPr marL="2738755" indent="0">
              <a:buNone/>
              <a:defRPr sz="1600" b="1"/>
            </a:lvl7pPr>
            <a:lvl8pPr marL="3195320" indent="0">
              <a:buNone/>
              <a:defRPr sz="1600" b="1"/>
            </a:lvl8pPr>
            <a:lvl9pPr marL="3651885"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4509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530820CF-B880-4189-942D-D702A7CBA730}"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30820CF-B880-4189-942D-D702A7CBA730}"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530820CF-B880-4189-942D-D702A7CBA730}"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457214"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575050" y="20485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457214"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190" indent="0">
              <a:buNone/>
              <a:defRPr sz="900"/>
            </a:lvl6pPr>
            <a:lvl7pPr marL="2738755" indent="0">
              <a:buNone/>
              <a:defRPr sz="900"/>
            </a:lvl7pPr>
            <a:lvl8pPr marL="3195320" indent="0">
              <a:buNone/>
              <a:defRPr sz="900"/>
            </a:lvl8pPr>
            <a:lvl9pPr marL="3651885"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190" indent="0">
              <a:buNone/>
              <a:defRPr sz="2000"/>
            </a:lvl6pPr>
            <a:lvl7pPr marL="2738755" indent="0">
              <a:buNone/>
              <a:defRPr sz="2000"/>
            </a:lvl7pPr>
            <a:lvl8pPr marL="3195320" indent="0">
              <a:buNone/>
              <a:defRPr sz="2000"/>
            </a:lvl8pPr>
            <a:lvl9pPr marL="3651885"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1792288" y="4025570"/>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190" indent="0">
              <a:buNone/>
              <a:defRPr sz="900"/>
            </a:lvl6pPr>
            <a:lvl7pPr marL="2738755" indent="0">
              <a:buNone/>
              <a:defRPr sz="900"/>
            </a:lvl7pPr>
            <a:lvl8pPr marL="3195320" indent="0">
              <a:buNone/>
              <a:defRPr sz="900"/>
            </a:lvl8pPr>
            <a:lvl9pPr marL="3651885"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tags" Target="../tags/tag76.xml" /><Relationship Id="rId19" Type="http://schemas.openxmlformats.org/officeDocument/2006/relationships/image" Target="../media/image1.jpeg" /><Relationship Id="rId2" Type="http://schemas.openxmlformats.org/officeDocument/2006/relationships/slideLayout" Target="../slideLayouts/slideLayout2.xml" /><Relationship Id="rId20"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slideLayout" Target="../slideLayouts/slideLayout22.xml" /><Relationship Id="rId11" Type="http://schemas.openxmlformats.org/officeDocument/2006/relationships/slideLayout" Target="../slideLayouts/slideLayout23.xml" /><Relationship Id="rId12" Type="http://schemas.openxmlformats.org/officeDocument/2006/relationships/slideLayout" Target="../slideLayouts/slideLayout24.xml" /><Relationship Id="rId13" Type="http://schemas.openxmlformats.org/officeDocument/2006/relationships/tags" Target="../tags/tag153.xml" /><Relationship Id="rId14" Type="http://schemas.openxmlformats.org/officeDocument/2006/relationships/tags" Target="../tags/tag154.xml" /><Relationship Id="rId15" Type="http://schemas.openxmlformats.org/officeDocument/2006/relationships/tags" Target="../tags/tag155.xml" /><Relationship Id="rId16" Type="http://schemas.openxmlformats.org/officeDocument/2006/relationships/tags" Target="../tags/tag156.xml" /><Relationship Id="rId17" Type="http://schemas.openxmlformats.org/officeDocument/2006/relationships/tags" Target="../tags/tag157.xml" /><Relationship Id="rId18" Type="http://schemas.openxmlformats.org/officeDocument/2006/relationships/tags" Target="../tags/tag158.xml" /><Relationship Id="rId19" Type="http://schemas.openxmlformats.org/officeDocument/2006/relationships/theme" Target="../theme/theme2.xml" /><Relationship Id="rId2" Type="http://schemas.openxmlformats.org/officeDocument/2006/relationships/slideLayout" Target="../slideLayouts/slideLayout14.xml" /><Relationship Id="rId3" Type="http://schemas.openxmlformats.org/officeDocument/2006/relationships/slideLayout" Target="../slideLayouts/slideLayout15.xml" /><Relationship Id="rId4" Type="http://schemas.openxmlformats.org/officeDocument/2006/relationships/slideLayout" Target="../slideLayouts/slideLayout16.xml" /><Relationship Id="rId5" Type="http://schemas.openxmlformats.org/officeDocument/2006/relationships/slideLayout" Target="../slideLayouts/slideLayout17.xml" /><Relationship Id="rId6" Type="http://schemas.openxmlformats.org/officeDocument/2006/relationships/slideLayout" Target="../slideLayouts/slideLayout18.xml" /><Relationship Id="rId7" Type="http://schemas.openxmlformats.org/officeDocument/2006/relationships/slideLayout" Target="../slideLayouts/slideLayout19.xml" /><Relationship Id="rId8" Type="http://schemas.openxmlformats.org/officeDocument/2006/relationships/slideLayout" Target="../slideLayouts/slideLayout20.xml" /><Relationship Id="rId9" Type="http://schemas.openxmlformats.org/officeDocument/2006/relationships/slideLayout" Target="../slideLayouts/slideLayout2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9">
            <a:lum/>
          </a:blip>
          <a:stretch>
            <a:fillRect/>
          </a:stretch>
        </a:blipFill>
        <a:effectLst/>
      </p:bgPr>
    </p:bg>
    <p:spTree>
      <p:nvGrpSpPr>
        <p:cNvPr id="1" name=""/>
        <p:cNvGrpSpPr/>
        <p:nvPr>
          <p:custDataLst>
            <p:tags r:id="rId13"/>
          </p:custDataLst>
        </p:nvPr>
      </p:nvGrpSpPr>
      <p:grpSpPr>
        <a:xfrm>
          <a:off x="0" y="0"/>
          <a:ext cx="0" cy="0"/>
        </a:xfrm>
      </p:grpSpPr>
      <p:sp>
        <p:nvSpPr>
          <p:cNvPr id="2" name="标题占位符 1"/>
          <p:cNvSpPr>
            <a:spLocks noGrp="1"/>
          </p:cNvSpPr>
          <p:nvPr>
            <p:ph type="title"/>
            <p:custDataLst>
              <p:tags r:id="rId14"/>
            </p:custDataLst>
          </p:nvPr>
        </p:nvSpPr>
        <p:spPr>
          <a:xfrm>
            <a:off x="457200" y="205979"/>
            <a:ext cx="8229600" cy="857250"/>
          </a:xfrm>
          <a:prstGeom prst="rect">
            <a:avLst/>
          </a:prstGeom>
        </p:spPr>
        <p:txBody>
          <a:bodyPr vert="horz" lIns="91316" tIns="45658" rIns="91316" bIns="4565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5"/>
            </p:custDataLst>
          </p:nvPr>
        </p:nvSpPr>
        <p:spPr>
          <a:xfrm>
            <a:off x="457200" y="1200151"/>
            <a:ext cx="8229600" cy="3394472"/>
          </a:xfrm>
          <a:prstGeom prst="rect">
            <a:avLst/>
          </a:prstGeom>
        </p:spPr>
        <p:txBody>
          <a:bodyPr vert="horz" lIns="91316" tIns="45658" rIns="91316" bIns="45658"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6"/>
            </p:custDataLst>
          </p:nvPr>
        </p:nvSpPr>
        <p:spPr>
          <a:xfrm>
            <a:off x="457200" y="4767264"/>
            <a:ext cx="2133600" cy="273844"/>
          </a:xfrm>
          <a:prstGeom prst="rect">
            <a:avLst/>
          </a:prstGeom>
        </p:spPr>
        <p:txBody>
          <a:bodyPr vert="horz" lIns="91316" tIns="45658" rIns="91316" bIns="45658" rtlCol="0" anchor="ctr"/>
          <a:lstStyle>
            <a:lvl1pPr algn="l">
              <a:defRPr sz="1200">
                <a:solidFill>
                  <a:schemeClr val="tx1">
                    <a:tint val="75000"/>
                  </a:schemeClr>
                </a:solidFill>
              </a:defRPr>
            </a:lvl1pPr>
          </a:lstStyle>
          <a:p>
            <a:fld id="{530820CF-B880-4189-942D-D702A7CBA730}" type="datetimeFigureOut">
              <a:rPr lang="zh-CN" altLang="en-US" smtClean="0"/>
              <a:t/>
            </a:fld>
            <a:endParaRPr lang="zh-CN" altLang="en-US"/>
          </a:p>
        </p:txBody>
      </p:sp>
      <p:sp>
        <p:nvSpPr>
          <p:cNvPr id="5" name="页脚占位符 4"/>
          <p:cNvSpPr>
            <a:spLocks noGrp="1"/>
          </p:cNvSpPr>
          <p:nvPr>
            <p:ph type="ftr" sz="quarter" idx="3"/>
            <p:custDataLst>
              <p:tags r:id="rId17"/>
            </p:custDataLst>
          </p:nvPr>
        </p:nvSpPr>
        <p:spPr>
          <a:xfrm>
            <a:off x="3124200" y="4767264"/>
            <a:ext cx="2895600" cy="273844"/>
          </a:xfrm>
          <a:prstGeom prst="rect">
            <a:avLst/>
          </a:prstGeom>
        </p:spPr>
        <p:txBody>
          <a:bodyPr vert="horz" lIns="91316" tIns="45658" rIns="91316" bIns="4565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6553200" y="4767264"/>
            <a:ext cx="2133600" cy="273844"/>
          </a:xfrm>
          <a:prstGeom prst="rect">
            <a:avLst/>
          </a:prstGeom>
        </p:spPr>
        <p:txBody>
          <a:bodyPr vert="horz" lIns="91316" tIns="45658" rIns="91316" bIns="45658" rtlCol="0" anchor="ctr"/>
          <a:lstStyle>
            <a:lvl1pPr algn="r">
              <a:defRPr sz="1200">
                <a:solidFill>
                  <a:schemeClr val="tx1">
                    <a:tint val="75000"/>
                  </a:schemeClr>
                </a:solidFill>
              </a:defRPr>
            </a:lvl1pPr>
          </a:lstStyle>
          <a:p>
            <a:fld id="{0C913308-F349-4B6D-A68A-DD1791B4A57B}"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095"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6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2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190" algn="l" defTabSz="913130" rtl="0" eaLnBrk="1" latinLnBrk="0" hangingPunct="1">
        <a:defRPr sz="1800" kern="1200">
          <a:solidFill>
            <a:schemeClr val="tx1"/>
          </a:solidFill>
          <a:latin typeface="+mn-lt"/>
          <a:ea typeface="+mn-ea"/>
          <a:cs typeface="+mn-cs"/>
        </a:defRPr>
      </a:lvl6pPr>
      <a:lvl7pPr marL="2738755" algn="l" defTabSz="913130" rtl="0" eaLnBrk="1" latinLnBrk="0" hangingPunct="1">
        <a:defRPr sz="1800" kern="1200">
          <a:solidFill>
            <a:schemeClr val="tx1"/>
          </a:solidFill>
          <a:latin typeface="+mn-lt"/>
          <a:ea typeface="+mn-ea"/>
          <a:cs typeface="+mn-cs"/>
        </a:defRPr>
      </a:lvl7pPr>
      <a:lvl8pPr marL="3195320" algn="l" defTabSz="913130" rtl="0" eaLnBrk="1" latinLnBrk="0" hangingPunct="1">
        <a:defRPr sz="1800" kern="1200">
          <a:solidFill>
            <a:schemeClr val="tx1"/>
          </a:solidFill>
          <a:latin typeface="+mn-lt"/>
          <a:ea typeface="+mn-ea"/>
          <a:cs typeface="+mn-cs"/>
        </a:defRPr>
      </a:lvl8pPr>
      <a:lvl9pPr marL="3651885" algn="l" defTabSz="913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bwMode="auto">
      <p:bgPr>
        <a:solidFill>
          <a:schemeClr val="bg1"/>
        </a:solidFill>
        <a:effectLst/>
      </p:bgPr>
    </p:bg>
    <p:spTree>
      <p:nvGrpSpPr>
        <p:cNvPr id="1" name=""/>
        <p:cNvGrpSpPr/>
        <p:nvPr>
          <p:custDataLst>
            <p:tags r:id="rId13"/>
          </p:custDataLst>
        </p:nvPr>
      </p:nvGrpSpPr>
      <p:grpSpPr>
        <a:xfrm>
          <a:off x="0" y="0"/>
          <a:ext cx="0" cy="0"/>
        </a:xfrm>
      </p:grpSpPr>
      <p:sp>
        <p:nvSpPr>
          <p:cNvPr id="1026" name="标题占位符 1"/>
          <p:cNvSpPr>
            <a:spLocks noGrp="1" noChangeArrowheads="1"/>
          </p:cNvSpPr>
          <p:nvPr>
            <p:ph type="title" idx="4294967295"/>
            <p:custDataLst>
              <p:tags r:id="rId14"/>
            </p:custDataLst>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24" tIns="40811" rIns="81624" bIns="40811"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noChangeArrowheads="1"/>
          </p:cNvSpPr>
          <p:nvPr>
            <p:ph type="body" idx="9"/>
            <p:custDataLst>
              <p:tags r:id="rId15"/>
            </p:custDataLst>
          </p:nvPr>
        </p:nvSpPr>
        <p:spPr bwMode="auto">
          <a:xfrm>
            <a:off x="457200" y="1200153"/>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24" tIns="40811" rIns="81624" bIns="40811"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custDataLst>
              <p:tags r:id="rId16"/>
            </p:custDataLst>
          </p:nvPr>
        </p:nvSpPr>
        <p:spPr>
          <a:xfrm>
            <a:off x="457200" y="4767266"/>
            <a:ext cx="2133600" cy="274637"/>
          </a:xfrm>
          <a:prstGeom prst="rect">
            <a:avLst/>
          </a:prstGeom>
        </p:spPr>
        <p:txBody>
          <a:bodyPr vert="horz" lIns="81624" tIns="40811" rIns="81624" bIns="40811" rtlCol="0" anchor="ctr"/>
          <a:lstStyle>
            <a:lvl1pPr defTabSz="814705">
              <a:buFontTx/>
              <a:defRPr sz="1100" noProof="1">
                <a:solidFill>
                  <a:srgbClr val="898989"/>
                </a:solidFill>
              </a:defRPr>
            </a:lvl1pPr>
          </a:lstStyle>
          <a:p>
            <a:pPr fontAlgn="base">
              <a:spcBef>
                <a:spcPct val="0"/>
              </a:spcBef>
              <a:spcAft>
                <a:spcPct val="0"/>
              </a:spcAft>
              <a:defRPr/>
            </a:pPr>
            <a:endParaRPr lang="zh-CN" altLang="en-US"/>
          </a:p>
        </p:txBody>
      </p:sp>
      <p:sp>
        <p:nvSpPr>
          <p:cNvPr id="5" name="页脚占位符 4"/>
          <p:cNvSpPr>
            <a:spLocks noGrp="1"/>
          </p:cNvSpPr>
          <p:nvPr>
            <p:ph type="ftr" sz="quarter" idx="3"/>
            <p:custDataLst>
              <p:tags r:id="rId17"/>
            </p:custDataLst>
          </p:nvPr>
        </p:nvSpPr>
        <p:spPr>
          <a:xfrm>
            <a:off x="3124200" y="4767266"/>
            <a:ext cx="2895600" cy="274637"/>
          </a:xfrm>
          <a:prstGeom prst="rect">
            <a:avLst/>
          </a:prstGeom>
        </p:spPr>
        <p:txBody>
          <a:bodyPr vert="horz" lIns="81624" tIns="40811" rIns="81624" bIns="40811" rtlCol="0" anchor="ctr"/>
          <a:lstStyle>
            <a:lvl1pPr algn="ctr" defTabSz="814705">
              <a:buFontTx/>
              <a:defRPr sz="1100" noProof="1">
                <a:solidFill>
                  <a:srgbClr val="898989"/>
                </a:solidFill>
              </a:defRPr>
            </a:lvl1pPr>
          </a:lstStyle>
          <a:p>
            <a:pPr fontAlgn="base">
              <a:spcBef>
                <a:spcPct val="0"/>
              </a:spcBef>
              <a:spcAft>
                <a:spcPct val="0"/>
              </a:spcAft>
              <a:defRPr/>
            </a:pPr>
            <a:endParaRPr lang="zh-CN" altLang="en-US"/>
          </a:p>
        </p:txBody>
      </p:sp>
      <p:sp>
        <p:nvSpPr>
          <p:cNvPr id="6" name="灯片编号占位符 5"/>
          <p:cNvSpPr>
            <a:spLocks noGrp="1"/>
          </p:cNvSpPr>
          <p:nvPr>
            <p:ph type="sldNum" sz="quarter" idx="4"/>
            <p:custDataLst>
              <p:tags r:id="rId18"/>
            </p:custDataLst>
          </p:nvPr>
        </p:nvSpPr>
        <p:spPr>
          <a:xfrm>
            <a:off x="6553200" y="4767266"/>
            <a:ext cx="2133600" cy="274637"/>
          </a:xfrm>
          <a:prstGeom prst="rect">
            <a:avLst/>
          </a:prstGeom>
        </p:spPr>
        <p:txBody>
          <a:bodyPr vert="horz" wrap="square" lIns="81624" tIns="40811" rIns="81624" bIns="40811" numCol="1" anchor="ctr" anchorCtr="0" compatLnSpc="1"/>
          <a:lstStyle>
            <a:lvl1pPr algn="r">
              <a:defRPr sz="1100">
                <a:solidFill>
                  <a:srgbClr val="898989"/>
                </a:solidFill>
              </a:defRPr>
            </a:lvl1pPr>
          </a:lstStyle>
          <a:p>
            <a:pPr defTabSz="814070" fontAlgn="base">
              <a:spcBef>
                <a:spcPct val="0"/>
              </a:spcBef>
              <a:spcAft>
                <a:spcPct val="0"/>
              </a:spcAft>
            </a:pPr>
            <a:fld id="{97160A1E-2F64-445F-9ABC-7F4EBD71C7E3}" type="slidenum">
              <a:rPr lang="zh-CN" altLang="en-US" smtClean="0"/>
              <a:t/>
            </a:fld>
            <a:endParaRPr lang="zh-CN" altLang="en-US" smtClean="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iming/>
  <p:txStyles>
    <p:titleStyle>
      <a:lvl1pPr algn="ctr" defTabSz="814070" rtl="0" eaLnBrk="0" fontAlgn="base" hangingPunct="0">
        <a:spcBef>
          <a:spcPct val="0"/>
        </a:spcBef>
        <a:spcAft>
          <a:spcPct val="0"/>
        </a:spcAft>
        <a:defRPr sz="3900" kern="1200">
          <a:solidFill>
            <a:schemeClr val="tx1"/>
          </a:solidFill>
          <a:latin typeface="+mj-lt"/>
          <a:ea typeface="+mj-ea"/>
          <a:cs typeface="+mj-cs"/>
        </a:defRPr>
      </a:lvl1pPr>
      <a:lvl2pPr algn="ctr" defTabSz="814070" rtl="0" eaLnBrk="0" fontAlgn="base" hangingPunct="0">
        <a:spcBef>
          <a:spcPct val="0"/>
        </a:spcBef>
        <a:spcAft>
          <a:spcPct val="0"/>
        </a:spcAft>
        <a:defRPr sz="3900">
          <a:solidFill>
            <a:schemeClr val="tx1"/>
          </a:solidFill>
          <a:latin typeface="Calibri" panose="020f0502020204030204" pitchFamily="34" charset="0"/>
          <a:ea typeface="宋体" panose="02010600030101010101" pitchFamily="2" charset="-122"/>
        </a:defRPr>
      </a:lvl2pPr>
      <a:lvl3pPr algn="ctr" defTabSz="814070" rtl="0" eaLnBrk="0" fontAlgn="base" hangingPunct="0">
        <a:spcBef>
          <a:spcPct val="0"/>
        </a:spcBef>
        <a:spcAft>
          <a:spcPct val="0"/>
        </a:spcAft>
        <a:defRPr sz="3900">
          <a:solidFill>
            <a:schemeClr val="tx1"/>
          </a:solidFill>
          <a:latin typeface="Calibri" panose="020f0502020204030204" pitchFamily="34" charset="0"/>
          <a:ea typeface="宋体" panose="02010600030101010101" pitchFamily="2" charset="-122"/>
        </a:defRPr>
      </a:lvl3pPr>
      <a:lvl4pPr algn="ctr" defTabSz="814070" rtl="0" eaLnBrk="0" fontAlgn="base" hangingPunct="0">
        <a:spcBef>
          <a:spcPct val="0"/>
        </a:spcBef>
        <a:spcAft>
          <a:spcPct val="0"/>
        </a:spcAft>
        <a:defRPr sz="3900">
          <a:solidFill>
            <a:schemeClr val="tx1"/>
          </a:solidFill>
          <a:latin typeface="Calibri" panose="020f0502020204030204" pitchFamily="34" charset="0"/>
          <a:ea typeface="宋体" panose="02010600030101010101" pitchFamily="2" charset="-122"/>
        </a:defRPr>
      </a:lvl4pPr>
      <a:lvl5pPr algn="ctr" defTabSz="814070" rtl="0" eaLnBrk="0" fontAlgn="base" hangingPunct="0">
        <a:spcBef>
          <a:spcPct val="0"/>
        </a:spcBef>
        <a:spcAft>
          <a:spcPct val="0"/>
        </a:spcAft>
        <a:defRPr sz="3900">
          <a:solidFill>
            <a:schemeClr val="tx1"/>
          </a:solidFill>
          <a:latin typeface="Calibri" panose="020f0502020204030204" pitchFamily="34" charset="0"/>
          <a:ea typeface="宋体" panose="02010600030101010101" pitchFamily="2" charset="-122"/>
        </a:defRPr>
      </a:lvl5pPr>
      <a:lvl6pPr marL="348615" algn="ctr" defTabSz="814705" rtl="0" fontAlgn="base">
        <a:spcBef>
          <a:spcPct val="0"/>
        </a:spcBef>
        <a:spcAft>
          <a:spcPct val="0"/>
        </a:spcAft>
        <a:defRPr sz="3900">
          <a:solidFill>
            <a:schemeClr val="tx1"/>
          </a:solidFill>
          <a:latin typeface="Calibri" panose="020f0502020204030204" pitchFamily="34" charset="0"/>
          <a:ea typeface="宋体" panose="02010600030101010101" pitchFamily="2" charset="-122"/>
        </a:defRPr>
      </a:lvl6pPr>
      <a:lvl7pPr marL="697865" algn="ctr" defTabSz="814705" rtl="0" fontAlgn="base">
        <a:spcBef>
          <a:spcPct val="0"/>
        </a:spcBef>
        <a:spcAft>
          <a:spcPct val="0"/>
        </a:spcAft>
        <a:defRPr sz="3900">
          <a:solidFill>
            <a:schemeClr val="tx1"/>
          </a:solidFill>
          <a:latin typeface="Calibri" panose="020f0502020204030204" pitchFamily="34" charset="0"/>
          <a:ea typeface="宋体" panose="02010600030101010101" pitchFamily="2" charset="-122"/>
        </a:defRPr>
      </a:lvl7pPr>
      <a:lvl8pPr marL="1046480" algn="ctr" defTabSz="814705" rtl="0" fontAlgn="base">
        <a:spcBef>
          <a:spcPct val="0"/>
        </a:spcBef>
        <a:spcAft>
          <a:spcPct val="0"/>
        </a:spcAft>
        <a:defRPr sz="3900">
          <a:solidFill>
            <a:schemeClr val="tx1"/>
          </a:solidFill>
          <a:latin typeface="Calibri" panose="020f0502020204030204" pitchFamily="34" charset="0"/>
          <a:ea typeface="宋体" panose="02010600030101010101" pitchFamily="2" charset="-122"/>
        </a:defRPr>
      </a:lvl8pPr>
      <a:lvl9pPr marL="1395095" algn="ctr" defTabSz="814705" rtl="0" fontAlgn="base">
        <a:spcBef>
          <a:spcPct val="0"/>
        </a:spcBef>
        <a:spcAft>
          <a:spcPct val="0"/>
        </a:spcAft>
        <a:defRPr sz="3900">
          <a:solidFill>
            <a:schemeClr val="tx1"/>
          </a:solidFill>
          <a:latin typeface="Calibri" panose="020f0502020204030204" pitchFamily="34" charset="0"/>
          <a:ea typeface="宋体" panose="02010600030101010101" pitchFamily="2" charset="-122"/>
        </a:defRPr>
      </a:lvl9pPr>
    </p:titleStyle>
    <p:bodyStyle>
      <a:lvl1pPr marL="304800" indent="-304800" algn="l" defTabSz="81407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661670" indent="-254000" algn="l" defTabSz="814070"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2pPr>
      <a:lvl3pPr marL="1019175" indent="-203200" algn="l" defTabSz="81407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3pPr>
      <a:lvl4pPr marL="1426845" indent="-203200" algn="l" defTabSz="81407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1835150" indent="-203200" algn="l" defTabSz="81407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244725" indent="-203835" algn="l" defTabSz="81597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030" indent="-203835" algn="l" defTabSz="81597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335" indent="-203835" algn="l" defTabSz="81597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005" indent="-203835" algn="l" defTabSz="81597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15975" rtl="0" eaLnBrk="1" latinLnBrk="0" hangingPunct="1">
        <a:defRPr sz="1600" kern="1200">
          <a:solidFill>
            <a:schemeClr val="tx1"/>
          </a:solidFill>
          <a:latin typeface="+mn-lt"/>
          <a:ea typeface="+mn-ea"/>
          <a:cs typeface="+mn-cs"/>
        </a:defRPr>
      </a:lvl1pPr>
      <a:lvl2pPr marL="407670" algn="l" defTabSz="815975" rtl="0" eaLnBrk="1" latinLnBrk="0" hangingPunct="1">
        <a:defRPr sz="1600" kern="1200">
          <a:solidFill>
            <a:schemeClr val="tx1"/>
          </a:solidFill>
          <a:latin typeface="+mn-lt"/>
          <a:ea typeface="+mn-ea"/>
          <a:cs typeface="+mn-cs"/>
        </a:defRPr>
      </a:lvl2pPr>
      <a:lvl3pPr marL="816610" algn="l" defTabSz="815975" rtl="0" eaLnBrk="1" latinLnBrk="0" hangingPunct="1">
        <a:defRPr sz="1600" kern="1200">
          <a:solidFill>
            <a:schemeClr val="tx1"/>
          </a:solidFill>
          <a:latin typeface="+mn-lt"/>
          <a:ea typeface="+mn-ea"/>
          <a:cs typeface="+mn-cs"/>
        </a:defRPr>
      </a:lvl3pPr>
      <a:lvl4pPr marL="1224280" algn="l" defTabSz="815975" rtl="0" eaLnBrk="1" latinLnBrk="0" hangingPunct="1">
        <a:defRPr sz="1600" kern="1200">
          <a:solidFill>
            <a:schemeClr val="tx1"/>
          </a:solidFill>
          <a:latin typeface="+mn-lt"/>
          <a:ea typeface="+mn-ea"/>
          <a:cs typeface="+mn-cs"/>
        </a:defRPr>
      </a:lvl4pPr>
      <a:lvl5pPr marL="1632585" algn="l" defTabSz="815975" rtl="0" eaLnBrk="1" latinLnBrk="0" hangingPunct="1">
        <a:defRPr sz="1600" kern="1200">
          <a:solidFill>
            <a:schemeClr val="tx1"/>
          </a:solidFill>
          <a:latin typeface="+mn-lt"/>
          <a:ea typeface="+mn-ea"/>
          <a:cs typeface="+mn-cs"/>
        </a:defRPr>
      </a:lvl5pPr>
      <a:lvl6pPr marL="2040890" algn="l" defTabSz="815975" rtl="0" eaLnBrk="1" latinLnBrk="0" hangingPunct="1">
        <a:defRPr sz="1600" kern="1200">
          <a:solidFill>
            <a:schemeClr val="tx1"/>
          </a:solidFill>
          <a:latin typeface="+mn-lt"/>
          <a:ea typeface="+mn-ea"/>
          <a:cs typeface="+mn-cs"/>
        </a:defRPr>
      </a:lvl6pPr>
      <a:lvl7pPr marL="2448560" algn="l" defTabSz="815975" rtl="0" eaLnBrk="1" latinLnBrk="0" hangingPunct="1">
        <a:defRPr sz="1600" kern="1200">
          <a:solidFill>
            <a:schemeClr val="tx1"/>
          </a:solidFill>
          <a:latin typeface="+mn-lt"/>
          <a:ea typeface="+mn-ea"/>
          <a:cs typeface="+mn-cs"/>
        </a:defRPr>
      </a:lvl7pPr>
      <a:lvl8pPr marL="2856865" algn="l" defTabSz="815975" rtl="0" eaLnBrk="1" latinLnBrk="0" hangingPunct="1">
        <a:defRPr sz="1600" kern="1200">
          <a:solidFill>
            <a:schemeClr val="tx1"/>
          </a:solidFill>
          <a:latin typeface="+mn-lt"/>
          <a:ea typeface="+mn-ea"/>
          <a:cs typeface="+mn-cs"/>
        </a:defRPr>
      </a:lvl8pPr>
      <a:lvl9pPr marL="3265170" algn="l" defTabSz="815975" rtl="0" eaLnBrk="1" latinLnBrk="0" hangingPunct="1">
        <a:defRPr sz="16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73.xml" /><Relationship Id="rId11" Type="http://schemas.openxmlformats.org/officeDocument/2006/relationships/tags" Target="../tags/tag174.xml" /><Relationship Id="rId12" Type="http://schemas.openxmlformats.org/officeDocument/2006/relationships/tags" Target="../tags/tag175.xml" /><Relationship Id="rId13" Type="http://schemas.openxmlformats.org/officeDocument/2006/relationships/tags" Target="../tags/tag176.xml" /><Relationship Id="rId14" Type="http://schemas.openxmlformats.org/officeDocument/2006/relationships/tags" Target="../tags/tag177.xml" /><Relationship Id="rId15" Type="http://schemas.openxmlformats.org/officeDocument/2006/relationships/tags" Target="../tags/tag178.xml" /><Relationship Id="rId16" Type="http://schemas.openxmlformats.org/officeDocument/2006/relationships/tags" Target="../tags/tag179.xml" /><Relationship Id="rId17" Type="http://schemas.openxmlformats.org/officeDocument/2006/relationships/tags" Target="../tags/tag180.xml" /><Relationship Id="rId18" Type="http://schemas.openxmlformats.org/officeDocument/2006/relationships/tags" Target="../tags/tag181.xml" /><Relationship Id="rId19" Type="http://schemas.openxmlformats.org/officeDocument/2006/relationships/tags" Target="../tags/tag182.xml" /><Relationship Id="rId2" Type="http://schemas.openxmlformats.org/officeDocument/2006/relationships/tags" Target="../tags/tag166.xml" /><Relationship Id="rId20" Type="http://schemas.openxmlformats.org/officeDocument/2006/relationships/tags" Target="../tags/tag183.xml" /><Relationship Id="rId21" Type="http://schemas.openxmlformats.org/officeDocument/2006/relationships/tags" Target="../tags/tag184.xml" /><Relationship Id="rId22" Type="http://schemas.openxmlformats.org/officeDocument/2006/relationships/tags" Target="../tags/tag185.xml" /><Relationship Id="rId23" Type="http://schemas.openxmlformats.org/officeDocument/2006/relationships/image" Target="../media/image6.png" /><Relationship Id="rId24" Type="http://schemas.openxmlformats.org/officeDocument/2006/relationships/tags" Target="../tags/tag186.xml" /><Relationship Id="rId3" Type="http://schemas.openxmlformats.org/officeDocument/2006/relationships/tags" Target="../tags/tag167.xml" /><Relationship Id="rId4" Type="http://schemas.openxmlformats.org/officeDocument/2006/relationships/image" Target="../media/image5.jpeg" /><Relationship Id="rId5" Type="http://schemas.openxmlformats.org/officeDocument/2006/relationships/tags" Target="../tags/tag168.xml" /><Relationship Id="rId6" Type="http://schemas.openxmlformats.org/officeDocument/2006/relationships/tags" Target="../tags/tag169.xml" /><Relationship Id="rId7" Type="http://schemas.openxmlformats.org/officeDocument/2006/relationships/tags" Target="../tags/tag170.xml" /><Relationship Id="rId8" Type="http://schemas.openxmlformats.org/officeDocument/2006/relationships/tags" Target="../tags/tag171.xml" /><Relationship Id="rId9" Type="http://schemas.openxmlformats.org/officeDocument/2006/relationships/tags" Target="../tags/tag17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 Id="rId3" Type="http://schemas.openxmlformats.org/officeDocument/2006/relationships/tags" Target="../tags/tag262.xml" /><Relationship Id="rId4" Type="http://schemas.openxmlformats.org/officeDocument/2006/relationships/tags" Target="../tags/tag263.xml" /><Relationship Id="rId5" Type="http://schemas.openxmlformats.org/officeDocument/2006/relationships/tags" Target="../tags/tag264.xml" /><Relationship Id="rId6" Type="http://schemas.openxmlformats.org/officeDocument/2006/relationships/tags" Target="../tags/tag265.xml" /><Relationship Id="rId7" Type="http://schemas.openxmlformats.org/officeDocument/2006/relationships/tags" Target="../tags/tag266.xml" /><Relationship Id="rId8" Type="http://schemas.openxmlformats.org/officeDocument/2006/relationships/tags" Target="../tags/tag267.xml" /><Relationship Id="rId9" Type="http://schemas.openxmlformats.org/officeDocument/2006/relationships/tags" Target="../tags/tag268.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69.xml" /><Relationship Id="rId3" Type="http://schemas.openxmlformats.org/officeDocument/2006/relationships/image" Target="../media/image14.gif" /><Relationship Id="rId4" Type="http://schemas.openxmlformats.org/officeDocument/2006/relationships/tags" Target="../tags/tag270.xml" /><Relationship Id="rId5" Type="http://schemas.openxmlformats.org/officeDocument/2006/relationships/tags" Target="../tags/tag271.xml" /><Relationship Id="rId6" Type="http://schemas.openxmlformats.org/officeDocument/2006/relationships/tags" Target="../tags/tag272.xml" /><Relationship Id="rId7" Type="http://schemas.openxmlformats.org/officeDocument/2006/relationships/tags" Target="../tags/tag273.xml" /><Relationship Id="rId8" Type="http://schemas.openxmlformats.org/officeDocument/2006/relationships/tags" Target="../tags/tag27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6.xml" /><Relationship Id="rId3" Type="http://schemas.openxmlformats.org/officeDocument/2006/relationships/tags" Target="../tags/tag279.xml" /><Relationship Id="rId4" Type="http://schemas.openxmlformats.org/officeDocument/2006/relationships/tags" Target="../tags/tag280.xml" /><Relationship Id="rId5" Type="http://schemas.openxmlformats.org/officeDocument/2006/relationships/tags" Target="../tags/tag281.xml" /><Relationship Id="rId6" Type="http://schemas.openxmlformats.org/officeDocument/2006/relationships/tags" Target="../tags/tag282.xml" /><Relationship Id="rId7" Type="http://schemas.openxmlformats.org/officeDocument/2006/relationships/image" Target="../media/image15.png" /><Relationship Id="rId8" Type="http://schemas.openxmlformats.org/officeDocument/2006/relationships/tags" Target="../tags/tag283.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94.xml" /><Relationship Id="rId11" Type="http://schemas.openxmlformats.org/officeDocument/2006/relationships/tags" Target="../tags/tag295.xml" /><Relationship Id="rId12" Type="http://schemas.openxmlformats.org/officeDocument/2006/relationships/tags" Target="../tags/tag296.xml" /><Relationship Id="rId13" Type="http://schemas.openxmlformats.org/officeDocument/2006/relationships/image" Target="../media/image18.png" /><Relationship Id="rId14" Type="http://schemas.openxmlformats.org/officeDocument/2006/relationships/tags" Target="../tags/tag297.xml" /><Relationship Id="rId15" Type="http://schemas.openxmlformats.org/officeDocument/2006/relationships/tags" Target="../tags/tag298.xml" /><Relationship Id="rId16" Type="http://schemas.openxmlformats.org/officeDocument/2006/relationships/tags" Target="../tags/tag299.xml" /><Relationship Id="rId17" Type="http://schemas.openxmlformats.org/officeDocument/2006/relationships/tags" Target="../tags/tag300.xml" /><Relationship Id="rId18" Type="http://schemas.openxmlformats.org/officeDocument/2006/relationships/tags" Target="../tags/tag301.xml" /><Relationship Id="rId19" Type="http://schemas.openxmlformats.org/officeDocument/2006/relationships/tags" Target="../tags/tag302.xml" /><Relationship Id="rId2" Type="http://schemas.openxmlformats.org/officeDocument/2006/relationships/notesSlide" Target="../notesSlides/notesSlide7.xml" /><Relationship Id="rId20" Type="http://schemas.openxmlformats.org/officeDocument/2006/relationships/tags" Target="../tags/tag303.xml" /><Relationship Id="rId21" Type="http://schemas.openxmlformats.org/officeDocument/2006/relationships/tags" Target="../tags/tag304.xml" /><Relationship Id="rId3" Type="http://schemas.openxmlformats.org/officeDocument/2006/relationships/tags" Target="../tags/tag289.xml" /><Relationship Id="rId4" Type="http://schemas.openxmlformats.org/officeDocument/2006/relationships/tags" Target="../tags/tag290.xml" /><Relationship Id="rId5" Type="http://schemas.openxmlformats.org/officeDocument/2006/relationships/image" Target="../media/image16.png" /><Relationship Id="rId6" Type="http://schemas.openxmlformats.org/officeDocument/2006/relationships/tags" Target="../tags/tag291.xml" /><Relationship Id="rId7" Type="http://schemas.openxmlformats.org/officeDocument/2006/relationships/tags" Target="../tags/tag292.xml" /><Relationship Id="rId8" Type="http://schemas.openxmlformats.org/officeDocument/2006/relationships/image" Target="../media/image17.jpeg" /><Relationship Id="rId9" Type="http://schemas.openxmlformats.org/officeDocument/2006/relationships/tags" Target="../tags/tag29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8.xml" /><Relationship Id="rId3" Type="http://schemas.openxmlformats.org/officeDocument/2006/relationships/tags" Target="../tags/tag309.xml" /><Relationship Id="rId4" Type="http://schemas.openxmlformats.org/officeDocument/2006/relationships/tags" Target="../tags/tag310.xml" /><Relationship Id="rId5" Type="http://schemas.openxmlformats.org/officeDocument/2006/relationships/tags" Target="../tags/tag311.xml" /><Relationship Id="rId6" Type="http://schemas.openxmlformats.org/officeDocument/2006/relationships/tags" Target="../tags/tag31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slide" Target="slide1.xml" TargetMode="Internal" /><Relationship Id="rId11" Type="http://schemas.openxmlformats.org/officeDocument/2006/relationships/tags" Target="../tags/tag323.xml" /><Relationship Id="rId12" Type="http://schemas.openxmlformats.org/officeDocument/2006/relationships/tags" Target="../tags/tag324.xml" /><Relationship Id="rId13" Type="http://schemas.openxmlformats.org/officeDocument/2006/relationships/tags" Target="../tags/tag325.xml" /><Relationship Id="rId14" Type="http://schemas.openxmlformats.org/officeDocument/2006/relationships/tags" Target="../tags/tag326.xml" /><Relationship Id="rId15" Type="http://schemas.openxmlformats.org/officeDocument/2006/relationships/tags" Target="../tags/tag327.xml" /><Relationship Id="rId16" Type="http://schemas.openxmlformats.org/officeDocument/2006/relationships/tags" Target="../tags/tag328.xml" /><Relationship Id="rId17" Type="http://schemas.openxmlformats.org/officeDocument/2006/relationships/tags" Target="../tags/tag329.xml" /><Relationship Id="rId18" Type="http://schemas.openxmlformats.org/officeDocument/2006/relationships/tags" Target="../tags/tag330.xml" /><Relationship Id="rId2" Type="http://schemas.openxmlformats.org/officeDocument/2006/relationships/notesSlide" Target="../notesSlides/notesSlide9.xml" /><Relationship Id="rId3" Type="http://schemas.openxmlformats.org/officeDocument/2006/relationships/tags" Target="../tags/tag316.xml" /><Relationship Id="rId4" Type="http://schemas.openxmlformats.org/officeDocument/2006/relationships/tags" Target="../tags/tag317.xml" /><Relationship Id="rId5" Type="http://schemas.openxmlformats.org/officeDocument/2006/relationships/tags" Target="../tags/tag318.xml" /><Relationship Id="rId6" Type="http://schemas.openxmlformats.org/officeDocument/2006/relationships/tags" Target="../tags/tag319.xml" /><Relationship Id="rId7" Type="http://schemas.openxmlformats.org/officeDocument/2006/relationships/tags" Target="../tags/tag320.xml" /><Relationship Id="rId8" Type="http://schemas.openxmlformats.org/officeDocument/2006/relationships/tags" Target="../tags/tag321.xml" /><Relationship Id="rId9" Type="http://schemas.openxmlformats.org/officeDocument/2006/relationships/tags" Target="../tags/tag32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37.xml" /><Relationship Id="rId11" Type="http://schemas.openxmlformats.org/officeDocument/2006/relationships/tags" Target="../tags/tag338.xml" /><Relationship Id="rId12" Type="http://schemas.openxmlformats.org/officeDocument/2006/relationships/tags" Target="../tags/tag339.xml" /><Relationship Id="rId13" Type="http://schemas.openxmlformats.org/officeDocument/2006/relationships/tags" Target="../tags/tag340.xml" /><Relationship Id="rId14" Type="http://schemas.openxmlformats.org/officeDocument/2006/relationships/tags" Target="../tags/tag341.xml" /><Relationship Id="rId15" Type="http://schemas.openxmlformats.org/officeDocument/2006/relationships/tags" Target="../tags/tag342.xml" /><Relationship Id="rId2" Type="http://schemas.openxmlformats.org/officeDocument/2006/relationships/tags" Target="../tags/tag331.xml" /><Relationship Id="rId3" Type="http://schemas.openxmlformats.org/officeDocument/2006/relationships/image" Target="../media/image19.jpeg" /><Relationship Id="rId4" Type="http://schemas.openxmlformats.org/officeDocument/2006/relationships/tags" Target="../tags/tag332.xml" /><Relationship Id="rId5" Type="http://schemas.openxmlformats.org/officeDocument/2006/relationships/tags" Target="../tags/tag333.xml" /><Relationship Id="rId6" Type="http://schemas.openxmlformats.org/officeDocument/2006/relationships/image" Target="../media/image20.jpeg" /><Relationship Id="rId7" Type="http://schemas.openxmlformats.org/officeDocument/2006/relationships/tags" Target="../tags/tag334.xml" /><Relationship Id="rId8" Type="http://schemas.openxmlformats.org/officeDocument/2006/relationships/tags" Target="../tags/tag335.xml" /><Relationship Id="rId9" Type="http://schemas.openxmlformats.org/officeDocument/2006/relationships/tags" Target="../tags/tag33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50.xml" /><Relationship Id="rId11" Type="http://schemas.openxmlformats.org/officeDocument/2006/relationships/image" Target="../media/image22.png" /><Relationship Id="rId12" Type="http://schemas.openxmlformats.org/officeDocument/2006/relationships/tags" Target="../tags/tag351.xml" /><Relationship Id="rId13" Type="http://schemas.openxmlformats.org/officeDocument/2006/relationships/tags" Target="../tags/tag352.xml" /><Relationship Id="rId14" Type="http://schemas.openxmlformats.org/officeDocument/2006/relationships/tags" Target="../tags/tag353.xml" /><Relationship Id="rId15" Type="http://schemas.openxmlformats.org/officeDocument/2006/relationships/tags" Target="../tags/tag354.xml" /><Relationship Id="rId16" Type="http://schemas.openxmlformats.org/officeDocument/2006/relationships/tags" Target="../tags/tag355.xml" /><Relationship Id="rId2" Type="http://schemas.openxmlformats.org/officeDocument/2006/relationships/tags" Target="../tags/tag343.xml" /><Relationship Id="rId3" Type="http://schemas.openxmlformats.org/officeDocument/2006/relationships/tags" Target="../tags/tag344.xml" /><Relationship Id="rId4" Type="http://schemas.openxmlformats.org/officeDocument/2006/relationships/tags" Target="../tags/tag345.xml" /><Relationship Id="rId5" Type="http://schemas.openxmlformats.org/officeDocument/2006/relationships/tags" Target="../tags/tag346.xml" /><Relationship Id="rId6" Type="http://schemas.openxmlformats.org/officeDocument/2006/relationships/image" Target="../media/image21.png" /><Relationship Id="rId7" Type="http://schemas.openxmlformats.org/officeDocument/2006/relationships/tags" Target="../tags/tag347.xml" /><Relationship Id="rId8" Type="http://schemas.openxmlformats.org/officeDocument/2006/relationships/tags" Target="../tags/tag348.xml" /><Relationship Id="rId9" Type="http://schemas.openxmlformats.org/officeDocument/2006/relationships/tags" Target="../tags/tag349.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66.xml" /><Relationship Id="rId11" Type="http://schemas.openxmlformats.org/officeDocument/2006/relationships/image" Target="../media/image24.png" /><Relationship Id="rId12" Type="http://schemas.openxmlformats.org/officeDocument/2006/relationships/tags" Target="../tags/tag367.xml" /><Relationship Id="rId13" Type="http://schemas.openxmlformats.org/officeDocument/2006/relationships/image" Target="../media/image25.png" /><Relationship Id="rId14" Type="http://schemas.openxmlformats.org/officeDocument/2006/relationships/tags" Target="../tags/tag368.xml" /><Relationship Id="rId15" Type="http://schemas.openxmlformats.org/officeDocument/2006/relationships/image" Target="../media/image26.png" /><Relationship Id="rId16" Type="http://schemas.openxmlformats.org/officeDocument/2006/relationships/tags" Target="../tags/tag369.xml" /><Relationship Id="rId17" Type="http://schemas.openxmlformats.org/officeDocument/2006/relationships/image" Target="../media/image27.png" /><Relationship Id="rId18" Type="http://schemas.openxmlformats.org/officeDocument/2006/relationships/tags" Target="../tags/tag370.xml" /><Relationship Id="rId19" Type="http://schemas.openxmlformats.org/officeDocument/2006/relationships/image" Target="../media/image28.png" /><Relationship Id="rId2" Type="http://schemas.openxmlformats.org/officeDocument/2006/relationships/notesSlide" Target="../notesSlides/notesSlide10.xml" /><Relationship Id="rId20" Type="http://schemas.openxmlformats.org/officeDocument/2006/relationships/tags" Target="../tags/tag371.xml" /><Relationship Id="rId21" Type="http://schemas.openxmlformats.org/officeDocument/2006/relationships/video" Target="../media/media5.mp4" /><Relationship Id="rId22" Type="http://schemas.microsoft.com/office/2007/relationships/media" Target="../media/media5.mp4" /><Relationship Id="rId23" Type="http://schemas.openxmlformats.org/officeDocument/2006/relationships/tags" Target="../tags/tag372.xml" /><Relationship Id="rId24" Type="http://schemas.openxmlformats.org/officeDocument/2006/relationships/audio" Target="../media/audio24.wav" /><Relationship Id="rId3" Type="http://schemas.openxmlformats.org/officeDocument/2006/relationships/tags" Target="../tags/tag360.xml" /><Relationship Id="rId4" Type="http://schemas.openxmlformats.org/officeDocument/2006/relationships/tags" Target="../tags/tag361.xml" /><Relationship Id="rId5" Type="http://schemas.openxmlformats.org/officeDocument/2006/relationships/image" Target="../media/image23.jpeg" /><Relationship Id="rId6" Type="http://schemas.openxmlformats.org/officeDocument/2006/relationships/tags" Target="../tags/tag362.xml" /><Relationship Id="rId7" Type="http://schemas.openxmlformats.org/officeDocument/2006/relationships/tags" Target="../tags/tag363.xml" /><Relationship Id="rId8" Type="http://schemas.openxmlformats.org/officeDocument/2006/relationships/tags" Target="../tags/tag364.xml" /><Relationship Id="rId9" Type="http://schemas.openxmlformats.org/officeDocument/2006/relationships/tags" Target="../tags/tag36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tags" Target="../tags/tag376.xml" /><Relationship Id="rId4" Type="http://schemas.openxmlformats.org/officeDocument/2006/relationships/tags" Target="../tags/tag377.xml" /><Relationship Id="rId5" Type="http://schemas.openxmlformats.org/officeDocument/2006/relationships/tags" Target="../tags/tag378.xml" /><Relationship Id="rId6" Type="http://schemas.openxmlformats.org/officeDocument/2006/relationships/tags" Target="../tags/tag379.xml" /><Relationship Id="rId7" Type="http://schemas.openxmlformats.org/officeDocument/2006/relationships/image" Target="../media/image29.jpeg" /><Relationship Id="rId8" Type="http://schemas.openxmlformats.org/officeDocument/2006/relationships/tags" Target="../tags/tag380.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87.xml" /><Relationship Id="rId3" Type="http://schemas.openxmlformats.org/officeDocument/2006/relationships/tags" Target="../tags/tag188.xml" /><Relationship Id="rId4" Type="http://schemas.openxmlformats.org/officeDocument/2006/relationships/image" Target="../media/image7.png" /><Relationship Id="rId5" Type="http://schemas.openxmlformats.org/officeDocument/2006/relationships/tags" Target="../tags/tag189.xml" /><Relationship Id="rId6" Type="http://schemas.openxmlformats.org/officeDocument/2006/relationships/video" Target="../media/media1.mp4" /><Relationship Id="rId7" Type="http://schemas.microsoft.com/office/2007/relationships/media" Target="../media/media1.mp4" /><Relationship Id="rId8" Type="http://schemas.openxmlformats.org/officeDocument/2006/relationships/tags" Target="../tags/tag190.xml" /><Relationship Id="rId9" Type="http://schemas.openxmlformats.org/officeDocument/2006/relationships/tags" Target="../tags/tag191.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81.xml" /><Relationship Id="rId3" Type="http://schemas.openxmlformats.org/officeDocument/2006/relationships/tags" Target="../tags/tag382.xml" /><Relationship Id="rId4" Type="http://schemas.openxmlformats.org/officeDocument/2006/relationships/tags" Target="../tags/tag383.xml" /><Relationship Id="rId5" Type="http://schemas.openxmlformats.org/officeDocument/2006/relationships/image" Target="../media/image30.png" /><Relationship Id="rId6" Type="http://schemas.openxmlformats.org/officeDocument/2006/relationships/tags" Target="../tags/tag384.xml" /><Relationship Id="rId7" Type="http://schemas.openxmlformats.org/officeDocument/2006/relationships/tags" Target="../tags/tag385.xml" /><Relationship Id="rId8" Type="http://schemas.openxmlformats.org/officeDocument/2006/relationships/tags" Target="../tags/tag386.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393.xml" /><Relationship Id="rId11" Type="http://schemas.openxmlformats.org/officeDocument/2006/relationships/tags" Target="../tags/tag394.xml" /><Relationship Id="rId12" Type="http://schemas.openxmlformats.org/officeDocument/2006/relationships/tags" Target="../tags/tag395.xml" /><Relationship Id="rId13" Type="http://schemas.openxmlformats.org/officeDocument/2006/relationships/tags" Target="../tags/tag396.xml" /><Relationship Id="rId2" Type="http://schemas.openxmlformats.org/officeDocument/2006/relationships/tags" Target="../tags/tag387.xml" /><Relationship Id="rId3" Type="http://schemas.openxmlformats.org/officeDocument/2006/relationships/image" Target="../media/image31.jpeg" /><Relationship Id="rId4" Type="http://schemas.openxmlformats.org/officeDocument/2006/relationships/tags" Target="../tags/tag388.xml" /><Relationship Id="rId5" Type="http://schemas.openxmlformats.org/officeDocument/2006/relationships/tags" Target="../tags/tag389.xml" /><Relationship Id="rId6" Type="http://schemas.openxmlformats.org/officeDocument/2006/relationships/hyperlink" Target="&#37329;&#23383;&#22612;(zxls_20180806202410).mp4" TargetMode="External" /><Relationship Id="rId7" Type="http://schemas.openxmlformats.org/officeDocument/2006/relationships/tags" Target="../tags/tag390.xml" /><Relationship Id="rId8" Type="http://schemas.openxmlformats.org/officeDocument/2006/relationships/tags" Target="../tags/tag391.xml" /><Relationship Id="rId9" Type="http://schemas.openxmlformats.org/officeDocument/2006/relationships/tags" Target="../tags/tag392.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03.xml" /><Relationship Id="rId11" Type="http://schemas.openxmlformats.org/officeDocument/2006/relationships/tags" Target="../tags/tag404.xml" /><Relationship Id="rId12" Type="http://schemas.openxmlformats.org/officeDocument/2006/relationships/tags" Target="../tags/tag405.xml" /><Relationship Id="rId13" Type="http://schemas.openxmlformats.org/officeDocument/2006/relationships/tags" Target="../tags/tag406.xml" /><Relationship Id="rId14" Type="http://schemas.openxmlformats.org/officeDocument/2006/relationships/tags" Target="../tags/tag407.xml" /><Relationship Id="rId15" Type="http://schemas.openxmlformats.org/officeDocument/2006/relationships/tags" Target="../tags/tag408.xml" /><Relationship Id="rId2" Type="http://schemas.openxmlformats.org/officeDocument/2006/relationships/tags" Target="../tags/tag397.xml" /><Relationship Id="rId3" Type="http://schemas.openxmlformats.org/officeDocument/2006/relationships/tags" Target="../tags/tag398.xml" /><Relationship Id="rId4" Type="http://schemas.openxmlformats.org/officeDocument/2006/relationships/image" Target="../media/image32.jpeg" /><Relationship Id="rId5" Type="http://schemas.openxmlformats.org/officeDocument/2006/relationships/tags" Target="../tags/tag399.xml" /><Relationship Id="rId6" Type="http://schemas.openxmlformats.org/officeDocument/2006/relationships/tags" Target="../tags/tag400.xml" /><Relationship Id="rId7" Type="http://schemas.openxmlformats.org/officeDocument/2006/relationships/image" Target="../media/image33.png" /><Relationship Id="rId8" Type="http://schemas.openxmlformats.org/officeDocument/2006/relationships/tags" Target="../tags/tag401.xml" /><Relationship Id="rId9" Type="http://schemas.openxmlformats.org/officeDocument/2006/relationships/tags" Target="../tags/tag40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tags" Target="../tags/tag409.xml" /><Relationship Id="rId3" Type="http://schemas.openxmlformats.org/officeDocument/2006/relationships/image" Target="../media/image34.jpeg" /><Relationship Id="rId4" Type="http://schemas.openxmlformats.org/officeDocument/2006/relationships/tags" Target="../tags/tag410.xml" /><Relationship Id="rId5" Type="http://schemas.openxmlformats.org/officeDocument/2006/relationships/tags" Target="../tags/tag411.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12.xml" /><Relationship Id="rId3" Type="http://schemas.openxmlformats.org/officeDocument/2006/relationships/tags" Target="../tags/tag416.xml" /><Relationship Id="rId4" Type="http://schemas.openxmlformats.org/officeDocument/2006/relationships/tags" Target="../tags/tag417.xml" /><Relationship Id="rId5" Type="http://schemas.openxmlformats.org/officeDocument/2006/relationships/tags" Target="../tags/tag418.xml" /><Relationship Id="rId6" Type="http://schemas.openxmlformats.org/officeDocument/2006/relationships/tags" Target="../tags/tag419.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tags" Target="../tags/tag423.xml" /><Relationship Id="rId4" Type="http://schemas.openxmlformats.org/officeDocument/2006/relationships/tags" Target="../tags/tag424.xml" /><Relationship Id="rId5" Type="http://schemas.openxmlformats.org/officeDocument/2006/relationships/tags" Target="../tags/tag425.xml" /><Relationship Id="rId6" Type="http://schemas.openxmlformats.org/officeDocument/2006/relationships/tags" Target="../tags/tag426.xml" /><Relationship Id="rId7" Type="http://schemas.openxmlformats.org/officeDocument/2006/relationships/image" Target="../media/image29.jpeg" /><Relationship Id="rId8" Type="http://schemas.openxmlformats.org/officeDocument/2006/relationships/tags" Target="../tags/tag427.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33.xml" /><Relationship Id="rId11" Type="http://schemas.openxmlformats.org/officeDocument/2006/relationships/tags" Target="../tags/tag434.xml" /><Relationship Id="rId12" Type="http://schemas.openxmlformats.org/officeDocument/2006/relationships/image" Target="../media/image38.jpeg" /><Relationship Id="rId13" Type="http://schemas.openxmlformats.org/officeDocument/2006/relationships/tags" Target="../tags/tag435.xml" /><Relationship Id="rId2" Type="http://schemas.openxmlformats.org/officeDocument/2006/relationships/tags" Target="../tags/tag428.xml" /><Relationship Id="rId3" Type="http://schemas.openxmlformats.org/officeDocument/2006/relationships/tags" Target="../tags/tag429.xml" /><Relationship Id="rId4" Type="http://schemas.openxmlformats.org/officeDocument/2006/relationships/tags" Target="../tags/tag430.xml" /><Relationship Id="rId5" Type="http://schemas.openxmlformats.org/officeDocument/2006/relationships/image" Target="../media/image35.jpeg" /><Relationship Id="rId6" Type="http://schemas.openxmlformats.org/officeDocument/2006/relationships/tags" Target="../tags/tag431.xml" /><Relationship Id="rId7" Type="http://schemas.openxmlformats.org/officeDocument/2006/relationships/image" Target="../media/image36.png" /><Relationship Id="rId8" Type="http://schemas.openxmlformats.org/officeDocument/2006/relationships/tags" Target="../tags/tag432.xml" /><Relationship Id="rId9" Type="http://schemas.openxmlformats.org/officeDocument/2006/relationships/image" Target="../media/image37.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43.xml" /><Relationship Id="rId11" Type="http://schemas.openxmlformats.org/officeDocument/2006/relationships/image" Target="../media/image40.jpeg" /><Relationship Id="rId12" Type="http://schemas.openxmlformats.org/officeDocument/2006/relationships/tags" Target="../tags/tag444.xml" /><Relationship Id="rId13" Type="http://schemas.openxmlformats.org/officeDocument/2006/relationships/tags" Target="../tags/tag445.xml" /><Relationship Id="rId14" Type="http://schemas.openxmlformats.org/officeDocument/2006/relationships/tags" Target="../tags/tag446.xml" /><Relationship Id="rId15" Type="http://schemas.openxmlformats.org/officeDocument/2006/relationships/tags" Target="../tags/tag447.xml" /><Relationship Id="rId16" Type="http://schemas.openxmlformats.org/officeDocument/2006/relationships/tags" Target="../tags/tag448.xml" /><Relationship Id="rId17" Type="http://schemas.openxmlformats.org/officeDocument/2006/relationships/tags" Target="../tags/tag449.xml" /><Relationship Id="rId18" Type="http://schemas.openxmlformats.org/officeDocument/2006/relationships/tags" Target="../tags/tag450.xml" /><Relationship Id="rId19" Type="http://schemas.openxmlformats.org/officeDocument/2006/relationships/tags" Target="../tags/tag451.xml" /><Relationship Id="rId2" Type="http://schemas.openxmlformats.org/officeDocument/2006/relationships/tags" Target="../tags/tag436.xml" /><Relationship Id="rId20" Type="http://schemas.openxmlformats.org/officeDocument/2006/relationships/tags" Target="../tags/tag452.xml" /><Relationship Id="rId3" Type="http://schemas.openxmlformats.org/officeDocument/2006/relationships/tags" Target="../tags/tag437.xml" /><Relationship Id="rId4" Type="http://schemas.openxmlformats.org/officeDocument/2006/relationships/tags" Target="../tags/tag438.xml" /><Relationship Id="rId5" Type="http://schemas.openxmlformats.org/officeDocument/2006/relationships/tags" Target="../tags/tag439.xml" /><Relationship Id="rId6" Type="http://schemas.openxmlformats.org/officeDocument/2006/relationships/tags" Target="../tags/tag440.xml" /><Relationship Id="rId7" Type="http://schemas.openxmlformats.org/officeDocument/2006/relationships/tags" Target="../tags/tag441.xml" /><Relationship Id="rId8" Type="http://schemas.openxmlformats.org/officeDocument/2006/relationships/tags" Target="../tags/tag442.xml" /><Relationship Id="rId9" Type="http://schemas.openxmlformats.org/officeDocument/2006/relationships/image" Target="../media/image39.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60.xml" /><Relationship Id="rId11" Type="http://schemas.openxmlformats.org/officeDocument/2006/relationships/tags" Target="../tags/tag461.xml" /><Relationship Id="rId12" Type="http://schemas.openxmlformats.org/officeDocument/2006/relationships/tags" Target="../tags/tag462.xml" /><Relationship Id="rId13" Type="http://schemas.openxmlformats.org/officeDocument/2006/relationships/tags" Target="../tags/tag463.xml" /><Relationship Id="rId14" Type="http://schemas.openxmlformats.org/officeDocument/2006/relationships/tags" Target="../tags/tag464.xml" /><Relationship Id="rId15" Type="http://schemas.openxmlformats.org/officeDocument/2006/relationships/tags" Target="../tags/tag465.xml" /><Relationship Id="rId16" Type="http://schemas.openxmlformats.org/officeDocument/2006/relationships/tags" Target="../tags/tag466.xml" /><Relationship Id="rId2" Type="http://schemas.openxmlformats.org/officeDocument/2006/relationships/tags" Target="../tags/tag453.xml" /><Relationship Id="rId3" Type="http://schemas.openxmlformats.org/officeDocument/2006/relationships/tags" Target="../tags/tag454.xml" /><Relationship Id="rId4" Type="http://schemas.openxmlformats.org/officeDocument/2006/relationships/image" Target="../media/image41.png" /><Relationship Id="rId5" Type="http://schemas.openxmlformats.org/officeDocument/2006/relationships/tags" Target="../tags/tag455.xml" /><Relationship Id="rId6" Type="http://schemas.openxmlformats.org/officeDocument/2006/relationships/tags" Target="../tags/tag456.xml" /><Relationship Id="rId7" Type="http://schemas.openxmlformats.org/officeDocument/2006/relationships/tags" Target="../tags/tag457.xml" /><Relationship Id="rId8" Type="http://schemas.openxmlformats.org/officeDocument/2006/relationships/tags" Target="../tags/tag458.xml" /><Relationship Id="rId9" Type="http://schemas.openxmlformats.org/officeDocument/2006/relationships/tags" Target="../tags/tag459.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74.xml" /><Relationship Id="rId2" Type="http://schemas.openxmlformats.org/officeDocument/2006/relationships/tags" Target="../tags/tag467.xml" /><Relationship Id="rId3" Type="http://schemas.openxmlformats.org/officeDocument/2006/relationships/tags" Target="../tags/tag468.xml" /><Relationship Id="rId4" Type="http://schemas.openxmlformats.org/officeDocument/2006/relationships/image" Target="../media/image42.jpeg" /><Relationship Id="rId5" Type="http://schemas.openxmlformats.org/officeDocument/2006/relationships/tags" Target="../tags/tag469.xml" /><Relationship Id="rId6" Type="http://schemas.openxmlformats.org/officeDocument/2006/relationships/tags" Target="../tags/tag470.xml" /><Relationship Id="rId7" Type="http://schemas.openxmlformats.org/officeDocument/2006/relationships/tags" Target="../tags/tag471.xml" /><Relationship Id="rId8" Type="http://schemas.openxmlformats.org/officeDocument/2006/relationships/tags" Target="../tags/tag472.xml" /><Relationship Id="rId9" Type="http://schemas.openxmlformats.org/officeDocument/2006/relationships/tags" Target="../tags/tag473.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92.xml" /><Relationship Id="rId3" Type="http://schemas.openxmlformats.org/officeDocument/2006/relationships/tags" Target="../tags/tag193.xml" /><Relationship Id="rId4" Type="http://schemas.openxmlformats.org/officeDocument/2006/relationships/image" Target="../media/image8.png" /><Relationship Id="rId5" Type="http://schemas.openxmlformats.org/officeDocument/2006/relationships/tags" Target="../tags/tag194.xml" /><Relationship Id="rId6" Type="http://schemas.openxmlformats.org/officeDocument/2006/relationships/tags" Target="../tags/tag195.xml" /><Relationship Id="rId7" Type="http://schemas.openxmlformats.org/officeDocument/2006/relationships/image" Target="../media/image9.jpeg" /><Relationship Id="rId8" Type="http://schemas.openxmlformats.org/officeDocument/2006/relationships/audio" Target="../media/audio12.wav"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82.xml" /><Relationship Id="rId11" Type="http://schemas.openxmlformats.org/officeDocument/2006/relationships/tags" Target="../tags/tag483.xml" /><Relationship Id="rId12" Type="http://schemas.openxmlformats.org/officeDocument/2006/relationships/tags" Target="../tags/tag484.xml" /><Relationship Id="rId13" Type="http://schemas.openxmlformats.org/officeDocument/2006/relationships/tags" Target="../tags/tag485.xml" /><Relationship Id="rId14" Type="http://schemas.openxmlformats.org/officeDocument/2006/relationships/tags" Target="../tags/tag486.xml" /><Relationship Id="rId15" Type="http://schemas.openxmlformats.org/officeDocument/2006/relationships/tags" Target="../tags/tag487.xml" /><Relationship Id="rId16" Type="http://schemas.openxmlformats.org/officeDocument/2006/relationships/tags" Target="../tags/tag488.xml" /><Relationship Id="rId2" Type="http://schemas.openxmlformats.org/officeDocument/2006/relationships/tags" Target="../tags/tag475.xml" /><Relationship Id="rId3" Type="http://schemas.openxmlformats.org/officeDocument/2006/relationships/tags" Target="../tags/tag476.xml" /><Relationship Id="rId4" Type="http://schemas.openxmlformats.org/officeDocument/2006/relationships/tags" Target="../tags/tag477.xml" /><Relationship Id="rId5" Type="http://schemas.openxmlformats.org/officeDocument/2006/relationships/image" Target="../media/image34.jpeg" /><Relationship Id="rId6" Type="http://schemas.openxmlformats.org/officeDocument/2006/relationships/tags" Target="../tags/tag478.xml" /><Relationship Id="rId7" Type="http://schemas.openxmlformats.org/officeDocument/2006/relationships/tags" Target="../tags/tag479.xml" /><Relationship Id="rId8" Type="http://schemas.openxmlformats.org/officeDocument/2006/relationships/tags" Target="../tags/tag480.xml" /><Relationship Id="rId9" Type="http://schemas.openxmlformats.org/officeDocument/2006/relationships/tags" Target="../tags/tag481.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495.xml" /><Relationship Id="rId11" Type="http://schemas.openxmlformats.org/officeDocument/2006/relationships/image" Target="../media/image45.jpeg" /><Relationship Id="rId12" Type="http://schemas.openxmlformats.org/officeDocument/2006/relationships/tags" Target="../tags/tag496.xml" /><Relationship Id="rId13" Type="http://schemas.openxmlformats.org/officeDocument/2006/relationships/tags" Target="../tags/tag497.xml" /><Relationship Id="rId14" Type="http://schemas.openxmlformats.org/officeDocument/2006/relationships/image" Target="../media/image46.png" /><Relationship Id="rId15" Type="http://schemas.openxmlformats.org/officeDocument/2006/relationships/tags" Target="../tags/tag498.xml" /><Relationship Id="rId2" Type="http://schemas.openxmlformats.org/officeDocument/2006/relationships/tags" Target="../tags/tag489.xml" /><Relationship Id="rId3" Type="http://schemas.openxmlformats.org/officeDocument/2006/relationships/tags" Target="../tags/tag490.xml" /><Relationship Id="rId4" Type="http://schemas.openxmlformats.org/officeDocument/2006/relationships/tags" Target="../tags/tag491.xml" /><Relationship Id="rId5" Type="http://schemas.openxmlformats.org/officeDocument/2006/relationships/tags" Target="../tags/tag492.xml" /><Relationship Id="rId6" Type="http://schemas.openxmlformats.org/officeDocument/2006/relationships/image" Target="../media/image43.png" /><Relationship Id="rId7" Type="http://schemas.openxmlformats.org/officeDocument/2006/relationships/tags" Target="../tags/tag493.xml" /><Relationship Id="rId8" Type="http://schemas.openxmlformats.org/officeDocument/2006/relationships/image" Target="../media/image44.jpeg" /><Relationship Id="rId9" Type="http://schemas.openxmlformats.org/officeDocument/2006/relationships/tags" Target="../tags/tag494.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14.xml" /><Relationship Id="rId3" Type="http://schemas.openxmlformats.org/officeDocument/2006/relationships/tags" Target="../tags/tag503.xml" /><Relationship Id="rId4" Type="http://schemas.openxmlformats.org/officeDocument/2006/relationships/tags" Target="../tags/tag504.xml" /><Relationship Id="rId5" Type="http://schemas.openxmlformats.org/officeDocument/2006/relationships/tags" Target="../tags/tag505.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517.xml" /><Relationship Id="rId11" Type="http://schemas.openxmlformats.org/officeDocument/2006/relationships/tags" Target="../tags/tag518.xml" /><Relationship Id="rId12" Type="http://schemas.openxmlformats.org/officeDocument/2006/relationships/tags" Target="../tags/tag519.xml" /><Relationship Id="rId13" Type="http://schemas.openxmlformats.org/officeDocument/2006/relationships/tags" Target="../tags/tag520.xml" /><Relationship Id="rId14" Type="http://schemas.openxmlformats.org/officeDocument/2006/relationships/tags" Target="../tags/tag521.xml" /><Relationship Id="rId15" Type="http://schemas.openxmlformats.org/officeDocument/2006/relationships/tags" Target="../tags/tag522.xml" /><Relationship Id="rId2" Type="http://schemas.openxmlformats.org/officeDocument/2006/relationships/notesSlide" Target="../notesSlides/notesSlide15.xml" /><Relationship Id="rId3" Type="http://schemas.openxmlformats.org/officeDocument/2006/relationships/tags" Target="../tags/tag510.xml" /><Relationship Id="rId4" Type="http://schemas.openxmlformats.org/officeDocument/2006/relationships/tags" Target="../tags/tag511.xml" /><Relationship Id="rId5" Type="http://schemas.openxmlformats.org/officeDocument/2006/relationships/tags" Target="../tags/tag512.xml" /><Relationship Id="rId6" Type="http://schemas.openxmlformats.org/officeDocument/2006/relationships/tags" Target="../tags/tag513.xml" /><Relationship Id="rId7" Type="http://schemas.openxmlformats.org/officeDocument/2006/relationships/tags" Target="../tags/tag514.xml" /><Relationship Id="rId8" Type="http://schemas.openxmlformats.org/officeDocument/2006/relationships/tags" Target="../tags/tag515.xml" /><Relationship Id="rId9" Type="http://schemas.openxmlformats.org/officeDocument/2006/relationships/tags" Target="../tags/tag516.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31.xml" /><Relationship Id="rId11" Type="http://schemas.openxmlformats.org/officeDocument/2006/relationships/tags" Target="../tags/tag532.xml" /><Relationship Id="rId12" Type="http://schemas.openxmlformats.org/officeDocument/2006/relationships/tags" Target="../tags/tag533.xml" /><Relationship Id="rId13" Type="http://schemas.openxmlformats.org/officeDocument/2006/relationships/image" Target="../media/image50.png" /><Relationship Id="rId14" Type="http://schemas.openxmlformats.org/officeDocument/2006/relationships/tags" Target="../tags/tag534.xml" /><Relationship Id="rId15" Type="http://schemas.openxmlformats.org/officeDocument/2006/relationships/tags" Target="../tags/tag535.xml" /><Relationship Id="rId16" Type="http://schemas.openxmlformats.org/officeDocument/2006/relationships/tags" Target="../tags/tag536.xml" /><Relationship Id="rId17" Type="http://schemas.openxmlformats.org/officeDocument/2006/relationships/tags" Target="../tags/tag537.xml" /><Relationship Id="rId18" Type="http://schemas.openxmlformats.org/officeDocument/2006/relationships/tags" Target="../tags/tag538.xml" /><Relationship Id="rId19" Type="http://schemas.openxmlformats.org/officeDocument/2006/relationships/tags" Target="../tags/tag539.xml" /><Relationship Id="rId2" Type="http://schemas.openxmlformats.org/officeDocument/2006/relationships/notesSlide" Target="../notesSlides/notesSlide16.xml" /><Relationship Id="rId20" Type="http://schemas.openxmlformats.org/officeDocument/2006/relationships/tags" Target="../tags/tag540.xml" /><Relationship Id="rId21" Type="http://schemas.openxmlformats.org/officeDocument/2006/relationships/tags" Target="../tags/tag541.xml" /><Relationship Id="rId22" Type="http://schemas.openxmlformats.org/officeDocument/2006/relationships/tags" Target="../tags/tag542.xml" /><Relationship Id="rId23" Type="http://schemas.openxmlformats.org/officeDocument/2006/relationships/tags" Target="../tags/tag543.xml" /><Relationship Id="rId24" Type="http://schemas.openxmlformats.org/officeDocument/2006/relationships/tags" Target="../tags/tag544.xml" /><Relationship Id="rId25" Type="http://schemas.openxmlformats.org/officeDocument/2006/relationships/slide" Target="slide1.xml" TargetMode="Internal" /><Relationship Id="rId26" Type="http://schemas.openxmlformats.org/officeDocument/2006/relationships/tags" Target="../tags/tag545.xml" /><Relationship Id="rId27" Type="http://schemas.openxmlformats.org/officeDocument/2006/relationships/tags" Target="../tags/tag546.xml" /><Relationship Id="rId28" Type="http://schemas.openxmlformats.org/officeDocument/2006/relationships/tags" Target="../tags/tag547.xml" /><Relationship Id="rId29" Type="http://schemas.openxmlformats.org/officeDocument/2006/relationships/slide" Target="slide6.xml" TargetMode="Internal" /><Relationship Id="rId3" Type="http://schemas.openxmlformats.org/officeDocument/2006/relationships/tags" Target="../tags/tag527.xml" /><Relationship Id="rId30" Type="http://schemas.openxmlformats.org/officeDocument/2006/relationships/tags" Target="../tags/tag548.xml" /><Relationship Id="rId31" Type="http://schemas.openxmlformats.org/officeDocument/2006/relationships/tags" Target="../tags/tag549.xml" /><Relationship Id="rId32" Type="http://schemas.openxmlformats.org/officeDocument/2006/relationships/slide" Target="slide8.xml" TargetMode="Internal" /><Relationship Id="rId33" Type="http://schemas.openxmlformats.org/officeDocument/2006/relationships/tags" Target="../tags/tag550.xml" /><Relationship Id="rId34" Type="http://schemas.openxmlformats.org/officeDocument/2006/relationships/tags" Target="../tags/tag551.xml" /><Relationship Id="rId35" Type="http://schemas.openxmlformats.org/officeDocument/2006/relationships/tags" Target="../tags/tag552.xml" /><Relationship Id="rId36" Type="http://schemas.openxmlformats.org/officeDocument/2006/relationships/tags" Target="../tags/tag553.xml" /><Relationship Id="rId37" Type="http://schemas.openxmlformats.org/officeDocument/2006/relationships/tags" Target="../tags/tag554.xml" /><Relationship Id="rId38" Type="http://schemas.openxmlformats.org/officeDocument/2006/relationships/tags" Target="../tags/tag555.xml" /><Relationship Id="rId39" Type="http://schemas.openxmlformats.org/officeDocument/2006/relationships/tags" Target="../tags/tag556.xml" /><Relationship Id="rId4" Type="http://schemas.openxmlformats.org/officeDocument/2006/relationships/image" Target="../media/image47.jpeg" /><Relationship Id="rId40" Type="http://schemas.openxmlformats.org/officeDocument/2006/relationships/tags" Target="../tags/tag557.xml" /><Relationship Id="rId41" Type="http://schemas.openxmlformats.org/officeDocument/2006/relationships/tags" Target="../tags/tag558.xml" /><Relationship Id="rId42" Type="http://schemas.openxmlformats.org/officeDocument/2006/relationships/slide" Target="slide17.xml" TargetMode="Internal" /><Relationship Id="rId43" Type="http://schemas.openxmlformats.org/officeDocument/2006/relationships/tags" Target="../tags/tag559.xml" /><Relationship Id="rId44" Type="http://schemas.openxmlformats.org/officeDocument/2006/relationships/tags" Target="../tags/tag560.xml" /><Relationship Id="rId45" Type="http://schemas.openxmlformats.org/officeDocument/2006/relationships/slide" Target="slide28.xml" TargetMode="Internal" /><Relationship Id="rId46" Type="http://schemas.openxmlformats.org/officeDocument/2006/relationships/tags" Target="../tags/tag561.xml" /><Relationship Id="rId47" Type="http://schemas.openxmlformats.org/officeDocument/2006/relationships/tags" Target="../tags/tag562.xml" /><Relationship Id="rId48" Type="http://schemas.openxmlformats.org/officeDocument/2006/relationships/tags" Target="../tags/tag563.xml" /><Relationship Id="rId49" Type="http://schemas.openxmlformats.org/officeDocument/2006/relationships/image" Target="../media/image51.jpeg" /><Relationship Id="rId5" Type="http://schemas.openxmlformats.org/officeDocument/2006/relationships/tags" Target="../tags/tag528.xml" /><Relationship Id="rId50" Type="http://schemas.openxmlformats.org/officeDocument/2006/relationships/tags" Target="../tags/tag564.xml" /><Relationship Id="rId51" Type="http://schemas.openxmlformats.org/officeDocument/2006/relationships/tags" Target="../tags/tag565.xml" /><Relationship Id="rId52" Type="http://schemas.openxmlformats.org/officeDocument/2006/relationships/image" Target="../media/image52.png" /><Relationship Id="rId53" Type="http://schemas.openxmlformats.org/officeDocument/2006/relationships/tags" Target="../tags/tag566.xml" /><Relationship Id="rId54" Type="http://schemas.openxmlformats.org/officeDocument/2006/relationships/tags" Target="../tags/tag567.xml" /><Relationship Id="rId6" Type="http://schemas.openxmlformats.org/officeDocument/2006/relationships/tags" Target="../tags/tag529.xml" /><Relationship Id="rId7" Type="http://schemas.openxmlformats.org/officeDocument/2006/relationships/image" Target="../media/image48.jpeg" /><Relationship Id="rId8" Type="http://schemas.openxmlformats.org/officeDocument/2006/relationships/tags" Target="../tags/tag530.xml" /><Relationship Id="rId9" Type="http://schemas.openxmlformats.org/officeDocument/2006/relationships/image" Target="../media/image49.jpe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68.xml" /><Relationship Id="rId3" Type="http://schemas.openxmlformats.org/officeDocument/2006/relationships/tags" Target="../tags/tag56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07.xml" /><Relationship Id="rId2" Type="http://schemas.openxmlformats.org/officeDocument/2006/relationships/notesSlide" Target="../notesSlides/notesSlide1.xml" /><Relationship Id="rId3" Type="http://schemas.openxmlformats.org/officeDocument/2006/relationships/tags" Target="../tags/tag200.xml" /><Relationship Id="rId4" Type="http://schemas.openxmlformats.org/officeDocument/2006/relationships/tags" Target="../tags/tag201.xml" /><Relationship Id="rId5" Type="http://schemas.openxmlformats.org/officeDocument/2006/relationships/tags" Target="../tags/tag202.xml" /><Relationship Id="rId6" Type="http://schemas.openxmlformats.org/officeDocument/2006/relationships/tags" Target="../tags/tag203.xml" /><Relationship Id="rId7" Type="http://schemas.openxmlformats.org/officeDocument/2006/relationships/tags" Target="../tags/tag204.xml" /><Relationship Id="rId8" Type="http://schemas.openxmlformats.org/officeDocument/2006/relationships/tags" Target="../tags/tag205.xml" /><Relationship Id="rId9" Type="http://schemas.openxmlformats.org/officeDocument/2006/relationships/tags" Target="../tags/tag206.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tags" Target="../tags/tag211.xml" /><Relationship Id="rId4" Type="http://schemas.openxmlformats.org/officeDocument/2006/relationships/tags" Target="../tags/tag212.xml" /><Relationship Id="rId5" Type="http://schemas.openxmlformats.org/officeDocument/2006/relationships/tags" Target="../tags/tag213.xml" /><Relationship Id="rId6" Type="http://schemas.openxmlformats.org/officeDocument/2006/relationships/tags" Target="../tags/tag214.xml" /><Relationship Id="rId7" Type="http://schemas.openxmlformats.org/officeDocument/2006/relationships/image" Target="../media/image10.jpeg" /><Relationship Id="rId8" Type="http://schemas.openxmlformats.org/officeDocument/2006/relationships/tags" Target="../tags/tag21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25.xml" /><Relationship Id="rId2" Type="http://schemas.openxmlformats.org/officeDocument/2006/relationships/notesSlide" Target="../notesSlides/notesSlide3.xml" /><Relationship Id="rId3" Type="http://schemas.openxmlformats.org/officeDocument/2006/relationships/tags" Target="../tags/tag219.xml" /><Relationship Id="rId4" Type="http://schemas.openxmlformats.org/officeDocument/2006/relationships/tags" Target="../tags/tag220.xml" /><Relationship Id="rId5" Type="http://schemas.openxmlformats.org/officeDocument/2006/relationships/tags" Target="../tags/tag221.xml" /><Relationship Id="rId6" Type="http://schemas.openxmlformats.org/officeDocument/2006/relationships/tags" Target="../tags/tag222.xml" /><Relationship Id="rId7" Type="http://schemas.openxmlformats.org/officeDocument/2006/relationships/tags" Target="../tags/tag223.xml" /><Relationship Id="rId8" Type="http://schemas.openxmlformats.org/officeDocument/2006/relationships/tags" Target="../tags/tag224.xml" /><Relationship Id="rId9" Type="http://schemas.openxmlformats.org/officeDocument/2006/relationships/image" Target="../media/image10.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26.xml" /><Relationship Id="rId3" Type="http://schemas.openxmlformats.org/officeDocument/2006/relationships/tags" Target="../tags/tag227.xml" /><Relationship Id="rId4" Type="http://schemas.openxmlformats.org/officeDocument/2006/relationships/tags" Target="../tags/tag228.xml" /><Relationship Id="rId5" Type="http://schemas.openxmlformats.org/officeDocument/2006/relationships/image" Target="../media/image11.png" /><Relationship Id="rId6" Type="http://schemas.openxmlformats.org/officeDocument/2006/relationships/tags" Target="../tags/tag229.xml" /><Relationship Id="rId7" Type="http://schemas.openxmlformats.org/officeDocument/2006/relationships/video" Target="../media/media3.mp4" /><Relationship Id="rId8" Type="http://schemas.microsoft.com/office/2007/relationships/media" Target="../media/media3.mp4"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30.xml" /><Relationship Id="rId3" Type="http://schemas.openxmlformats.org/officeDocument/2006/relationships/image" Target="../media/image12.jpeg" /><Relationship Id="rId4" Type="http://schemas.openxmlformats.org/officeDocument/2006/relationships/tags" Target="../tags/tag231.xml" /><Relationship Id="rId5" Type="http://schemas.openxmlformats.org/officeDocument/2006/relationships/tags" Target="../tags/tag232.xml" /><Relationship Id="rId6" Type="http://schemas.openxmlformats.org/officeDocument/2006/relationships/audio" Target="../media/audio24.wav"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43.xml" /><Relationship Id="rId11" Type="http://schemas.openxmlformats.org/officeDocument/2006/relationships/tags" Target="../tags/tag244.xml" /><Relationship Id="rId12" Type="http://schemas.openxmlformats.org/officeDocument/2006/relationships/tags" Target="../tags/tag245.xml" /><Relationship Id="rId13" Type="http://schemas.openxmlformats.org/officeDocument/2006/relationships/tags" Target="../tags/tag246.xml" /><Relationship Id="rId14" Type="http://schemas.openxmlformats.org/officeDocument/2006/relationships/tags" Target="../tags/tag247.xml" /><Relationship Id="rId15" Type="http://schemas.openxmlformats.org/officeDocument/2006/relationships/tags" Target="../tags/tag248.xml" /><Relationship Id="rId16" Type="http://schemas.openxmlformats.org/officeDocument/2006/relationships/tags" Target="../tags/tag249.xml" /><Relationship Id="rId17" Type="http://schemas.openxmlformats.org/officeDocument/2006/relationships/tags" Target="../tags/tag250.xml" /><Relationship Id="rId18" Type="http://schemas.openxmlformats.org/officeDocument/2006/relationships/tags" Target="../tags/tag251.xml" /><Relationship Id="rId19" Type="http://schemas.openxmlformats.org/officeDocument/2006/relationships/tags" Target="../tags/tag252.xml" /><Relationship Id="rId2" Type="http://schemas.openxmlformats.org/officeDocument/2006/relationships/notesSlide" Target="../notesSlides/notesSlide4.xml" /><Relationship Id="rId20" Type="http://schemas.openxmlformats.org/officeDocument/2006/relationships/tags" Target="../tags/tag253.xml" /><Relationship Id="rId21" Type="http://schemas.openxmlformats.org/officeDocument/2006/relationships/tags" Target="../tags/tag254.xml" /><Relationship Id="rId22" Type="http://schemas.openxmlformats.org/officeDocument/2006/relationships/tags" Target="../tags/tag255.xml" /><Relationship Id="rId23" Type="http://schemas.openxmlformats.org/officeDocument/2006/relationships/tags" Target="../tags/tag256.xml" /><Relationship Id="rId24" Type="http://schemas.openxmlformats.org/officeDocument/2006/relationships/tags" Target="../tags/tag257.xml" /><Relationship Id="rId3" Type="http://schemas.openxmlformats.org/officeDocument/2006/relationships/tags" Target="../tags/tag237.xml" /><Relationship Id="rId4" Type="http://schemas.openxmlformats.org/officeDocument/2006/relationships/tags" Target="../tags/tag238.xml" /><Relationship Id="rId5" Type="http://schemas.openxmlformats.org/officeDocument/2006/relationships/tags" Target="../tags/tag239.xml" /><Relationship Id="rId6" Type="http://schemas.openxmlformats.org/officeDocument/2006/relationships/tags" Target="../tags/tag240.xml" /><Relationship Id="rId7" Type="http://schemas.openxmlformats.org/officeDocument/2006/relationships/tags" Target="../tags/tag241.xml" /><Relationship Id="rId8" Type="http://schemas.openxmlformats.org/officeDocument/2006/relationships/image" Target="../media/image13.png" /><Relationship Id="rId9" Type="http://schemas.openxmlformats.org/officeDocument/2006/relationships/tags" Target="../tags/tag242.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文本框 2"/>
          <p:cNvSpPr txBox="1"/>
          <p:nvPr>
            <p:custDataLst>
              <p:tags r:id="rId3"/>
            </p:custDataLst>
          </p:nvPr>
        </p:nvSpPr>
        <p:spPr>
          <a:xfrm>
            <a:off x="326390" y="178435"/>
            <a:ext cx="2684780" cy="583565"/>
          </a:xfrm>
          <a:prstGeom prst="rect">
            <a:avLst/>
          </a:prstGeom>
          <a:noFill/>
        </p:spPr>
        <p:txBody>
          <a:bodyPr wrap="square" rtlCol="0">
            <a:spAutoFit/>
          </a:bodyPr>
          <a:lstStyle/>
          <a:p>
            <a:r>
              <a:rPr lang="zh-CN" altLang="en-US" sz="3200" b="1"/>
              <a:t>世界历史分期</a:t>
            </a:r>
            <a:endParaRPr lang="zh-CN" altLang="en-US" sz="3200" b="1"/>
          </a:p>
        </p:txBody>
      </p:sp>
      <p:pic>
        <p:nvPicPr>
          <p:cNvPr id="22" name="图片 21" descr="201509281635111277.jpg"/>
          <p:cNvPicPr>
            <a:picLocks noChangeAspect="1"/>
          </p:cNvPicPr>
          <p:nvPr>
            <p:custDataLst>
              <p:tags r:id="rId5"/>
            </p:custDataLst>
          </p:nvPr>
        </p:nvPicPr>
        <p:blipFill>
          <a:blip r:embed="rId4"/>
          <a:stretch>
            <a:fillRect/>
          </a:stretch>
        </p:blipFill>
        <p:spPr>
          <a:xfrm>
            <a:off x="120" y="975625"/>
            <a:ext cx="2568251" cy="3848100"/>
          </a:xfrm>
          <a:prstGeom prst="rect">
            <a:avLst/>
          </a:prstGeom>
          <a:ln>
            <a:noFill/>
          </a:ln>
          <a:effectLst>
            <a:outerShdw blurRad="292100" dist="139700" dir="2700000" algn="tl" rotWithShape="0">
              <a:srgbClr val="333333">
                <a:alpha val="65000"/>
              </a:srgbClr>
            </a:outerShdw>
            <a:softEdge rad="127000"/>
          </a:effectLst>
        </p:spPr>
      </p:pic>
      <p:sp>
        <p:nvSpPr>
          <p:cNvPr id="23" name="矩形 22"/>
          <p:cNvSpPr/>
          <p:nvPr>
            <p:custDataLst>
              <p:tags r:id="rId6"/>
            </p:custDataLst>
          </p:nvPr>
        </p:nvSpPr>
        <p:spPr>
          <a:xfrm>
            <a:off x="3980974" y="3188018"/>
            <a:ext cx="2892266" cy="922020"/>
          </a:xfrm>
          <a:prstGeom prst="rect">
            <a:avLst/>
          </a:prstGeom>
        </p:spPr>
        <p:txBody>
          <a:bodyPr wrap="square">
            <a:spAutoFit/>
          </a:bodyPr>
          <a:lstStyle/>
          <a:p>
            <a:pPr algn="ctr">
              <a:lnSpc>
                <a:spcPct val="150000"/>
              </a:lnSpc>
              <a:defRPr/>
            </a:pPr>
            <a:r>
              <a:rPr lang="en-US" altLang="zh-CN"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16</a:t>
            </a:r>
            <a:r>
              <a:rPr lang="zh-CN" altLang="en-US"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世纪初</a:t>
            </a:r>
            <a:r>
              <a:rPr lang="en-US" altLang="zh-CN"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——19</a:t>
            </a:r>
            <a:r>
              <a:rPr lang="zh-CN" altLang="en-US"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世纪末</a:t>
            </a:r>
            <a:endParaRPr lang="zh-CN" altLang="en-US"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a:p>
            <a:pPr algn="ctr">
              <a:lnSpc>
                <a:spcPct val="150000"/>
              </a:lnSpc>
              <a:defRPr/>
            </a:pPr>
            <a:r>
              <a:rPr lang="zh-CN" altLang="en-US"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（资本主义社会）</a:t>
            </a:r>
            <a:endParaRPr lang="zh-CN" altLang="en-US"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26" name="矩形 25"/>
          <p:cNvSpPr/>
          <p:nvPr>
            <p:custDataLst>
              <p:tags r:id="rId7"/>
            </p:custDataLst>
          </p:nvPr>
        </p:nvSpPr>
        <p:spPr>
          <a:xfrm>
            <a:off x="2642946" y="1357828"/>
            <a:ext cx="1332230" cy="506730"/>
          </a:xfrm>
          <a:prstGeom prst="rect">
            <a:avLst/>
          </a:prstGeom>
        </p:spPr>
        <p:txBody>
          <a:bodyPr wrap="none">
            <a:spAutoFit/>
          </a:bodyPr>
          <a:lstStyle/>
          <a:p>
            <a:pPr lvl="0">
              <a:lnSpc>
                <a:spcPct val="150000"/>
              </a:lnSpc>
              <a:defRPr/>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①世界古代</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32" name="矩形 31"/>
          <p:cNvSpPr/>
          <p:nvPr>
            <p:custDataLst>
              <p:tags r:id="rId8"/>
            </p:custDataLst>
          </p:nvPr>
        </p:nvSpPr>
        <p:spPr>
          <a:xfrm>
            <a:off x="2642833" y="3322393"/>
            <a:ext cx="1447800" cy="368300"/>
          </a:xfrm>
          <a:prstGeom prst="rect">
            <a:avLst/>
          </a:prstGeom>
        </p:spPr>
        <p:txBody>
          <a:bodyPr wrap="none">
            <a:spAutoFit/>
          </a:bodyPr>
          <a:lstStyle/>
          <a:p>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②世界近代</a:t>
            </a:r>
            <a:r>
              <a:rPr lang="en-US" altLang="zh-CN"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 </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36" name="矩形 35"/>
          <p:cNvSpPr/>
          <p:nvPr>
            <p:custDataLst>
              <p:tags r:id="rId9"/>
            </p:custDataLst>
          </p:nvPr>
        </p:nvSpPr>
        <p:spPr>
          <a:xfrm>
            <a:off x="3512820" y="4159568"/>
            <a:ext cx="3532346" cy="922020"/>
          </a:xfrm>
          <a:prstGeom prst="rect">
            <a:avLst/>
          </a:prstGeom>
        </p:spPr>
        <p:txBody>
          <a:bodyPr wrap="square">
            <a:spAutoFit/>
          </a:bodyPr>
          <a:lstStyle/>
          <a:p>
            <a:pPr lvl="0" algn="ctr">
              <a:lnSpc>
                <a:spcPct val="150000"/>
              </a:lnSpc>
              <a:defRPr/>
            </a:pPr>
            <a:r>
              <a:rPr lang="en-US" altLang="zh-CN"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rPr>
              <a:t>20</a:t>
            </a: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rPr>
              <a:t>世纪初</a:t>
            </a:r>
            <a:r>
              <a:rPr lang="en-US" altLang="zh-CN"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rPr>
              <a:t>——</a:t>
            </a: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rPr>
              <a:t>至今</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endParaRPr>
          </a:p>
          <a:p>
            <a:pPr lvl="0" algn="ctr">
              <a:lnSpc>
                <a:spcPct val="150000"/>
              </a:lnSpc>
              <a:defRPr/>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社会主义社会</a:t>
            </a: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37" name="矩形 36"/>
          <p:cNvSpPr/>
          <p:nvPr>
            <p:custDataLst>
              <p:tags r:id="rId10"/>
            </p:custDataLst>
          </p:nvPr>
        </p:nvSpPr>
        <p:spPr>
          <a:xfrm>
            <a:off x="2642840" y="4198568"/>
            <a:ext cx="1447800" cy="368300"/>
          </a:xfrm>
          <a:prstGeom prst="rect">
            <a:avLst/>
          </a:prstGeom>
        </p:spPr>
        <p:txBody>
          <a:bodyPr wrap="none">
            <a:spAutoFit/>
          </a:bodyPr>
          <a:lstStyle/>
          <a:p>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③世界现代</a:t>
            </a:r>
            <a:r>
              <a:rPr lang="en-US" altLang="zh-CN"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rPr>
              <a:t> </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Wingdings" panose="05000000000000000000" pitchFamily="2" charset="2"/>
            </a:endParaRPr>
          </a:p>
        </p:txBody>
      </p:sp>
      <p:sp>
        <p:nvSpPr>
          <p:cNvPr id="2" name="文本框 1"/>
          <p:cNvSpPr txBox="1"/>
          <p:nvPr>
            <p:custDataLst>
              <p:tags r:id="rId11"/>
            </p:custDataLst>
          </p:nvPr>
        </p:nvSpPr>
        <p:spPr>
          <a:xfrm>
            <a:off x="4022807" y="1357662"/>
            <a:ext cx="1102360" cy="506730"/>
          </a:xfrm>
          <a:prstGeom prst="rect">
            <a:avLst/>
          </a:prstGeom>
          <a:noFill/>
        </p:spPr>
        <p:txBody>
          <a:bodyPr wrap="none" rtlCol="0">
            <a:spAutoFit/>
          </a:bodyPr>
          <a:lstStyle/>
          <a:p>
            <a:pPr lvl="0" algn="l">
              <a:lnSpc>
                <a:spcPct val="150000"/>
              </a:lnSpc>
              <a:defRPr/>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奴隶社会</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22537" name="AutoShape 17"/>
          <p:cNvSpPr/>
          <p:nvPr>
            <p:custDataLst>
              <p:tags r:id="rId12"/>
            </p:custDataLst>
          </p:nvPr>
        </p:nvSpPr>
        <p:spPr>
          <a:xfrm>
            <a:off x="3927634" y="826770"/>
            <a:ext cx="151924" cy="1639253"/>
          </a:xfrm>
          <a:prstGeom prst="leftBrace">
            <a:avLst>
              <a:gd name="adj1" fmla="val 94844"/>
              <a:gd name="adj2" fmla="val 50000"/>
            </a:avLst>
          </a:prstGeom>
          <a:noFill/>
          <a:ln w="25400" cap="flat" cmpd="sng">
            <a:solidFill>
              <a:schemeClr val="tx1"/>
            </a:solidFill>
            <a:prstDash val="solid"/>
            <a:round/>
            <a:headEnd type="none" w="med" len="med"/>
            <a:tailEnd type="none" w="med" len="med"/>
          </a:ln>
        </p:spPr>
        <p:txBody>
          <a:bodyPr wrap="none" anchor="ctr"/>
          <a:lstStyle/>
          <a:p>
            <a:endParaRPr lang="zh-CN" altLang="en-US" b="1">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4" name="文本框 3"/>
          <p:cNvSpPr txBox="1"/>
          <p:nvPr>
            <p:custDataLst>
              <p:tags r:id="rId13"/>
            </p:custDataLst>
          </p:nvPr>
        </p:nvSpPr>
        <p:spPr>
          <a:xfrm>
            <a:off x="4079480" y="630615"/>
            <a:ext cx="1102360" cy="368300"/>
          </a:xfrm>
          <a:prstGeom prst="rect">
            <a:avLst/>
          </a:prstGeom>
          <a:noFill/>
        </p:spPr>
        <p:txBody>
          <a:bodyPr wrap="none" rtlCol="0">
            <a:spAutoFit/>
          </a:bodyPr>
          <a:lstStyle/>
          <a:p>
            <a:pPr algn="l"/>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原始社会</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5" name="文本框 4"/>
          <p:cNvSpPr txBox="1"/>
          <p:nvPr>
            <p:custDataLst>
              <p:tags r:id="rId14"/>
            </p:custDataLst>
          </p:nvPr>
        </p:nvSpPr>
        <p:spPr>
          <a:xfrm>
            <a:off x="4050905" y="2219138"/>
            <a:ext cx="1102360" cy="506730"/>
          </a:xfrm>
          <a:prstGeom prst="rect">
            <a:avLst/>
          </a:prstGeom>
          <a:noFill/>
        </p:spPr>
        <p:txBody>
          <a:bodyPr wrap="none" rtlCol="0">
            <a:spAutoFit/>
          </a:bodyPr>
          <a:lstStyle/>
          <a:p>
            <a:pPr lvl="0" algn="l">
              <a:lnSpc>
                <a:spcPct val="150000"/>
              </a:lnSpc>
              <a:defRPr/>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封建社会</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6" name="AutoShape 17"/>
          <p:cNvSpPr/>
          <p:nvPr>
            <p:custDataLst>
              <p:tags r:id="rId15"/>
            </p:custDataLst>
          </p:nvPr>
        </p:nvSpPr>
        <p:spPr>
          <a:xfrm>
            <a:off x="5037328" y="1423370"/>
            <a:ext cx="152143" cy="446451"/>
          </a:xfrm>
          <a:prstGeom prst="leftBrace">
            <a:avLst>
              <a:gd name="adj1" fmla="val 94844"/>
              <a:gd name="adj2" fmla="val 50000"/>
            </a:avLst>
          </a:prstGeom>
          <a:noFill/>
          <a:ln w="25400" cap="flat" cmpd="sng">
            <a:solidFill>
              <a:schemeClr val="tx1"/>
            </a:solidFill>
            <a:prstDash val="solid"/>
            <a:round/>
            <a:headEnd type="none" w="med" len="med"/>
            <a:tailEnd type="none" w="med" len="med"/>
          </a:ln>
        </p:spPr>
        <p:txBody>
          <a:bodyPr wrap="none" anchor="ctr"/>
          <a:lstStyle/>
          <a:p>
            <a:endParaRPr lang="zh-CN" altLang="en-US">
              <a:latin typeface="楷体" panose="02010609060101010101" pitchFamily="49" charset="-122"/>
              <a:ea typeface="楷体" panose="02010609060101010101" pitchFamily="49" charset="-122"/>
            </a:endParaRPr>
          </a:p>
        </p:txBody>
      </p:sp>
      <p:sp>
        <p:nvSpPr>
          <p:cNvPr id="7" name="文本框 6"/>
          <p:cNvSpPr txBox="1"/>
          <p:nvPr>
            <p:custDataLst>
              <p:tags r:id="rId16"/>
            </p:custDataLst>
          </p:nvPr>
        </p:nvSpPr>
        <p:spPr>
          <a:xfrm>
            <a:off x="5188994" y="1168065"/>
            <a:ext cx="1808963" cy="865505"/>
          </a:xfrm>
          <a:prstGeom prst="rect">
            <a:avLst/>
          </a:prstGeom>
          <a:noFill/>
          <a:ln w="9525">
            <a:noFill/>
          </a:ln>
        </p:spPr>
        <p:txBody>
          <a:bodyPr wrap="square" anchor="t">
            <a:spAutoFit/>
          </a:bodyPr>
          <a:lstStyle/>
          <a:p>
            <a:pPr>
              <a:lnSpc>
                <a:spcPct val="140000"/>
              </a:lnSpc>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东方（亚非）：</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nSpc>
                <a:spcPct val="140000"/>
              </a:lnSpc>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西方（欧洲）：</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8" name="文本框 7"/>
          <p:cNvSpPr txBox="1"/>
          <p:nvPr>
            <p:custDataLst>
              <p:tags r:id="rId17"/>
            </p:custDataLst>
          </p:nvPr>
        </p:nvSpPr>
        <p:spPr>
          <a:xfrm>
            <a:off x="5258276" y="1940243"/>
            <a:ext cx="882015" cy="922020"/>
          </a:xfrm>
          <a:prstGeom prst="rect">
            <a:avLst/>
          </a:prstGeom>
          <a:noFill/>
          <a:ln w="9525">
            <a:noFill/>
          </a:ln>
        </p:spPr>
        <p:txBody>
          <a:bodyPr wrap="square" anchor="t">
            <a:spAutoFit/>
          </a:bodyPr>
          <a:lstStyle/>
          <a:p>
            <a:pPr fontAlgn="auto">
              <a:lnSpc>
                <a:spcPct val="150000"/>
              </a:lnSpc>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东方：</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fontAlgn="auto">
              <a:lnSpc>
                <a:spcPct val="150000"/>
              </a:lnSpc>
            </a:pPr>
            <a:r>
              <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西方：</a:t>
            </a:r>
            <a:endParaRPr lang="zh-CN" altLang="en-US" b="1">
              <a:solidFill>
                <a:prstClr val="black"/>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 name="AutoShape 17"/>
          <p:cNvSpPr/>
          <p:nvPr>
            <p:custDataLst>
              <p:tags r:id="rId18"/>
            </p:custDataLst>
          </p:nvPr>
        </p:nvSpPr>
        <p:spPr>
          <a:xfrm>
            <a:off x="5106508" y="2229693"/>
            <a:ext cx="152143" cy="473530"/>
          </a:xfrm>
          <a:prstGeom prst="leftBrace">
            <a:avLst>
              <a:gd name="adj1" fmla="val 94844"/>
              <a:gd name="adj2" fmla="val 50000"/>
            </a:avLst>
          </a:prstGeom>
          <a:noFill/>
          <a:ln w="25400" cap="flat" cmpd="sng">
            <a:solidFill>
              <a:schemeClr val="tx1"/>
            </a:solidFill>
            <a:prstDash val="solid"/>
            <a:round/>
            <a:headEnd type="none" w="med" len="med"/>
            <a:tailEnd type="none" w="med" len="med"/>
          </a:ln>
        </p:spPr>
        <p:txBody>
          <a:bodyPr wrap="none" anchor="ctr"/>
          <a:lstStyle/>
          <a:p>
            <a:endParaRPr lang="zh-CN" altLang="en-US">
              <a:latin typeface="楷体" panose="02010609060101010101" pitchFamily="49" charset="-122"/>
              <a:ea typeface="楷体" panose="02010609060101010101" pitchFamily="49" charset="-122"/>
            </a:endParaRPr>
          </a:p>
        </p:txBody>
      </p:sp>
      <p:sp>
        <p:nvSpPr>
          <p:cNvPr id="14" name="文本框 13"/>
          <p:cNvSpPr txBox="1"/>
          <p:nvPr>
            <p:custDataLst>
              <p:tags r:id="rId19"/>
            </p:custDataLst>
          </p:nvPr>
        </p:nvSpPr>
        <p:spPr>
          <a:xfrm>
            <a:off x="6900863" y="1168241"/>
            <a:ext cx="1562100" cy="478155"/>
          </a:xfrm>
          <a:prstGeom prst="rect">
            <a:avLst/>
          </a:prstGeom>
          <a:noFill/>
        </p:spPr>
        <p:txBody>
          <a:bodyPr wrap="none" rtlCol="0">
            <a:spAutoFit/>
          </a:bodyPr>
          <a:lstStyle/>
          <a:p>
            <a:pPr algn="l">
              <a:lnSpc>
                <a:spcPct val="140000"/>
              </a:lnSpc>
            </a:pPr>
            <a:r>
              <a:rPr lang="zh-CN" altLang="zh-CN" b="1">
                <a:solidFill>
                  <a:srgbClr val="FF0000"/>
                </a:solidFill>
                <a:latin typeface="楷体" panose="02010609060101010101" pitchFamily="49" charset="-122"/>
                <a:ea typeface="楷体" panose="02010609060101010101" pitchFamily="49" charset="-122"/>
                <a:sym typeface="+mn-ea"/>
              </a:rPr>
              <a:t>四大文明古国</a:t>
            </a:r>
            <a:endParaRPr lang="zh-CN" altLang="zh-CN" b="1">
              <a:solidFill>
                <a:srgbClr val="FF0000"/>
              </a:solidFill>
              <a:latin typeface="楷体" panose="02010609060101010101" pitchFamily="49" charset="-122"/>
              <a:ea typeface="楷体" panose="02010609060101010101" pitchFamily="49" charset="-122"/>
              <a:sym typeface="+mn-ea"/>
            </a:endParaRPr>
          </a:p>
        </p:txBody>
      </p:sp>
      <p:sp>
        <p:nvSpPr>
          <p:cNvPr id="15" name="文本框 14"/>
          <p:cNvSpPr txBox="1"/>
          <p:nvPr>
            <p:custDataLst>
              <p:tags r:id="rId20"/>
            </p:custDataLst>
          </p:nvPr>
        </p:nvSpPr>
        <p:spPr>
          <a:xfrm>
            <a:off x="6030278" y="1982153"/>
            <a:ext cx="2021840" cy="506730"/>
          </a:xfrm>
          <a:prstGeom prst="rect">
            <a:avLst/>
          </a:prstGeom>
          <a:noFill/>
        </p:spPr>
        <p:txBody>
          <a:bodyPr wrap="none" rtlCol="0">
            <a:spAutoFit/>
          </a:bodyPr>
          <a:lstStyle/>
          <a:p>
            <a:pPr lvl="0" algn="l">
              <a:lnSpc>
                <a:spcPct val="150000"/>
              </a:lnSpc>
              <a:defRPr/>
            </a:pPr>
            <a:r>
              <a:rPr lang="zh-CN" altLang="zh-CN" b="1">
                <a:solidFill>
                  <a:srgbClr val="FF0000"/>
                </a:solidFill>
                <a:latin typeface="楷体" panose="02010609060101010101" pitchFamily="49" charset="-122"/>
                <a:ea typeface="楷体" panose="02010609060101010101" pitchFamily="49" charset="-122"/>
                <a:sym typeface="+mn-ea"/>
              </a:rPr>
              <a:t>日本，阿拉伯国家</a:t>
            </a:r>
            <a:endParaRPr lang="zh-CN" altLang="zh-CN" b="1">
              <a:solidFill>
                <a:srgbClr val="FF0000"/>
              </a:solidFill>
              <a:latin typeface="楷体" panose="02010609060101010101" pitchFamily="49" charset="-122"/>
              <a:ea typeface="楷体" panose="02010609060101010101" pitchFamily="49" charset="-122"/>
              <a:sym typeface="+mn-ea"/>
            </a:endParaRPr>
          </a:p>
        </p:txBody>
      </p:sp>
      <p:sp>
        <p:nvSpPr>
          <p:cNvPr id="16" name="文本框 15"/>
          <p:cNvSpPr txBox="1"/>
          <p:nvPr>
            <p:custDataLst>
              <p:tags r:id="rId21"/>
            </p:custDataLst>
          </p:nvPr>
        </p:nvSpPr>
        <p:spPr>
          <a:xfrm>
            <a:off x="6893243" y="1526381"/>
            <a:ext cx="1791970" cy="478155"/>
          </a:xfrm>
          <a:prstGeom prst="rect">
            <a:avLst/>
          </a:prstGeom>
          <a:noFill/>
        </p:spPr>
        <p:txBody>
          <a:bodyPr wrap="none" rtlCol="0">
            <a:spAutoFit/>
          </a:bodyPr>
          <a:lstStyle/>
          <a:p>
            <a:pPr algn="l">
              <a:lnSpc>
                <a:spcPct val="140000"/>
              </a:lnSpc>
            </a:pPr>
            <a:r>
              <a:rPr lang="zh-CN" altLang="zh-CN" b="1">
                <a:solidFill>
                  <a:srgbClr val="FF0000"/>
                </a:solidFill>
                <a:latin typeface="楷体" panose="02010609060101010101" pitchFamily="49" charset="-122"/>
                <a:ea typeface="楷体" panose="02010609060101010101" pitchFamily="49" charset="-122"/>
                <a:sym typeface="+mn-ea"/>
              </a:rPr>
              <a:t>古希腊，古罗马</a:t>
            </a:r>
            <a:endParaRPr lang="zh-CN" altLang="zh-CN" b="1">
              <a:solidFill>
                <a:srgbClr val="FF0000"/>
              </a:solidFill>
              <a:latin typeface="楷体" panose="02010609060101010101" pitchFamily="49" charset="-122"/>
              <a:ea typeface="楷体" panose="02010609060101010101" pitchFamily="49" charset="-122"/>
              <a:sym typeface="+mn-ea"/>
            </a:endParaRPr>
          </a:p>
        </p:txBody>
      </p:sp>
      <p:sp>
        <p:nvSpPr>
          <p:cNvPr id="17" name="文本框 16"/>
          <p:cNvSpPr txBox="1"/>
          <p:nvPr>
            <p:custDataLst>
              <p:tags r:id="rId22"/>
            </p:custDataLst>
          </p:nvPr>
        </p:nvSpPr>
        <p:spPr>
          <a:xfrm>
            <a:off x="6005513" y="2414111"/>
            <a:ext cx="2711450" cy="506730"/>
          </a:xfrm>
          <a:prstGeom prst="rect">
            <a:avLst/>
          </a:prstGeom>
          <a:noFill/>
        </p:spPr>
        <p:txBody>
          <a:bodyPr wrap="none" rtlCol="0">
            <a:spAutoFit/>
          </a:bodyPr>
          <a:lstStyle/>
          <a:p>
            <a:pPr lvl="0" algn="l">
              <a:lnSpc>
                <a:spcPct val="150000"/>
              </a:lnSpc>
              <a:defRPr/>
            </a:pPr>
            <a:r>
              <a:rPr lang="zh-CN" altLang="zh-CN" b="1">
                <a:solidFill>
                  <a:srgbClr val="FF0000"/>
                </a:solidFill>
                <a:latin typeface="楷体" panose="02010609060101010101" pitchFamily="49" charset="-122"/>
                <a:ea typeface="楷体" panose="02010609060101010101" pitchFamily="49" charset="-122"/>
                <a:sym typeface="+mn-ea"/>
              </a:rPr>
              <a:t>法兰克王国，拜占庭帝国</a:t>
            </a:r>
            <a:endParaRPr lang="zh-CN" altLang="zh-CN" b="1">
              <a:solidFill>
                <a:srgbClr val="FF0000"/>
              </a:solidFill>
              <a:latin typeface="楷体" panose="02010609060101010101" pitchFamily="49" charset="-122"/>
              <a:ea typeface="楷体" panose="02010609060101010101" pitchFamily="49" charset="-122"/>
              <a:sym typeface="+mn-ea"/>
            </a:endParaRPr>
          </a:p>
        </p:txBody>
      </p:sp>
      <p:pic>
        <p:nvPicPr>
          <p:cNvPr id="10" name="图片 9" descr="如图"/>
          <p:cNvPicPr>
            <a:picLocks noChangeAspect="1"/>
          </p:cNvPicPr>
          <p:nvPr>
            <p:custDataLst>
              <p:tags r:id="rId24"/>
            </p:custDataLst>
          </p:nvPr>
        </p:nvPicPr>
        <p:blipFill>
          <a:blip r:embed="rId23"/>
          <a:stretch>
            <a:fillRect/>
          </a:stretch>
        </p:blipFill>
        <p:spPr>
          <a:xfrm>
            <a:off x="8388668" y="4348639"/>
            <a:ext cx="619125" cy="71008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7"/>
                                        </p:tgtEl>
                                        <p:attrNameLst>
                                          <p:attrName>style.visibility</p:attrName>
                                        </p:attrNameLst>
                                      </p:cBhvr>
                                      <p:to>
                                        <p:strVal val="visible"/>
                                      </p:to>
                                    </p:set>
                                    <p:anim calcmode="lin" valueType="num">
                                      <p:cBhvr additive="base">
                                        <p:cTn id="25" dur="500" fill="hold"/>
                                        <p:tgtEl>
                                          <p:spTgt spid="22537"/>
                                        </p:tgtEl>
                                        <p:attrNameLst>
                                          <p:attrName>ppt_x</p:attrName>
                                        </p:attrNameLst>
                                      </p:cBhvr>
                                      <p:tavLst>
                                        <p:tav tm="0">
                                          <p:val>
                                            <p:strVal val="#ppt_x"/>
                                          </p:val>
                                        </p:tav>
                                        <p:tav tm="100000">
                                          <p:val>
                                            <p:strVal val="#ppt_x"/>
                                          </p:val>
                                        </p:tav>
                                      </p:tavLst>
                                    </p:anim>
                                    <p:anim calcmode="lin" valueType="num">
                                      <p:cBhvr additive="base">
                                        <p:cTn id="2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after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after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after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after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ppt_x"/>
                                          </p:val>
                                        </p:tav>
                                        <p:tav tm="100000">
                                          <p:val>
                                            <p:strVal val="#ppt_x"/>
                                          </p:val>
                                        </p:tav>
                                      </p:tavLst>
                                    </p:anim>
                                    <p:anim calcmode="lin" valueType="num">
                                      <p:cBhvr additive="base">
                                        <p:cTn id="7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after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after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after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after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after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2" grpId="0"/>
      <p:bldP spid="36" grpId="0"/>
      <p:bldP spid="37" grpId="0"/>
      <p:bldP spid="2" grpId="0"/>
      <p:bldP spid="22537" grpId="0"/>
      <p:bldP spid="4" grpId="0"/>
      <p:bldP spid="5" grpId="0"/>
      <p:bldP spid="6" grpId="0"/>
      <p:bldP spid="7" grpId="0"/>
      <p:bldP spid="8" grpId="0"/>
      <p:bldP spid="9"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9" name="Text Box 18"/>
          <p:cNvSpPr txBox="1">
            <a:spLocks noChangeArrowheads="1"/>
          </p:cNvSpPr>
          <p:nvPr>
            <p:custDataLst>
              <p:tags r:id="rId4"/>
            </p:custDataLst>
          </p:nvPr>
        </p:nvSpPr>
        <p:spPr bwMode="gray">
          <a:xfrm>
            <a:off x="3708400" y="265113"/>
            <a:ext cx="1938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auto" latinLnBrk="0" hangingPunct="0">
              <a:lnSpc>
                <a:spcPct val="100000"/>
              </a:lnSpc>
              <a:spcBef>
                <a:spcPct val="0"/>
              </a:spcBef>
              <a:spcAft>
                <a:spcPct val="0"/>
              </a:spcAft>
              <a:buClrTx/>
              <a:buSzTx/>
              <a:buFontTx/>
              <a:buNone/>
              <a:defRPr/>
            </a:pPr>
            <a:r>
              <a:rPr kumimoji="0" lang="en-US" altLang="zh-CN" sz="2000" b="0" i="0" u="none" strike="noStrike" kern="1200" cap="all" spc="600" normalizeH="0" baseline="0" noProof="0">
                <a:ln>
                  <a:noFill/>
                </a:ln>
                <a:solidFill>
                  <a:schemeClr val="accent2"/>
                </a:solidFill>
                <a:effectLst/>
                <a:uLnTx/>
                <a:uFillTx/>
                <a:latin typeface="造字工房悦黑（非商用）纤细体" charset="0"/>
                <a:ea typeface="造字工房悦黑（非商用）纤细体" pitchFamily="50" charset="-122"/>
                <a:cs typeface="+mn-cs"/>
              </a:rPr>
              <a:t>history</a:t>
            </a:r>
            <a:endParaRPr kumimoji="0" lang="en-US" altLang="zh-CN" sz="2000" b="0" i="0" u="none" strike="noStrike" kern="1200" cap="all" spc="600" normalizeH="0" baseline="0" noProof="0">
              <a:ln>
                <a:noFill/>
              </a:ln>
              <a:solidFill>
                <a:schemeClr val="accent2"/>
              </a:solidFill>
              <a:effectLst/>
              <a:uLnTx/>
              <a:uFillTx/>
              <a:latin typeface="造字工房悦黑（非商用）纤细体" charset="0"/>
              <a:ea typeface="造字工房悦黑（非商用）纤细体" pitchFamily="50" charset="-122"/>
              <a:cs typeface="+mn-cs"/>
            </a:endParaRPr>
          </a:p>
        </p:txBody>
      </p:sp>
      <p:cxnSp>
        <p:nvCxnSpPr>
          <p:cNvPr id="20" name="直接连接符​​ 14"/>
          <p:cNvCxnSpPr/>
          <p:nvPr>
            <p:custDataLst>
              <p:tags r:id="rId5"/>
            </p:custDataLst>
          </p:nvPr>
        </p:nvCxnSpPr>
        <p:spPr>
          <a:xfrm>
            <a:off x="5646738" y="468313"/>
            <a:ext cx="3059113" cy="0"/>
          </a:xfrm>
          <a:prstGeom prst="line">
            <a:avLst/>
          </a:prstGeom>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14"/>
          <p:cNvCxnSpPr/>
          <p:nvPr>
            <p:custDataLst>
              <p:tags r:id="rId6"/>
            </p:custDataLst>
          </p:nvPr>
        </p:nvCxnSpPr>
        <p:spPr>
          <a:xfrm>
            <a:off x="361950" y="468313"/>
            <a:ext cx="3057525" cy="0"/>
          </a:xfrm>
          <a:prstGeom prst="line">
            <a:avLst/>
          </a:prstGeom>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296" name="矩形 29"/>
          <p:cNvSpPr/>
          <p:nvPr>
            <p:custDataLst>
              <p:tags r:id="rId7"/>
            </p:custDataLst>
          </p:nvPr>
        </p:nvSpPr>
        <p:spPr>
          <a:xfrm>
            <a:off x="455613" y="2012950"/>
            <a:ext cx="8442325" cy="954088"/>
          </a:xfrm>
          <a:prstGeom prst="rect">
            <a:avLst/>
          </a:prstGeom>
          <a:noFill/>
          <a:ln w="9525">
            <a:noFill/>
          </a:ln>
        </p:spPr>
        <p:txBody>
          <a:bodyPr anchor="t">
            <a:spAutoFit/>
          </a:bodyPr>
          <a:lstStyle/>
          <a:p>
            <a:r>
              <a:rPr lang="en-US" altLang="zh-CN" sz="2800" b="1">
                <a:solidFill>
                  <a:srgbClr val="1D41D5"/>
                </a:solidFill>
                <a:latin typeface="微软雅黑" panose="020b0503020204020204" pitchFamily="34" charset="-122"/>
                <a:ea typeface="微软雅黑" panose="020b0503020204020204" pitchFamily="34" charset="-122"/>
                <a:sym typeface="+mn-ea"/>
              </a:rPr>
              <a:t>  </a:t>
            </a:r>
            <a:r>
              <a:rPr lang="zh-CN" altLang="en-US" sz="2800" b="1">
                <a:solidFill>
                  <a:srgbClr val="1D41D5"/>
                </a:solidFill>
                <a:latin typeface="微软雅黑" panose="020b0503020204020204" pitchFamily="34" charset="-122"/>
                <a:ea typeface="微软雅黑" panose="020b0503020204020204" pitchFamily="34" charset="-122"/>
                <a:sym typeface="+mn-ea"/>
              </a:rPr>
              <a:t>尼罗河</a:t>
            </a:r>
            <a:r>
              <a:rPr lang="en-US" altLang="zh-CN" sz="2800" b="1">
                <a:solidFill>
                  <a:srgbClr val="1D41D5"/>
                </a:solidFill>
                <a:latin typeface="微软雅黑" panose="020b0503020204020204" pitchFamily="34" charset="-122"/>
                <a:ea typeface="微软雅黑" panose="020b0503020204020204" pitchFamily="34" charset="-122"/>
                <a:sym typeface="+mn-ea"/>
              </a:rPr>
              <a:t>定期泛滥，当洪水退去后，两岸留下肥沃的黑色淤泥，利于农业发展。</a:t>
            </a:r>
            <a:endParaRPr lang="en-US" altLang="zh-CN" sz="2800" b="1">
              <a:solidFill>
                <a:srgbClr val="1D41D5"/>
              </a:solidFill>
              <a:latin typeface="微软雅黑" panose="020b0503020204020204" pitchFamily="34" charset="-122"/>
              <a:ea typeface="微软雅黑" panose="020b0503020204020204" pitchFamily="34" charset="-122"/>
              <a:sym typeface="+mn-ea"/>
            </a:endParaRPr>
          </a:p>
        </p:txBody>
      </p:sp>
      <p:sp>
        <p:nvSpPr>
          <p:cNvPr id="2" name="Rectangle 3"/>
          <p:cNvSpPr>
            <a:spLocks noChangeArrowheads="1"/>
          </p:cNvSpPr>
          <p:nvPr>
            <p:custDataLst>
              <p:tags r:id="rId8"/>
            </p:custDataLst>
          </p:nvPr>
        </p:nvSpPr>
        <p:spPr bwMode="auto">
          <a:xfrm>
            <a:off x="393700" y="665480"/>
            <a:ext cx="8567420" cy="788670"/>
          </a:xfrm>
          <a:prstGeom prst="rect">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4500" b="0" i="0" u="none" strike="noStrike" kern="1200" cap="none" spc="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sp>
        <p:nvSpPr>
          <p:cNvPr id="24582" name="矩形 29"/>
          <p:cNvSpPr/>
          <p:nvPr>
            <p:custDataLst>
              <p:tags r:id="rId9"/>
            </p:custDataLst>
          </p:nvPr>
        </p:nvSpPr>
        <p:spPr>
          <a:xfrm>
            <a:off x="455613" y="798513"/>
            <a:ext cx="8442325" cy="522287"/>
          </a:xfrm>
          <a:prstGeom prst="rect">
            <a:avLst/>
          </a:prstGeom>
          <a:noFill/>
          <a:ln w="9525">
            <a:noFill/>
          </a:ln>
        </p:spPr>
        <p:txBody>
          <a:bodyPr anchor="t">
            <a:spAutoFit/>
          </a:bodyPr>
          <a:lstStyle/>
          <a:p>
            <a:r>
              <a:rPr lang="en-US" altLang="zh-CN" sz="2800" b="1">
                <a:latin typeface="微软雅黑" panose="020b0503020204020204" pitchFamily="34" charset="-122"/>
                <a:ea typeface="微软雅黑" panose="020b0503020204020204" pitchFamily="34" charset="-122"/>
                <a:sym typeface="宋体" panose="02010600030101010101" pitchFamily="2" charset="-122"/>
              </a:rPr>
              <a:t>解释歌词“你用你神秘的方式，带来了肥沃的土壤。”</a:t>
            </a:r>
            <a:endParaRPr lang="en-US"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filter="">
                                      <p:cBhvr>
                                        <p:cTn id="7" dur="500"/>
                                        <p:tgtEl>
                                          <p:spTgt spid="2"/>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2" presetClass="entr" presetSubtype="4" fill="hold" grpId="0" nodeType="clickEffect">
                                  <p:stCondLst>
                                    <p:cond delay="0"/>
                                  </p:stCondLst>
                                  <p:childTnLst>
                                    <p:set>
                                      <p:cBhvr>
                                        <p:cTn id="11" dur="1000" fill="hold">
                                          <p:stCondLst>
                                            <p:cond delay="0"/>
                                          </p:stCondLst>
                                        </p:cTn>
                                        <p:tgtEl>
                                          <p:spTgt spid="12296"/>
                                        </p:tgtEl>
                                        <p:attrNameLst>
                                          <p:attrName>style.visibility</p:attrName>
                                        </p:attrNameLst>
                                      </p:cBhvr>
                                      <p:to>
                                        <p:strVal val="visible"/>
                                      </p:to>
                                    </p:set>
                                    <p:anim calcmode="lin" valueType="num">
                                      <p:cBhvr additive="base">
                                        <p:cTn id="12" dur="1000" fill="hold"/>
                                        <p:tgtEl>
                                          <p:spTgt spid="12296"/>
                                        </p:tgtEl>
                                        <p:attrNameLst>
                                          <p:attrName>ppt_x</p:attrName>
                                        </p:attrNameLst>
                                      </p:cBhvr>
                                      <p:tavLst>
                                        <p:tav tm="0">
                                          <p:val>
                                            <p:strVal val="#ppt_x"/>
                                          </p:val>
                                        </p:tav>
                                        <p:tav tm="100000">
                                          <p:val>
                                            <p:strVal val="#ppt_x"/>
                                          </p:val>
                                        </p:tav>
                                      </p:tavLst>
                                    </p:anim>
                                    <p:anim calcmode="lin" valueType="num">
                                      <p:cBhvr additive="base">
                                        <p:cTn id="13" dur="1000" fill="hold"/>
                                        <p:tgtEl>
                                          <p:spTgt spid="12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图片 1" descr="7e40ad76da4db7ce85b7c5ae5525f29c"/>
          <p:cNvPicPr>
            <a:picLocks noChangeAspect="1"/>
          </p:cNvPicPr>
          <p:nvPr>
            <p:custDataLst>
              <p:tags r:id="rId4"/>
            </p:custDataLst>
          </p:nvPr>
        </p:nvPicPr>
        <p:blipFill>
          <a:blip r:embed="rId3"/>
          <a:stretch>
            <a:fillRect/>
          </a:stretch>
        </p:blipFill>
        <p:spPr>
          <a:xfrm>
            <a:off x="127000" y="74613"/>
            <a:ext cx="1574800" cy="1573212"/>
          </a:xfrm>
          <a:prstGeom prst="rect">
            <a:avLst/>
          </a:prstGeom>
          <a:noFill/>
          <a:ln w="9525">
            <a:noFill/>
          </a:ln>
        </p:spPr>
      </p:pic>
      <p:grpSp>
        <p:nvGrpSpPr>
          <p:cNvPr id="6" name="组合 5"/>
          <p:cNvGrpSpPr/>
          <p:nvPr>
            <p:custDataLst>
              <p:tags r:id="rId5"/>
            </p:custDataLst>
          </p:nvPr>
        </p:nvGrpSpPr>
        <p:grpSpPr>
          <a:xfrm>
            <a:off x="1701800" y="593725"/>
            <a:ext cx="7070725" cy="788988"/>
            <a:chOff x="2679" y="936"/>
            <a:chExt cx="11136" cy="1242"/>
          </a:xfrm>
        </p:grpSpPr>
        <p:sp>
          <p:nvSpPr>
            <p:cNvPr id="3" name="Rectangle 3"/>
            <p:cNvSpPr>
              <a:spLocks noChangeArrowheads="1"/>
            </p:cNvSpPr>
            <p:nvPr>
              <p:custDataLst>
                <p:tags r:id="rId6"/>
              </p:custDataLst>
            </p:nvPr>
          </p:nvSpPr>
          <p:spPr bwMode="auto">
            <a:xfrm>
              <a:off x="2679" y="936"/>
              <a:ext cx="11136" cy="1242"/>
            </a:xfrm>
            <a:prstGeom prst="rect">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4500" b="0" i="0" u="none" strike="noStrike" kern="1200" cap="none" spc="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sp>
          <p:nvSpPr>
            <p:cNvPr id="26628" name="矩形 29"/>
            <p:cNvSpPr/>
            <p:nvPr>
              <p:custDataLst>
                <p:tags r:id="rId7"/>
              </p:custDataLst>
            </p:nvPr>
          </p:nvSpPr>
          <p:spPr>
            <a:xfrm>
              <a:off x="2679" y="1258"/>
              <a:ext cx="11137" cy="822"/>
            </a:xfrm>
            <a:prstGeom prst="rect">
              <a:avLst/>
            </a:prstGeom>
            <a:noFill/>
            <a:ln w="9525">
              <a:noFill/>
            </a:ln>
          </p:spPr>
          <p:txBody>
            <a:bodyPr wrap="square" anchor="t">
              <a:spAutoFit/>
            </a:bodyPr>
            <a:lstStyle/>
            <a:p>
              <a:r>
                <a:rPr lang="zh-CN" altLang="en-US" sz="2800" b="1">
                  <a:latin typeface="微软雅黑" panose="020b0503020204020204" pitchFamily="34" charset="-122"/>
                  <a:ea typeface="微软雅黑" panose="020b0503020204020204" pitchFamily="34" charset="-122"/>
                  <a:sym typeface="宋体" panose="02010600030101010101" pitchFamily="2" charset="-122"/>
                </a:rPr>
                <a:t>尼罗河</a:t>
              </a:r>
              <a:r>
                <a:rPr lang="en-US" altLang="zh-CN" sz="2800" b="1">
                  <a:latin typeface="微软雅黑" panose="020b0503020204020204" pitchFamily="34" charset="-122"/>
                  <a:ea typeface="微软雅黑" panose="020b0503020204020204" pitchFamily="34" charset="-122"/>
                  <a:sym typeface="宋体" panose="02010600030101010101" pitchFamily="2" charset="-122"/>
                </a:rPr>
                <a:t>还</a:t>
              </a:r>
              <a:r>
                <a:rPr lang="zh-CN" altLang="en-US" sz="2800" b="1">
                  <a:latin typeface="微软雅黑" panose="020b0503020204020204" pitchFamily="34" charset="-122"/>
                  <a:ea typeface="微软雅黑" panose="020b0503020204020204" pitchFamily="34" charset="-122"/>
                  <a:sym typeface="宋体" panose="02010600030101010101" pitchFamily="2" charset="-122"/>
                </a:rPr>
                <a:t>奉献给我们</a:t>
              </a:r>
              <a:r>
                <a:rPr lang="en-US" altLang="zh-CN" sz="2800" b="1">
                  <a:latin typeface="微软雅黑" panose="020b0503020204020204" pitchFamily="34" charset="-122"/>
                  <a:ea typeface="微软雅黑" panose="020b0503020204020204" pitchFamily="34" charset="-122"/>
                  <a:sym typeface="宋体" panose="02010600030101010101" pitchFamily="2" charset="-122"/>
                </a:rPr>
                <a:t>什么“美好的东西”？</a:t>
              </a:r>
              <a:endParaRPr lang="en-US" altLang="zh-CN" sz="2800" b="1">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12296" name="矩形 29"/>
          <p:cNvSpPr/>
          <p:nvPr>
            <p:custDataLst>
              <p:tags r:id="rId8"/>
            </p:custDataLst>
          </p:nvPr>
        </p:nvSpPr>
        <p:spPr>
          <a:xfrm>
            <a:off x="455613" y="2012950"/>
            <a:ext cx="8442325" cy="2030413"/>
          </a:xfrm>
          <a:prstGeom prst="rect">
            <a:avLst/>
          </a:prstGeom>
          <a:noFill/>
          <a:ln w="9525">
            <a:noFill/>
          </a:ln>
        </p:spPr>
        <p:txBody>
          <a:bodyPr wrap="square" anchor="t">
            <a:spAutoFit/>
          </a:bodyPr>
          <a:lstStyle/>
          <a:p>
            <a:pPr>
              <a:lnSpc>
                <a:spcPct val="150000"/>
              </a:lnSpc>
            </a:pPr>
            <a:r>
              <a:rPr lang="en-US"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rPr>
              <a:t>1.</a:t>
            </a:r>
            <a:r>
              <a:rPr lang="zh-CN"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rPr>
              <a:t>便于航行。</a:t>
            </a:r>
            <a:endParaRPr lang="zh-CN"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pPr>
            <a:r>
              <a:rPr lang="en-US" altLang="zh-CN" sz="2800" b="1">
                <a:solidFill>
                  <a:srgbClr val="1D41D5"/>
                </a:solidFill>
                <a:latin typeface="微软雅黑" panose="020b0503020204020204" pitchFamily="34" charset="-122"/>
                <a:ea typeface="微软雅黑" panose="020b0503020204020204" pitchFamily="34" charset="-122"/>
              </a:rPr>
              <a:t>2.古埃及人</a:t>
            </a:r>
            <a:r>
              <a:rPr lang="zh-CN" altLang="en-US"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rPr>
              <a:t>利用尼罗河定期泛滥的特点制定出太阳历。</a:t>
            </a:r>
            <a:endParaRPr lang="zh-CN" altLang="en-US"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pPr>
            <a:r>
              <a:rPr lang="en-US"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rPr>
              <a:t>······</a:t>
            </a:r>
            <a:endParaRPr lang="en-US"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8" presetClass="entr" presetSubtype="16" fill="hold" nodeType="afterEffect">
                                  <p:stCondLst>
                                    <p:cond delay="0"/>
                                  </p:stCondLst>
                                  <p:childTnLst>
                                    <p:set>
                                      <p:cBhvr>
                                        <p:cTn id="11" dur="1000"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2" presetClass="entr" presetSubtype="4" fill="hold" grpId="0" nodeType="clickEffect">
                                  <p:stCondLst>
                                    <p:cond delay="0"/>
                                  </p:stCondLst>
                                  <p:childTnLst>
                                    <p:set>
                                      <p:cBhvr>
                                        <p:cTn id="16" dur="1000" fill="hold">
                                          <p:stCondLst>
                                            <p:cond delay="0"/>
                                          </p:stCondLst>
                                        </p:cTn>
                                        <p:tgtEl>
                                          <p:spTgt spid="12296"/>
                                        </p:tgtEl>
                                        <p:attrNameLst>
                                          <p:attrName>style.visibility</p:attrName>
                                        </p:attrNameLst>
                                      </p:cBhvr>
                                      <p:to>
                                        <p:strVal val="visible"/>
                                      </p:to>
                                    </p:set>
                                    <p:anim calcmode="lin" valueType="num">
                                      <p:cBhvr>
                                        <p:cTn id="17" dur="1000" fill="hold"/>
                                        <p:tgtEl>
                                          <p:spTgt spid="12296"/>
                                        </p:tgtEl>
                                        <p:attrNameLst>
                                          <p:attrName>ppt_x</p:attrName>
                                        </p:attrNameLst>
                                      </p:cBhvr>
                                      <p:tavLst>
                                        <p:tav tm="0">
                                          <p:val>
                                            <p:strVal val="#ppt_x"/>
                                          </p:val>
                                        </p:tav>
                                        <p:tav tm="100000">
                                          <p:val>
                                            <p:strVal val="#ppt_x"/>
                                          </p:val>
                                        </p:tav>
                                      </p:tavLst>
                                    </p:anim>
                                    <p:anim calcmode="lin" valueType="num">
                                      <p:cBhvr>
                                        <p:cTn id="18" dur="1000" fill="hold"/>
                                        <p:tgtEl>
                                          <p:spTgt spid="12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2" name="平行四边形 11"/>
          <p:cNvSpPr/>
          <p:nvPr>
            <p:custDataLst>
              <p:tags r:id="rId4"/>
            </p:custDataLst>
          </p:nvPr>
        </p:nvSpPr>
        <p:spPr>
          <a:xfrm>
            <a:off x="3433445" y="1077592"/>
            <a:ext cx="2635885" cy="736600"/>
          </a:xfrm>
          <a:prstGeom prst="parallelogram">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a:ln>
                  <a:noFill/>
                </a:ln>
                <a:solidFill>
                  <a:schemeClr val="accent1"/>
                </a:solidFill>
                <a:effectLst/>
                <a:uLnTx/>
                <a:uFillTx/>
                <a:latin typeface="黑体" panose="02010600030101010101" pitchFamily="49" charset="-122"/>
                <a:ea typeface="黑体" panose="02010600030101010101" pitchFamily="49" charset="-122"/>
                <a:cs typeface="+mn-cs"/>
              </a:rPr>
              <a:t>小组合作</a:t>
            </a:r>
            <a:endParaRPr kumimoji="0" lang="zh-CN" altLang="en-US" sz="3600" b="1" i="0" u="none" strike="noStrike" kern="1200" cap="none" spc="0" normalizeH="0" baseline="0" noProof="0">
              <a:ln>
                <a:noFill/>
              </a:ln>
              <a:solidFill>
                <a:schemeClr val="accent1"/>
              </a:solidFill>
              <a:effectLst/>
              <a:uLnTx/>
              <a:uFillTx/>
              <a:latin typeface="黑体" panose="02010600030101010101" pitchFamily="49" charset="-122"/>
              <a:ea typeface="黑体" panose="02010600030101010101" pitchFamily="49" charset="-122"/>
              <a:cs typeface="+mn-cs"/>
            </a:endParaRPr>
          </a:p>
        </p:txBody>
      </p:sp>
      <p:sp>
        <p:nvSpPr>
          <p:cNvPr id="31746" name="矩形 6"/>
          <p:cNvSpPr/>
          <p:nvPr>
            <p:custDataLst>
              <p:tags r:id="rId5"/>
            </p:custDataLst>
          </p:nvPr>
        </p:nvSpPr>
        <p:spPr>
          <a:xfrm>
            <a:off x="252413" y="2349500"/>
            <a:ext cx="8664575" cy="1382713"/>
          </a:xfrm>
          <a:prstGeom prst="rect">
            <a:avLst/>
          </a:prstGeom>
          <a:noFill/>
          <a:ln w="9525">
            <a:noFill/>
          </a:ln>
        </p:spPr>
        <p:txBody>
          <a:bodyPr anchor="t">
            <a:spAutoFit/>
          </a:bodyPr>
          <a:lstStyle/>
          <a:p>
            <a:r>
              <a:rPr lang="en-US" altLang="zh-CN" sz="2800" b="1">
                <a:latin typeface="微软雅黑" panose="020b0503020204020204" pitchFamily="34" charset="-122"/>
                <a:ea typeface="微软雅黑" panose="020b0503020204020204" pitchFamily="34" charset="-122"/>
                <a:sym typeface="+mn-lt"/>
              </a:rPr>
              <a:t>       </a:t>
            </a:r>
            <a:r>
              <a:rPr lang="zh-CN" altLang="en-US" sz="2800" b="1">
                <a:latin typeface="微软雅黑" panose="020b0503020204020204" pitchFamily="34" charset="-122"/>
                <a:ea typeface="微软雅黑" panose="020b0503020204020204" pitchFamily="34" charset="-122"/>
                <a:sym typeface="+mn-lt"/>
              </a:rPr>
              <a:t>探索文明，我们一定要探索文明的历程，其往往有着如下的发展过程：产生、发展、强盛、灭亡。指导学生在年代尺上梳理古埃及文明的发展历程。</a:t>
            </a:r>
            <a:endParaRPr lang="zh-CN" altLang="en-US" sz="2800" b="1">
              <a:latin typeface="微软雅黑" panose="020b0503020204020204" pitchFamily="34" charset="-122"/>
              <a:ea typeface="微软雅黑" panose="020b0503020204020204" pitchFamily="34" charset="-122"/>
              <a:sym typeface="+mn-lt"/>
            </a:endParaRPr>
          </a:p>
        </p:txBody>
      </p:sp>
      <p:sp>
        <p:nvSpPr>
          <p:cNvPr id="5" name="文本框 4"/>
          <p:cNvSpPr txBox="1"/>
          <p:nvPr>
            <p:custDataLst>
              <p:tags r:id="rId6"/>
            </p:custDataLst>
          </p:nvPr>
        </p:nvSpPr>
        <p:spPr>
          <a:xfrm>
            <a:off x="252730" y="186055"/>
            <a:ext cx="3656330" cy="645160"/>
          </a:xfrm>
          <a:prstGeom prst="rect">
            <a:avLst/>
          </a:prstGeom>
          <a:noFill/>
        </p:spPr>
        <p:txBody>
          <a:bodyPr wrap="square">
            <a:spAutoFit/>
          </a:bodyPr>
          <a:lstStyle>
            <a:defPPr>
              <a:defRPr lang="zh-CN"/>
            </a:defPPr>
            <a:lvl1pPr>
              <a:defRPr sz="3600">
                <a:solidFill>
                  <a:srgbClr val="00AF90"/>
                </a:solidFill>
                <a:effectLst>
                  <a:innerShdw blurRad="38100">
                    <a:prstClr val="black">
                      <a:alpha val="48000"/>
                    </a:prstClr>
                  </a:innerShdw>
                </a:effectLst>
                <a:latin typeface="微软雅黑 Light" panose="020b0502040204020203" pitchFamily="34" charset="-122"/>
                <a:ea typeface="微软雅黑 Light" panose="020b0502040204020203" pitchFamily="34" charset="-122"/>
              </a:defRPr>
            </a:lvl1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a:ln>
                  <a:noFill/>
                </a:ln>
                <a:solidFill>
                  <a:schemeClr val="accent1"/>
                </a:solidFill>
                <a:effectLst>
                  <a:innerShdw blurRad="38100">
                    <a:prstClr val="black">
                      <a:alpha val="48000"/>
                    </a:prstClr>
                  </a:innerShdw>
                </a:effectLst>
                <a:uLnTx/>
                <a:uFillTx/>
                <a:latin typeface="宋体" panose="02010600030101010101" pitchFamily="2" charset="-122"/>
                <a:ea typeface="宋体" panose="02010600030101010101" pitchFamily="2" charset="-122"/>
                <a:cs typeface="+mn-cs"/>
              </a:rPr>
              <a:t>（二）文明历程</a:t>
            </a:r>
            <a:endParaRPr kumimoji="0" lang="zh-CN" altLang="en-US" b="1" i="0" u="none" strike="noStrike" kern="1200" cap="none" spc="0" normalizeH="0" baseline="0" noProof="0">
              <a:ln>
                <a:noFill/>
              </a:ln>
              <a:solidFill>
                <a:schemeClr val="accent1"/>
              </a:solidFill>
              <a:effectLst>
                <a:innerShdw blurRad="38100">
                  <a:prstClr val="black">
                    <a:alpha val="48000"/>
                  </a:prstClr>
                </a:innerShdw>
              </a:effectLst>
              <a:uLnTx/>
              <a:uFillTx/>
              <a:latin typeface="宋体" panose="02010600030101010101" pitchFamily="2" charset="-122"/>
              <a:ea typeface="宋体" panose="02010600030101010101" pitchFamily="2" charset="-122"/>
              <a:cs typeface="+mn-cs"/>
            </a:endParaRPr>
          </a:p>
        </p:txBody>
      </p:sp>
      <p:pic>
        <p:nvPicPr>
          <p:cNvPr id="31747" name="New picture"/>
          <p:cNvPicPr/>
          <p:nvPr>
            <p:custDataLst>
              <p:tags r:id="rId8"/>
            </p:custDataLst>
          </p:nvPr>
        </p:nvPicPr>
        <p:blipFill>
          <a:blip r:embed="rId7"/>
          <a:stretch>
            <a:fillRect/>
          </a:stretch>
        </p:blipFill>
        <p:spPr>
          <a:xfrm>
            <a:off x="11480800" y="11150600"/>
            <a:ext cx="355600" cy="266700"/>
          </a:xfrm>
          <a:prstGeom prst="cube">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pSp>
        <p:nvGrpSpPr>
          <p:cNvPr id="16385" name="矩形 9"/>
          <p:cNvGrpSpPr/>
          <p:nvPr>
            <p:custDataLst>
              <p:tags r:id="rId4"/>
            </p:custDataLst>
          </p:nvPr>
        </p:nvGrpSpPr>
        <p:grpSpPr>
          <a:xfrm>
            <a:off x="135890" y="4140835"/>
            <a:ext cx="8277225" cy="820420"/>
            <a:chOff x="-100" y="4435"/>
            <a:chExt cx="7457" cy="227"/>
          </a:xfrm>
        </p:grpSpPr>
        <p:pic>
          <p:nvPicPr>
            <p:cNvPr id="16386" name="矩形 9"/>
            <p:cNvPicPr/>
            <p:nvPr>
              <p:custDataLst>
                <p:tags r:id="rId6"/>
              </p:custDataLst>
            </p:nvPr>
          </p:nvPicPr>
          <p:blipFill>
            <a:blip r:embed="rId5"/>
            <a:stretch>
              <a:fillRect/>
            </a:stretch>
          </p:blipFill>
          <p:spPr>
            <a:xfrm>
              <a:off x="-100" y="4435"/>
              <a:ext cx="7457" cy="227"/>
            </a:xfrm>
            <a:prstGeom prst="rect">
              <a:avLst/>
            </a:prstGeom>
            <a:noFill/>
            <a:ln w="9525">
              <a:noFill/>
            </a:ln>
          </p:spPr>
        </p:pic>
        <p:sp>
          <p:nvSpPr>
            <p:cNvPr id="16387" name="Text Box 6"/>
            <p:cNvSpPr txBox="1"/>
            <p:nvPr>
              <p:custDataLst>
                <p:tags r:id="rId7"/>
              </p:custDataLst>
            </p:nvPr>
          </p:nvSpPr>
          <p:spPr>
            <a:xfrm rot="10800000">
              <a:off x="0" y="4501"/>
              <a:ext cx="7258" cy="63"/>
            </a:xfrm>
            <a:prstGeom prst="rect">
              <a:avLst/>
            </a:prstGeom>
            <a:noFill/>
            <a:ln w="9525">
              <a:noFill/>
            </a:ln>
          </p:spPr>
          <p:txBody>
            <a:bodyPr lIns="52333" tIns="26166" rIns="52333" bIns="26166" anchor="t"/>
            <a:lstStyle/>
            <a:p>
              <a:pPr defTabSz="815975"/>
              <a:endParaRPr lang="zh-CN" altLang="en-US" sz="1200">
                <a:latin typeface="Calibri" panose="020f0502020204030204" pitchFamily="34" charset="0"/>
                <a:ea typeface="宋体" panose="02010600030101010101" pitchFamily="2" charset="-122"/>
              </a:endParaRPr>
            </a:p>
          </p:txBody>
        </p:sp>
      </p:grpSp>
      <p:pic>
        <p:nvPicPr>
          <p:cNvPr id="16389" name="图片 66" descr="t018d16e110143ea110.jpg"/>
          <p:cNvPicPr>
            <a:picLocks noChangeAspect="1"/>
          </p:cNvPicPr>
          <p:nvPr>
            <p:custDataLst>
              <p:tags r:id="rId9"/>
            </p:custDataLst>
          </p:nvPr>
        </p:nvPicPr>
        <p:blipFill>
          <a:blip r:embed="rId8">
            <a:clrChange>
              <a:clrFrom>
                <a:srgbClr val="F2F2F2"/>
              </a:clrFrom>
              <a:clrTo>
                <a:srgbClr val="F2F2F2">
                  <a:alpha val="0"/>
                </a:srgbClr>
              </a:clrTo>
            </a:clrChange>
          </a:blip>
          <a:srcRect t="25095" b="54831"/>
          <a:stretch>
            <a:fillRect/>
          </a:stretch>
        </p:blipFill>
        <p:spPr>
          <a:xfrm>
            <a:off x="117475" y="763905"/>
            <a:ext cx="8869680" cy="198755"/>
          </a:xfrm>
          <a:prstGeom prst="rect">
            <a:avLst/>
          </a:prstGeom>
          <a:noFill/>
          <a:ln w="9525">
            <a:noFill/>
          </a:ln>
        </p:spPr>
      </p:pic>
      <p:cxnSp>
        <p:nvCxnSpPr>
          <p:cNvPr id="72" name="直接连接符 71"/>
          <p:cNvCxnSpPr/>
          <p:nvPr>
            <p:custDataLst>
              <p:tags r:id="rId10"/>
            </p:custDataLst>
          </p:nvPr>
        </p:nvCxnSpPr>
        <p:spPr>
          <a:xfrm flipH="1">
            <a:off x="1858566" y="837010"/>
            <a:ext cx="0" cy="196454"/>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6391" name="矩形 27"/>
          <p:cNvSpPr/>
          <p:nvPr>
            <p:custDataLst>
              <p:tags r:id="rId11"/>
            </p:custDataLst>
          </p:nvPr>
        </p:nvSpPr>
        <p:spPr>
          <a:xfrm>
            <a:off x="247015" y="1032828"/>
            <a:ext cx="697230" cy="374650"/>
          </a:xfrm>
          <a:prstGeom prst="rect">
            <a:avLst/>
          </a:prstGeom>
          <a:noFill/>
          <a:ln w="9525">
            <a:noFill/>
          </a:ln>
        </p:spPr>
        <p:txBody>
          <a:bodyPr wrap="none" lIns="52333" tIns="26166" rIns="52333" bIns="26166" anchor="t">
            <a:spAutoFit/>
          </a:bodyPr>
          <a:lstStyle/>
          <a:p>
            <a:pPr defTabSz="815975"/>
            <a:r>
              <a:rPr lang="zh-CN" altLang="en-US" sz="2100" b="1">
                <a:solidFill>
                  <a:srgbClr val="0000FF"/>
                </a:solidFill>
                <a:latin typeface="华文新魏" pitchFamily="2" charset="-122"/>
                <a:ea typeface="华文新魏" pitchFamily="2" charset="-122"/>
              </a:rPr>
              <a:t>兴起</a:t>
            </a:r>
            <a:r>
              <a:rPr lang="en-US" altLang="zh-CN" sz="1350" b="1">
                <a:solidFill>
                  <a:srgbClr val="0000FF"/>
                </a:solidFill>
                <a:latin typeface="Arial" panose="020b0604020202020204" pitchFamily="34" charset="0"/>
                <a:ea typeface="宋体" panose="02010600030101010101" pitchFamily="2" charset="-122"/>
              </a:rPr>
              <a:t>:</a:t>
            </a:r>
            <a:endParaRPr lang="en-US" altLang="zh-CN" sz="1350" b="1">
              <a:solidFill>
                <a:srgbClr val="0000FF"/>
              </a:solidFill>
              <a:latin typeface="Arial" panose="020b0604020202020204" pitchFamily="34" charset="0"/>
              <a:ea typeface="宋体" panose="02010600030101010101" pitchFamily="2" charset="-122"/>
            </a:endParaRPr>
          </a:p>
        </p:txBody>
      </p:sp>
      <p:sp>
        <p:nvSpPr>
          <p:cNvPr id="31756" name="矩形 22"/>
          <p:cNvSpPr/>
          <p:nvPr>
            <p:custDataLst>
              <p:tags r:id="rId12"/>
            </p:custDataLst>
          </p:nvPr>
        </p:nvSpPr>
        <p:spPr>
          <a:xfrm>
            <a:off x="1049020" y="1033145"/>
            <a:ext cx="5971540" cy="826135"/>
          </a:xfrm>
          <a:prstGeom prst="rect">
            <a:avLst/>
          </a:prstGeom>
          <a:noFill/>
          <a:ln w="9525">
            <a:noFill/>
          </a:ln>
        </p:spPr>
        <p:txBody>
          <a:bodyPr wrap="square" lIns="52333" tIns="26166" rIns="52333" bIns="26166" anchor="t">
            <a:spAutoFit/>
          </a:bodyPr>
          <a:lstStyle/>
          <a:p>
            <a:pPr defTabSz="815975">
              <a:lnSpc>
                <a:spcPct val="120000"/>
              </a:lnSpc>
            </a:pPr>
            <a:r>
              <a:rPr lang="zh-CN" altLang="en-US" sz="2100" b="1">
                <a:latin typeface="楷体_GB2312" panose="02010609030101010101" charset="-122"/>
                <a:ea typeface="楷体_GB2312" panose="02010609030101010101" charset="-122"/>
              </a:rPr>
              <a:t>约从</a:t>
            </a:r>
            <a:r>
              <a:rPr lang="zh-CN" altLang="en-US" sz="2100" b="1">
                <a:solidFill>
                  <a:srgbClr val="C00000"/>
                </a:solidFill>
                <a:latin typeface="楷体_GB2312" panose="02010609030101010101" charset="-122"/>
                <a:ea typeface="楷体_GB2312" panose="02010609030101010101" charset="-122"/>
              </a:rPr>
              <a:t>公元前</a:t>
            </a:r>
            <a:r>
              <a:rPr lang="en-US" altLang="zh-CN" sz="2100" b="1">
                <a:solidFill>
                  <a:srgbClr val="C00000"/>
                </a:solidFill>
                <a:latin typeface="楷体_GB2312" panose="02010609030101010101" charset="-122"/>
                <a:ea typeface="楷体_GB2312" panose="02010609030101010101" charset="-122"/>
              </a:rPr>
              <a:t>3500</a:t>
            </a:r>
            <a:r>
              <a:rPr lang="zh-CN" altLang="en-US" sz="2100" b="1">
                <a:solidFill>
                  <a:srgbClr val="C00000"/>
                </a:solidFill>
                <a:latin typeface="楷体_GB2312" panose="02010609030101010101" charset="-122"/>
                <a:ea typeface="楷体_GB2312" panose="02010609030101010101" charset="-122"/>
              </a:rPr>
              <a:t>年</a:t>
            </a:r>
            <a:r>
              <a:rPr lang="zh-CN" altLang="en-US" sz="2100" b="1">
                <a:latin typeface="楷体_GB2312" panose="02010609030101010101" charset="-122"/>
                <a:ea typeface="楷体_GB2312" panose="02010609030101010101" charset="-122"/>
              </a:rPr>
              <a:t>开始，在尼罗河下游陆续出现了若干个小国家。</a:t>
            </a:r>
            <a:endParaRPr lang="zh-CN" altLang="en-US" sz="2100" b="1">
              <a:latin typeface="楷体_GB2312" panose="02010609030101010101" charset="-122"/>
              <a:ea typeface="楷体_GB2312" panose="02010609030101010101" charset="-122"/>
            </a:endParaRPr>
          </a:p>
        </p:txBody>
      </p:sp>
      <p:pic>
        <p:nvPicPr>
          <p:cNvPr id="16393" name="Picture 7"/>
          <p:cNvPicPr>
            <a:picLocks noChangeAspect="1"/>
          </p:cNvPicPr>
          <p:nvPr>
            <p:custDataLst>
              <p:tags r:id="rId14"/>
            </p:custDataLst>
          </p:nvPr>
        </p:nvPicPr>
        <p:blipFill>
          <a:blip r:embed="rId13"/>
          <a:srcRect r="514"/>
          <a:stretch>
            <a:fillRect/>
          </a:stretch>
        </p:blipFill>
        <p:spPr>
          <a:xfrm>
            <a:off x="6886575" y="836930"/>
            <a:ext cx="2175510" cy="2131060"/>
          </a:xfrm>
          <a:prstGeom prst="rect">
            <a:avLst/>
          </a:prstGeom>
          <a:noFill/>
          <a:ln w="9525">
            <a:noFill/>
          </a:ln>
        </p:spPr>
      </p:pic>
      <p:sp>
        <p:nvSpPr>
          <p:cNvPr id="16394" name="矩形 27"/>
          <p:cNvSpPr/>
          <p:nvPr>
            <p:custDataLst>
              <p:tags r:id="rId15"/>
            </p:custDataLst>
          </p:nvPr>
        </p:nvSpPr>
        <p:spPr>
          <a:xfrm>
            <a:off x="274320" y="1946672"/>
            <a:ext cx="774700" cy="374650"/>
          </a:xfrm>
          <a:prstGeom prst="rect">
            <a:avLst/>
          </a:prstGeom>
          <a:noFill/>
          <a:ln w="9525">
            <a:noFill/>
          </a:ln>
        </p:spPr>
        <p:txBody>
          <a:bodyPr wrap="none" lIns="52333" tIns="26166" rIns="52333" bIns="26166" anchor="t">
            <a:spAutoFit/>
          </a:bodyPr>
          <a:lstStyle/>
          <a:p>
            <a:pPr defTabSz="815975"/>
            <a:r>
              <a:rPr lang="zh-CN" altLang="en-US" sz="2100" b="1">
                <a:solidFill>
                  <a:srgbClr val="0000FF"/>
                </a:solidFill>
                <a:latin typeface="华文新魏" pitchFamily="2" charset="-122"/>
                <a:ea typeface="华文新魏" pitchFamily="2" charset="-122"/>
              </a:rPr>
              <a:t>统一</a:t>
            </a:r>
            <a:r>
              <a:rPr lang="en-US" altLang="zh-CN" sz="2100" b="1">
                <a:solidFill>
                  <a:srgbClr val="0000FF"/>
                </a:solidFill>
                <a:latin typeface="华文新魏" pitchFamily="2" charset="-122"/>
                <a:ea typeface="华文新魏" pitchFamily="2" charset="-122"/>
              </a:rPr>
              <a:t>:</a:t>
            </a:r>
            <a:endParaRPr lang="en-US" altLang="zh-CN" sz="2100" b="1">
              <a:solidFill>
                <a:srgbClr val="0000FF"/>
              </a:solidFill>
              <a:latin typeface="华文新魏" pitchFamily="2" charset="-122"/>
              <a:ea typeface="华文新魏" pitchFamily="2" charset="-122"/>
            </a:endParaRPr>
          </a:p>
        </p:txBody>
      </p:sp>
      <p:sp>
        <p:nvSpPr>
          <p:cNvPr id="23" name="矩形 22"/>
          <p:cNvSpPr/>
          <p:nvPr>
            <p:custDataLst>
              <p:tags r:id="rId16"/>
            </p:custDataLst>
          </p:nvPr>
        </p:nvSpPr>
        <p:spPr>
          <a:xfrm>
            <a:off x="1048703" y="1946672"/>
            <a:ext cx="5634038" cy="1021080"/>
          </a:xfrm>
          <a:prstGeom prst="rect">
            <a:avLst/>
          </a:prstGeom>
          <a:noFill/>
          <a:ln w="9525">
            <a:noFill/>
          </a:ln>
        </p:spPr>
        <p:txBody>
          <a:bodyPr wrap="square" lIns="52333" tIns="26166" rIns="52333" bIns="26166" anchor="t">
            <a:spAutoFit/>
          </a:bodyPr>
          <a:lstStyle/>
          <a:p>
            <a:pPr defTabSz="815975"/>
            <a:r>
              <a:rPr lang="zh-CN" altLang="en-US" sz="2100" b="1">
                <a:solidFill>
                  <a:srgbClr val="FF3300"/>
                </a:solidFill>
                <a:latin typeface="楷体_GB2312" panose="02010609030101010101" charset="-122"/>
                <a:ea typeface="楷体_GB2312" panose="02010609030101010101" charset="-122"/>
              </a:rPr>
              <a:t>公元前</a:t>
            </a:r>
            <a:r>
              <a:rPr lang="en-US" altLang="zh-CN" sz="2100" b="1">
                <a:solidFill>
                  <a:srgbClr val="FF3300"/>
                </a:solidFill>
                <a:latin typeface="楷体_GB2312" panose="02010609030101010101" charset="-122"/>
                <a:ea typeface="楷体_GB2312" panose="02010609030101010101" charset="-122"/>
              </a:rPr>
              <a:t>3100</a:t>
            </a:r>
            <a:r>
              <a:rPr lang="zh-CN" altLang="en-US" sz="2100" b="1">
                <a:solidFill>
                  <a:srgbClr val="FF3300"/>
                </a:solidFill>
                <a:latin typeface="楷体_GB2312" panose="02010609030101010101" charset="-122"/>
                <a:ea typeface="楷体_GB2312" panose="02010609030101010101" charset="-122"/>
              </a:rPr>
              <a:t>年</a:t>
            </a:r>
            <a:r>
              <a:rPr lang="zh-CN" altLang="en-US" sz="2100" b="1">
                <a:latin typeface="楷体_GB2312" panose="02010609030101010101" charset="-122"/>
                <a:ea typeface="楷体_GB2312" panose="02010609030101010101" charset="-122"/>
              </a:rPr>
              <a:t>左右，古埃及</a:t>
            </a:r>
            <a:r>
              <a:rPr lang="zh-CN" altLang="en-US" sz="2100" b="1">
                <a:solidFill>
                  <a:srgbClr val="FF3300"/>
                </a:solidFill>
                <a:latin typeface="楷体_GB2312" panose="02010609030101010101" charset="-122"/>
                <a:ea typeface="楷体_GB2312" panose="02010609030101010101" charset="-122"/>
              </a:rPr>
              <a:t>初步</a:t>
            </a:r>
            <a:r>
              <a:rPr lang="zh-CN" altLang="en-US" sz="2100" b="1">
                <a:latin typeface="楷体_GB2312" panose="02010609030101010101" charset="-122"/>
                <a:ea typeface="楷体_GB2312" panose="02010609030101010101" charset="-122"/>
              </a:rPr>
              <a:t>实现了</a:t>
            </a:r>
            <a:r>
              <a:rPr lang="zh-CN" altLang="en-US" sz="2100" b="1">
                <a:solidFill>
                  <a:srgbClr val="FF3300"/>
                </a:solidFill>
                <a:latin typeface="楷体_GB2312" panose="02010609030101010101" charset="-122"/>
                <a:ea typeface="楷体_GB2312" panose="02010609030101010101" charset="-122"/>
              </a:rPr>
              <a:t>统一</a:t>
            </a:r>
            <a:r>
              <a:rPr lang="zh-CN" altLang="en-US" sz="2100" b="1">
                <a:latin typeface="楷体_GB2312" panose="02010609030101010101" charset="-122"/>
                <a:ea typeface="楷体_GB2312" panose="02010609030101010101" charset="-122"/>
              </a:rPr>
              <a:t>，之后经历了古王国时代、中王国时代和新王国时代三个时代。</a:t>
            </a:r>
            <a:endParaRPr lang="en-US" altLang="zh-CN" sz="2100" b="1">
              <a:latin typeface="楷体_GB2312" panose="02010609030101010101" charset="-122"/>
              <a:ea typeface="楷体_GB2312" panose="02010609030101010101" charset="-122"/>
            </a:endParaRPr>
          </a:p>
        </p:txBody>
      </p:sp>
      <p:sp>
        <p:nvSpPr>
          <p:cNvPr id="16396" name="矩形 22"/>
          <p:cNvSpPr/>
          <p:nvPr>
            <p:custDataLst>
              <p:tags r:id="rId17"/>
            </p:custDataLst>
          </p:nvPr>
        </p:nvSpPr>
        <p:spPr>
          <a:xfrm>
            <a:off x="274320" y="2968149"/>
            <a:ext cx="697230" cy="374650"/>
          </a:xfrm>
          <a:prstGeom prst="rect">
            <a:avLst/>
          </a:prstGeom>
          <a:noFill/>
          <a:ln w="9525">
            <a:noFill/>
          </a:ln>
        </p:spPr>
        <p:txBody>
          <a:bodyPr wrap="none" lIns="52333" tIns="26166" rIns="52333" bIns="26166" anchor="t">
            <a:spAutoFit/>
          </a:bodyPr>
          <a:lstStyle/>
          <a:p>
            <a:pPr defTabSz="815975"/>
            <a:r>
              <a:rPr lang="zh-CN" altLang="en-US" sz="2100" b="1">
                <a:solidFill>
                  <a:srgbClr val="0000FF"/>
                </a:solidFill>
                <a:latin typeface="华文新魏" pitchFamily="2" charset="-122"/>
                <a:ea typeface="华文新魏" pitchFamily="2" charset="-122"/>
              </a:rPr>
              <a:t>强盛</a:t>
            </a:r>
            <a:r>
              <a:rPr lang="en-US" altLang="zh-CN" sz="1350" b="1">
                <a:solidFill>
                  <a:srgbClr val="0000FF"/>
                </a:solidFill>
                <a:latin typeface="Arial" panose="020b0604020202020204" pitchFamily="34" charset="0"/>
                <a:ea typeface="宋体" panose="02010600030101010101" pitchFamily="2" charset="-122"/>
              </a:rPr>
              <a:t>:</a:t>
            </a:r>
            <a:endParaRPr lang="en-US" altLang="zh-CN" sz="1350" b="1">
              <a:solidFill>
                <a:srgbClr val="0000FF"/>
              </a:solidFill>
              <a:latin typeface="Arial" panose="020b0604020202020204" pitchFamily="34" charset="0"/>
              <a:ea typeface="宋体" panose="02010600030101010101" pitchFamily="2" charset="-122"/>
            </a:endParaRPr>
          </a:p>
        </p:txBody>
      </p:sp>
      <p:sp>
        <p:nvSpPr>
          <p:cNvPr id="31766" name="矩形 31"/>
          <p:cNvSpPr/>
          <p:nvPr>
            <p:custDataLst>
              <p:tags r:id="rId18"/>
            </p:custDataLst>
          </p:nvPr>
        </p:nvSpPr>
        <p:spPr>
          <a:xfrm>
            <a:off x="1049020" y="2936875"/>
            <a:ext cx="7885430" cy="697865"/>
          </a:xfrm>
          <a:prstGeom prst="rect">
            <a:avLst/>
          </a:prstGeom>
          <a:noFill/>
          <a:ln w="9525">
            <a:noFill/>
          </a:ln>
        </p:spPr>
        <p:txBody>
          <a:bodyPr wrap="square" lIns="52333" tIns="26166" rIns="52333" bIns="26166" anchor="t">
            <a:spAutoFit/>
          </a:bodyPr>
          <a:lstStyle/>
          <a:p>
            <a:pPr defTabSz="815975"/>
            <a:r>
              <a:rPr lang="zh-CN" altLang="en-US" sz="2100" b="1">
                <a:latin typeface="楷体_GB2312" panose="02010609030101010101" charset="-122"/>
                <a:ea typeface="楷体_GB2312" panose="02010609030101010101" charset="-122"/>
              </a:rPr>
              <a:t> 在新王国时代法老</a:t>
            </a:r>
            <a:r>
              <a:rPr lang="zh-CN" altLang="en-US" sz="2100" b="1">
                <a:solidFill>
                  <a:srgbClr val="FF3300"/>
                </a:solidFill>
                <a:latin typeface="楷体_GB2312" panose="02010609030101010101" charset="-122"/>
                <a:ea typeface="楷体_GB2312" panose="02010609030101010101" charset="-122"/>
              </a:rPr>
              <a:t>图特摩斯三世</a:t>
            </a:r>
            <a:r>
              <a:rPr lang="zh-CN" altLang="en-US" sz="2100" b="1">
                <a:latin typeface="楷体_GB2312" panose="02010609030101010101" charset="-122"/>
                <a:ea typeface="楷体_GB2312" panose="02010609030101010101" charset="-122"/>
              </a:rPr>
              <a:t>统治时期，埃及成为</a:t>
            </a:r>
            <a:r>
              <a:rPr lang="zh-CN" altLang="en-US" sz="2100" b="1">
                <a:solidFill>
                  <a:srgbClr val="FF3300"/>
                </a:solidFill>
                <a:latin typeface="楷体_GB2312" panose="02010609030101010101" charset="-122"/>
                <a:ea typeface="楷体_GB2312" panose="02010609030101010101" charset="-122"/>
              </a:rPr>
              <a:t>强大的军事帝国，</a:t>
            </a:r>
            <a:endParaRPr lang="en-US" altLang="zh-CN" sz="2100" b="1">
              <a:solidFill>
                <a:srgbClr val="FF3300"/>
              </a:solidFill>
              <a:latin typeface="楷体_GB2312" panose="02010609030101010101" charset="-122"/>
              <a:ea typeface="楷体_GB2312" panose="02010609030101010101" charset="-122"/>
            </a:endParaRPr>
          </a:p>
        </p:txBody>
      </p:sp>
      <p:sp>
        <p:nvSpPr>
          <p:cNvPr id="16398" name="矩形 27"/>
          <p:cNvSpPr/>
          <p:nvPr>
            <p:custDataLst>
              <p:tags r:id="rId19"/>
            </p:custDataLst>
          </p:nvPr>
        </p:nvSpPr>
        <p:spPr>
          <a:xfrm>
            <a:off x="274320" y="3634978"/>
            <a:ext cx="774700" cy="374650"/>
          </a:xfrm>
          <a:prstGeom prst="rect">
            <a:avLst/>
          </a:prstGeom>
          <a:noFill/>
          <a:ln w="9525">
            <a:noFill/>
          </a:ln>
        </p:spPr>
        <p:txBody>
          <a:bodyPr wrap="none" lIns="52333" tIns="26166" rIns="52333" bIns="26166" anchor="t">
            <a:spAutoFit/>
          </a:bodyPr>
          <a:lstStyle/>
          <a:p>
            <a:pPr defTabSz="815975"/>
            <a:r>
              <a:rPr lang="zh-CN" altLang="en-US" sz="2100" b="1">
                <a:solidFill>
                  <a:srgbClr val="0000FF"/>
                </a:solidFill>
                <a:latin typeface="华文新魏" pitchFamily="2" charset="-122"/>
                <a:ea typeface="华文新魏" pitchFamily="2" charset="-122"/>
              </a:rPr>
              <a:t>衰亡</a:t>
            </a:r>
            <a:r>
              <a:rPr lang="en-US" altLang="zh-CN" sz="2100" b="1">
                <a:solidFill>
                  <a:srgbClr val="0000FF"/>
                </a:solidFill>
                <a:latin typeface="华文新魏" pitchFamily="2" charset="-122"/>
                <a:ea typeface="华文新魏" pitchFamily="2" charset="-122"/>
              </a:rPr>
              <a:t>:</a:t>
            </a:r>
            <a:endParaRPr lang="en-US" altLang="zh-CN" sz="2100" b="1">
              <a:solidFill>
                <a:srgbClr val="0000FF"/>
              </a:solidFill>
              <a:latin typeface="华文新魏" pitchFamily="2" charset="-122"/>
              <a:ea typeface="华文新魏" pitchFamily="2" charset="-122"/>
            </a:endParaRPr>
          </a:p>
        </p:txBody>
      </p:sp>
      <p:sp>
        <p:nvSpPr>
          <p:cNvPr id="2" name="TextBox 22"/>
          <p:cNvSpPr txBox="1"/>
          <p:nvPr>
            <p:custDataLst>
              <p:tags r:id="rId20"/>
            </p:custDataLst>
          </p:nvPr>
        </p:nvSpPr>
        <p:spPr>
          <a:xfrm>
            <a:off x="1143635" y="3717290"/>
            <a:ext cx="7671435" cy="374650"/>
          </a:xfrm>
          <a:prstGeom prst="rect">
            <a:avLst/>
          </a:prstGeom>
          <a:noFill/>
          <a:ln w="9525">
            <a:noFill/>
          </a:ln>
        </p:spPr>
        <p:txBody>
          <a:bodyPr wrap="square" lIns="52333" tIns="26166" rIns="52333" bIns="26166" anchor="t">
            <a:spAutoFit/>
          </a:bodyPr>
          <a:lstStyle/>
          <a:p>
            <a:pPr defTabSz="815975"/>
            <a:r>
              <a:rPr lang="zh-CN" altLang="en-US" sz="2100" b="1">
                <a:latin typeface="楷体_GB2312" panose="02010609030101010101" charset="-122"/>
                <a:ea typeface="楷体_GB2312" panose="02010609030101010101" charset="-122"/>
              </a:rPr>
              <a:t>公元前</a:t>
            </a:r>
            <a:r>
              <a:rPr lang="en-US" altLang="zh-CN" sz="2100" b="1">
                <a:latin typeface="楷体_GB2312" panose="02010609030101010101" charset="-122"/>
                <a:ea typeface="楷体_GB2312" panose="02010609030101010101" charset="-122"/>
              </a:rPr>
              <a:t>525</a:t>
            </a:r>
            <a:r>
              <a:rPr lang="zh-CN" altLang="en-US" sz="2100" b="1">
                <a:latin typeface="楷体_GB2312" panose="02010609030101010101" charset="-122"/>
                <a:ea typeface="楷体_GB2312" panose="02010609030101010101" charset="-122"/>
              </a:rPr>
              <a:t>年，波斯帝国吞并古埃及；</a:t>
            </a:r>
            <a:r>
              <a:rPr lang="zh-CN" altLang="en-US" sz="2100" b="1">
                <a:solidFill>
                  <a:srgbClr val="FF3300"/>
                </a:solidFill>
                <a:latin typeface="楷体_GB2312" panose="02010609030101010101" charset="-122"/>
                <a:ea typeface="楷体_GB2312" panose="02010609030101010101" charset="-122"/>
              </a:rPr>
              <a:t>古埃及文明没有延续下去。</a:t>
            </a:r>
            <a:endParaRPr lang="zh-CN" altLang="en-US" sz="2100" b="1">
              <a:solidFill>
                <a:srgbClr val="FF3300"/>
              </a:solidFill>
              <a:latin typeface="楷体_GB2312" panose="02010609030101010101" charset="-122"/>
              <a:ea typeface="楷体_GB2312" panose="02010609030101010101" charset="-122"/>
            </a:endParaRPr>
          </a:p>
        </p:txBody>
      </p:sp>
      <p:sp>
        <p:nvSpPr>
          <p:cNvPr id="16400" name="文本框 2"/>
          <p:cNvSpPr txBox="1"/>
          <p:nvPr>
            <p:custDataLst>
              <p:tags r:id="rId21"/>
            </p:custDataLst>
          </p:nvPr>
        </p:nvSpPr>
        <p:spPr>
          <a:xfrm>
            <a:off x="117158" y="171609"/>
            <a:ext cx="5532755" cy="521970"/>
          </a:xfrm>
          <a:prstGeom prst="rect">
            <a:avLst/>
          </a:prstGeom>
          <a:noFill/>
          <a:ln w="9525">
            <a:noFill/>
          </a:ln>
        </p:spPr>
        <p:txBody>
          <a:bodyPr wrap="none" anchor="t">
            <a:spAutoFit/>
          </a:bodyPr>
          <a:lstStyle/>
          <a:p>
            <a:r>
              <a:rPr lang="en-US" altLang="zh-CN" sz="2800" b="1">
                <a:solidFill>
                  <a:srgbClr val="0000FF"/>
                </a:solidFill>
                <a:latin typeface="Calibri" panose="020f0502020204030204" pitchFamily="34" charset="0"/>
                <a:ea typeface="宋体" panose="02010600030101010101" pitchFamily="2" charset="-122"/>
                <a:sym typeface="宋体" panose="02010600030101010101" pitchFamily="2" charset="-122"/>
              </a:rPr>
              <a:t>3</a:t>
            </a:r>
            <a:r>
              <a:rPr lang="zh-CN" altLang="en-US" sz="2800" b="1">
                <a:solidFill>
                  <a:srgbClr val="0000FF"/>
                </a:solidFill>
                <a:latin typeface="Calibri" panose="020f0502020204030204" pitchFamily="34" charset="0"/>
                <a:ea typeface="宋体" panose="02010600030101010101" pitchFamily="2" charset="-122"/>
                <a:sym typeface="宋体" panose="02010600030101010101" pitchFamily="2" charset="-122"/>
              </a:rPr>
              <a:t>、你能说说古埃及文明发展历程</a:t>
            </a:r>
            <a:r>
              <a:rPr lang="en-US" altLang="zh-CN" sz="2800" b="1">
                <a:solidFill>
                  <a:srgbClr val="0000FF"/>
                </a:solidFill>
                <a:latin typeface="Calibri" panose="020f0502020204030204" pitchFamily="34" charset="0"/>
                <a:ea typeface="宋体" panose="02010600030101010101" pitchFamily="2" charset="-122"/>
                <a:sym typeface="宋体" panose="02010600030101010101" pitchFamily="2" charset="-122"/>
              </a:rPr>
              <a:t>?</a:t>
            </a:r>
            <a:endParaRPr lang="en-US" altLang="zh-CN" sz="2800" b="1">
              <a:solidFill>
                <a:srgbClr val="0000FF"/>
              </a:solidFill>
              <a:latin typeface="Calibri" panose="020f0502020204030204" pitchFamily="34" charset="0"/>
              <a:ea typeface="宋体" panose="02010600030101010101" pitchFamily="2" charset="-122"/>
              <a:sym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56"/>
                                        </p:tgtEl>
                                        <p:attrNameLst>
                                          <p:attrName>style.visibility</p:attrName>
                                        </p:attrNameLst>
                                      </p:cBhvr>
                                      <p:to>
                                        <p:strVal val="visible"/>
                                      </p:to>
                                    </p:set>
                                    <p:anim calcmode="lin" valueType="num">
                                      <p:cBhvr>
                                        <p:cTn id="7" dur="500" fill="hold"/>
                                        <p:tgtEl>
                                          <p:spTgt spid="31756"/>
                                        </p:tgtEl>
                                        <p:attrNameLst>
                                          <p:attrName>ppt_x</p:attrName>
                                        </p:attrNameLst>
                                      </p:cBhvr>
                                      <p:tavLst>
                                        <p:tav tm="0">
                                          <p:val>
                                            <p:strVal val="#ppt_x"/>
                                          </p:val>
                                        </p:tav>
                                        <p:tav tm="100000">
                                          <p:val>
                                            <p:strVal val="#ppt_x"/>
                                          </p:val>
                                        </p:tav>
                                      </p:tavLst>
                                    </p:anim>
                                    <p:anim calcmode="lin" valueType="num">
                                      <p:cBhvr>
                                        <p:cTn id="8" dur="500" fill="hold"/>
                                        <p:tgtEl>
                                          <p:spTgt spid="3175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1766"/>
                                        </p:tgtEl>
                                        <p:attrNameLst>
                                          <p:attrName>style.visibility</p:attrName>
                                        </p:attrNameLst>
                                      </p:cBhvr>
                                      <p:to>
                                        <p:strVal val="visible"/>
                                      </p:to>
                                    </p:set>
                                    <p:animEffect transition="in" filter="dissolve">
                                      <p:cBhvr>
                                        <p:cTn id="18" dur="500"/>
                                        <p:tgtEl>
                                          <p:spTgt spid="31766"/>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6" grpId="0"/>
      <p:bldP spid="23" grpId="0"/>
      <p:bldP spid="31766" grpId="0"/>
      <p:bldP spid="2"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2" name="平行四边形 11"/>
          <p:cNvSpPr/>
          <p:nvPr>
            <p:custDataLst>
              <p:tags r:id="rId4"/>
            </p:custDataLst>
          </p:nvPr>
        </p:nvSpPr>
        <p:spPr>
          <a:xfrm>
            <a:off x="3115944" y="1353820"/>
            <a:ext cx="2912110" cy="763905"/>
          </a:xfrm>
          <a:prstGeom prst="parallelogram">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rPr>
              <a:t>小组合作</a:t>
            </a:r>
            <a:endParaRPr kumimoji="0" lang="zh-CN" altLang="en-US" sz="3600" b="1"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endParaRPr>
          </a:p>
        </p:txBody>
      </p:sp>
      <p:sp>
        <p:nvSpPr>
          <p:cNvPr id="35842" name="矩形 6"/>
          <p:cNvSpPr/>
          <p:nvPr>
            <p:custDataLst>
              <p:tags r:id="rId5"/>
            </p:custDataLst>
          </p:nvPr>
        </p:nvSpPr>
        <p:spPr>
          <a:xfrm>
            <a:off x="271463" y="2559050"/>
            <a:ext cx="8624887" cy="1382713"/>
          </a:xfrm>
          <a:prstGeom prst="rect">
            <a:avLst/>
          </a:prstGeom>
          <a:noFill/>
          <a:ln w="9525">
            <a:noFill/>
          </a:ln>
        </p:spPr>
        <p:txBody>
          <a:bodyPr anchor="t">
            <a:spAutoFit/>
          </a:bodyPr>
          <a:lstStyle/>
          <a:p>
            <a:r>
              <a:rPr lang="en-US" altLang="zh-CN" sz="2800" b="1">
                <a:latin typeface="微软雅黑" panose="020b0503020204020204" pitchFamily="34" charset="-122"/>
                <a:ea typeface="微软雅黑" panose="020b0503020204020204" pitchFamily="34" charset="-122"/>
                <a:sym typeface="+mn-lt"/>
              </a:rPr>
              <a:t>    </a:t>
            </a:r>
            <a:r>
              <a:rPr lang="zh-CN" altLang="en-US" sz="2800" b="1">
                <a:latin typeface="微软雅黑" panose="020b0503020204020204" pitchFamily="34" charset="-122"/>
                <a:ea typeface="微软雅黑" panose="020b0503020204020204" pitchFamily="34" charset="-122"/>
                <a:sym typeface="+mn-lt"/>
              </a:rPr>
              <a:t>角色模拟：假如班级近期将要举办“探秘古埃及文明”的特展。如果你是其中的策划人员之一，你会建议展览古埃及的哪一代表性文明成就，说说你的理由。</a:t>
            </a:r>
            <a:endParaRPr lang="zh-CN" altLang="en-US" sz="2800" b="1">
              <a:latin typeface="微软雅黑" panose="020b0503020204020204" pitchFamily="34" charset="-122"/>
              <a:ea typeface="微软雅黑" panose="020b0503020204020204" pitchFamily="34" charset="-122"/>
              <a:sym typeface="+mn-lt"/>
            </a:endParaRPr>
          </a:p>
        </p:txBody>
      </p:sp>
      <p:sp>
        <p:nvSpPr>
          <p:cNvPr id="5" name="文本框 4"/>
          <p:cNvSpPr txBox="1"/>
          <p:nvPr>
            <p:custDataLst>
              <p:tags r:id="rId6"/>
            </p:custDataLst>
          </p:nvPr>
        </p:nvSpPr>
        <p:spPr>
          <a:xfrm>
            <a:off x="271777" y="191769"/>
            <a:ext cx="3497581" cy="460375"/>
          </a:xfrm>
          <a:prstGeom prst="rect">
            <a:avLst/>
          </a:prstGeom>
          <a:noFill/>
        </p:spPr>
        <p:txBody>
          <a:bodyPr>
            <a:spAutoFit/>
          </a:bodyPr>
          <a:lstStyle>
            <a:defPPr>
              <a:defRPr lang="zh-CN"/>
            </a:defPPr>
            <a:lvl1pPr>
              <a:defRPr sz="3600">
                <a:solidFill>
                  <a:srgbClr val="00AF90"/>
                </a:solidFill>
                <a:effectLst>
                  <a:innerShdw blurRad="38100">
                    <a:prstClr val="black">
                      <a:alpha val="48000"/>
                    </a:prstClr>
                  </a:innerShdw>
                </a:effectLst>
                <a:latin typeface="微软雅黑 Light" panose="020b0502040204020203" pitchFamily="34" charset="-122"/>
                <a:ea typeface="微软雅黑 Light" panose="020b0502040204020203" pitchFamily="34" charset="-122"/>
              </a:defRPr>
            </a:lvl1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chemeClr val="accent1"/>
                </a:solidFill>
                <a:effectLst>
                  <a:innerShdw blurRad="38100">
                    <a:prstClr val="black">
                      <a:alpha val="48000"/>
                    </a:prstClr>
                  </a:innerShdw>
                </a:effectLst>
                <a:uLnTx/>
                <a:uFillTx/>
                <a:latin typeface="宋体" panose="02010600030101010101" pitchFamily="2" charset="-122"/>
                <a:ea typeface="宋体" panose="02010600030101010101" pitchFamily="2" charset="-122"/>
                <a:cs typeface="+mn-cs"/>
              </a:rPr>
              <a:t>（三）古埃及文明成就</a:t>
            </a:r>
            <a:endParaRPr kumimoji="0" lang="zh-CN" altLang="en-US" sz="2400" b="1" i="0" u="none" strike="noStrike" kern="1200" cap="none" spc="0" normalizeH="0" baseline="0" noProof="0">
              <a:ln>
                <a:noFill/>
              </a:ln>
              <a:solidFill>
                <a:schemeClr val="accent1"/>
              </a:solidFill>
              <a:effectLst>
                <a:innerShdw blurRad="38100">
                  <a:prstClr val="black">
                    <a:alpha val="48000"/>
                  </a:prstClr>
                </a:innerShdw>
              </a:effectLst>
              <a:uLnTx/>
              <a:uFillTx/>
              <a:latin typeface="宋体" panose="02010600030101010101" pitchFamily="2" charset="-122"/>
              <a:ea typeface="宋体" panose="02010600030101010101" pitchFamily="2" charset="-122"/>
              <a:cs typeface="+mn-cs"/>
            </a:endParaRP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graphicFrame>
        <p:nvGraphicFramePr>
          <p:cNvPr id="15364" name="表格 15363"/>
          <p:cNvGraphicFramePr>
            <a:graphicFrameLocks noGrp="1"/>
          </p:cNvGraphicFramePr>
          <p:nvPr>
            <p:custDataLst>
              <p:tags r:id="rId4"/>
            </p:custDataLst>
          </p:nvPr>
        </p:nvGraphicFramePr>
        <p:xfrm>
          <a:off x="1257300" y="1778080"/>
          <a:ext cx="6572250" cy="2999105"/>
        </p:xfrm>
        <a:graphic>
          <a:graphicData uri="http://schemas.openxmlformats.org/drawingml/2006/table">
            <a:tbl>
              <a:tblPr/>
              <a:tblGrid>
                <a:gridCol w="1200150"/>
                <a:gridCol w="5372100"/>
              </a:tblGrid>
              <a:tr h="875665">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endParaRPr lang="zh-CN" altLang="en-US" sz="1575" b="1"/>
                    </a:p>
                  </a:txBody>
                  <a:tcPr marL="67500" marR="67500" marT="26349" marB="26349" anchor="ctr" anchorCtr="1">
                    <a:lnL w="12700" cap="flat" cmpd="sng">
                      <a:solidFill>
                        <a:srgbClr val="000000"/>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endParaRPr lang="zh-CN" altLang="en-US" sz="1575" b="1"/>
                    </a:p>
                  </a:txBody>
                  <a:tcPr marL="67500" marR="67500" marT="26349" marB="26349" anchor="ctr" anchorCtr="1">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06755">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575" b="1"/>
                    </a:p>
                  </a:txBody>
                  <a:tcPr marL="67500" marR="67500" marT="26349" marB="26349"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575" b="1"/>
                    </a:p>
                    <a:p>
                      <a:pPr marL="0" lvl="0" indent="0">
                        <a:buNone/>
                      </a:pPr>
                      <a:endParaRPr lang="zh-CN" altLang="en-US" sz="1575" b="1"/>
                    </a:p>
                  </a:txBody>
                  <a:tcPr marL="67500" marR="67500" marT="26349" marB="26349"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10565">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575" b="1"/>
                    </a:p>
                  </a:txBody>
                  <a:tcPr marL="67500" marR="67500" marT="26349" marB="26349"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575" b="1"/>
                    </a:p>
                    <a:p>
                      <a:pPr marL="0" lvl="0" indent="0">
                        <a:buNone/>
                      </a:pPr>
                      <a:endParaRPr lang="zh-CN" altLang="en-US" sz="1575" b="1"/>
                    </a:p>
                  </a:txBody>
                  <a:tcPr marL="67500" marR="67500" marT="26349" marB="26349"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06120">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575" b="1"/>
                    </a:p>
                  </a:txBody>
                  <a:tcPr marL="67500" marR="67500" marT="26349" marB="26349"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575" b="1"/>
                    </a:p>
                    <a:p>
                      <a:pPr marL="0" lvl="0" indent="0">
                        <a:buNone/>
                      </a:pPr>
                      <a:endParaRPr lang="zh-CN" altLang="en-US" sz="1575" b="1"/>
                    </a:p>
                  </a:txBody>
                  <a:tcPr marL="67500" marR="67500" marT="26349" marB="26349"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5382" name="矩形 15381"/>
          <p:cNvSpPr/>
          <p:nvPr>
            <p:custDataLst>
              <p:tags r:id="rId5"/>
            </p:custDataLst>
          </p:nvPr>
        </p:nvSpPr>
        <p:spPr>
          <a:xfrm>
            <a:off x="1543050" y="2012156"/>
            <a:ext cx="718820" cy="414020"/>
          </a:xfrm>
          <a:prstGeom prst="rect">
            <a:avLst/>
          </a:prstGeom>
          <a:noFill/>
          <a:ln w="9525">
            <a:noFill/>
          </a:ln>
        </p:spPr>
        <p:txBody>
          <a:bodyPr wrap="none" anchor="t">
            <a:spAutoFit/>
          </a:bodyPr>
          <a:lstStyle/>
          <a:p>
            <a:r>
              <a:rPr lang="zh-CN" altLang="en-US" sz="2100" b="1">
                <a:latin typeface="Arial" panose="020b0604020202020204" pitchFamily="34" charset="0"/>
                <a:ea typeface="宋体" panose="02010600030101010101" pitchFamily="2" charset="-122"/>
              </a:rPr>
              <a:t>建筑</a:t>
            </a:r>
            <a:endParaRPr lang="zh-CN" altLang="en-US" sz="2100" b="1">
              <a:latin typeface="Arial" panose="020b0604020202020204" pitchFamily="34" charset="0"/>
              <a:ea typeface="宋体" panose="02010600030101010101" pitchFamily="2" charset="-122"/>
            </a:endParaRPr>
          </a:p>
        </p:txBody>
      </p:sp>
      <p:sp>
        <p:nvSpPr>
          <p:cNvPr id="15383" name="矩形 15382"/>
          <p:cNvSpPr/>
          <p:nvPr>
            <p:custDataLst>
              <p:tags r:id="rId6"/>
            </p:custDataLst>
          </p:nvPr>
        </p:nvSpPr>
        <p:spPr>
          <a:xfrm>
            <a:off x="1543050" y="2700338"/>
            <a:ext cx="718820" cy="414020"/>
          </a:xfrm>
          <a:prstGeom prst="rect">
            <a:avLst/>
          </a:prstGeom>
          <a:noFill/>
          <a:ln w="9525">
            <a:noFill/>
          </a:ln>
        </p:spPr>
        <p:txBody>
          <a:bodyPr wrap="none" anchor="t">
            <a:spAutoFit/>
          </a:bodyPr>
          <a:lstStyle/>
          <a:p>
            <a:r>
              <a:rPr lang="zh-CN" altLang="en-US" sz="2100" b="1">
                <a:latin typeface="Arial" panose="020b0604020202020204" pitchFamily="34" charset="0"/>
                <a:ea typeface="宋体" panose="02010600030101010101" pitchFamily="2" charset="-122"/>
              </a:rPr>
              <a:t>文字</a:t>
            </a:r>
            <a:endParaRPr lang="zh-CN" altLang="en-US" sz="2100" b="1">
              <a:latin typeface="Arial" panose="020b0604020202020204" pitchFamily="34" charset="0"/>
              <a:ea typeface="宋体" panose="02010600030101010101" pitchFamily="2" charset="-122"/>
            </a:endParaRPr>
          </a:p>
        </p:txBody>
      </p:sp>
      <p:sp>
        <p:nvSpPr>
          <p:cNvPr id="15384" name="矩形 15383"/>
          <p:cNvSpPr/>
          <p:nvPr>
            <p:custDataLst>
              <p:tags r:id="rId7"/>
            </p:custDataLst>
          </p:nvPr>
        </p:nvSpPr>
        <p:spPr>
          <a:xfrm>
            <a:off x="1543050" y="3473768"/>
            <a:ext cx="718820" cy="414020"/>
          </a:xfrm>
          <a:prstGeom prst="rect">
            <a:avLst/>
          </a:prstGeom>
          <a:noFill/>
          <a:ln w="9525">
            <a:noFill/>
          </a:ln>
        </p:spPr>
        <p:txBody>
          <a:bodyPr wrap="none" anchor="t">
            <a:spAutoFit/>
          </a:bodyPr>
          <a:lstStyle/>
          <a:p>
            <a:r>
              <a:rPr lang="zh-CN" altLang="en-US" sz="2100" b="1">
                <a:latin typeface="Arial" panose="020b0604020202020204" pitchFamily="34" charset="0"/>
                <a:ea typeface="宋体" panose="02010600030101010101" pitchFamily="2" charset="-122"/>
              </a:rPr>
              <a:t>历法</a:t>
            </a:r>
            <a:endParaRPr lang="zh-CN" altLang="en-US" sz="2100" b="1">
              <a:latin typeface="Arial" panose="020b0604020202020204" pitchFamily="34" charset="0"/>
              <a:ea typeface="宋体" panose="02010600030101010101" pitchFamily="2" charset="-122"/>
            </a:endParaRPr>
          </a:p>
        </p:txBody>
      </p:sp>
      <p:sp>
        <p:nvSpPr>
          <p:cNvPr id="15385" name="矩形 15384"/>
          <p:cNvSpPr/>
          <p:nvPr>
            <p:custDataLst>
              <p:tags r:id="rId8"/>
            </p:custDataLst>
          </p:nvPr>
        </p:nvSpPr>
        <p:spPr>
          <a:xfrm>
            <a:off x="1543050" y="4152345"/>
            <a:ext cx="718820" cy="414020"/>
          </a:xfrm>
          <a:prstGeom prst="rect">
            <a:avLst/>
          </a:prstGeom>
          <a:noFill/>
          <a:ln w="9525">
            <a:noFill/>
          </a:ln>
        </p:spPr>
        <p:txBody>
          <a:bodyPr wrap="none" anchor="t">
            <a:spAutoFit/>
          </a:bodyPr>
          <a:lstStyle/>
          <a:p>
            <a:r>
              <a:rPr lang="zh-CN" altLang="en-US" sz="2100" b="1">
                <a:latin typeface="Arial" panose="020b0604020202020204" pitchFamily="34" charset="0"/>
                <a:ea typeface="宋体" panose="02010600030101010101" pitchFamily="2" charset="-122"/>
              </a:rPr>
              <a:t>医学</a:t>
            </a:r>
            <a:endParaRPr lang="zh-CN" altLang="en-US" sz="2100" b="1">
              <a:latin typeface="Arial" panose="020b0604020202020204" pitchFamily="34" charset="0"/>
              <a:ea typeface="宋体" panose="02010600030101010101" pitchFamily="2" charset="-122"/>
            </a:endParaRPr>
          </a:p>
        </p:txBody>
      </p:sp>
      <p:sp>
        <p:nvSpPr>
          <p:cNvPr id="15386" name="矩形 15385">
            <a:hlinkClick r:id="rId10" action="ppaction://hlinksldjump"/>
          </p:cNvPr>
          <p:cNvSpPr/>
          <p:nvPr>
            <p:custDataLst>
              <p:tags r:id="rId9"/>
            </p:custDataLst>
          </p:nvPr>
        </p:nvSpPr>
        <p:spPr>
          <a:xfrm>
            <a:off x="2463324" y="1778318"/>
            <a:ext cx="4260056" cy="506730"/>
          </a:xfrm>
          <a:prstGeom prst="rect">
            <a:avLst/>
          </a:prstGeom>
          <a:noFill/>
          <a:ln w="9525">
            <a:noFill/>
          </a:ln>
        </p:spPr>
        <p:txBody>
          <a:bodyPr wrap="square" anchor="t">
            <a:spAutoFit/>
          </a:bodyPr>
          <a:lstStyle/>
          <a:p>
            <a:pPr algn="ctr"/>
            <a:r>
              <a:rPr lang="zh-CN" altLang="en-US" sz="2700" b="1">
                <a:solidFill>
                  <a:srgbClr val="0000FF"/>
                </a:solidFill>
                <a:latin typeface="Arial" panose="020b0604020202020204" pitchFamily="34" charset="0"/>
                <a:ea typeface="宋体" panose="02010600030101010101" pitchFamily="2" charset="-122"/>
              </a:rPr>
              <a:t>金字塔、狮身人面像</a:t>
            </a:r>
            <a:endParaRPr lang="zh-CN" altLang="en-US" sz="2700" b="1">
              <a:solidFill>
                <a:srgbClr val="0000FF"/>
              </a:solidFill>
              <a:latin typeface="Arial" panose="020b0604020202020204" pitchFamily="34" charset="0"/>
              <a:ea typeface="宋体" panose="02010600030101010101" pitchFamily="2" charset="-122"/>
            </a:endParaRPr>
          </a:p>
        </p:txBody>
      </p:sp>
      <p:sp>
        <p:nvSpPr>
          <p:cNvPr id="15387" name="矩形 15386"/>
          <p:cNvSpPr/>
          <p:nvPr>
            <p:custDataLst>
              <p:tags r:id="rId11"/>
            </p:custDataLst>
          </p:nvPr>
        </p:nvSpPr>
        <p:spPr>
          <a:xfrm>
            <a:off x="2628980" y="2758678"/>
            <a:ext cx="3829050" cy="506730"/>
          </a:xfrm>
          <a:prstGeom prst="rect">
            <a:avLst/>
          </a:prstGeom>
          <a:noFill/>
          <a:ln w="9525">
            <a:noFill/>
          </a:ln>
        </p:spPr>
        <p:txBody>
          <a:bodyPr anchor="t">
            <a:spAutoFit/>
          </a:bodyPr>
          <a:lstStyle/>
          <a:p>
            <a:pPr algn="ctr"/>
            <a:r>
              <a:rPr lang="zh-CN" altLang="en-US" sz="2700" b="1">
                <a:solidFill>
                  <a:srgbClr val="0000FF"/>
                </a:solidFill>
                <a:latin typeface="Arial" panose="020b0604020202020204" pitchFamily="34" charset="0"/>
                <a:ea typeface="宋体" panose="02010600030101010101" pitchFamily="2" charset="-122"/>
              </a:rPr>
              <a:t>象形文字</a:t>
            </a:r>
            <a:endParaRPr lang="zh-CN" altLang="en-US" sz="2700" b="1">
              <a:solidFill>
                <a:srgbClr val="0000FF"/>
              </a:solidFill>
              <a:latin typeface="Arial" panose="020b0604020202020204" pitchFamily="34" charset="0"/>
              <a:ea typeface="宋体" panose="02010600030101010101" pitchFamily="2" charset="-122"/>
            </a:endParaRPr>
          </a:p>
        </p:txBody>
      </p:sp>
      <p:sp>
        <p:nvSpPr>
          <p:cNvPr id="15388" name="矩形 15387">
            <a:hlinkClick r:id="rId10" action="ppaction://hlinksldjump"/>
          </p:cNvPr>
          <p:cNvSpPr/>
          <p:nvPr>
            <p:custDataLst>
              <p:tags r:id="rId12"/>
            </p:custDataLst>
          </p:nvPr>
        </p:nvSpPr>
        <p:spPr>
          <a:xfrm>
            <a:off x="2608660" y="3381613"/>
            <a:ext cx="4114800" cy="506730"/>
          </a:xfrm>
          <a:prstGeom prst="rect">
            <a:avLst/>
          </a:prstGeom>
          <a:noFill/>
          <a:ln w="9525">
            <a:noFill/>
          </a:ln>
        </p:spPr>
        <p:txBody>
          <a:bodyPr anchor="t">
            <a:spAutoFit/>
          </a:bodyPr>
          <a:lstStyle/>
          <a:p>
            <a:pPr algn="ctr"/>
            <a:r>
              <a:rPr lang="zh-CN" altLang="en-US" sz="2700" b="1">
                <a:solidFill>
                  <a:srgbClr val="0000FF"/>
                </a:solidFill>
                <a:latin typeface="Arial" panose="020b0604020202020204" pitchFamily="34" charset="0"/>
                <a:ea typeface="宋体" panose="02010600030101010101" pitchFamily="2" charset="-122"/>
              </a:rPr>
              <a:t>太阳历</a:t>
            </a:r>
            <a:endParaRPr lang="zh-CN" altLang="en-US" sz="2700" b="1">
              <a:solidFill>
                <a:srgbClr val="0000FF"/>
              </a:solidFill>
              <a:latin typeface="Arial" panose="020b0604020202020204" pitchFamily="34" charset="0"/>
              <a:ea typeface="宋体" panose="02010600030101010101" pitchFamily="2" charset="-122"/>
            </a:endParaRPr>
          </a:p>
        </p:txBody>
      </p:sp>
      <p:sp>
        <p:nvSpPr>
          <p:cNvPr id="15389" name="矩形 15388"/>
          <p:cNvSpPr/>
          <p:nvPr>
            <p:custDataLst>
              <p:tags r:id="rId13"/>
            </p:custDataLst>
          </p:nvPr>
        </p:nvSpPr>
        <p:spPr>
          <a:xfrm>
            <a:off x="2751217" y="4152186"/>
            <a:ext cx="4743450" cy="506730"/>
          </a:xfrm>
          <a:prstGeom prst="rect">
            <a:avLst/>
          </a:prstGeom>
          <a:noFill/>
          <a:ln w="9525">
            <a:noFill/>
          </a:ln>
        </p:spPr>
        <p:txBody>
          <a:bodyPr anchor="t">
            <a:spAutoFit/>
          </a:bodyPr>
          <a:lstStyle/>
          <a:p>
            <a:pPr algn="ctr"/>
            <a:r>
              <a:rPr lang="zh-CN" altLang="en-US" sz="2700" b="1">
                <a:solidFill>
                  <a:srgbClr val="0000FF"/>
                </a:solidFill>
                <a:latin typeface="Arial" panose="020b0604020202020204" pitchFamily="34" charset="0"/>
                <a:ea typeface="宋体" panose="02010600030101010101" pitchFamily="2" charset="-122"/>
              </a:rPr>
              <a:t>解剖学、分科治病</a:t>
            </a:r>
            <a:endParaRPr lang="zh-CN" altLang="en-US" sz="2700" b="1">
              <a:solidFill>
                <a:srgbClr val="0000FF"/>
              </a:solidFill>
              <a:latin typeface="Arial" panose="020b0604020202020204" pitchFamily="34" charset="0"/>
              <a:ea typeface="宋体" panose="02010600030101010101" pitchFamily="2" charset="-122"/>
            </a:endParaRPr>
          </a:p>
        </p:txBody>
      </p:sp>
      <p:sp>
        <p:nvSpPr>
          <p:cNvPr id="15390" name="文本框 15389"/>
          <p:cNvSpPr txBox="1"/>
          <p:nvPr>
            <p:custDataLst>
              <p:tags r:id="rId14"/>
            </p:custDataLst>
          </p:nvPr>
        </p:nvSpPr>
        <p:spPr>
          <a:xfrm>
            <a:off x="2608580" y="2228215"/>
            <a:ext cx="4472305" cy="414020"/>
          </a:xfrm>
          <a:prstGeom prst="rect">
            <a:avLst/>
          </a:prstGeom>
          <a:noFill/>
          <a:ln w="9525">
            <a:noFill/>
          </a:ln>
        </p:spPr>
        <p:txBody>
          <a:bodyPr wrap="square" anchor="t">
            <a:spAutoFit/>
          </a:bodyPr>
          <a:lstStyle/>
          <a:p>
            <a:r>
              <a:rPr lang="zh-CN" altLang="en-US" sz="2100" b="1">
                <a:solidFill>
                  <a:srgbClr val="FF0000"/>
                </a:solidFill>
                <a:latin typeface="Arial" panose="020b0604020202020204" pitchFamily="34" charset="0"/>
                <a:ea typeface="宋体" panose="02010600030101010101" pitchFamily="2" charset="-122"/>
              </a:rPr>
              <a:t>金字塔是古代埃及文明的象征。</a:t>
            </a:r>
            <a:endParaRPr lang="zh-CN" altLang="en-US" sz="2100" b="1">
              <a:solidFill>
                <a:srgbClr val="FF0000"/>
              </a:solidFill>
              <a:latin typeface="Arial" panose="020b0604020202020204" pitchFamily="34" charset="0"/>
              <a:ea typeface="宋体" panose="02010600030101010101" pitchFamily="2" charset="-122"/>
            </a:endParaRPr>
          </a:p>
        </p:txBody>
      </p:sp>
      <p:graphicFrame>
        <p:nvGraphicFramePr>
          <p:cNvPr id="20511" name="表格 20510"/>
          <p:cNvGraphicFramePr>
            <a:graphicFrameLocks noGrp="1"/>
          </p:cNvGraphicFramePr>
          <p:nvPr>
            <p:custDataLst>
              <p:tags r:id="rId15"/>
            </p:custDataLst>
          </p:nvPr>
        </p:nvGraphicFramePr>
        <p:xfrm>
          <a:off x="1257300" y="758508"/>
          <a:ext cx="6572250" cy="1019810"/>
        </p:xfrm>
        <a:graphic>
          <a:graphicData uri="http://schemas.openxmlformats.org/drawingml/2006/table">
            <a:tbl>
              <a:tblPr/>
              <a:tblGrid>
                <a:gridCol w="1200150"/>
                <a:gridCol w="5372100"/>
              </a:tblGrid>
              <a:tr h="1019810">
                <a:tc>
                  <a:txBody>
                    <a:bodyPr vert="horz" wrap="square"/>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2100" b="1">
                          <a:latin typeface="Arial" panose="020b0604020202020204" pitchFamily="34" charset="0"/>
                        </a:rPr>
                        <a:t>政治</a:t>
                      </a:r>
                      <a:endParaRPr lang="zh-CN" altLang="en-US" sz="2100" b="1">
                        <a:latin typeface="Arial" panose="020b0604020202020204" pitchFamily="34" charset="0"/>
                      </a:endParaRPr>
                    </a:p>
                  </a:txBody>
                  <a:tcPr marL="68580" marR="68580" marT="25741" marB="25741"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zh-CN" altLang="en-US" sz="3075" b="1">
                          <a:latin typeface="Arial" panose="020b0604020202020204" pitchFamily="34" charset="0"/>
                        </a:rPr>
                        <a:t> </a:t>
                      </a:r>
                      <a:endParaRPr lang="zh-CN" altLang="en-US" sz="3075" b="1">
                        <a:latin typeface="Arial" panose="020b0604020202020204" pitchFamily="34" charset="0"/>
                      </a:endParaRPr>
                    </a:p>
                  </a:txBody>
                  <a:tcPr marL="68580" marR="68580" marT="25741" marB="25741" anchor="ctr" anchorCtr="1">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5399" name="矩形 15398"/>
          <p:cNvSpPr/>
          <p:nvPr>
            <p:custDataLst>
              <p:tags r:id="rId16"/>
            </p:custDataLst>
          </p:nvPr>
        </p:nvSpPr>
        <p:spPr>
          <a:xfrm>
            <a:off x="2968228" y="1177529"/>
            <a:ext cx="3886200" cy="506730"/>
          </a:xfrm>
          <a:prstGeom prst="rect">
            <a:avLst/>
          </a:prstGeom>
          <a:noFill/>
          <a:ln w="9525">
            <a:noFill/>
          </a:ln>
        </p:spPr>
        <p:txBody>
          <a:bodyPr anchor="t">
            <a:spAutoFit/>
          </a:bodyPr>
          <a:lstStyle/>
          <a:p>
            <a:pPr algn="ctr"/>
            <a:r>
              <a:rPr lang="zh-CN" altLang="en-US" sz="2700" b="1">
                <a:solidFill>
                  <a:srgbClr val="0000FF"/>
                </a:solidFill>
                <a:latin typeface="Arial" panose="020b0604020202020204" pitchFamily="34" charset="0"/>
                <a:ea typeface="宋体" panose="02010600030101010101" pitchFamily="2" charset="-122"/>
              </a:rPr>
              <a:t>君主专制政体（法老）</a:t>
            </a:r>
            <a:endParaRPr lang="zh-CN" altLang="en-US" sz="2700" b="1">
              <a:solidFill>
                <a:srgbClr val="0000FF"/>
              </a:solidFill>
              <a:latin typeface="Arial" panose="020b0604020202020204" pitchFamily="34" charset="0"/>
              <a:ea typeface="宋体" panose="02010600030101010101" pitchFamily="2" charset="-122"/>
            </a:endParaRPr>
          </a:p>
        </p:txBody>
      </p:sp>
      <p:sp>
        <p:nvSpPr>
          <p:cNvPr id="15400" name="文本框 15399"/>
          <p:cNvSpPr txBox="1"/>
          <p:nvPr>
            <p:custDataLst>
              <p:tags r:id="rId17"/>
            </p:custDataLst>
          </p:nvPr>
        </p:nvSpPr>
        <p:spPr>
          <a:xfrm>
            <a:off x="5594985" y="3381375"/>
            <a:ext cx="2029460" cy="737235"/>
          </a:xfrm>
          <a:prstGeom prst="rect">
            <a:avLst/>
          </a:prstGeom>
          <a:noFill/>
          <a:ln w="9525">
            <a:noFill/>
          </a:ln>
        </p:spPr>
        <p:txBody>
          <a:bodyPr wrap="square" anchor="t">
            <a:spAutoFit/>
          </a:bodyPr>
          <a:lstStyle/>
          <a:p>
            <a:r>
              <a:rPr lang="zh-CN" altLang="en-US" sz="2100" b="1">
                <a:solidFill>
                  <a:srgbClr val="FF0000"/>
                </a:solidFill>
                <a:latin typeface="Arial" panose="020b0604020202020204" pitchFamily="34" charset="0"/>
                <a:ea typeface="宋体" panose="02010600030101010101" pitchFamily="2" charset="-122"/>
              </a:rPr>
              <a:t>人类历史上第一部太阳历</a:t>
            </a:r>
            <a:endParaRPr lang="zh-CN" altLang="en-US" sz="2100" b="1">
              <a:solidFill>
                <a:srgbClr val="FF0000"/>
              </a:solidFill>
              <a:latin typeface="Arial" panose="020b0604020202020204" pitchFamily="34" charset="0"/>
              <a:ea typeface="宋体" panose="02010600030101010101" pitchFamily="2" charset="-122"/>
            </a:endParaRPr>
          </a:p>
        </p:txBody>
      </p:sp>
      <p:sp>
        <p:nvSpPr>
          <p:cNvPr id="18470" name="文本框 1"/>
          <p:cNvSpPr txBox="1"/>
          <p:nvPr>
            <p:custDataLst>
              <p:tags r:id="rId18"/>
            </p:custDataLst>
          </p:nvPr>
        </p:nvSpPr>
        <p:spPr>
          <a:xfrm>
            <a:off x="192961" y="232172"/>
            <a:ext cx="5547360" cy="521970"/>
          </a:xfrm>
          <a:prstGeom prst="rect">
            <a:avLst/>
          </a:prstGeom>
          <a:noFill/>
          <a:ln w="9525">
            <a:noFill/>
          </a:ln>
        </p:spPr>
        <p:txBody>
          <a:bodyPr wrap="none" anchor="t">
            <a:spAutoFit/>
          </a:bodyPr>
          <a:lstStyle/>
          <a:p>
            <a:r>
              <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rPr>
              <a:t>4.</a:t>
            </a:r>
            <a:r>
              <a:rPr lang="zh-CN" altLang="en-US" sz="2800" b="1">
                <a:solidFill>
                  <a:srgbClr val="0000FF"/>
                </a:solidFill>
                <a:latin typeface="黑体" panose="02010600030101010101" pitchFamily="49" charset="-122"/>
                <a:ea typeface="黑体" panose="02010600030101010101" pitchFamily="49" charset="-122"/>
                <a:sym typeface="宋体" panose="02010600030101010101" pitchFamily="2" charset="-122"/>
              </a:rPr>
              <a:t>古埃及的科学文化成就有哪些？</a:t>
            </a:r>
            <a:endParaRPr lang="zh-CN" altLang="en-US" sz="2800" b="1">
              <a:solidFill>
                <a:srgbClr val="0000FF"/>
              </a:solidFill>
              <a:latin typeface="黑体" panose="02010600030101010101" pitchFamily="49" charset="-122"/>
              <a:ea typeface="黑体" panose="02010600030101010101" pitchFamily="49"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82"/>
                                        </p:tgtEl>
                                        <p:attrNameLst>
                                          <p:attrName>style.visibility</p:attrName>
                                        </p:attrNameLst>
                                      </p:cBhvr>
                                      <p:to>
                                        <p:strVal val="visible"/>
                                      </p:to>
                                    </p:set>
                                    <p:animEffect transition="in" filter="blinds(horizontal)">
                                      <p:cBhvr>
                                        <p:cTn id="7" dur="500"/>
                                        <p:tgtEl>
                                          <p:spTgt spid="15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383"/>
                                        </p:tgtEl>
                                        <p:attrNameLst>
                                          <p:attrName>style.visibility</p:attrName>
                                        </p:attrNameLst>
                                      </p:cBhvr>
                                      <p:to>
                                        <p:strVal val="visible"/>
                                      </p:to>
                                    </p:set>
                                    <p:animEffect transition="in" filter="blinds(horizontal)">
                                      <p:cBhvr>
                                        <p:cTn id="10" dur="500"/>
                                        <p:tgtEl>
                                          <p:spTgt spid="1538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384"/>
                                        </p:tgtEl>
                                        <p:attrNameLst>
                                          <p:attrName>style.visibility</p:attrName>
                                        </p:attrNameLst>
                                      </p:cBhvr>
                                      <p:to>
                                        <p:strVal val="visible"/>
                                      </p:to>
                                    </p:set>
                                    <p:animEffect transition="in" filter="blinds(horizontal)">
                                      <p:cBhvr>
                                        <p:cTn id="13" dur="500"/>
                                        <p:tgtEl>
                                          <p:spTgt spid="1538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385"/>
                                        </p:tgtEl>
                                        <p:attrNameLst>
                                          <p:attrName>style.visibility</p:attrName>
                                        </p:attrNameLst>
                                      </p:cBhvr>
                                      <p:to>
                                        <p:strVal val="visible"/>
                                      </p:to>
                                    </p:set>
                                    <p:animEffect transition="in" filter="blinds(horizontal)">
                                      <p:cBhvr>
                                        <p:cTn id="16" dur="500"/>
                                        <p:tgtEl>
                                          <p:spTgt spid="15385"/>
                                        </p:tgtEl>
                                      </p:cBhvr>
                                    </p:animEffect>
                                  </p:childTnLst>
                                </p:cTn>
                              </p:par>
                            </p:childTnLst>
                          </p:cTn>
                        </p:par>
                      </p:childTnLst>
                    </p:cTn>
                  </p:par>
                  <p:par>
                    <p:cTn id="17" fill="hold" nodeType="clickPar">
                      <p:stCondLst>
                        <p:cond delay="indefinite"/>
                      </p:stCondLst>
                      <p:childTnLst>
                        <p:par>
                          <p:cTn id="18" fill="hold" nodeType="after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5399"/>
                                        </p:tgtEl>
                                        <p:attrNameLst>
                                          <p:attrName>style.visibility</p:attrName>
                                        </p:attrNameLst>
                                      </p:cBhvr>
                                      <p:to>
                                        <p:strVal val="visible"/>
                                      </p:to>
                                    </p:set>
                                    <p:animEffect transition="in" filter="blinds(horizontal)">
                                      <p:cBhvr>
                                        <p:cTn id="21" dur="500"/>
                                        <p:tgtEl>
                                          <p:spTgt spid="15399"/>
                                        </p:tgtEl>
                                      </p:cBhvr>
                                    </p:animEffect>
                                  </p:childTnLst>
                                </p:cTn>
                              </p:par>
                            </p:childTnLst>
                          </p:cTn>
                        </p:par>
                      </p:childTnLst>
                    </p:cTn>
                  </p:par>
                  <p:par>
                    <p:cTn id="22" fill="hold" nodeType="clickPar">
                      <p:stCondLst>
                        <p:cond delay="indefinite"/>
                      </p:stCondLst>
                      <p:childTnLst>
                        <p:par>
                          <p:cTn id="23" fill="hold" nodeType="after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386"/>
                                        </p:tgtEl>
                                        <p:attrNameLst>
                                          <p:attrName>style.visibility</p:attrName>
                                        </p:attrNameLst>
                                      </p:cBhvr>
                                      <p:to>
                                        <p:strVal val="visible"/>
                                      </p:to>
                                    </p:set>
                                    <p:animEffect transition="in" filter="blinds(horizontal)">
                                      <p:cBhvr>
                                        <p:cTn id="26" dur="500"/>
                                        <p:tgtEl>
                                          <p:spTgt spid="15386"/>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90"/>
                                        </p:tgtEl>
                                        <p:attrNameLst>
                                          <p:attrName>style.visibility</p:attrName>
                                        </p:attrNameLst>
                                      </p:cBhvr>
                                      <p:to>
                                        <p:strVal val="visible"/>
                                      </p:to>
                                    </p:set>
                                    <p:anim calcmode="lin" valueType="num">
                                      <p:cBhvr>
                                        <p:cTn id="31" dur="500" fill="hold"/>
                                        <p:tgtEl>
                                          <p:spTgt spid="15390"/>
                                        </p:tgtEl>
                                        <p:attrNameLst>
                                          <p:attrName>ppt_x</p:attrName>
                                        </p:attrNameLst>
                                      </p:cBhvr>
                                      <p:tavLst>
                                        <p:tav tm="0">
                                          <p:val>
                                            <p:strVal val="#ppt_x"/>
                                          </p:val>
                                        </p:tav>
                                        <p:tav tm="100000">
                                          <p:val>
                                            <p:strVal val="#ppt_x"/>
                                          </p:val>
                                        </p:tav>
                                      </p:tavLst>
                                    </p:anim>
                                    <p:anim calcmode="lin" valueType="num">
                                      <p:cBhvr>
                                        <p:cTn id="32" dur="500" fill="hold"/>
                                        <p:tgtEl>
                                          <p:spTgt spid="153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387"/>
                                        </p:tgtEl>
                                        <p:attrNameLst>
                                          <p:attrName>style.visibility</p:attrName>
                                        </p:attrNameLst>
                                      </p:cBhvr>
                                      <p:to>
                                        <p:strVal val="visible"/>
                                      </p:to>
                                    </p:set>
                                    <p:animEffect transition="in" filter="blinds(horizontal)">
                                      <p:cBhvr>
                                        <p:cTn id="37" dur="500"/>
                                        <p:tgtEl>
                                          <p:spTgt spid="15387"/>
                                        </p:tgtEl>
                                      </p:cBhvr>
                                    </p:animEffect>
                                  </p:childTnLst>
                                </p:cTn>
                              </p:par>
                            </p:childTnLst>
                          </p:cTn>
                        </p:par>
                      </p:childTnLst>
                    </p:cTn>
                  </p:par>
                  <p:par>
                    <p:cTn id="38" fill="hold" nodeType="clickPar">
                      <p:stCondLst>
                        <p:cond delay="indefinite"/>
                      </p:stCondLst>
                      <p:childTnLst>
                        <p:par>
                          <p:cTn id="39" fill="hold" nodeType="after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388"/>
                                        </p:tgtEl>
                                        <p:attrNameLst>
                                          <p:attrName>style.visibility</p:attrName>
                                        </p:attrNameLst>
                                      </p:cBhvr>
                                      <p:to>
                                        <p:strVal val="visible"/>
                                      </p:to>
                                    </p:set>
                                    <p:animEffect transition="in" filter="blinds(horizontal)">
                                      <p:cBhvr>
                                        <p:cTn id="42" dur="500"/>
                                        <p:tgtEl>
                                          <p:spTgt spid="15388"/>
                                        </p:tgtEl>
                                      </p:cBhvr>
                                    </p:animEffect>
                                  </p:childTnLst>
                                </p:cTn>
                              </p:par>
                            </p:childTnLst>
                          </p:cTn>
                        </p:par>
                      </p:childTnLst>
                    </p:cTn>
                  </p:par>
                  <p:par>
                    <p:cTn id="43" fill="hold" nodeType="clickPar">
                      <p:stCondLst>
                        <p:cond delay="indefinite"/>
                      </p:stCondLst>
                      <p:childTnLst>
                        <p:par>
                          <p:cTn id="44" fill="hold" nodeType="after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400"/>
                                        </p:tgtEl>
                                        <p:attrNameLst>
                                          <p:attrName>style.visibility</p:attrName>
                                        </p:attrNameLst>
                                      </p:cBhvr>
                                      <p:to>
                                        <p:strVal val="visible"/>
                                      </p:to>
                                    </p:set>
                                    <p:anim calcmode="lin" valueType="num">
                                      <p:cBhvr>
                                        <p:cTn id="47" dur="500" fill="hold"/>
                                        <p:tgtEl>
                                          <p:spTgt spid="15400"/>
                                        </p:tgtEl>
                                        <p:attrNameLst>
                                          <p:attrName>ppt_x</p:attrName>
                                        </p:attrNameLst>
                                      </p:cBhvr>
                                      <p:tavLst>
                                        <p:tav tm="0">
                                          <p:val>
                                            <p:strVal val="#ppt_x"/>
                                          </p:val>
                                        </p:tav>
                                        <p:tav tm="100000">
                                          <p:val>
                                            <p:strVal val="#ppt_x"/>
                                          </p:val>
                                        </p:tav>
                                      </p:tavLst>
                                    </p:anim>
                                    <p:anim calcmode="lin" valueType="num">
                                      <p:cBhvr>
                                        <p:cTn id="48" dur="500" fill="hold"/>
                                        <p:tgtEl>
                                          <p:spTgt spid="15400"/>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after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5389"/>
                                        </p:tgtEl>
                                        <p:attrNameLst>
                                          <p:attrName>style.visibility</p:attrName>
                                        </p:attrNameLst>
                                      </p:cBhvr>
                                      <p:to>
                                        <p:strVal val="visible"/>
                                      </p:to>
                                    </p:set>
                                    <p:animEffect transition="in" filter="blinds(horizontal)">
                                      <p:cBhvr>
                                        <p:cTn id="53" dur="500"/>
                                        <p:tgtEl>
                                          <p:spTgt spid="15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2" grpId="0"/>
      <p:bldP spid="15383" grpId="0"/>
      <p:bldP spid="15384" grpId="0"/>
      <p:bldP spid="15385" grpId="0"/>
      <p:bldP spid="15386" grpId="0"/>
      <p:bldP spid="15387" grpId="0"/>
      <p:bldP spid="15388" grpId="0"/>
      <p:bldP spid="15389" grpId="0"/>
      <p:bldP spid="15390" grpId="0"/>
      <p:bldP spid="15400"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1" name="图片 10" descr="t01b5a0eeb3c454e638.jpg"/>
          <p:cNvPicPr>
            <a:picLocks noChangeAspect="1"/>
          </p:cNvPicPr>
          <p:nvPr>
            <p:custDataLst>
              <p:tags r:id="rId4"/>
            </p:custDataLst>
          </p:nvPr>
        </p:nvPicPr>
        <p:blipFill>
          <a:blip r:embed="rId3"/>
          <a:srcRect t="5062"/>
          <a:stretch>
            <a:fillRect/>
          </a:stretch>
        </p:blipFill>
        <p:spPr>
          <a:xfrm>
            <a:off x="5937885" y="2461260"/>
            <a:ext cx="1568291" cy="1569720"/>
          </a:xfrm>
          <a:prstGeom prst="ellipse">
            <a:avLst/>
          </a:prstGeom>
          <a:ln>
            <a:noFill/>
          </a:ln>
          <a:effectLst>
            <a:outerShdw blurRad="292100" dist="139700" dir="2700000" algn="tl" rotWithShape="0">
              <a:srgbClr val="333333">
                <a:alpha val="65000"/>
              </a:srgbClr>
            </a:outerShdw>
          </a:effectLst>
        </p:spPr>
      </p:pic>
      <p:sp>
        <p:nvSpPr>
          <p:cNvPr id="12" name="折角形 11"/>
          <p:cNvSpPr/>
          <p:nvPr>
            <p:custDataLst>
              <p:tags r:id="rId5"/>
            </p:custDataLst>
          </p:nvPr>
        </p:nvSpPr>
        <p:spPr>
          <a:xfrm>
            <a:off x="223838" y="679133"/>
            <a:ext cx="8361521" cy="1327309"/>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1.</a:t>
            </a:r>
            <a:r>
              <a:rPr lang="zh-CN" altLang="en-US">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古埃及太阳历的创立与什么有关？</a:t>
            </a:r>
            <a:endParaRPr lang="zh-CN" altLang="en-US">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a:p>
            <a:pPr>
              <a:lnSpc>
                <a:spcPct val="150000"/>
              </a:lnSpc>
            </a:pPr>
            <a:r>
              <a:rPr lang="en-US" altLang="zh-C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2.</a:t>
            </a:r>
            <a:r>
              <a:rPr lang="zh-CN" altLang="en-US">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太阳历的创立反映了天文历法与什么之间的密切关系？</a:t>
            </a:r>
            <a:endParaRPr lang="zh-CN" altLang="en-US">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nSpc>
                <a:spcPct val="150000"/>
              </a:lnSpc>
            </a:pPr>
            <a:r>
              <a:rPr lang="en-US" altLang="zh-C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3.</a:t>
            </a:r>
            <a:r>
              <a:rPr lang="zh-CN" altLang="en-US">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太阳历的创立有什么重大意义？</a:t>
            </a:r>
            <a:endParaRPr lang="zh-CN" altLang="en-US">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pic>
        <p:nvPicPr>
          <p:cNvPr id="32772" name="Picture 4" descr="尼罗河泛滥"/>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184150" y="2737485"/>
            <a:ext cx="3161665" cy="219583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custDataLst>
              <p:tags r:id="rId8"/>
            </p:custDataLst>
          </p:nvPr>
        </p:nvSpPr>
        <p:spPr>
          <a:xfrm>
            <a:off x="3521869" y="2791143"/>
            <a:ext cx="1526858" cy="1476375"/>
          </a:xfrm>
          <a:prstGeom prst="rect">
            <a:avLst/>
          </a:prstGeom>
          <a:noFill/>
        </p:spPr>
        <p:txBody>
          <a:bodyPr wrap="square" rtlCol="0">
            <a:spAutoFit/>
          </a:bodyPr>
          <a:lstStyle/>
          <a:p>
            <a:pPr algn="l">
              <a:buClrTx/>
              <a:buSzTx/>
              <a:buFontTx/>
            </a:pPr>
            <a:r>
              <a:rPr lang="zh-CN" altLang="en-US"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rPr>
              <a:t>每季4个月，每月30天，岁末加5天宗教日，一年365天</a:t>
            </a:r>
            <a:endParaRPr lang="zh-CN" altLang="en-US"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endParaRPr>
          </a:p>
        </p:txBody>
      </p:sp>
      <p:sp>
        <p:nvSpPr>
          <p:cNvPr id="20" name="文本框 19"/>
          <p:cNvSpPr txBox="1"/>
          <p:nvPr>
            <p:custDataLst>
              <p:tags r:id="rId9"/>
            </p:custDataLst>
          </p:nvPr>
        </p:nvSpPr>
        <p:spPr>
          <a:xfrm>
            <a:off x="854393" y="3930015"/>
            <a:ext cx="1820704" cy="321945"/>
          </a:xfrm>
          <a:prstGeom prst="rect">
            <a:avLst/>
          </a:prstGeom>
          <a:noFill/>
        </p:spPr>
        <p:txBody>
          <a:bodyPr wrap="square" rtlCol="0">
            <a:spAutoFit/>
          </a:bodyPr>
          <a:lstStyle/>
          <a:p>
            <a:pPr algn="l"/>
            <a:r>
              <a:rPr lang="zh-CN" altLang="en-US" sz="1500">
                <a:solidFill>
                  <a:srgbClr val="00B0F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rPr>
              <a:t>播种季    收获季</a:t>
            </a:r>
            <a:endParaRPr lang="zh-CN" altLang="en-US" sz="1500">
              <a:solidFill>
                <a:srgbClr val="00B0F0"/>
              </a:solidFill>
              <a:effectLst>
                <a:outerShdw blurRad="38100" dist="25400" dir="5400000" algn="ctr" rotWithShape="0">
                  <a:srgbClr val="6E747A">
                    <a:alpha val="43000"/>
                  </a:srgbClr>
                </a:outerShdw>
              </a:effectLst>
              <a:latin typeface="中文微软"/>
              <a:ea typeface="微软雅黑" panose="020b0503020204020204" pitchFamily="34" charset="-122"/>
              <a:cs typeface="楷体" panose="02010609060101010101" pitchFamily="49" charset="-122"/>
              <a:sym typeface="+mn-ea"/>
            </a:endParaRPr>
          </a:p>
        </p:txBody>
      </p:sp>
      <p:sp>
        <p:nvSpPr>
          <p:cNvPr id="28" name="文本框 27"/>
          <p:cNvSpPr txBox="1"/>
          <p:nvPr>
            <p:custDataLst>
              <p:tags r:id="rId10"/>
            </p:custDataLst>
          </p:nvPr>
        </p:nvSpPr>
        <p:spPr>
          <a:xfrm>
            <a:off x="4321175" y="679450"/>
            <a:ext cx="3883025" cy="368300"/>
          </a:xfrm>
          <a:prstGeom prst="rect">
            <a:avLst/>
          </a:prstGeom>
          <a:noFill/>
        </p:spPr>
        <p:txBody>
          <a:bodyPr wrap="square" rtlCol="0" anchor="t">
            <a:spAutoFit/>
          </a:bodyPr>
          <a:lstStyle/>
          <a:p>
            <a:r>
              <a:rPr lang="zh-CN" altLang="en-US"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rPr>
              <a:t>尼罗河水的涨落和农作物的生长规律</a:t>
            </a:r>
            <a:endParaRPr lang="zh-CN" altLang="en-US"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endParaRPr>
          </a:p>
        </p:txBody>
      </p:sp>
      <p:sp>
        <p:nvSpPr>
          <p:cNvPr id="29" name="文本框 28"/>
          <p:cNvSpPr txBox="1"/>
          <p:nvPr>
            <p:custDataLst>
              <p:tags r:id="rId11"/>
            </p:custDataLst>
          </p:nvPr>
        </p:nvSpPr>
        <p:spPr>
          <a:xfrm>
            <a:off x="1188720" y="2952750"/>
            <a:ext cx="978694" cy="321945"/>
          </a:xfrm>
          <a:prstGeom prst="rect">
            <a:avLst/>
          </a:prstGeom>
          <a:noFill/>
        </p:spPr>
        <p:txBody>
          <a:bodyPr wrap="square" rtlCol="0">
            <a:spAutoFit/>
            <a:scene3d>
              <a:camera prst="orthographicFront"/>
              <a:lightRig rig="threePt" dir="t"/>
            </a:scene3d>
          </a:bodyPr>
          <a:lstStyle/>
          <a:p>
            <a:pPr algn="l">
              <a:buClrTx/>
              <a:buSzTx/>
              <a:buFontTx/>
            </a:pPr>
            <a:r>
              <a:rPr lang="zh-CN" altLang="en-US" sz="1500">
                <a:solidFill>
                  <a:srgbClr val="00B0F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rPr>
              <a:t>泛滥季、</a:t>
            </a:r>
            <a:endParaRPr lang="zh-CN" altLang="en-US" sz="1500">
              <a:solidFill>
                <a:srgbClr val="00B0F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endParaRPr>
          </a:p>
        </p:txBody>
      </p:sp>
      <p:sp>
        <p:nvSpPr>
          <p:cNvPr id="30" name="文本框 29"/>
          <p:cNvSpPr txBox="1"/>
          <p:nvPr>
            <p:custDataLst>
              <p:tags r:id="rId12"/>
            </p:custDataLst>
          </p:nvPr>
        </p:nvSpPr>
        <p:spPr>
          <a:xfrm>
            <a:off x="282893" y="2084546"/>
            <a:ext cx="8004334" cy="706755"/>
          </a:xfrm>
          <a:prstGeom prst="rect">
            <a:avLst/>
          </a:prstGeom>
          <a:noFill/>
        </p:spPr>
        <p:txBody>
          <a:bodyPr wrap="square" rtlCol="0" anchor="t">
            <a:spAutoFit/>
          </a:bodyPr>
          <a:lstStyle/>
          <a:p>
            <a:pPr algn="l">
              <a:lnSpc>
                <a:spcPct val="100000"/>
              </a:lnSpc>
              <a:buClrTx/>
              <a:buSzTx/>
              <a:buFontTx/>
            </a:pPr>
            <a:r>
              <a:rPr lang="zh-CN" altLang="en-US" sz="2000"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rPr>
              <a:t>古埃及文学的突出成就之一，是人类历史上世界上第一部太阳历，对后世影响很大</a:t>
            </a:r>
            <a:endParaRPr lang="zh-CN" altLang="en-US" sz="2000"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endParaRPr>
          </a:p>
        </p:txBody>
      </p:sp>
      <p:sp>
        <p:nvSpPr>
          <p:cNvPr id="31" name="文本框 30"/>
          <p:cNvSpPr txBox="1"/>
          <p:nvPr>
            <p:custDataLst>
              <p:tags r:id="rId13"/>
            </p:custDataLst>
          </p:nvPr>
        </p:nvSpPr>
        <p:spPr>
          <a:xfrm>
            <a:off x="6295866" y="1181735"/>
            <a:ext cx="1396841" cy="398780"/>
          </a:xfrm>
          <a:prstGeom prst="rect">
            <a:avLst/>
          </a:prstGeom>
          <a:noFill/>
        </p:spPr>
        <p:txBody>
          <a:bodyPr wrap="square" rtlCol="0">
            <a:spAutoFit/>
          </a:bodyPr>
          <a:lstStyle/>
          <a:p>
            <a:pPr algn="l">
              <a:lnSpc>
                <a:spcPct val="100000"/>
              </a:lnSpc>
              <a:buClrTx/>
              <a:buSzTx/>
              <a:buFontTx/>
            </a:pPr>
            <a:r>
              <a:rPr lang="zh-CN" altLang="en-US" sz="2000"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rPr>
              <a:t>农业生产</a:t>
            </a:r>
            <a:endParaRPr lang="zh-CN" altLang="en-US" sz="2000" b="1">
              <a:solidFill>
                <a:srgbClr val="FF0000"/>
              </a:solidFill>
              <a:effectLst>
                <a:outerShdw blurRad="38100" dist="25400" dir="5400000" algn="ctr" rotWithShape="0">
                  <a:srgbClr val="6E747A">
                    <a:alpha val="43000"/>
                  </a:srgbClr>
                </a:outerShdw>
              </a:effectLst>
              <a:latin typeface="中文微软"/>
              <a:ea typeface="微软雅黑" panose="020b0503020204020204" pitchFamily="34" charset="-122"/>
              <a:sym typeface="+mn-ea"/>
            </a:endParaRPr>
          </a:p>
        </p:txBody>
      </p:sp>
      <p:sp>
        <p:nvSpPr>
          <p:cNvPr id="27" name="文本框 26"/>
          <p:cNvSpPr txBox="1"/>
          <p:nvPr>
            <p:custDataLst>
              <p:tags r:id="rId14"/>
            </p:custDataLst>
          </p:nvPr>
        </p:nvSpPr>
        <p:spPr>
          <a:xfrm>
            <a:off x="488950" y="48260"/>
            <a:ext cx="5558155" cy="583565"/>
          </a:xfrm>
          <a:prstGeom prst="rect">
            <a:avLst/>
          </a:prstGeom>
          <a:noFill/>
        </p:spPr>
        <p:txBody>
          <a:bodyPr wrap="square" rtlCol="0">
            <a:spAutoFit/>
          </a:bodyPr>
          <a:lstStyle/>
          <a:p>
            <a:pPr algn="l">
              <a:buClrTx/>
              <a:buSzTx/>
              <a:buFontTx/>
            </a:pPr>
            <a:r>
              <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古埃及文明——太阳历</a:t>
            </a:r>
            <a:endPar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33" name="文本框 32"/>
          <p:cNvSpPr txBox="1"/>
          <p:nvPr>
            <p:custDataLst>
              <p:tags r:id="rId15"/>
            </p:custDataLst>
          </p:nvPr>
        </p:nvSpPr>
        <p:spPr>
          <a:xfrm>
            <a:off x="4448810" y="4030980"/>
            <a:ext cx="4628515" cy="1014730"/>
          </a:xfrm>
          <a:prstGeom prst="rect">
            <a:avLst/>
          </a:prstGeom>
          <a:noFill/>
        </p:spPr>
        <p:txBody>
          <a:bodyPr wrap="square" rtlCol="0" anchor="t">
            <a:spAutoFit/>
          </a:bodyPr>
          <a:lstStyle/>
          <a:p>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由于需要测量尼罗河的水位，丈量洪水退去后的两岸土地，再加上建筑等方面的计算需要，古埃及人发明了</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数学</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3"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7" name="文本框 26"/>
          <p:cNvSpPr txBox="1"/>
          <p:nvPr>
            <p:custDataLst>
              <p:tags r:id="rId3"/>
            </p:custDataLst>
          </p:nvPr>
        </p:nvSpPr>
        <p:spPr>
          <a:xfrm>
            <a:off x="116840" y="64135"/>
            <a:ext cx="4807585" cy="583565"/>
          </a:xfrm>
          <a:prstGeom prst="rect">
            <a:avLst/>
          </a:prstGeom>
          <a:noFill/>
        </p:spPr>
        <p:txBody>
          <a:bodyPr wrap="square" rtlCol="0">
            <a:spAutoFit/>
          </a:bodyPr>
          <a:lstStyle/>
          <a:p>
            <a:pPr algn="l">
              <a:buClrTx/>
              <a:buSzTx/>
              <a:buFontTx/>
            </a:pPr>
            <a:r>
              <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古埃及文明——象形文字</a:t>
            </a:r>
            <a:endPar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53253" name="Text Box 5"/>
          <p:cNvSpPr txBox="1">
            <a:spLocks noChangeArrowheads="1"/>
          </p:cNvSpPr>
          <p:nvPr>
            <p:custDataLst>
              <p:tags r:id="rId4"/>
            </p:custDataLst>
          </p:nvPr>
        </p:nvSpPr>
        <p:spPr bwMode="auto">
          <a:xfrm>
            <a:off x="116681" y="588328"/>
            <a:ext cx="5203031" cy="1198880"/>
          </a:xfrm>
          <a:prstGeom prst="rect">
            <a:avLst/>
          </a:prstGeom>
          <a:noFill/>
          <a:ln w="28575">
            <a:noFill/>
            <a:miter lim="800000"/>
          </a:ln>
        </p:spPr>
        <p:txBody>
          <a:bodyPr wrap="square">
            <a:spAutoFit/>
          </a:bodyPr>
          <a:lstStyle/>
          <a:p>
            <a:pPr algn="ctr"/>
            <a:r>
              <a:rPr lang="zh-CN" altLang="en-US" sz="2400" b="1">
                <a:solidFill>
                  <a:srgbClr val="000000"/>
                </a:solidFill>
                <a:latin typeface="楷体" panose="02010609060101010101" pitchFamily="49" charset="-122"/>
                <a:ea typeface="楷体" panose="02010609060101010101" pitchFamily="49" charset="-122"/>
              </a:rPr>
              <a:t>是一种与事物形状相似的文字，并有一定的读音。</a:t>
            </a:r>
            <a:r>
              <a:rPr lang="zh-CN" altLang="en-US" sz="2400" b="1" noProof="0">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真正的文字就是从象形文字发展起来</a:t>
            </a:r>
            <a:endParaRPr lang="zh-CN" altLang="en-US" sz="2400" b="1" noProof="0">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11" name="矩形 10"/>
          <p:cNvSpPr/>
          <p:nvPr>
            <p:custDataLst>
              <p:tags r:id="rId5"/>
            </p:custDataLst>
          </p:nvPr>
        </p:nvSpPr>
        <p:spPr>
          <a:xfrm>
            <a:off x="116840" y="1787525"/>
            <a:ext cx="5365115" cy="829945"/>
          </a:xfrm>
          <a:prstGeom prst="rect">
            <a:avLst/>
          </a:prstGeom>
          <a:noFill/>
          <a:ln w="44450">
            <a:solidFill>
              <a:schemeClr val="accent1"/>
            </a:solidFill>
          </a:ln>
        </p:spPr>
        <p:txBody>
          <a:bodyPr wrap="square">
            <a:spAutoFit/>
          </a:bodyPr>
          <a:lstStyle/>
          <a:p>
            <a:r>
              <a:rPr lang="zh-CN" altLang="en-US" sz="24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古埃及象形文字</a:t>
            </a:r>
            <a:r>
              <a:rPr lang="zh-CN" altLang="en-US"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是</a:t>
            </a:r>
            <a:r>
              <a:rPr lang="zh-CN" altLang="en-US" sz="24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世界上最早的文字之一</a:t>
            </a:r>
            <a:endParaRPr lang="zh-CN" altLang="en-US" sz="24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30" name="图片 1" descr="W7NHJRXI`92}]T~~QW$3ZUF"/>
          <p:cNvPicPr>
            <a:picLocks noChangeAspect="1"/>
          </p:cNvPicPr>
          <p:nvPr>
            <p:custDataLst>
              <p:tags r:id="rId7"/>
            </p:custDataLst>
          </p:nvPr>
        </p:nvPicPr>
        <p:blipFill>
          <a:blip r:embed="rId6"/>
          <a:stretch>
            <a:fillRect/>
          </a:stretch>
        </p:blipFill>
        <p:spPr>
          <a:xfrm>
            <a:off x="356235" y="2738755"/>
            <a:ext cx="4324985" cy="2332990"/>
          </a:xfrm>
          <a:prstGeom prst="rect">
            <a:avLst/>
          </a:prstGeom>
          <a:noFill/>
          <a:ln w="9525">
            <a:noFill/>
          </a:ln>
        </p:spPr>
      </p:pic>
      <p:sp>
        <p:nvSpPr>
          <p:cNvPr id="19" name="文本框 18"/>
          <p:cNvSpPr txBox="1"/>
          <p:nvPr>
            <p:custDataLst>
              <p:tags r:id="rId8"/>
            </p:custDataLst>
          </p:nvPr>
        </p:nvSpPr>
        <p:spPr>
          <a:xfrm>
            <a:off x="6140291" y="235585"/>
            <a:ext cx="2432050" cy="337185"/>
          </a:xfrm>
          <a:prstGeom prst="rect">
            <a:avLst/>
          </a:prstGeom>
          <a:noFill/>
        </p:spPr>
        <p:txBody>
          <a:bodyPr wrap="none" rtlCol="0" anchor="t">
            <a:spAutoFit/>
          </a:bodyPr>
          <a:lstStyle/>
          <a:p>
            <a:r>
              <a:rPr lang="zh-CN" altLang="en-US" sz="1600" b="1">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sym typeface="+mn-ea"/>
              </a:rPr>
              <a:t>鱼（纳尔）和凿子（迈）</a:t>
            </a:r>
            <a:endParaRPr lang="zh-CN" altLang="en-US" sz="1600" b="1">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sym typeface="+mn-ea"/>
            </a:endParaRPr>
          </a:p>
        </p:txBody>
      </p:sp>
      <p:sp>
        <p:nvSpPr>
          <p:cNvPr id="20" name="文本框 19"/>
          <p:cNvSpPr txBox="1"/>
          <p:nvPr>
            <p:custDataLst>
              <p:tags r:id="rId9"/>
            </p:custDataLst>
          </p:nvPr>
        </p:nvSpPr>
        <p:spPr>
          <a:xfrm>
            <a:off x="8524399" y="1171575"/>
            <a:ext cx="345281" cy="1337945"/>
          </a:xfrm>
          <a:prstGeom prst="rect">
            <a:avLst/>
          </a:prstGeom>
          <a:noFill/>
        </p:spPr>
        <p:txBody>
          <a:bodyPr wrap="square" rtlCol="0" anchor="t">
            <a:spAutoFit/>
          </a:bodyPr>
          <a:lstStyle/>
          <a:p>
            <a:r>
              <a:rPr lang="zh-CN" altLang="en-US" sz="135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sym typeface="+mn-ea"/>
              </a:rPr>
              <a:t>隼鹰神荷鲁斯</a:t>
            </a:r>
            <a:endParaRPr lang="zh-CN" altLang="en-US" sz="135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sym typeface="+mn-ea"/>
            </a:endParaRPr>
          </a:p>
        </p:txBody>
      </p:sp>
      <p:grpSp>
        <p:nvGrpSpPr>
          <p:cNvPr id="31" name="组合 30"/>
          <p:cNvGrpSpPr/>
          <p:nvPr>
            <p:custDataLst>
              <p:tags r:id="rId10"/>
            </p:custDataLst>
          </p:nvPr>
        </p:nvGrpSpPr>
        <p:grpSpPr>
          <a:xfrm>
            <a:off x="5541169" y="534353"/>
            <a:ext cx="2983230" cy="4493419"/>
            <a:chOff x="11636" y="1650"/>
            <a:chExt cx="6264" cy="9435"/>
          </a:xfrm>
        </p:grpSpPr>
        <p:pic>
          <p:nvPicPr>
            <p:cNvPr id="18" name="图片 17" descr="C:/Users/lenovo/AppData/Local/Temp/kaimatting/20200721154514/output_aiMatting_20200721154529.pngoutput_aiMatting_20200721154529"/>
            <p:cNvPicPr>
              <a:picLocks noChangeAspect="1"/>
            </p:cNvPicPr>
            <p:nvPr>
              <p:custDataLst>
                <p:tags r:id="rId12"/>
              </p:custDataLst>
            </p:nvPr>
          </p:nvPicPr>
          <p:blipFill>
            <a:blip r:embed="rId11"/>
            <a:srcRect t="4173"/>
            <a:stretch>
              <a:fillRect/>
            </a:stretch>
          </p:blipFill>
          <p:spPr>
            <a:xfrm>
              <a:off x="11636" y="1650"/>
              <a:ext cx="6264" cy="9435"/>
            </a:xfrm>
            <a:prstGeom prst="rect">
              <a:avLst/>
            </a:prstGeom>
          </p:spPr>
        </p:pic>
        <p:sp>
          <p:nvSpPr>
            <p:cNvPr id="25" name="文本框 24"/>
            <p:cNvSpPr txBox="1"/>
            <p:nvPr>
              <p:custDataLst>
                <p:tags r:id="rId13"/>
              </p:custDataLst>
            </p:nvPr>
          </p:nvSpPr>
          <p:spPr>
            <a:xfrm>
              <a:off x="12039" y="9633"/>
              <a:ext cx="1550" cy="1064"/>
            </a:xfrm>
            <a:prstGeom prst="rect">
              <a:avLst/>
            </a:prstGeom>
            <a:noFill/>
          </p:spPr>
          <p:txBody>
            <a:bodyPr wrap="square" rtlCol="0" anchor="t">
              <a:spAutoFit/>
            </a:bodyPr>
            <a:lstStyle/>
            <a:p>
              <a:r>
                <a:rPr lang="zh-CN" altLang="en-US" sz="1350"/>
                <a:t>纳尔迈调色板</a:t>
              </a:r>
              <a:endParaRPr lang="zh-CN" altLang="en-US" sz="1350"/>
            </a:p>
          </p:txBody>
        </p:sp>
      </p:grpSp>
      <p:sp>
        <p:nvSpPr>
          <p:cNvPr id="28" name="文本框 27"/>
          <p:cNvSpPr txBox="1"/>
          <p:nvPr>
            <p:custDataLst>
              <p:tags r:id="rId14"/>
            </p:custDataLst>
          </p:nvPr>
        </p:nvSpPr>
        <p:spPr>
          <a:xfrm>
            <a:off x="7798118" y="4405313"/>
            <a:ext cx="1142048" cy="645160"/>
          </a:xfrm>
          <a:prstGeom prst="rect">
            <a:avLst/>
          </a:prstGeom>
          <a:noFill/>
        </p:spPr>
        <p:txBody>
          <a:bodyPr wrap="square" rtlCol="0" anchor="t">
            <a:spAutoFit/>
          </a:bodyPr>
          <a:lstStyle/>
          <a:p>
            <a:pPr algn="ctr"/>
            <a:r>
              <a:rPr lang="zh-CN" altLang="en-US" b="1">
                <a:solidFill>
                  <a:srgbClr val="C00000"/>
                </a:solidFill>
                <a:latin typeface="方正清刻本悦宋简体" panose="02000000000000000000" pitchFamily="2" charset="-122"/>
                <a:ea typeface="方正清刻本悦宋简体" panose="02000000000000000000" pitchFamily="2" charset="-122"/>
                <a:sym typeface="+mn-ea"/>
              </a:rPr>
              <a:t>王权与神权结合</a:t>
            </a:r>
            <a:endParaRPr lang="zh-CN" altLang="en-US" b="1">
              <a:solidFill>
                <a:srgbClr val="C00000"/>
              </a:solidFill>
              <a:latin typeface="方正清刻本悦宋简体" panose="02000000000000000000" pitchFamily="2" charset="-122"/>
              <a:ea typeface="方正清刻本悦宋简体" panose="02000000000000000000" pitchFamily="2" charset="-122"/>
              <a:sym typeface="+mn-ea"/>
            </a:endParaRPr>
          </a:p>
        </p:txBody>
      </p:sp>
      <p:sp>
        <p:nvSpPr>
          <p:cNvPr id="29" name="椭圆 28"/>
          <p:cNvSpPr/>
          <p:nvPr>
            <p:custDataLst>
              <p:tags r:id="rId15"/>
            </p:custDataLst>
          </p:nvPr>
        </p:nvSpPr>
        <p:spPr>
          <a:xfrm>
            <a:off x="7205355" y="1171696"/>
            <a:ext cx="1225306" cy="10800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p:cNvSpPr/>
          <p:nvPr>
            <p:custDataLst>
              <p:tags r:id="rId16"/>
            </p:custDataLst>
          </p:nvPr>
        </p:nvSpPr>
        <p:spPr>
          <a:xfrm>
            <a:off x="6365081" y="785813"/>
            <a:ext cx="1225391" cy="5581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after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after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after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8" grpId="0"/>
      <p:bldP spid="29" grpId="0"/>
      <p:bldP spid="21"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6" name="矩形 5"/>
          <p:cNvSpPr/>
          <p:nvPr>
            <p:custDataLst>
              <p:tags r:id="rId4"/>
            </p:custDataLst>
          </p:nvPr>
        </p:nvSpPr>
        <p:spPr>
          <a:xfrm>
            <a:off x="293225" y="520441"/>
            <a:ext cx="6531462" cy="520700"/>
          </a:xfrm>
          <a:prstGeom prst="rect">
            <a:avLst/>
          </a:prstGeom>
          <a:ln>
            <a:solidFill>
              <a:srgbClr val="C00000"/>
            </a:solidFill>
          </a:ln>
          <a:effectLst>
            <a:outerShdw blurRad="50800" dist="38100" dir="5400000" algn="t" rotWithShape="0">
              <a:prstClr val="black">
                <a:alpha val="40000"/>
              </a:prstClr>
            </a:outerShdw>
          </a:effectLst>
        </p:spPr>
        <p:txBody>
          <a:bodyPr wrap="square" lIns="91436" tIns="45718" rIns="91436" bIns="45718">
            <a:spAutoFit/>
          </a:bodyPr>
          <a:lstStyle/>
          <a:p>
            <a:r>
              <a:rPr lang="zh-CN" altLang="en-US" sz="280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制作木乃伊，增长了解剖知识</a:t>
            </a:r>
            <a:endParaRPr lang="zh-CN" altLang="en-US">
              <a:solidFill>
                <a:srgbClr val="000099"/>
              </a:solidFill>
            </a:endParaRPr>
          </a:p>
        </p:txBody>
      </p:sp>
      <p:pic>
        <p:nvPicPr>
          <p:cNvPr id="12" name="图片 11" descr="101373384_00000000e4a442bc.jpg"/>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6407413" y="7664"/>
            <a:ext cx="1116970" cy="595962"/>
          </a:xfrm>
          <a:prstGeom prst="rect">
            <a:avLst/>
          </a:prstGeom>
        </p:spPr>
      </p:pic>
      <p:sp>
        <p:nvSpPr>
          <p:cNvPr id="15" name="Text Box 2"/>
          <p:cNvSpPr txBox="1">
            <a:spLocks noChangeArrowheads="1"/>
          </p:cNvSpPr>
          <p:nvPr>
            <p:custDataLst>
              <p:tags r:id="rId7"/>
            </p:custDataLst>
          </p:nvPr>
        </p:nvSpPr>
        <p:spPr bwMode="auto">
          <a:xfrm>
            <a:off x="1907706" y="4617452"/>
            <a:ext cx="7092280" cy="461663"/>
          </a:xfrm>
          <a:prstGeom prst="rect">
            <a:avLst/>
          </a:prstGeom>
          <a:solidFill>
            <a:schemeClr val="accent3">
              <a:lumMod val="20000"/>
              <a:lumOff val="80000"/>
            </a:schemeClr>
          </a:solidFill>
          <a:effectLst>
            <a:outerShdw blurRad="63500" sx="102000" sy="102000" algn="ctr" rotWithShape="0">
              <a:prstClr val="black">
                <a:alpha val="40000"/>
              </a:prstClr>
            </a:outerShdw>
          </a:effectLst>
        </p:spPr>
        <p:txBody>
          <a:bodyPr wrap="square" lIns="91434" tIns="45717" rIns="91434" bIns="45717">
            <a:spAutoFit/>
          </a:bodyPr>
          <a:lstStyle>
            <a:defPPr>
              <a:defRPr lang="zh-CN"/>
            </a:defPPr>
            <a:lvl1pPr lvl="0">
              <a:defRPr sz="2600" b="1">
                <a:solidFill>
                  <a:srgbClr val="EEECE1">
                    <a:lumMod val="10000"/>
                  </a:srgbClr>
                </a:solidFill>
                <a:latin typeface="方正粗黑宋简体" panose="02000000000000000000" pitchFamily="2" charset="-122"/>
                <a:ea typeface="方正粗黑宋简体" panose="02000000000000000000" pitchFamily="2" charset="-122"/>
              </a:defRPr>
            </a:lvl1pPr>
          </a:lstStyle>
          <a:p>
            <a:r>
              <a:rPr lang="zh-CN" altLang="en-US" sz="2400"/>
              <a:t>第四步：把死者的两手交叉在胸前，装入石棺。</a:t>
            </a:r>
            <a:endParaRPr lang="zh-CN" altLang="en-US" sz="2400"/>
          </a:p>
        </p:txBody>
      </p:sp>
      <p:sp>
        <p:nvSpPr>
          <p:cNvPr id="18" name="矩形 17"/>
          <p:cNvSpPr/>
          <p:nvPr>
            <p:custDataLst>
              <p:tags r:id="rId8"/>
            </p:custDataLst>
          </p:nvPr>
        </p:nvSpPr>
        <p:spPr>
          <a:xfrm>
            <a:off x="1907706" y="1249926"/>
            <a:ext cx="7092280" cy="830995"/>
          </a:xfrm>
          <a:prstGeom prst="rect">
            <a:avLst/>
          </a:prstGeom>
          <a:solidFill>
            <a:schemeClr val="accent6">
              <a:lumMod val="20000"/>
              <a:lumOff val="80000"/>
            </a:schemeClr>
          </a:solidFill>
          <a:effectLst>
            <a:outerShdw blurRad="63500" sx="102000" sy="102000" algn="ctr" rotWithShape="0">
              <a:prstClr val="black">
                <a:alpha val="40000"/>
              </a:prstClr>
            </a:outerShdw>
          </a:effectLst>
        </p:spPr>
        <p:txBody>
          <a:bodyPr wrap="square" lIns="91434" tIns="45717" rIns="91434" bIns="45717">
            <a:spAutoFit/>
          </a:bodyPr>
          <a:lstStyle/>
          <a:p>
            <a:pPr lvl="0"/>
            <a:r>
              <a:rPr lang="zh-CN" altLang="en-US" sz="2400" b="1">
                <a:solidFill>
                  <a:srgbClr val="EEECE1">
                    <a:lumMod val="10000"/>
                  </a:srgbClr>
                </a:solidFill>
                <a:latin typeface="方正粗黑宋简体" panose="02000000000000000000" pitchFamily="2" charset="-122"/>
                <a:ea typeface="方正粗黑宋简体" panose="02000000000000000000" pitchFamily="2" charset="-122"/>
              </a:rPr>
              <a:t>第一步：剖开死者腹腔，把最易腐烂的内脏部分掏出，保留最重要的心脏。</a:t>
            </a:r>
            <a:endParaRPr lang="zh-CN" altLang="en-US" sz="2400" b="1">
              <a:solidFill>
                <a:srgbClr val="EEECE1">
                  <a:lumMod val="10000"/>
                </a:srgbClr>
              </a:solidFill>
              <a:latin typeface="方正粗黑宋简体" panose="02000000000000000000" pitchFamily="2" charset="-122"/>
              <a:ea typeface="方正粗黑宋简体" panose="02000000000000000000" pitchFamily="2" charset="-122"/>
            </a:endParaRPr>
          </a:p>
        </p:txBody>
      </p:sp>
      <p:sp>
        <p:nvSpPr>
          <p:cNvPr id="19" name="矩形 18"/>
          <p:cNvSpPr/>
          <p:nvPr>
            <p:custDataLst>
              <p:tags r:id="rId9"/>
            </p:custDataLst>
          </p:nvPr>
        </p:nvSpPr>
        <p:spPr>
          <a:xfrm>
            <a:off x="1907706" y="2129069"/>
            <a:ext cx="7092280" cy="1200327"/>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lIns="91434" tIns="45717" rIns="91434" bIns="45717">
            <a:spAutoFit/>
          </a:bodyPr>
          <a:lstStyle/>
          <a:p>
            <a:r>
              <a:rPr lang="zh-CN" altLang="en-US" sz="2400" b="1">
                <a:solidFill>
                  <a:srgbClr val="EEECE1">
                    <a:lumMod val="10000"/>
                  </a:srgbClr>
                </a:solidFill>
                <a:latin typeface="方正粗黑宋简体" panose="02000000000000000000" pitchFamily="2" charset="-122"/>
                <a:ea typeface="方正粗黑宋简体" panose="02000000000000000000" pitchFamily="2" charset="-122"/>
              </a:rPr>
              <a:t>第二步：用棕榈酒对内脏和体腔进行清洗消毒，之后用泡碱覆盖使之变干。然后在体内填满香料，细心地缝上刀口。</a:t>
            </a:r>
            <a:endParaRPr lang="zh-CN" altLang="en-US" sz="2400" b="1">
              <a:solidFill>
                <a:srgbClr val="EEECE1">
                  <a:lumMod val="10000"/>
                </a:srgbClr>
              </a:solidFill>
              <a:latin typeface="方正粗黑宋简体" panose="02000000000000000000" pitchFamily="2" charset="-122"/>
              <a:ea typeface="方正粗黑宋简体" panose="02000000000000000000" pitchFamily="2" charset="-122"/>
            </a:endParaRPr>
          </a:p>
        </p:txBody>
      </p:sp>
      <p:sp>
        <p:nvSpPr>
          <p:cNvPr id="20" name="矩形 19"/>
          <p:cNvSpPr/>
          <p:nvPr>
            <p:custDataLst>
              <p:tags r:id="rId10"/>
            </p:custDataLst>
          </p:nvPr>
        </p:nvSpPr>
        <p:spPr>
          <a:xfrm>
            <a:off x="1907706" y="3366383"/>
            <a:ext cx="7092280" cy="1200327"/>
          </a:xfrm>
          <a:prstGeom prst="rect">
            <a:avLst/>
          </a:prstGeom>
          <a:solidFill>
            <a:schemeClr val="accent4">
              <a:lumMod val="20000"/>
              <a:lumOff val="80000"/>
            </a:schemeClr>
          </a:solidFill>
          <a:effectLst>
            <a:outerShdw blurRad="63500" sx="102000" sy="102000" algn="ctr" rotWithShape="0">
              <a:prstClr val="black">
                <a:alpha val="40000"/>
              </a:prstClr>
            </a:outerShdw>
          </a:effectLst>
        </p:spPr>
        <p:txBody>
          <a:bodyPr wrap="square" lIns="91434" tIns="45717" rIns="91434" bIns="45717">
            <a:spAutoFit/>
          </a:bodyPr>
          <a:lstStyle/>
          <a:p>
            <a:r>
              <a:rPr lang="zh-CN" altLang="en-US" sz="2400" b="1">
                <a:solidFill>
                  <a:srgbClr val="EEECE1">
                    <a:lumMod val="10000"/>
                  </a:srgbClr>
                </a:solidFill>
                <a:latin typeface="方正粗黑宋简体" panose="02000000000000000000" pitchFamily="2" charset="-122"/>
                <a:ea typeface="方正粗黑宋简体" panose="02000000000000000000" pitchFamily="2" charset="-122"/>
              </a:rPr>
              <a:t>第三步：将已处理过的尸体涂上一层油膏或松香溶液以隔绝空气防止尸体腐烂，然后用白色亚麻布将尸体裹起来。</a:t>
            </a:r>
            <a:endParaRPr lang="zh-CN" altLang="en-US" sz="2400" b="1">
              <a:solidFill>
                <a:srgbClr val="EEECE1">
                  <a:lumMod val="10000"/>
                </a:srgbClr>
              </a:solidFill>
              <a:latin typeface="方正粗黑宋简体" panose="02000000000000000000" pitchFamily="2" charset="-122"/>
              <a:ea typeface="方正粗黑宋简体" panose="02000000000000000000" pitchFamily="2" charset="-122"/>
            </a:endParaRPr>
          </a:p>
        </p:txBody>
      </p:sp>
      <p:pic>
        <p:nvPicPr>
          <p:cNvPr id="21" name="图片 20" descr="C:/Users/lenovo/AppData/Local/Temp/kaimatting/20200721161133/output_aiMatting_20200721161135.pngoutput_aiMatting_20200721161135"/>
          <p:cNvPicPr>
            <a:picLocks noChangeAspect="1"/>
          </p:cNvPicPr>
          <p:nvPr>
            <p:custDataLst>
              <p:tags r:id="rId12"/>
            </p:custDataLst>
          </p:nvPr>
        </p:nvPicPr>
        <p:blipFill>
          <a:blip r:embed="rId11"/>
          <a:stretch>
            <a:fillRect/>
          </a:stretch>
        </p:blipFill>
        <p:spPr>
          <a:xfrm>
            <a:off x="611560" y="1127176"/>
            <a:ext cx="1080121" cy="1024238"/>
          </a:xfrm>
          <a:prstGeom prst="rect">
            <a:avLst/>
          </a:prstGeom>
          <a:ln>
            <a:noFill/>
          </a:ln>
        </p:spPr>
      </p:pic>
      <p:pic>
        <p:nvPicPr>
          <p:cNvPr id="22" name="图片 21" descr="C:/Users/lenovo/AppData/Local/Temp/kaimatting/20200721161227/output_aiMatting_20200721161229.pngoutput_aiMatting_20200721161229"/>
          <p:cNvPicPr>
            <a:picLocks noChangeAspect="1"/>
          </p:cNvPicPr>
          <p:nvPr>
            <p:custDataLst>
              <p:tags r:id="rId14"/>
            </p:custDataLst>
          </p:nvPr>
        </p:nvPicPr>
        <p:blipFill>
          <a:blip r:embed="rId13"/>
          <a:stretch>
            <a:fillRect/>
          </a:stretch>
        </p:blipFill>
        <p:spPr>
          <a:xfrm>
            <a:off x="611560" y="2147912"/>
            <a:ext cx="1080121" cy="962784"/>
          </a:xfrm>
          <a:prstGeom prst="rect">
            <a:avLst/>
          </a:prstGeom>
          <a:ln>
            <a:noFill/>
          </a:ln>
        </p:spPr>
      </p:pic>
      <p:pic>
        <p:nvPicPr>
          <p:cNvPr id="23" name="图片 22" descr="C:/Users/lenovo/AppData/Local/Temp/kaimatting/20200721161231/output_aiMatting_20200721161234.pngoutput_aiMatting_20200721161234"/>
          <p:cNvPicPr>
            <a:picLocks noChangeAspect="1"/>
          </p:cNvPicPr>
          <p:nvPr>
            <p:custDataLst>
              <p:tags r:id="rId16"/>
            </p:custDataLst>
          </p:nvPr>
        </p:nvPicPr>
        <p:blipFill>
          <a:blip r:embed="rId15"/>
          <a:stretch>
            <a:fillRect/>
          </a:stretch>
        </p:blipFill>
        <p:spPr>
          <a:xfrm>
            <a:off x="611560" y="3147815"/>
            <a:ext cx="1080122" cy="999231"/>
          </a:xfrm>
          <a:prstGeom prst="rect">
            <a:avLst/>
          </a:prstGeom>
          <a:ln>
            <a:noFill/>
          </a:ln>
        </p:spPr>
      </p:pic>
      <p:pic>
        <p:nvPicPr>
          <p:cNvPr id="24" name="图片 23" descr="C:/Users/lenovo/AppData/Local/Temp/kaimatting/20200721161236/output_aiMatting_20200721161238.pngoutput_aiMatting_20200721161238"/>
          <p:cNvPicPr>
            <a:picLocks noChangeAspect="1"/>
          </p:cNvPicPr>
          <p:nvPr>
            <p:custDataLst>
              <p:tags r:id="rId18"/>
            </p:custDataLst>
          </p:nvPr>
        </p:nvPicPr>
        <p:blipFill>
          <a:blip r:embed="rId17"/>
          <a:stretch>
            <a:fillRect/>
          </a:stretch>
        </p:blipFill>
        <p:spPr>
          <a:xfrm>
            <a:off x="611559" y="4164136"/>
            <a:ext cx="1080121" cy="999230"/>
          </a:xfrm>
          <a:prstGeom prst="rect">
            <a:avLst/>
          </a:prstGeom>
          <a:ln>
            <a:noFill/>
          </a:ln>
        </p:spPr>
      </p:pic>
      <p:pic>
        <p:nvPicPr>
          <p:cNvPr id="3" name="5-1 木乃伊制作.mp4">
            <a:hlinkClick action="ppaction://media"/>
          </p:cNvPr>
          <p:cNvPicPr>
            <a:picLocks noChangeAspect="1"/>
          </p:cNvPicPr>
          <p:nvPr>
            <a:videoFile r:link="rId21"/>
            <p:custDataLst>
              <p:tags r:id="rId20"/>
            </p:custDataLst>
            <p:extLst>
              <p:ext uri="{DAA4B4D4-6D71-4841-9C94-3DE7FCFB9230}">
                <p14:media xmlns:p14="http://schemas.microsoft.com/office/powerpoint/2010/main" r:embed="rId22"/>
              </p:ext>
            </p:extLst>
          </p:nvPr>
        </p:nvPicPr>
        <p:blipFill>
          <a:blip r:embed="rId19"/>
          <a:stretch>
            <a:fillRect/>
          </a:stretch>
        </p:blipFill>
        <p:spPr>
          <a:xfrm>
            <a:off x="7524327" y="76882"/>
            <a:ext cx="1518749" cy="1012499"/>
          </a:xfrm>
          <a:prstGeom prst="rect">
            <a:avLst/>
          </a:prstGeom>
        </p:spPr>
      </p:pic>
      <p:sp>
        <p:nvSpPr>
          <p:cNvPr id="27" name="文本框 26"/>
          <p:cNvSpPr txBox="1"/>
          <p:nvPr>
            <p:custDataLst>
              <p:tags r:id="rId23"/>
            </p:custDataLst>
          </p:nvPr>
        </p:nvSpPr>
        <p:spPr>
          <a:xfrm>
            <a:off x="55880" y="7620"/>
            <a:ext cx="5135880" cy="583565"/>
          </a:xfrm>
          <a:prstGeom prst="rect">
            <a:avLst/>
          </a:prstGeom>
          <a:noFill/>
        </p:spPr>
        <p:txBody>
          <a:bodyPr wrap="square" rtlCol="0">
            <a:spAutoFit/>
          </a:bodyPr>
          <a:lstStyle/>
          <a:p>
            <a:pPr algn="l">
              <a:buClrTx/>
              <a:buSzTx/>
              <a:buFontTx/>
            </a:pPr>
            <a:r>
              <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古埃及文明——木乃伊</a:t>
            </a:r>
            <a:endPar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4" name="camera.wav"/>
                                        </p:tgtEl>
                                      </p:cMediaNode>
                                    </p:audio>
                                  </p:subTnLst>
                                </p:cTn>
                              </p:par>
                            </p:childTnLst>
                          </p:cTn>
                        </p:par>
                      </p:childTnLst>
                    </p:cTn>
                  </p:par>
                  <p:par>
                    <p:cTn id="17" fill="hold" nodeType="clickPar">
                      <p:stCondLst>
                        <p:cond delay="indefinite"/>
                      </p:stCondLst>
                      <p:childTnLst>
                        <p:par>
                          <p:cTn id="18" fill="hold" nodeType="after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24" name="camera.wav"/>
                                        </p:tgtEl>
                                      </p:cMediaNode>
                                    </p:audio>
                                  </p:sub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1000"/>
                                        <p:tgtEl>
                                          <p:spTgt spid="18"/>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24" name="camera.wav"/>
                                        </p:tgtEl>
                                      </p:cMediaNode>
                                    </p:audio>
                                  </p:sub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subTnLst>
                                    <p:audio>
                                      <p:cMediaNode>
                                        <p:cTn display="0" masterRel="sameClick">
                                          <p:stCondLst>
                                            <p:cond evt="begin" delay="0">
                                              <p:tn val="35"/>
                                            </p:cond>
                                          </p:stCondLst>
                                          <p:endCondLst>
                                            <p:cond evt="onStopAudio" delay="0">
                                              <p:tgtEl>
                                                <p:sldTgt/>
                                              </p:tgtEl>
                                            </p:cond>
                                          </p:endCondLst>
                                        </p:cTn>
                                        <p:tgtEl>
                                          <p:sndTgt r:embed="rId24" name="camera.wav"/>
                                        </p:tgtEl>
                                      </p:cMediaNode>
                                    </p:audio>
                                  </p:sub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1000"/>
                                        <p:tgtEl>
                                          <p:spTgt spid="20"/>
                                        </p:tgtEl>
                                      </p:cBhvr>
                                    </p:animEffect>
                                  </p:childTnLst>
                                </p:cTn>
                              </p:par>
                            </p:childTnLst>
                          </p:cTn>
                        </p:par>
                      </p:childTnLst>
                    </p:cTn>
                  </p:par>
                  <p:par>
                    <p:cTn id="41" fill="hold" nodeType="clickPar">
                      <p:stCondLst>
                        <p:cond delay="indefinite"/>
                      </p:stCondLst>
                      <p:childTnLst>
                        <p:par>
                          <p:cTn id="42" fill="hold" nodeType="after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24" name="camera.wav"/>
                                        </p:tgtEl>
                                      </p:cMediaNode>
                                    </p:audio>
                                  </p:sub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
                    </p:tgtEl>
                  </p:cond>
                </p:stCondLst>
                <p:endSync evt="end" delay="0">
                  <p:rtn val="all"/>
                </p:endSync>
                <p:childTnLst>
                  <p:par>
                    <p:cTn id="50" fill="hold" nodeType="clickPar">
                      <p:stCondLst>
                        <p:cond delay="indefinite"/>
                      </p:stCondLst>
                      <p:childTnLst>
                        <p:par>
                          <p:cTn id="51" fill="hold" nodeType="afterGroup">
                            <p:stCondLst>
                              <p:cond delay="0"/>
                            </p:stCondLst>
                            <p:childTnLst>
                              <p:par>
                                <p:cTn id="52" presetID="2" presetClass="mediacall" presetSubtype="0" fill="hold" nodeType="clickEffect">
                                  <p:stCondLst>
                                    <p:cond delay="0"/>
                                  </p:stCondLst>
                                  <p:childTnLst>
                                    <p:cmd type="call" cmd="togglePause">
                                      <p:cBhvr>
                                        <p:cTn id="53" dur="1" fill="hold"/>
                                        <p:tgtEl>
                                          <p:spTgt spid="3"/>
                                        </p:tgtEl>
                                      </p:cBhvr>
                                    </p:cmd>
                                  </p:childTnLst>
                                </p:cTn>
                              </p:par>
                            </p:childTnLst>
                          </p:cTn>
                        </p:par>
                      </p:childTnLst>
                    </p:cTn>
                  </p:par>
                </p:childTnLst>
              </p:cTn>
              <p:nextCondLst>
                <p:cond evt="onClick" delay="0">
                  <p:tgtEl>
                    <p:spTgt spid="3"/>
                  </p:tgtEl>
                </p:cond>
              </p:nextCondLst>
            </p:seq>
            <p:video fullScrn="1">
              <p:cMediaNode vol="80000">
                <p:cTn id="56" fill="hold" display="0">
                  <p:stCondLst>
                    <p:cond delay="indefinite"/>
                  </p:stCondLst>
                  <p:endCondLst>
                    <p:cond evt="onNext" delay="0">
                      <p:tgtEl>
                        <p:sldTgt/>
                      </p:tgtEl>
                    </p:cond>
                    <p:cond evt="onPrev">
                      <p:tgtEl>
                        <p:sldTgt/>
                      </p:tgtEl>
                    </p:cond>
                  </p:endCondLst>
                </p:cTn>
                <p:tgtEl>
                  <p:spTgt spid="3"/>
                </p:tgtEl>
              </p:cMediaNode>
            </p:video>
          </p:childTnLst>
        </p:cTn>
      </p:par>
    </p:tnLst>
    <p:bldLst>
      <p:bldP spid="6" grpId="0"/>
      <p:bldP spid="15" grpId="0"/>
      <p:bldP spid="18" grpId="0"/>
      <p:bldP spid="19" grpId="0"/>
      <p:bldP spid="20"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9697" name="MH_Desc_1"/>
          <p:cNvSpPr/>
          <p:nvPr>
            <p:custDataLst>
              <p:tags r:id="rId4"/>
            </p:custDataLst>
          </p:nvPr>
        </p:nvSpPr>
        <p:spPr>
          <a:xfrm>
            <a:off x="737870" y="1888490"/>
            <a:ext cx="6362700" cy="3001010"/>
          </a:xfrm>
          <a:custGeom>
            <a:gdLst>
              <a:gd name="txL" fmla="*/ 0 w 5320937"/>
              <a:gd name="txT" fmla="*/ 0 h 4188823"/>
              <a:gd name="txR" fmla="*/ 5320937 w 5320937"/>
              <a:gd name="txB" fmla="*/ 4188823 h 4188823"/>
            </a:gdLst>
            <a:cxnLst>
              <a:cxn ang="0">
                <a:pos x="10299700" y="2061306"/>
              </a:cxn>
              <a:cxn ang="0">
                <a:pos x="10299700" y="0"/>
              </a:cxn>
              <a:cxn ang="0">
                <a:pos x="0" y="0"/>
              </a:cxn>
              <a:cxn ang="0">
                <a:pos x="0" y="3819768"/>
              </a:cxn>
              <a:cxn ang="0">
                <a:pos x="5259422" y="3819768"/>
              </a:cxn>
              <a:cxn ang="0">
                <a:pos x="6776564" y="4699000"/>
              </a:cxn>
              <a:cxn ang="0">
                <a:pos x="6810276" y="4699000"/>
              </a:cxn>
            </a:cxnLst>
            <a:rect l="txL" t="txT" r="txR" b="txB"/>
            <a:pathLst>
              <a:path w="5320937" h="4188823">
                <a:moveTo>
                  <a:pt x="5320937" y="1837508"/>
                </a:moveTo>
                <a:lnTo>
                  <a:pt x="5320937" y="0"/>
                </a:lnTo>
                <a:lnTo>
                  <a:pt x="0" y="0"/>
                </a:lnTo>
                <a:lnTo>
                  <a:pt x="0" y="3405051"/>
                </a:lnTo>
                <a:lnTo>
                  <a:pt x="2717075" y="3405051"/>
                </a:lnTo>
                <a:lnTo>
                  <a:pt x="3500847" y="4188823"/>
                </a:lnTo>
                <a:lnTo>
                  <a:pt x="3518263" y="4188823"/>
                </a:lnTo>
              </a:path>
            </a:pathLst>
          </a:custGeom>
          <a:solidFill>
            <a:srgbClr val="FDFAEB"/>
          </a:solidFill>
          <a:ln w="76200" cap="flat" cmpd="sng">
            <a:solidFill>
              <a:schemeClr val="accent1"/>
            </a:solidFill>
            <a:prstDash val="solid"/>
            <a:miter/>
            <a:headEnd type="none" w="med" len="med"/>
            <a:tailEnd type="none" w="med" len="med"/>
          </a:ln>
        </p:spPr>
        <p:txBody>
          <a:bodyPr lIns="258187" tIns="91125" rIns="136687" bIns="668250" anchor="t"/>
          <a:lstStyle/>
          <a:p>
            <a:pPr>
              <a:lnSpc>
                <a:spcPts val="4200"/>
              </a:lnSpc>
            </a:pPr>
            <a:r>
              <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rPr>
              <a:t>1</a:t>
            </a:r>
            <a:r>
              <a:rPr lang="zh-CN" altLang="en-US" sz="2800" b="1">
                <a:solidFill>
                  <a:srgbClr val="0000FF"/>
                </a:solidFill>
                <a:latin typeface="黑体" panose="02010600030101010101" pitchFamily="49" charset="-122"/>
                <a:ea typeface="黑体" panose="02010600030101010101" pitchFamily="49" charset="-122"/>
                <a:sym typeface="宋体" panose="02010600030101010101" pitchFamily="2" charset="-122"/>
              </a:rPr>
              <a:t>、说说金字塔的名字由来以及用途</a:t>
            </a:r>
            <a:r>
              <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rPr>
              <a:t>?</a:t>
            </a:r>
            <a:endPar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endParaRPr>
          </a:p>
          <a:p>
            <a:pPr>
              <a:lnSpc>
                <a:spcPts val="4200"/>
              </a:lnSpc>
            </a:pPr>
            <a:r>
              <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rPr>
              <a:t>2</a:t>
            </a:r>
            <a:r>
              <a:rPr lang="zh-CN" altLang="en-US" sz="2800" b="1">
                <a:solidFill>
                  <a:srgbClr val="0000FF"/>
                </a:solidFill>
                <a:latin typeface="黑体" panose="02010600030101010101" pitchFamily="49" charset="-122"/>
                <a:ea typeface="黑体" panose="02010600030101010101" pitchFamily="49" charset="-122"/>
                <a:sym typeface="宋体" panose="02010600030101010101" pitchFamily="2" charset="-122"/>
              </a:rPr>
              <a:t>、找出金字塔的地位，代表以及从金字塔修建中你可以得到什么认识</a:t>
            </a:r>
            <a:endParaRPr lang="zh-CN" altLang="en-US" sz="2800" b="1">
              <a:solidFill>
                <a:srgbClr val="0000FF"/>
              </a:solidFill>
              <a:latin typeface="黑体" panose="02010600030101010101" pitchFamily="49" charset="-122"/>
              <a:ea typeface="黑体" panose="02010600030101010101" pitchFamily="49" charset="-122"/>
              <a:sym typeface="宋体" panose="02010600030101010101" pitchFamily="2" charset="-122"/>
            </a:endParaRPr>
          </a:p>
        </p:txBody>
      </p:sp>
      <p:sp>
        <p:nvSpPr>
          <p:cNvPr id="29698" name="Rectangle 2"/>
          <p:cNvSpPr txBox="1"/>
          <p:nvPr>
            <p:custDataLst>
              <p:tags r:id="rId5"/>
            </p:custDataLst>
          </p:nvPr>
        </p:nvSpPr>
        <p:spPr>
          <a:xfrm>
            <a:off x="444341" y="895271"/>
            <a:ext cx="6265069" cy="732234"/>
          </a:xfrm>
          <a:prstGeom prst="rect">
            <a:avLst/>
          </a:prstGeom>
          <a:noFill/>
          <a:ln w="9525">
            <a:noFill/>
          </a:ln>
        </p:spPr>
        <p:txBody>
          <a:bodyPr lIns="0" rIns="0" anchor="ctr"/>
          <a:lstStyle/>
          <a:p>
            <a:pPr>
              <a:lnSpc>
                <a:spcPct val="90000"/>
              </a:lnSpc>
            </a:pPr>
            <a:r>
              <a:rPr lang="zh-CN" altLang="en-US" sz="2800" b="1">
                <a:latin typeface="黑体" panose="02010600030101010101" pitchFamily="49" charset="-122"/>
                <a:ea typeface="黑体" panose="02010600030101010101" pitchFamily="49" charset="-122"/>
              </a:rPr>
              <a:t>步骤一：问题探究</a:t>
            </a:r>
            <a:endParaRPr lang="zh-CN" altLang="en-US" sz="2800" b="1">
              <a:latin typeface="黑体" panose="02010600030101010101" pitchFamily="49" charset="-122"/>
              <a:ea typeface="黑体" panose="02010600030101010101" pitchFamily="49" charset="-122"/>
            </a:endParaRPr>
          </a:p>
          <a:p>
            <a:pPr>
              <a:lnSpc>
                <a:spcPct val="90000"/>
              </a:lnSpc>
            </a:pPr>
            <a:r>
              <a:rPr lang="zh-CN" altLang="en-US" sz="2800" b="1">
                <a:latin typeface="黑体" panose="02010600030101010101" pitchFamily="49" charset="-122"/>
                <a:ea typeface="黑体" panose="02010600030101010101" pitchFamily="49" charset="-122"/>
              </a:rPr>
              <a:t>    阅读</a:t>
            </a:r>
            <a:r>
              <a:rPr lang="en-US" altLang="zh-CN" sz="2800" b="1">
                <a:latin typeface="黑体" panose="02010600030101010101" pitchFamily="49" charset="-122"/>
                <a:ea typeface="黑体" panose="02010600030101010101" pitchFamily="49" charset="-122"/>
              </a:rPr>
              <a:t>3</a:t>
            </a:r>
            <a:r>
              <a:rPr lang="zh-CN" altLang="en-US" sz="2800" b="1">
                <a:latin typeface="黑体" panose="02010600030101010101" pitchFamily="49" charset="-122"/>
                <a:ea typeface="黑体" panose="02010600030101010101" pitchFamily="49" charset="-122"/>
              </a:rPr>
              <a:t>页第二目，自主完成下列问题</a:t>
            </a:r>
            <a:endParaRPr lang="zh-CN" altLang="en-US" sz="2800" b="1">
              <a:latin typeface="黑体" panose="02010600030101010101" pitchFamily="49" charset="-122"/>
              <a:ea typeface="黑体" panose="02010600030101010101" pitchFamily="49" charset="-122"/>
            </a:endParaRPr>
          </a:p>
        </p:txBody>
      </p:sp>
      <p:sp>
        <p:nvSpPr>
          <p:cNvPr id="28" name="矩形 27"/>
          <p:cNvSpPr/>
          <p:nvPr>
            <p:custDataLst>
              <p:tags r:id="rId6"/>
            </p:custDataLst>
          </p:nvPr>
        </p:nvSpPr>
        <p:spPr>
          <a:xfrm>
            <a:off x="183198" y="140176"/>
            <a:ext cx="6786563" cy="584200"/>
          </a:xfrm>
          <a:prstGeom prst="rect">
            <a:avLst/>
          </a:prstGeom>
        </p:spPr>
        <p:txBody>
          <a:bodyPr wrap="square" lIns="31443" tIns="15720" rIns="31443" bIns="15720">
            <a:spAutoFit/>
          </a:bodyPr>
          <a:lstStyle/>
          <a:p>
            <a:pPr fontAlgn="base"/>
            <a:r>
              <a:rPr lang="zh-CN" altLang="en-US" sz="3600" b="1" strike="noStrike"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rPr>
              <a:t>学习目标二：</a:t>
            </a:r>
            <a:r>
              <a:rPr lang="zh-CN" altLang="en-US" sz="3600" b="1" strike="noStrike" noProof="1" smtClean="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rPr>
              <a:t>（</a:t>
            </a:r>
            <a:r>
              <a:rPr lang="en-US" altLang="zh-CN" sz="3600" b="1" strike="noStrike" noProof="1" smtClean="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rPr>
              <a:t>4</a:t>
            </a:r>
            <a:r>
              <a:rPr lang="zh-CN" altLang="en-US" sz="3600" b="1" strike="noStrike" noProof="1" smtClean="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rPr>
              <a:t>）建筑</a:t>
            </a:r>
            <a:r>
              <a:rPr lang="en-US" altLang="zh-CN" sz="3600" b="1" strike="noStrike" noProof="1" smtClean="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rPr>
              <a:t>:</a:t>
            </a:r>
            <a:r>
              <a:rPr lang="zh-CN" altLang="en-US" sz="3600" b="1" strike="noStrike" noProof="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金字塔</a:t>
            </a:r>
            <a:endParaRPr lang="zh-CN" altLang="en-US" sz="3600" b="1" strike="noStrike" noProof="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47106" name="Picture 2" descr="https://timgsa.baidu.com/timg?image&amp;quality=80&amp;size=b9999_10000&amp;sec=1525086670604&amp;di=6587ab2e7454f609dd3415f7d0a3b504&amp;imgtype=0&amp;src=http%3A%2F%2Fimgsrc.baidu.com%2Fimage%2Fc0%253Dshijue1%252C0%252C0%252C294%252C40%2Fsign%3D39c4014905b30f242197e440a0fcbb36%2F43a7d933c895d143ef064e0b79f082025aaf07a1.jpg"/>
          <p:cNvPicPr>
            <a:picLocks noChangeAspect="1"/>
          </p:cNvPicPr>
          <p:nvPr>
            <p:custDataLst>
              <p:tags r:id="rId8"/>
            </p:custDataLst>
          </p:nvPr>
        </p:nvPicPr>
        <p:blipFill>
          <a:blip r:embed="rId7"/>
          <a:stretch>
            <a:fillRect/>
          </a:stretch>
        </p:blipFill>
        <p:spPr>
          <a:xfrm>
            <a:off x="6172200" y="3243580"/>
            <a:ext cx="2429510" cy="1645920"/>
          </a:xfrm>
          <a:prstGeom prst="rect">
            <a:avLst/>
          </a:prstGeom>
          <a:noFill/>
          <a:ln w="9525">
            <a:noFill/>
          </a:ln>
        </p:spPr>
      </p:pic>
    </p:spTree>
  </p:cSld>
  <p:clrMapOvr>
    <a:masterClrMapping/>
  </p:clrMapOvr>
  <p:transition>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矩形 1"/>
          <p:cNvSpPr/>
          <p:nvPr>
            <p:custDataLst>
              <p:tags r:id="rId3"/>
            </p:custDataLst>
          </p:nvPr>
        </p:nvSpPr>
        <p:spPr>
          <a:xfrm>
            <a:off x="35566" y="39825"/>
            <a:ext cx="1923451" cy="584656"/>
          </a:xfrm>
          <a:prstGeom prst="rect">
            <a:avLst/>
          </a:prstGeom>
          <a:no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91316" tIns="45658" rIns="91316" bIns="45658">
            <a:spAutoFit/>
          </a:bodyPr>
          <a:lstStyle/>
          <a:p>
            <a:r>
              <a:rPr lang="zh-CN" altLang="en-US" sz="3200" b="1">
                <a:latin typeface="黑体" panose="02010600030101010101" pitchFamily="49" charset="-122"/>
                <a:ea typeface="黑体" panose="02010600030101010101" pitchFamily="49" charset="-122"/>
              </a:rPr>
              <a:t>新课导入</a:t>
            </a:r>
            <a:endParaRPr lang="en-US" altLang="zh-CN" sz="3200" b="1">
              <a:latin typeface="黑体" panose="02010600030101010101" pitchFamily="49" charset="-122"/>
              <a:ea typeface="黑体" panose="02010600030101010101" pitchFamily="49" charset="-122"/>
            </a:endParaRPr>
          </a:p>
        </p:txBody>
      </p:sp>
      <p:pic>
        <p:nvPicPr>
          <p:cNvPr id="3" name="5-1 令人惊叹！！国外用3D技术还原古代世界七大建筑奇迹！_2020624105025.mp4">
            <a:hlinkClick action="ppaction://media"/>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5890260" y="42545"/>
            <a:ext cx="2188845" cy="1090930"/>
          </a:xfrm>
          <a:prstGeom prst="rect">
            <a:avLst/>
          </a:prstGeom>
        </p:spPr>
      </p:pic>
      <p:sp>
        <p:nvSpPr>
          <p:cNvPr id="4" name="矩形 3"/>
          <p:cNvSpPr/>
          <p:nvPr>
            <p:custDataLst>
              <p:tags r:id="rId8"/>
            </p:custDataLst>
          </p:nvPr>
        </p:nvSpPr>
        <p:spPr>
          <a:xfrm>
            <a:off x="1939358" y="42533"/>
            <a:ext cx="4216818" cy="584656"/>
          </a:xfrm>
          <a:prstGeom prst="rect">
            <a:avLst/>
          </a:prstGeom>
        </p:spPr>
        <p:txBody>
          <a:bodyPr wrap="square" lIns="91316" tIns="45658" rIns="91316" bIns="45658">
            <a:spAutoFit/>
          </a:bodyPr>
          <a:lstStyle/>
          <a:p>
            <a:pPr defTabSz="914400">
              <a:spcBef>
                <a:spcPts val="600"/>
              </a:spcBef>
              <a:spcAft>
                <a:spcPts val="600"/>
              </a:spcAft>
            </a:pPr>
            <a:r>
              <a:rPr lang="zh-CN" altLang="en-US" sz="3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古代世界七大奇迹</a:t>
            </a:r>
            <a:endParaRPr lang="zh-CN" altLang="en-US" sz="3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文本框 18"/>
          <p:cNvSpPr txBox="1"/>
          <p:nvPr>
            <p:custDataLst>
              <p:tags r:id="rId9"/>
            </p:custDataLst>
          </p:nvPr>
        </p:nvSpPr>
        <p:spPr>
          <a:xfrm>
            <a:off x="240665" y="1226820"/>
            <a:ext cx="7531735" cy="3538220"/>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b="1" noProof="0">
                <a:ln>
                  <a:noFill/>
                </a:ln>
                <a:effectLst/>
                <a:uLnTx/>
                <a:uFillTx/>
                <a:latin typeface="宋体" panose="02010600030101010101" pitchFamily="2" charset="-122"/>
                <a:cs typeface="宋体" panose="02010600030101010101" pitchFamily="2" charset="-122"/>
                <a:sym typeface="宋体" panose="02010600030101010101" pitchFamily="2" charset="-122"/>
              </a:rPr>
              <a:t> </a:t>
            </a:r>
            <a:r>
              <a:rPr lang="zh-CN" altLang="en-US" sz="3200" b="1" noProof="0">
                <a:ln>
                  <a:noFill/>
                </a:ln>
                <a:effectLst/>
                <a:uLnTx/>
                <a:uFillTx/>
                <a:latin typeface="宋体" panose="02010600030101010101" pitchFamily="2" charset="-122"/>
                <a:cs typeface="宋体" panose="02010600030101010101" pitchFamily="2" charset="-122"/>
                <a:sym typeface="宋体" panose="02010600030101010101" pitchFamily="2" charset="-122"/>
              </a:rPr>
              <a:t>在两千多年前，古希腊哲学家列出了当时的世界七大奇迹，古埃及的金字塔是其中之一。然而，随着时间的流逝，七大奇迹中，只剩下古埃及的金字塔还矗立在尼罗河岸边。我们在感到遗憾的同时，也为金字塔感叹。今天，就让我们一起开启埃及之旅。</a:t>
            </a:r>
            <a:endParaRPr lang="zh-CN" altLang="en-US" sz="3200" b="1" noProof="0">
              <a:ln>
                <a:noFill/>
              </a:ln>
              <a:effectLst/>
              <a:uLnTx/>
              <a:uFillTx/>
              <a:latin typeface="宋体" panose="02010600030101010101" pitchFamily="2" charset="-122"/>
              <a:cs typeface="宋体" panose="02010600030101010101" pitchFamily="2"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cond evt="onBegin" delay="0">
                          <p:tn val="13"/>
                        </p:cond>
                      </p:stCondLst>
                      <p:childTnLst>
                        <p:par>
                          <p:cTn id="15" fill="hold" nodeType="afterGroup">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nodeType="clickPar">
                      <p:stCondLst>
                        <p:cond delay="indefinite"/>
                      </p:stCondLst>
                      <p:childTnLst>
                        <p:par>
                          <p:cTn id="21" fill="hold" nodeType="afterGroup">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video fullScrn="1">
              <p:cMediaNode vol="80000">
                <p:cTn id="26" fill="hold" display="0">
                  <p:stCondLst>
                    <p:cond delay="indefinite"/>
                  </p:stCondLst>
                  <p:endCondLst>
                    <p:cond evt="onNext" delay="0">
                      <p:tgtEl>
                        <p:sldTgt/>
                      </p:tgtEl>
                    </p:cond>
                    <p:cond evt="onPrev">
                      <p:tgtEl>
                        <p:sldTgt/>
                      </p:tgtEl>
                    </p:cond>
                  </p:endCondLst>
                </p:cTn>
                <p:tgtEl>
                  <p:spTgt spid="3"/>
                </p:tgtEl>
              </p:cMediaNode>
            </p:video>
          </p:childTnLst>
        </p:cTn>
      </p:par>
    </p:tnLst>
    <p:bldLst>
      <p:bldP spid="2" grpId="0"/>
      <p:bldP spid="4" grpId="0"/>
      <p:bldP spid="19"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Box 2"/>
          <p:cNvSpPr txBox="1"/>
          <p:nvPr>
            <p:custDataLst>
              <p:tags r:id="rId3"/>
            </p:custDataLst>
          </p:nvPr>
        </p:nvSpPr>
        <p:spPr>
          <a:xfrm>
            <a:off x="4967764" y="2825512"/>
            <a:ext cx="2988310" cy="276860"/>
          </a:xfrm>
          <a:prstGeom prst="rect">
            <a:avLst/>
          </a:prstGeom>
          <a:noFill/>
          <a:ln w="9525">
            <a:noFill/>
          </a:ln>
        </p:spPr>
        <p:txBody>
          <a:bodyPr wrap="none" lIns="0" tIns="0" rIns="0" bIns="0" anchor="t">
            <a:spAutoFit/>
          </a:bodyPr>
          <a:lstStyle/>
          <a:p>
            <a:pPr algn="ctr"/>
            <a:r>
              <a:rPr lang="zh-CN" altLang="en-US" b="1">
                <a:solidFill>
                  <a:srgbClr val="0000FF"/>
                </a:solidFill>
                <a:latin typeface="宋体" panose="02010600030101010101" pitchFamily="2" charset="-122"/>
                <a:ea typeface="宋体" panose="02010600030101010101" pitchFamily="2" charset="-122"/>
              </a:rPr>
              <a:t>屹立在尼罗河下游的金字塔群</a:t>
            </a:r>
            <a:endParaRPr lang="zh-CN" altLang="en-US" b="1">
              <a:solidFill>
                <a:srgbClr val="0000FF"/>
              </a:solidFill>
              <a:latin typeface="宋体" panose="02010600030101010101" pitchFamily="2" charset="-122"/>
              <a:ea typeface="宋体" panose="02010600030101010101" pitchFamily="2" charset="-122"/>
            </a:endParaRPr>
          </a:p>
        </p:txBody>
      </p:sp>
      <p:sp>
        <p:nvSpPr>
          <p:cNvPr id="3" name="Rectangle 3"/>
          <p:cNvSpPr/>
          <p:nvPr>
            <p:custDataLst>
              <p:tags r:id="rId4"/>
            </p:custDataLst>
          </p:nvPr>
        </p:nvSpPr>
        <p:spPr>
          <a:xfrm>
            <a:off x="535305" y="3318510"/>
            <a:ext cx="7902575" cy="1477010"/>
          </a:xfrm>
          <a:prstGeom prst="rect">
            <a:avLst/>
          </a:prstGeom>
          <a:noFill/>
          <a:ln w="9525">
            <a:noFill/>
          </a:ln>
        </p:spPr>
        <p:txBody>
          <a:bodyPr wrap="square" lIns="0" tIns="0" rIns="0" bIns="0" anchor="t" anchorCtr="1">
            <a:spAutoFit/>
          </a:bodyPr>
          <a:lstStyle/>
          <a:p>
            <a:r>
              <a:rPr lang="zh-CN" altLang="en-US" sz="2100">
                <a:solidFill>
                  <a:srgbClr val="4D4D4D"/>
                </a:solidFill>
                <a:latin typeface="楷体" panose="02010609060101010101" pitchFamily="49" charset="-122"/>
                <a:ea typeface="楷体" panose="02010609060101010101" pitchFamily="49" charset="-122"/>
              </a:rPr>
              <a:t>　</a:t>
            </a:r>
            <a:r>
              <a:rPr lang="zh-CN" altLang="en-US" sz="2100" b="1">
                <a:solidFill>
                  <a:srgbClr val="4D4D4D"/>
                </a:solidFill>
                <a:latin typeface="楷体" panose="02010609060101010101" pitchFamily="49" charset="-122"/>
                <a:ea typeface="楷体" panose="02010609060101010101" pitchFamily="49" charset="-122"/>
              </a:rPr>
              <a:t>　</a:t>
            </a:r>
            <a:r>
              <a:rPr lang="zh-CN" altLang="en-US" sz="2400" b="1">
                <a:latin typeface="黑体" panose="02010600030101010101" pitchFamily="49" charset="-122"/>
                <a:ea typeface="黑体" panose="02010600030101010101" pitchFamily="49" charset="-122"/>
              </a:rPr>
              <a:t>从左到右依次为第四王朝门卡乌拉（胡夫之孙）、哈佛拉（胡夫之子）、胡夫三位法老的金字塔，小金字塔是孙子的几个妻子。</a:t>
            </a:r>
            <a:r>
              <a:rPr lang="zh-CN" altLang="en-US" sz="2400" b="1">
                <a:solidFill>
                  <a:srgbClr val="FF0000"/>
                </a:solidFill>
                <a:latin typeface="黑体" panose="02010600030101010101" pitchFamily="49" charset="-122"/>
                <a:ea typeface="黑体" panose="02010600030101010101" pitchFamily="49" charset="-122"/>
              </a:rPr>
              <a:t>金字塔是古埃及文明的象征，反映了古埃及社会经济发展的较高水平，是古埃及人智慧的结晶。</a:t>
            </a:r>
            <a:endParaRPr lang="zh-CN" altLang="en-US" sz="2400" b="1">
              <a:solidFill>
                <a:srgbClr val="FF0000"/>
              </a:solidFill>
              <a:latin typeface="黑体" panose="02010600030101010101" pitchFamily="49" charset="-122"/>
              <a:ea typeface="黑体" panose="02010600030101010101" pitchFamily="49" charset="-122"/>
            </a:endParaRPr>
          </a:p>
        </p:txBody>
      </p:sp>
      <p:pic>
        <p:nvPicPr>
          <p:cNvPr id="4" name="Picture 4" descr="a"/>
          <p:cNvPicPr>
            <a:picLocks noChangeAspect="1"/>
          </p:cNvPicPr>
          <p:nvPr>
            <p:custDataLst>
              <p:tags r:id="rId6"/>
            </p:custDataLst>
          </p:nvPr>
        </p:nvPicPr>
        <p:blipFill>
          <a:blip r:embed="rId5"/>
          <a:stretch>
            <a:fillRect/>
          </a:stretch>
        </p:blipFill>
        <p:spPr>
          <a:xfrm>
            <a:off x="4532869" y="609124"/>
            <a:ext cx="3857625" cy="2130029"/>
          </a:xfrm>
          <a:prstGeom prst="rect">
            <a:avLst/>
          </a:prstGeom>
          <a:noFill/>
          <a:ln w="9525">
            <a:noFill/>
          </a:ln>
        </p:spPr>
      </p:pic>
      <p:sp>
        <p:nvSpPr>
          <p:cNvPr id="6" name="矩形 5"/>
          <p:cNvSpPr/>
          <p:nvPr>
            <p:custDataLst>
              <p:tags r:id="rId7"/>
            </p:custDataLst>
          </p:nvPr>
        </p:nvSpPr>
        <p:spPr>
          <a:xfrm>
            <a:off x="135890" y="1056005"/>
            <a:ext cx="4653915" cy="583565"/>
          </a:xfrm>
          <a:prstGeom prst="rect">
            <a:avLst/>
          </a:prstGeom>
          <a:noFill/>
          <a:ln w="9525">
            <a:noFill/>
          </a:ln>
        </p:spPr>
        <p:txBody>
          <a:bodyPr wrap="square" anchor="t">
            <a:spAutoFit/>
          </a:bodyPr>
          <a:lstStyle/>
          <a:p>
            <a:r>
              <a:rPr lang="zh-CN" altLang="en-US" sz="3200" b="1">
                <a:solidFill>
                  <a:srgbClr val="FF0000"/>
                </a:solidFill>
                <a:latin typeface="黑体" panose="02010600030101010101" pitchFamily="49" charset="-122"/>
                <a:ea typeface="黑体" panose="02010600030101010101" pitchFamily="49" charset="-122"/>
                <a:sym typeface="宋体" panose="02010600030101010101" pitchFamily="2" charset="-122"/>
              </a:rPr>
              <a:t>金字塔</a:t>
            </a:r>
            <a:r>
              <a:rPr lang="en-US" altLang="zh-CN" sz="3200" b="1">
                <a:solidFill>
                  <a:srgbClr val="FF0000"/>
                </a:solidFill>
                <a:latin typeface="黑体" panose="02010600030101010101" pitchFamily="49" charset="-122"/>
                <a:ea typeface="黑体" panose="02010600030101010101" pitchFamily="49" charset="-122"/>
              </a:rPr>
              <a:t>——</a:t>
            </a:r>
            <a:r>
              <a:rPr lang="zh-CN" altLang="en-US" sz="3200" b="1">
                <a:solidFill>
                  <a:srgbClr val="FF0000"/>
                </a:solidFill>
                <a:latin typeface="黑体" panose="02010600030101010101" pitchFamily="49" charset="-122"/>
                <a:ea typeface="黑体" panose="02010600030101010101" pitchFamily="49" charset="-122"/>
              </a:rPr>
              <a:t>法老的陵墓</a:t>
            </a:r>
            <a:endParaRPr lang="zh-CN" altLang="en-US" sz="3200" b="1">
              <a:solidFill>
                <a:srgbClr val="FF0000"/>
              </a:solidFill>
              <a:latin typeface="黑体" panose="02010600030101010101" pitchFamily="49" charset="-122"/>
              <a:ea typeface="黑体" panose="02010600030101010101" pitchFamily="49" charset="-122"/>
            </a:endParaRPr>
          </a:p>
        </p:txBody>
      </p:sp>
      <p:sp>
        <p:nvSpPr>
          <p:cNvPr id="31750" name="文本框 6"/>
          <p:cNvSpPr txBox="1"/>
          <p:nvPr>
            <p:custDataLst>
              <p:tags r:id="rId8"/>
            </p:custDataLst>
          </p:nvPr>
        </p:nvSpPr>
        <p:spPr>
          <a:xfrm>
            <a:off x="206931" y="190659"/>
            <a:ext cx="4062730" cy="629920"/>
          </a:xfrm>
          <a:prstGeom prst="rect">
            <a:avLst/>
          </a:prstGeom>
          <a:noFill/>
          <a:ln w="9525">
            <a:noFill/>
          </a:ln>
        </p:spPr>
        <p:txBody>
          <a:bodyPr wrap="none" anchor="t">
            <a:spAutoFit/>
          </a:bodyPr>
          <a:lstStyle/>
          <a:p>
            <a:pPr>
              <a:lnSpc>
                <a:spcPts val="4200"/>
              </a:lnSpc>
            </a:pPr>
            <a:r>
              <a:rPr lang="zh-CN" altLang="en-US" sz="3200" b="1">
                <a:solidFill>
                  <a:srgbClr val="0000FF"/>
                </a:solidFill>
                <a:latin typeface="黑体" panose="02010600030101010101" pitchFamily="49" charset="-122"/>
                <a:ea typeface="黑体" panose="02010600030101010101" pitchFamily="49" charset="-122"/>
                <a:sym typeface="宋体" panose="02010600030101010101" pitchFamily="2" charset="-122"/>
              </a:rPr>
              <a:t>金字塔的用途是什么</a:t>
            </a:r>
            <a:r>
              <a:rPr lang="en-US" altLang="zh-CN" sz="3200" b="1">
                <a:solidFill>
                  <a:srgbClr val="0000FF"/>
                </a:solidFill>
                <a:latin typeface="黑体" panose="02010600030101010101" pitchFamily="49" charset="-122"/>
                <a:ea typeface="黑体" panose="02010600030101010101" pitchFamily="49" charset="-122"/>
                <a:sym typeface="宋体" panose="02010600030101010101" pitchFamily="2" charset="-122"/>
              </a:rPr>
              <a:t>?</a:t>
            </a:r>
            <a:endParaRPr lang="en-US" altLang="zh-CN" sz="3200" b="1">
              <a:solidFill>
                <a:srgbClr val="0000FF"/>
              </a:solidFill>
              <a:latin typeface="黑体" panose="02010600030101010101" pitchFamily="49" charset="-122"/>
              <a:ea typeface="黑体" panose="02010600030101010101" pitchFamily="49"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Bottom)">
                                      <p:cBhvr>
                                        <p:cTn id="11" dur="500"/>
                                        <p:tgtEl>
                                          <p:spTgt spid="2"/>
                                        </p:tgtEl>
                                      </p:cBhvr>
                                    </p:animEffect>
                                  </p:childTnLst>
                                </p:cTn>
                              </p:par>
                              <p:par>
                                <p:cTn id="12" presetID="1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34817" name="Picture 2" descr="人间奇迹：胡夫大金字塔"/>
          <p:cNvPicPr>
            <a:picLocks noChangeAspect="1"/>
          </p:cNvPicPr>
          <p:nvPr>
            <p:custDataLst>
              <p:tags r:id="rId4"/>
            </p:custDataLst>
          </p:nvPr>
        </p:nvPicPr>
        <p:blipFill>
          <a:blip r:embed="rId3"/>
          <a:stretch>
            <a:fillRect/>
          </a:stretch>
        </p:blipFill>
        <p:spPr>
          <a:xfrm>
            <a:off x="6015355" y="1137285"/>
            <a:ext cx="2908935" cy="2413000"/>
          </a:xfrm>
          <a:prstGeom prst="rect">
            <a:avLst/>
          </a:prstGeom>
          <a:noFill/>
          <a:ln w="9525">
            <a:noFill/>
          </a:ln>
        </p:spPr>
      </p:pic>
      <p:sp>
        <p:nvSpPr>
          <p:cNvPr id="47107" name="Text Box 4">
            <a:hlinkClick r:id="rId6" action="ppaction://hlinkfile"/>
          </p:cNvPr>
          <p:cNvSpPr txBox="1"/>
          <p:nvPr>
            <p:custDataLst>
              <p:tags r:id="rId5"/>
            </p:custDataLst>
          </p:nvPr>
        </p:nvSpPr>
        <p:spPr>
          <a:xfrm>
            <a:off x="1214596" y="101759"/>
            <a:ext cx="1609725" cy="468630"/>
          </a:xfrm>
          <a:prstGeom prst="rect">
            <a:avLst/>
          </a:prstGeom>
          <a:noFill/>
          <a:ln w="9525">
            <a:noFill/>
          </a:ln>
        </p:spPr>
        <p:txBody>
          <a:bodyPr lIns="38613" tIns="19306" rIns="38613" bIns="19306">
            <a:spAutoFit/>
          </a:bodyPr>
          <a:lstStyle/>
          <a:p>
            <a:pPr marR="0" defTabSz="685800" eaLnBrk="0" hangingPunct="0">
              <a:spcBef>
                <a:spcPct val="50000"/>
              </a:spcBef>
              <a:buClrTx/>
              <a:buSzTx/>
              <a:buFontTx/>
              <a:defRPr/>
            </a:pPr>
            <a:r>
              <a:rPr kumimoji="0" lang="zh-CN" altLang="en-US" sz="28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rPr>
              <a:t>金字塔：</a:t>
            </a:r>
            <a:endParaRPr kumimoji="0" lang="zh-CN" altLang="en-US" sz="28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endParaRPr>
          </a:p>
        </p:txBody>
      </p:sp>
      <p:sp>
        <p:nvSpPr>
          <p:cNvPr id="47108" name="Text Box 5"/>
          <p:cNvSpPr txBox="1"/>
          <p:nvPr>
            <p:custDataLst>
              <p:tags r:id="rId7"/>
            </p:custDataLst>
          </p:nvPr>
        </p:nvSpPr>
        <p:spPr>
          <a:xfrm>
            <a:off x="2686685" y="101600"/>
            <a:ext cx="4824730" cy="468630"/>
          </a:xfrm>
          <a:prstGeom prst="rect">
            <a:avLst/>
          </a:prstGeom>
          <a:noFill/>
          <a:ln w="9525">
            <a:noFill/>
          </a:ln>
        </p:spPr>
        <p:txBody>
          <a:bodyPr wrap="square" lIns="38613" tIns="19306" rIns="38613" bIns="19306">
            <a:spAutoFit/>
          </a:bodyPr>
          <a:lstStyle/>
          <a:p>
            <a:pPr marR="0" defTabSz="685800" eaLnBrk="0" hangingPunct="0">
              <a:spcBef>
                <a:spcPct val="50000"/>
              </a:spcBef>
              <a:buClrTx/>
              <a:buSzTx/>
              <a:buFontTx/>
              <a:defRPr/>
            </a:pPr>
            <a:r>
              <a:rPr kumimoji="0" lang="zh-CN" altLang="en-US" sz="2800" b="1" kern="1200" cap="none" spc="0" normalizeH="0" baseline="0" noProof="1">
                <a:solidFill>
                  <a:srgbClr val="6600CC"/>
                </a:solidFill>
                <a:effectLst>
                  <a:outerShdw blurRad="38100" dist="38100" dir="2700000">
                    <a:srgbClr val="C0C0C0"/>
                  </a:outerShdw>
                </a:effectLst>
                <a:latin typeface="Arial" panose="020b0604020202020204" pitchFamily="34" charset="0"/>
                <a:ea typeface="黑体" panose="02010600030101010101" pitchFamily="49" charset="-122"/>
                <a:cs typeface="+mn-cs"/>
              </a:rPr>
              <a:t>是古代埃及文明的象征。</a:t>
            </a:r>
            <a:endParaRPr kumimoji="0" lang="zh-CN" altLang="en-US" sz="2800" b="1" kern="1200" cap="none" spc="0" normalizeH="0" baseline="0" noProof="1">
              <a:solidFill>
                <a:srgbClr val="6600CC"/>
              </a:solidFill>
              <a:effectLst>
                <a:outerShdw blurRad="38100" dist="38100" dir="2700000">
                  <a:srgbClr val="C0C0C0"/>
                </a:outerShdw>
              </a:effectLst>
              <a:latin typeface="Arial" panose="020b0604020202020204" pitchFamily="34" charset="0"/>
              <a:ea typeface="黑体" panose="02010600030101010101" pitchFamily="49" charset="-122"/>
              <a:cs typeface="+mn-cs"/>
            </a:endParaRPr>
          </a:p>
        </p:txBody>
      </p:sp>
      <p:sp>
        <p:nvSpPr>
          <p:cNvPr id="2" name="Text Box 11"/>
          <p:cNvSpPr txBox="1"/>
          <p:nvPr>
            <p:custDataLst>
              <p:tags r:id="rId8"/>
            </p:custDataLst>
          </p:nvPr>
        </p:nvSpPr>
        <p:spPr>
          <a:xfrm>
            <a:off x="218440" y="570230"/>
            <a:ext cx="8326755" cy="3700145"/>
          </a:xfrm>
          <a:prstGeom prst="rect">
            <a:avLst/>
          </a:prstGeom>
          <a:noFill/>
          <a:ln w="28575" cap="flat" cmpd="sng">
            <a:noFill/>
            <a:prstDash val="solid"/>
            <a:miter/>
            <a:headEnd type="none" w="med" len="med"/>
            <a:tailEnd type="none" w="med" len="med"/>
          </a:ln>
        </p:spPr>
        <p:txBody>
          <a:bodyPr wrap="square" lIns="38613" tIns="19306" rIns="38613" bIns="19306">
            <a:spAutoFit/>
          </a:bodyPr>
          <a:lstStyle/>
          <a:p>
            <a:pPr marR="0" defTabSz="685800" eaLnBrk="0" hangingPunct="0">
              <a:spcBef>
                <a:spcPct val="50000"/>
              </a:spcBef>
              <a:buClrTx/>
              <a:buSzTx/>
              <a:buFontTx/>
              <a:defRPr/>
            </a:pPr>
            <a:r>
              <a:rPr kumimoji="0" lang="zh-CN" altLang="en-US" sz="2800" b="1" kern="1200" cap="none" spc="0" normalizeH="0" baseline="0" noProof="1">
                <a:solidFill>
                  <a:srgbClr val="FF0000"/>
                </a:solidFill>
                <a:effectLst>
                  <a:outerShdw blurRad="38100" dist="38100" dir="2700000">
                    <a:srgbClr val="000000"/>
                  </a:outerShdw>
                </a:effectLst>
                <a:latin typeface="黑体" panose="02010600030101010101" pitchFamily="49" charset="-122"/>
                <a:ea typeface="黑体" panose="02010600030101010101" pitchFamily="49" charset="-122"/>
                <a:cs typeface="+mn-cs"/>
              </a:rPr>
              <a:t>为什么金字塔是古埃及文明的象征：（</a:t>
            </a:r>
            <a:r>
              <a:rPr kumimoji="0" lang="zh-CN" altLang="en-US" sz="2800" b="1" kern="1200" cap="none" spc="0" normalizeH="0" baseline="0" noProof="1">
                <a:solidFill>
                  <a:srgbClr val="FF0000"/>
                </a:solidFill>
                <a:effectLst>
                  <a:outerShdw blurRad="38100" dist="38100" dir="2700000">
                    <a:srgbClr val="000000"/>
                  </a:outerShdw>
                </a:effectLst>
                <a:latin typeface="黑体" panose="02010600030101010101" pitchFamily="49" charset="-122"/>
                <a:ea typeface="黑体" panose="02010600030101010101" pitchFamily="49" charset="-122"/>
                <a:cs typeface="+mn-cs"/>
                <a:sym typeface="+mn-ea"/>
              </a:rPr>
              <a:t>合作讨论</a:t>
            </a:r>
            <a:r>
              <a:rPr kumimoji="0" lang="zh-CN" altLang="en-US" sz="2800" b="1" kern="1200" cap="none" spc="0" normalizeH="0" baseline="0" noProof="1">
                <a:solidFill>
                  <a:srgbClr val="FF0000"/>
                </a:solidFill>
                <a:effectLst>
                  <a:outerShdw blurRad="38100" dist="38100" dir="2700000">
                    <a:srgbClr val="000000"/>
                  </a:outerShdw>
                </a:effectLst>
                <a:latin typeface="黑体" panose="02010600030101010101" pitchFamily="49" charset="-122"/>
                <a:ea typeface="黑体" panose="02010600030101010101" pitchFamily="49" charset="-122"/>
                <a:cs typeface="+mn-cs"/>
              </a:rPr>
              <a:t>）</a:t>
            </a:r>
            <a:endParaRPr kumimoji="0" lang="zh-CN" altLang="en-US" sz="2800" b="1" kern="1200" cap="none" spc="0" normalizeH="0" baseline="0" noProof="1">
              <a:solidFill>
                <a:srgbClr val="FF0000"/>
              </a:solidFill>
              <a:effectLst>
                <a:outerShdw blurRad="38100" dist="38100" dir="2700000">
                  <a:srgbClr val="000000"/>
                </a:outerShdw>
              </a:effectLst>
              <a:latin typeface="黑体" panose="02010600030101010101" pitchFamily="49" charset="-122"/>
              <a:ea typeface="黑体" panose="02010600030101010101" pitchFamily="49" charset="-122"/>
              <a:cs typeface="+mn-cs"/>
            </a:endParaRPr>
          </a:p>
          <a:p>
            <a:pPr marR="0" defTabSz="685800" eaLnBrk="0" hangingPunct="0">
              <a:spcBef>
                <a:spcPct val="50000"/>
              </a:spcBef>
              <a:buClrTx/>
              <a:buSzTx/>
              <a:buFontTx/>
              <a:defRPr/>
            </a:pPr>
            <a:r>
              <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sym typeface="+mn-ea"/>
              </a:rPr>
              <a:t>（</a:t>
            </a:r>
            <a:r>
              <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sym typeface="+mn-ea"/>
              </a:rPr>
              <a:t>1</a:t>
            </a:r>
            <a:r>
              <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sym typeface="+mn-ea"/>
              </a:rPr>
              <a:t>）</a:t>
            </a:r>
            <a:r>
              <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金字塔的精密程度体现了</a:t>
            </a:r>
            <a:r>
              <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a:t>
            </a:r>
            <a:endPar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a:p>
            <a:pPr marR="0" defTabSz="685800" eaLnBrk="0" hangingPunct="0">
              <a:spcBef>
                <a:spcPct val="50000"/>
              </a:spcBef>
              <a:buClrTx/>
              <a:buSzTx/>
              <a:buFontTx/>
              <a:defRPr/>
            </a:pPr>
            <a:endPar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a:p>
            <a:pPr marR="0" defTabSz="685800" eaLnBrk="0" hangingPunct="0">
              <a:spcBef>
                <a:spcPct val="50000"/>
              </a:spcBef>
              <a:buClrTx/>
              <a:buSzTx/>
              <a:buFontTx/>
              <a:defRPr/>
            </a:pPr>
            <a:r>
              <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（2）金字塔的高峻威严体现了</a:t>
            </a:r>
            <a:r>
              <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a:t>
            </a:r>
            <a:endPar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a:p>
            <a:pPr marR="0" defTabSz="685800" eaLnBrk="0" hangingPunct="0">
              <a:spcBef>
                <a:spcPct val="50000"/>
              </a:spcBef>
              <a:buClrTx/>
              <a:buSzTx/>
              <a:buFontTx/>
              <a:defRPr/>
            </a:pPr>
            <a:endPar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a:p>
            <a:pPr marR="0" defTabSz="685800" eaLnBrk="0" hangingPunct="0">
              <a:spcBef>
                <a:spcPct val="50000"/>
              </a:spcBef>
              <a:buClrTx/>
              <a:buSzTx/>
              <a:buFontTx/>
              <a:defRPr/>
            </a:pPr>
            <a:r>
              <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（3）金字塔作为法老的陵墓反映了</a:t>
            </a:r>
            <a:r>
              <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a:t>
            </a:r>
            <a:endPar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a:p>
            <a:pPr marR="0" defTabSz="685800" eaLnBrk="0" hangingPunct="0">
              <a:spcBef>
                <a:spcPct val="50000"/>
              </a:spcBef>
              <a:buClrTx/>
              <a:buSzTx/>
              <a:buFontTx/>
              <a:defRPr/>
            </a:pPr>
            <a:endPar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a:p>
            <a:pPr marR="0" defTabSz="685800" eaLnBrk="0" hangingPunct="0">
              <a:spcBef>
                <a:spcPct val="50000"/>
              </a:spcBef>
              <a:buClrTx/>
              <a:buSzTx/>
              <a:buFontTx/>
              <a:defRPr/>
            </a:pPr>
            <a:r>
              <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（4）成功组织修建金字塔反映了</a:t>
            </a:r>
            <a:r>
              <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rPr>
              <a:t>……</a:t>
            </a:r>
            <a:endParaRPr kumimoji="0" lang="en-US" altLang="zh-CN"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p:txBody>
      </p:sp>
      <p:sp>
        <p:nvSpPr>
          <p:cNvPr id="3" name="文本框 2"/>
          <p:cNvSpPr txBox="1"/>
          <p:nvPr>
            <p:custDataLst>
              <p:tags r:id="rId9"/>
            </p:custDataLst>
          </p:nvPr>
        </p:nvSpPr>
        <p:spPr>
          <a:xfrm>
            <a:off x="1295400" y="1666875"/>
            <a:ext cx="3279775" cy="398780"/>
          </a:xfrm>
          <a:prstGeom prst="rect">
            <a:avLst/>
          </a:prstGeom>
          <a:noFill/>
        </p:spPr>
        <p:txBody>
          <a:bodyPr wrap="square">
            <a:spAutoFit/>
          </a:bodyPr>
          <a:lstStyle/>
          <a:p>
            <a:pPr marR="0" defTabSz="914400">
              <a:buClrTx/>
              <a:buSzTx/>
              <a:defRPr/>
            </a:pPr>
            <a:r>
              <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sym typeface="+mn-ea"/>
              </a:rPr>
              <a:t>古代埃及高超的科技水平</a:t>
            </a:r>
            <a:endPar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sym typeface="+mn-ea"/>
            </a:endParaRPr>
          </a:p>
        </p:txBody>
      </p:sp>
      <p:sp>
        <p:nvSpPr>
          <p:cNvPr id="4" name="文本框 3"/>
          <p:cNvSpPr txBox="1"/>
          <p:nvPr>
            <p:custDataLst>
              <p:tags r:id="rId10"/>
            </p:custDataLst>
          </p:nvPr>
        </p:nvSpPr>
        <p:spPr>
          <a:xfrm>
            <a:off x="1214438" y="2372043"/>
            <a:ext cx="2755106" cy="398780"/>
          </a:xfrm>
          <a:prstGeom prst="rect">
            <a:avLst/>
          </a:prstGeom>
          <a:noFill/>
        </p:spPr>
        <p:txBody>
          <a:bodyPr>
            <a:spAutoFit/>
          </a:bodyPr>
          <a:lstStyle/>
          <a:p>
            <a:pPr marR="0" defTabSz="914400">
              <a:buClrTx/>
              <a:buSzTx/>
              <a:defRPr/>
            </a:pPr>
            <a:r>
              <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sym typeface="+mn-ea"/>
              </a:rPr>
              <a:t>古埃及王权的神圣权威</a:t>
            </a:r>
            <a:endPar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sym typeface="+mn-ea"/>
            </a:endParaRPr>
          </a:p>
        </p:txBody>
      </p:sp>
      <p:sp>
        <p:nvSpPr>
          <p:cNvPr id="5" name="文本框 4"/>
          <p:cNvSpPr txBox="1"/>
          <p:nvPr>
            <p:custDataLst>
              <p:tags r:id="rId11"/>
            </p:custDataLst>
          </p:nvPr>
        </p:nvSpPr>
        <p:spPr>
          <a:xfrm>
            <a:off x="1295083" y="3344942"/>
            <a:ext cx="2755106" cy="398780"/>
          </a:xfrm>
          <a:prstGeom prst="rect">
            <a:avLst/>
          </a:prstGeom>
          <a:noFill/>
        </p:spPr>
        <p:txBody>
          <a:bodyPr>
            <a:spAutoFit/>
          </a:bodyPr>
          <a:lstStyle/>
          <a:p>
            <a:pPr marR="0" defTabSz="914400">
              <a:buClrTx/>
              <a:buSzTx/>
              <a:defRPr/>
            </a:pPr>
            <a:r>
              <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sym typeface="+mn-ea"/>
              </a:rPr>
              <a:t>古埃及的宗教信仰</a:t>
            </a:r>
            <a:endPar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sym typeface="+mn-ea"/>
            </a:endParaRPr>
          </a:p>
        </p:txBody>
      </p:sp>
      <p:sp>
        <p:nvSpPr>
          <p:cNvPr id="6" name="文本框 5"/>
          <p:cNvSpPr txBox="1"/>
          <p:nvPr>
            <p:custDataLst>
              <p:tags r:id="rId12"/>
            </p:custDataLst>
          </p:nvPr>
        </p:nvSpPr>
        <p:spPr>
          <a:xfrm>
            <a:off x="737235" y="4311650"/>
            <a:ext cx="6419850" cy="706755"/>
          </a:xfrm>
          <a:prstGeom prst="rect">
            <a:avLst/>
          </a:prstGeom>
          <a:noFill/>
        </p:spPr>
        <p:txBody>
          <a:bodyPr wrap="square">
            <a:spAutoFit/>
          </a:bodyPr>
          <a:lstStyle/>
          <a:p>
            <a:pPr marR="0" defTabSz="914400">
              <a:buClrTx/>
              <a:buSzTx/>
              <a:defRPr/>
            </a:pPr>
            <a:r>
              <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sym typeface="+mn-ea"/>
              </a:rPr>
              <a:t>古埃及国家强大的动员能力和先进的组织水平。</a:t>
            </a:r>
            <a:endParaRPr kumimoji="0" lang="zh-CN" altLang="en-US" sz="2000" b="1" kern="1200" cap="none" spc="0" normalizeH="0" baseline="0" noProof="1">
              <a:effectLst>
                <a:outerShdw blurRad="38100" dist="38100" dir="2700000">
                  <a:srgbClr val="C0C0C0"/>
                </a:outerShdw>
              </a:effectLst>
              <a:latin typeface="Arial" panose="020b0604020202020204" pitchFamily="34" charset="0"/>
              <a:ea typeface="黑体" panose="02010600030101010101" pitchFamily="49" charset="-122"/>
              <a:cs typeface="+mn-cs"/>
            </a:endParaRPr>
          </a:p>
          <a:p>
            <a:pPr marR="0" defTabSz="914400">
              <a:buClrTx/>
              <a:buSzTx/>
              <a:defRPr/>
            </a:pPr>
            <a:endParaRPr kumimoji="0" lang="zh-CN" altLang="en-US" sz="20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0030101010101" pitchFamily="49" charset="-122"/>
              <a:cs typeface="+mn-cs"/>
            </a:endParaRPr>
          </a:p>
        </p:txBody>
      </p:sp>
      <p:sp>
        <p:nvSpPr>
          <p:cNvPr id="20489" name="Rectangle 2"/>
          <p:cNvSpPr/>
          <p:nvPr>
            <p:custDataLst>
              <p:tags r:id="rId13"/>
            </p:custDataLst>
          </p:nvPr>
        </p:nvSpPr>
        <p:spPr>
          <a:xfrm>
            <a:off x="553641" y="4096226"/>
            <a:ext cx="4608909" cy="922020"/>
          </a:xfrm>
          <a:prstGeom prst="rect">
            <a:avLst/>
          </a:prstGeom>
          <a:solidFill>
            <a:srgbClr val="92D050"/>
          </a:solidFill>
          <a:ln w="9525">
            <a:noFill/>
          </a:ln>
        </p:spPr>
        <p:txBody>
          <a:bodyPr wrap="square" anchor="t">
            <a:spAutoFit/>
          </a:bodyPr>
          <a:lstStyle/>
          <a:p>
            <a:r>
              <a:rPr lang="en-US" altLang="zh-CN" b="1">
                <a:latin typeface="黑体" panose="02010600030101010101" pitchFamily="49" charset="-122"/>
                <a:ea typeface="黑体" panose="02010600030101010101" pitchFamily="49" charset="-122"/>
              </a:rPr>
              <a:t>    </a:t>
            </a:r>
            <a:r>
              <a:rPr lang="zh-CN" altLang="en-US" b="1">
                <a:latin typeface="黑体" panose="02010600030101010101" pitchFamily="49" charset="-122"/>
                <a:ea typeface="黑体" panose="02010600030101010101" pitchFamily="49" charset="-122"/>
              </a:rPr>
              <a:t>金字塔不单纯是一个宏伟的建筑，它综合反映了古代埃及的</a:t>
            </a:r>
            <a:r>
              <a:rPr lang="zh-CN" altLang="en-US" b="1">
                <a:solidFill>
                  <a:srgbClr val="FF0000"/>
                </a:solidFill>
                <a:latin typeface="黑体" panose="02010600030101010101" pitchFamily="49" charset="-122"/>
                <a:ea typeface="黑体" panose="02010600030101010101" pitchFamily="49" charset="-122"/>
              </a:rPr>
              <a:t>经济实力</a:t>
            </a:r>
            <a:r>
              <a:rPr lang="zh-CN" altLang="en-US" b="1">
                <a:latin typeface="黑体" panose="02010600030101010101" pitchFamily="49" charset="-122"/>
                <a:ea typeface="黑体" panose="02010600030101010101" pitchFamily="49" charset="-122"/>
              </a:rPr>
              <a:t>、</a:t>
            </a:r>
            <a:r>
              <a:rPr lang="zh-CN" altLang="en-US" b="1">
                <a:solidFill>
                  <a:srgbClr val="FF0000"/>
                </a:solidFill>
                <a:latin typeface="黑体" panose="02010600030101010101" pitchFamily="49" charset="-122"/>
                <a:ea typeface="黑体" panose="02010600030101010101" pitchFamily="49" charset="-122"/>
              </a:rPr>
              <a:t>社会结构</a:t>
            </a:r>
            <a:r>
              <a:rPr lang="zh-CN" altLang="en-US" b="1">
                <a:latin typeface="黑体" panose="02010600030101010101" pitchFamily="49" charset="-122"/>
                <a:ea typeface="黑体" panose="02010600030101010101" pitchFamily="49" charset="-122"/>
              </a:rPr>
              <a:t>、</a:t>
            </a:r>
            <a:r>
              <a:rPr lang="zh-CN" altLang="en-US" b="1">
                <a:solidFill>
                  <a:srgbClr val="FF0000"/>
                </a:solidFill>
                <a:latin typeface="黑体" panose="02010600030101010101" pitchFamily="49" charset="-122"/>
                <a:ea typeface="黑体" panose="02010600030101010101" pitchFamily="49" charset="-122"/>
              </a:rPr>
              <a:t>宗教信仰</a:t>
            </a:r>
            <a:r>
              <a:rPr lang="zh-CN" altLang="en-US" b="1">
                <a:latin typeface="黑体" panose="02010600030101010101" pitchFamily="49" charset="-122"/>
                <a:ea typeface="黑体" panose="02010600030101010101" pitchFamily="49" charset="-122"/>
              </a:rPr>
              <a:t>和</a:t>
            </a:r>
            <a:r>
              <a:rPr lang="zh-CN" altLang="en-US" b="1">
                <a:solidFill>
                  <a:srgbClr val="FF0000"/>
                </a:solidFill>
                <a:latin typeface="黑体" panose="02010600030101010101" pitchFamily="49" charset="-122"/>
                <a:ea typeface="黑体" panose="02010600030101010101" pitchFamily="49" charset="-122"/>
              </a:rPr>
              <a:t>社会发展水平</a:t>
            </a:r>
            <a:r>
              <a:rPr lang="zh-CN" altLang="en-US" b="1">
                <a:latin typeface="黑体" panose="02010600030101010101" pitchFamily="49" charset="-122"/>
                <a:ea typeface="黑体" panose="02010600030101010101" pitchFamily="49" charset="-122"/>
              </a:rPr>
              <a:t>。</a:t>
            </a:r>
            <a:endParaRPr lang="zh-CN" altLang="en-US" b="1">
              <a:latin typeface="黑体" panose="02010600030101010101" pitchFamily="49" charset="-122"/>
              <a:ea typeface="黑体" panose="02010600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after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after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20489"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7" name="文本框 26"/>
          <p:cNvSpPr txBox="1"/>
          <p:nvPr>
            <p:custDataLst>
              <p:tags r:id="rId3"/>
            </p:custDataLst>
          </p:nvPr>
        </p:nvSpPr>
        <p:spPr>
          <a:xfrm>
            <a:off x="205105" y="155575"/>
            <a:ext cx="5538470" cy="583565"/>
          </a:xfrm>
          <a:prstGeom prst="rect">
            <a:avLst/>
          </a:prstGeom>
          <a:noFill/>
        </p:spPr>
        <p:txBody>
          <a:bodyPr wrap="square" rtlCol="0">
            <a:spAutoFit/>
          </a:bodyPr>
          <a:lstStyle/>
          <a:p>
            <a:pPr algn="l">
              <a:buClrTx/>
              <a:buSzTx/>
              <a:buFontTx/>
            </a:pPr>
            <a:r>
              <a:rPr lang="zh-CN" altLang="en-US" sz="32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rPr>
              <a:t>古埃及文明——金字塔</a:t>
            </a:r>
            <a:endParaRPr lang="zh-CN" altLang="en-US" sz="32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endParaRPr>
          </a:p>
        </p:txBody>
      </p:sp>
      <p:pic>
        <p:nvPicPr>
          <p:cNvPr id="12" name="图片 11" descr="3 (1).jpg"/>
          <p:cNvPicPr>
            <a:picLocks noChangeAspect="1"/>
          </p:cNvPicPr>
          <p:nvPr>
            <p:custDataLst>
              <p:tags r:id="rId5"/>
            </p:custDataLst>
          </p:nvPr>
        </p:nvPicPr>
        <p:blipFill>
          <a:blip r:embed="rId4"/>
          <a:srcRect t="24225"/>
          <a:stretch>
            <a:fillRect/>
          </a:stretch>
        </p:blipFill>
        <p:spPr>
          <a:xfrm>
            <a:off x="942975" y="791210"/>
            <a:ext cx="4104640" cy="1951355"/>
          </a:xfrm>
          <a:prstGeom prst="roundRect">
            <a:avLst>
              <a:gd name="adj" fmla="val 9711"/>
            </a:avLst>
          </a:prstGeom>
          <a:ln>
            <a:noFill/>
          </a:ln>
          <a:effectLst>
            <a:outerShdw blurRad="292100" dist="139700" dir="2700000" algn="tl" rotWithShape="0">
              <a:srgbClr val="333333">
                <a:alpha val="65000"/>
              </a:srgbClr>
            </a:outerShdw>
          </a:effectLst>
        </p:spPr>
      </p:pic>
      <p:sp>
        <p:nvSpPr>
          <p:cNvPr id="29" name="矩形 28"/>
          <p:cNvSpPr/>
          <p:nvPr>
            <p:custDataLst>
              <p:tags r:id="rId6"/>
            </p:custDataLst>
          </p:nvPr>
        </p:nvSpPr>
        <p:spPr>
          <a:xfrm>
            <a:off x="205264" y="1885950"/>
            <a:ext cx="387191" cy="1872615"/>
          </a:xfrm>
          <a:prstGeom prst="rect">
            <a:avLst/>
          </a:prstGeom>
        </p:spPr>
        <p:txBody>
          <a:bodyPr wrap="square">
            <a:spAutoFit/>
          </a:bodyPr>
          <a:lstStyle/>
          <a:p>
            <a:r>
              <a:rPr kumimoji="1" lang="zh-CN" altLang="en-US" sz="1925">
                <a:effectLst>
                  <a:glow rad="228600">
                    <a:schemeClr val="accent2">
                      <a:satMod val="175000"/>
                      <a:alpha val="40000"/>
                    </a:schemeClr>
                  </a:glow>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金字塔的国度</a:t>
            </a:r>
            <a:endParaRPr lang="zh-CN" altLang="en-US" sz="1925">
              <a:effectLst>
                <a:glow rad="228600">
                  <a:schemeClr val="accent2">
                    <a:satMod val="175000"/>
                    <a:alpha val="40000"/>
                  </a:schemeClr>
                </a:glow>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pic>
        <p:nvPicPr>
          <p:cNvPr id="30" name="图片 29"/>
          <p:cNvPicPr>
            <a:picLocks noChangeAspect="1"/>
          </p:cNvPicPr>
          <p:nvPr>
            <p:custDataLst>
              <p:tags r:id="rId8"/>
            </p:custDataLst>
          </p:nvPr>
        </p:nvPicPr>
        <p:blipFill>
          <a:blip r:embed="rId7"/>
          <a:srcRect r="6717" b="21866"/>
          <a:stretch>
            <a:fillRect/>
          </a:stretch>
        </p:blipFill>
        <p:spPr>
          <a:xfrm>
            <a:off x="6470809" y="946309"/>
            <a:ext cx="2372678" cy="3883819"/>
          </a:xfrm>
          <a:prstGeom prst="roundRect">
            <a:avLst>
              <a:gd name="adj" fmla="val 10522"/>
            </a:avLst>
          </a:prstGeom>
          <a:ln>
            <a:noFill/>
          </a:ln>
          <a:effectLst>
            <a:outerShdw blurRad="292100" dist="139700" dir="2700000" algn="tl" rotWithShape="0">
              <a:srgbClr val="333333">
                <a:alpha val="65000"/>
              </a:srgbClr>
            </a:outerShdw>
          </a:effectLst>
        </p:spPr>
      </p:pic>
      <p:sp>
        <p:nvSpPr>
          <p:cNvPr id="31" name="椭圆 30"/>
          <p:cNvSpPr/>
          <p:nvPr>
            <p:custDataLst>
              <p:tags r:id="rId9"/>
            </p:custDataLst>
          </p:nvPr>
        </p:nvSpPr>
        <p:spPr>
          <a:xfrm>
            <a:off x="6760845" y="2478405"/>
            <a:ext cx="614839" cy="3552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5"/>
          </a:p>
        </p:txBody>
      </p:sp>
      <p:grpSp>
        <p:nvGrpSpPr>
          <p:cNvPr id="25" name="组合 24"/>
          <p:cNvGrpSpPr/>
          <p:nvPr>
            <p:custDataLst>
              <p:tags r:id="rId10"/>
            </p:custDataLst>
          </p:nvPr>
        </p:nvGrpSpPr>
        <p:grpSpPr>
          <a:xfrm>
            <a:off x="864394" y="3187541"/>
            <a:ext cx="3004185" cy="1879759"/>
            <a:chOff x="1815" y="6693"/>
            <a:chExt cx="6308" cy="3947"/>
          </a:xfrm>
        </p:grpSpPr>
        <p:sp>
          <p:nvSpPr>
            <p:cNvPr id="11" name="TextBox 25"/>
            <p:cNvSpPr txBox="1"/>
            <p:nvPr>
              <p:custDataLst>
                <p:tags r:id="rId11"/>
              </p:custDataLst>
            </p:nvPr>
          </p:nvSpPr>
          <p:spPr>
            <a:xfrm>
              <a:off x="1815" y="6693"/>
              <a:ext cx="4750" cy="967"/>
            </a:xfrm>
            <a:prstGeom prst="rect">
              <a:avLst/>
            </a:prstGeom>
            <a:noFill/>
          </p:spPr>
          <p:txBody>
            <a:bodyPr wrap="square" rtlCol="0">
              <a:spAutoFit/>
            </a:bodyPr>
            <a:lstStyle/>
            <a:p>
              <a:r>
                <a:rPr lang="zh-CN" altLang="en-US" sz="2400" b="1">
                  <a:solidFill>
                    <a:srgbClr val="FF0000"/>
                  </a:solidFill>
                  <a:latin typeface="黑体" panose="02010600030101010101" pitchFamily="49" charset="-122"/>
                  <a:ea typeface="黑体" panose="02010600030101010101" pitchFamily="49" charset="-122"/>
                </a:rPr>
                <a:t>胡夫金字塔</a:t>
              </a:r>
              <a:endParaRPr lang="zh-CN" altLang="en-US" sz="2400" b="1">
                <a:solidFill>
                  <a:srgbClr val="FF0000"/>
                </a:solidFill>
                <a:latin typeface="黑体" panose="02010600030101010101" pitchFamily="49" charset="-122"/>
                <a:ea typeface="黑体" panose="02010600030101010101" pitchFamily="49" charset="-122"/>
              </a:endParaRPr>
            </a:p>
          </p:txBody>
        </p:sp>
        <p:sp>
          <p:nvSpPr>
            <p:cNvPr id="13" name="文本框 12"/>
            <p:cNvSpPr txBox="1"/>
            <p:nvPr>
              <p:custDataLst>
                <p:tags r:id="rId12"/>
              </p:custDataLst>
            </p:nvPr>
          </p:nvSpPr>
          <p:spPr>
            <a:xfrm>
              <a:off x="2412" y="8229"/>
              <a:ext cx="4641" cy="967"/>
            </a:xfrm>
            <a:prstGeom prst="rect">
              <a:avLst/>
            </a:prstGeom>
            <a:noFill/>
          </p:spPr>
          <p:txBody>
            <a:bodyPr wrap="square" rtlCol="0">
              <a:spAutoFit/>
            </a:bodyPr>
            <a:lstStyle/>
            <a:p>
              <a:pPr algn="l"/>
              <a:r>
                <a:rPr lang="zh-CN" altLang="en-US" sz="2400" b="1">
                  <a:latin typeface="黑体" panose="02010600030101010101" pitchFamily="49" charset="-122"/>
                  <a:ea typeface="黑体" panose="02010600030101010101" pitchFamily="49" charset="-122"/>
                  <a:sym typeface="+mn-ea"/>
                </a:rPr>
                <a:t>哈夫拉金字塔</a:t>
              </a:r>
              <a:endParaRPr lang="zh-CN" altLang="en-US" sz="2400" b="1">
                <a:latin typeface="黑体" panose="02010600030101010101" pitchFamily="49" charset="-122"/>
                <a:ea typeface="黑体" panose="02010600030101010101" pitchFamily="49" charset="-122"/>
                <a:sym typeface="+mn-ea"/>
              </a:endParaRPr>
            </a:p>
          </p:txBody>
        </p:sp>
        <p:sp>
          <p:nvSpPr>
            <p:cNvPr id="18" name="文本框 17"/>
            <p:cNvSpPr txBox="1"/>
            <p:nvPr>
              <p:custDataLst>
                <p:tags r:id="rId13"/>
              </p:custDataLst>
            </p:nvPr>
          </p:nvSpPr>
          <p:spPr>
            <a:xfrm>
              <a:off x="3623" y="9673"/>
              <a:ext cx="4500" cy="967"/>
            </a:xfrm>
            <a:prstGeom prst="rect">
              <a:avLst/>
            </a:prstGeom>
            <a:noFill/>
          </p:spPr>
          <p:txBody>
            <a:bodyPr wrap="square" rtlCol="0">
              <a:spAutoFit/>
            </a:bodyPr>
            <a:lstStyle/>
            <a:p>
              <a:pPr algn="l"/>
              <a:r>
                <a:rPr lang="zh-CN" altLang="en-US" sz="2400" b="1">
                  <a:latin typeface="黑体" panose="02010600030101010101" pitchFamily="49" charset="-122"/>
                  <a:ea typeface="黑体" panose="02010600030101010101" pitchFamily="49" charset="-122"/>
                  <a:sym typeface="+mn-ea"/>
                </a:rPr>
                <a:t>门卡拉金字塔</a:t>
              </a:r>
              <a:endParaRPr lang="zh-CN" altLang="en-US" sz="2400" b="1">
                <a:latin typeface="黑体" panose="02010600030101010101" pitchFamily="49" charset="-122"/>
                <a:ea typeface="黑体" panose="02010600030101010101" pitchFamily="49" charset="-122"/>
                <a:sym typeface="+mn-ea"/>
              </a:endParaRPr>
            </a:p>
          </p:txBody>
        </p:sp>
      </p:grpSp>
      <p:sp>
        <p:nvSpPr>
          <p:cNvPr id="20" name="云形标注 19"/>
          <p:cNvSpPr/>
          <p:nvPr>
            <p:custDataLst>
              <p:tags r:id="rId14"/>
            </p:custDataLst>
          </p:nvPr>
        </p:nvSpPr>
        <p:spPr>
          <a:xfrm>
            <a:off x="2620010" y="2834005"/>
            <a:ext cx="1362710" cy="735965"/>
          </a:xfrm>
          <a:prstGeom prst="cloudCallout">
            <a:avLst>
              <a:gd name="adj1" fmla="val -55781"/>
              <a:gd name="adj2" fmla="val 3478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rgbClr val="FF0000"/>
                </a:solidFill>
                <a:latin typeface="黑体" panose="02010600030101010101" pitchFamily="49" charset="-122"/>
                <a:ea typeface="黑体" panose="02010600030101010101" pitchFamily="49" charset="-122"/>
              </a:rPr>
              <a:t>最大</a:t>
            </a:r>
            <a:endParaRPr lang="zh-CN" altLang="en-US" sz="2400" b="1">
              <a:solidFill>
                <a:srgbClr val="FF0000"/>
              </a:solidFill>
              <a:latin typeface="黑体" panose="02010600030101010101" pitchFamily="49" charset="-122"/>
              <a:ea typeface="黑体" panose="02010600030101010101" pitchFamily="49" charset="-122"/>
            </a:endParaRPr>
          </a:p>
        </p:txBody>
      </p:sp>
      <p:sp>
        <p:nvSpPr>
          <p:cNvPr id="24" name="文本框 23"/>
          <p:cNvSpPr txBox="1"/>
          <p:nvPr>
            <p:custDataLst>
              <p:tags r:id="rId15"/>
            </p:custDataLst>
          </p:nvPr>
        </p:nvSpPr>
        <p:spPr>
          <a:xfrm>
            <a:off x="3868738" y="2834005"/>
            <a:ext cx="2601278" cy="1938020"/>
          </a:xfrm>
          <a:prstGeom prst="rect">
            <a:avLst/>
          </a:prstGeom>
          <a:noFill/>
        </p:spPr>
        <p:txBody>
          <a:bodyPr wrap="square" rtlCol="0" anchor="t">
            <a:spAutoFit/>
          </a:bodyPr>
          <a:lstStyle/>
          <a:p>
            <a:pPr algn="ctr" fontAlgn="auto">
              <a:lnSpc>
                <a:spcPct val="100000"/>
              </a:lnSpc>
            </a:pPr>
            <a:r>
              <a:rPr lang="zh-CN" altLang="en-US" sz="2400" b="1">
                <a:latin typeface="黑体" panose="02010600030101010101" pitchFamily="49" charset="-122"/>
                <a:ea typeface="黑体" panose="02010600030101010101" pitchFamily="49" charset="-122"/>
                <a:cs typeface="黑体" panose="02010600030101010101" pitchFamily="49" charset="-122"/>
                <a:sym typeface="+mn-ea"/>
              </a:rPr>
              <a:t>原塔</a:t>
            </a:r>
            <a:r>
              <a:rPr lang="zh-CN" altLang="en-US" sz="2400" b="1" u="sng">
                <a:latin typeface="黑体" panose="02010600030101010101" pitchFamily="49" charset="-122"/>
                <a:ea typeface="黑体" panose="02010600030101010101" pitchFamily="49" charset="-122"/>
                <a:cs typeface="黑体" panose="02010600030101010101" pitchFamily="49" charset="-122"/>
                <a:sym typeface="+mn-ea"/>
              </a:rPr>
              <a:t>高</a:t>
            </a:r>
            <a:r>
              <a:rPr lang="en-US" altLang="zh-CN" sz="2400" b="1" u="sng">
                <a:latin typeface="黑体" panose="02010600030101010101" pitchFamily="49" charset="-122"/>
                <a:ea typeface="黑体" panose="02010600030101010101" pitchFamily="49" charset="-122"/>
                <a:cs typeface="黑体" panose="02010600030101010101" pitchFamily="49" charset="-122"/>
                <a:sym typeface="+mn-ea"/>
              </a:rPr>
              <a:t>146.5</a:t>
            </a:r>
            <a:r>
              <a:rPr lang="zh-CN" altLang="en-US" sz="2400" b="1" u="sng">
                <a:latin typeface="黑体" panose="02010600030101010101" pitchFamily="49" charset="-122"/>
                <a:ea typeface="黑体" panose="02010600030101010101" pitchFamily="49" charset="-122"/>
                <a:cs typeface="黑体" panose="02010600030101010101" pitchFamily="49" charset="-122"/>
                <a:sym typeface="+mn-ea"/>
              </a:rPr>
              <a:t>米</a:t>
            </a:r>
            <a:r>
              <a:rPr lang="zh-CN" altLang="en-US" sz="2400" b="1">
                <a:latin typeface="黑体" panose="02010600030101010101" pitchFamily="49" charset="-122"/>
                <a:ea typeface="黑体" panose="02010600030101010101" pitchFamily="49" charset="-122"/>
                <a:cs typeface="黑体" panose="02010600030101010101" pitchFamily="49" charset="-122"/>
                <a:sym typeface="+mn-ea"/>
              </a:rPr>
              <a:t>，</a:t>
            </a:r>
            <a:r>
              <a:rPr lang="zh-CN" altLang="en-US" sz="2400" b="1" u="sng">
                <a:latin typeface="黑体" panose="02010600030101010101" pitchFamily="49" charset="-122"/>
                <a:ea typeface="黑体" panose="02010600030101010101" pitchFamily="49" charset="-122"/>
                <a:cs typeface="黑体" panose="02010600030101010101" pitchFamily="49" charset="-122"/>
                <a:sym typeface="+mn-ea"/>
              </a:rPr>
              <a:t>边长</a:t>
            </a:r>
            <a:r>
              <a:rPr lang="en-US" altLang="zh-CN" sz="2400" b="1" u="sng">
                <a:latin typeface="黑体" panose="02010600030101010101" pitchFamily="49" charset="-122"/>
                <a:ea typeface="黑体" panose="02010600030101010101" pitchFamily="49" charset="-122"/>
                <a:cs typeface="黑体" panose="02010600030101010101" pitchFamily="49" charset="-122"/>
                <a:sym typeface="+mn-ea"/>
              </a:rPr>
              <a:t>230</a:t>
            </a:r>
            <a:r>
              <a:rPr lang="zh-CN" altLang="en-US" sz="2400" b="1" u="sng">
                <a:latin typeface="黑体" panose="02010600030101010101" pitchFamily="49" charset="-122"/>
                <a:ea typeface="黑体" panose="02010600030101010101" pitchFamily="49" charset="-122"/>
                <a:cs typeface="黑体" panose="02010600030101010101" pitchFamily="49" charset="-122"/>
                <a:sym typeface="+mn-ea"/>
              </a:rPr>
              <a:t>多米</a:t>
            </a:r>
            <a:r>
              <a:rPr lang="zh-CN" altLang="en-US" sz="2400" b="1">
                <a:latin typeface="黑体" panose="02010600030101010101" pitchFamily="49" charset="-122"/>
                <a:ea typeface="黑体" panose="02010600030101010101" pitchFamily="49" charset="-122"/>
                <a:cs typeface="黑体" panose="02010600030101010101" pitchFamily="49" charset="-122"/>
                <a:sym typeface="+mn-ea"/>
              </a:rPr>
              <a:t>，由</a:t>
            </a:r>
            <a:r>
              <a:rPr lang="en-US" altLang="zh-CN" sz="2400" b="1" u="sng">
                <a:latin typeface="黑体" panose="02010600030101010101" pitchFamily="49" charset="-122"/>
                <a:ea typeface="黑体" panose="02010600030101010101" pitchFamily="49" charset="-122"/>
                <a:cs typeface="黑体" panose="02010600030101010101" pitchFamily="49" charset="-122"/>
                <a:sym typeface="+mn-ea"/>
              </a:rPr>
              <a:t>230</a:t>
            </a:r>
            <a:r>
              <a:rPr lang="zh-CN" altLang="en-US" sz="2400" b="1" u="sng">
                <a:latin typeface="黑体" panose="02010600030101010101" pitchFamily="49" charset="-122"/>
                <a:ea typeface="黑体" panose="02010600030101010101" pitchFamily="49" charset="-122"/>
                <a:cs typeface="黑体" panose="02010600030101010101" pitchFamily="49" charset="-122"/>
                <a:sym typeface="+mn-ea"/>
              </a:rPr>
              <a:t>万块</a:t>
            </a:r>
            <a:r>
              <a:rPr lang="zh-CN" altLang="en-US" sz="2400" b="1">
                <a:latin typeface="黑体" panose="02010600030101010101" pitchFamily="49" charset="-122"/>
                <a:ea typeface="黑体" panose="02010600030101010101" pitchFamily="49" charset="-122"/>
                <a:cs typeface="黑体" panose="02010600030101010101" pitchFamily="49" charset="-122"/>
                <a:sym typeface="+mn-ea"/>
              </a:rPr>
              <a:t>巨石组建而成，每块巨石</a:t>
            </a:r>
            <a:r>
              <a:rPr lang="zh-CN" altLang="en-US" sz="2400" b="1" u="sng">
                <a:latin typeface="黑体" panose="02010600030101010101" pitchFamily="49" charset="-122"/>
                <a:ea typeface="黑体" panose="02010600030101010101" pitchFamily="49" charset="-122"/>
                <a:cs typeface="黑体" panose="02010600030101010101" pitchFamily="49" charset="-122"/>
                <a:sym typeface="+mn-ea"/>
              </a:rPr>
              <a:t>重达</a:t>
            </a:r>
            <a:r>
              <a:rPr lang="en-US" altLang="zh-CN" sz="2400" b="1" u="sng">
                <a:latin typeface="黑体" panose="02010600030101010101" pitchFamily="49" charset="-122"/>
                <a:ea typeface="黑体" panose="02010600030101010101" pitchFamily="49" charset="-122"/>
                <a:cs typeface="黑体" panose="02010600030101010101" pitchFamily="49" charset="-122"/>
                <a:sym typeface="+mn-ea"/>
              </a:rPr>
              <a:t>2.5</a:t>
            </a:r>
            <a:r>
              <a:rPr lang="zh-CN" altLang="en-US" sz="2400" b="1">
                <a:latin typeface="黑体" panose="02010600030101010101" pitchFamily="49" charset="-122"/>
                <a:ea typeface="黑体" panose="02010600030101010101" pitchFamily="49" charset="-122"/>
                <a:cs typeface="黑体" panose="02010600030101010101" pitchFamily="49" charset="-122"/>
                <a:sym typeface="+mn-ea"/>
              </a:rPr>
              <a:t>吨。</a:t>
            </a:r>
            <a:endParaRPr lang="zh-CN" altLang="en-US" sz="2400" b="1">
              <a:latin typeface="黑体" panose="02010600030101010101" pitchFamily="49" charset="-122"/>
              <a:ea typeface="黑体" panose="02010600030101010101" pitchFamily="49" charset="-122"/>
              <a:cs typeface="黑体" panose="0201060003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图片 1"/>
          <p:cNvPicPr>
            <a:picLocks noChangeAspect="1"/>
          </p:cNvPicPr>
          <p:nvPr>
            <p:custDataLst>
              <p:tags r:id="rId4"/>
            </p:custDataLst>
          </p:nvPr>
        </p:nvPicPr>
        <p:blipFill>
          <a:blip r:embed="rId3"/>
          <a:srcRect l="4342" t="7341" r="16915" b="6349"/>
          <a:stretch>
            <a:fillRect/>
          </a:stretch>
        </p:blipFill>
        <p:spPr>
          <a:xfrm>
            <a:off x="332105" y="241300"/>
            <a:ext cx="4384040" cy="4552315"/>
          </a:xfrm>
          <a:prstGeom prst="rect">
            <a:avLst/>
          </a:prstGeom>
          <a:ln>
            <a:noFill/>
          </a:ln>
          <a:effectLst>
            <a:softEdge rad="112500"/>
          </a:effectLst>
        </p:spPr>
      </p:pic>
      <p:sp>
        <p:nvSpPr>
          <p:cNvPr id="3" name="矩形 2"/>
          <p:cNvSpPr/>
          <p:nvPr>
            <p:custDataLst>
              <p:tags r:id="rId5"/>
            </p:custDataLst>
          </p:nvPr>
        </p:nvSpPr>
        <p:spPr>
          <a:xfrm>
            <a:off x="4951978" y="125482"/>
            <a:ext cx="4139952" cy="4892675"/>
          </a:xfrm>
          <a:prstGeom prst="rect">
            <a:avLst/>
          </a:prstGeom>
        </p:spPr>
        <p:txBody>
          <a:bodyPr wrap="square">
            <a:spAutoFit/>
          </a:bodyPr>
          <a:lstStyle/>
          <a:p>
            <a:r>
              <a:rPr lang="en-US" altLang="zh-CN">
                <a:latin typeface="华文楷体" pitchFamily="2" charset="-122"/>
                <a:ea typeface="华文楷体" pitchFamily="2" charset="-122"/>
              </a:rPr>
              <a:t> </a:t>
            </a:r>
            <a:r>
              <a:rPr lang="zh-CN" altLang="en-US" sz="2400" b="1">
                <a:solidFill>
                  <a:srgbClr val="FF0000"/>
                </a:solidFill>
                <a:latin typeface="华文楷体" pitchFamily="2" charset="-122"/>
                <a:ea typeface="华文楷体" pitchFamily="2" charset="-122"/>
              </a:rPr>
              <a:t>狮身人面像</a:t>
            </a:r>
            <a:r>
              <a:rPr lang="zh-CN" altLang="en-US" sz="2400" b="1">
                <a:latin typeface="华文楷体" pitchFamily="2" charset="-122"/>
                <a:ea typeface="华文楷体" pitchFamily="2" charset="-122"/>
              </a:rPr>
              <a:t>，希腊人称它为“</a:t>
            </a:r>
            <a:r>
              <a:rPr lang="zh-CN" altLang="en-US" sz="2400" b="1">
                <a:solidFill>
                  <a:srgbClr val="0707FF"/>
                </a:solidFill>
                <a:latin typeface="华文楷体" pitchFamily="2" charset="-122"/>
                <a:ea typeface="华文楷体" pitchFamily="2" charset="-122"/>
              </a:rPr>
              <a:t>斯芬克斯</a:t>
            </a:r>
            <a:r>
              <a:rPr lang="zh-CN" altLang="en-US" sz="2400" b="1">
                <a:latin typeface="华文楷体" pitchFamily="2" charset="-122"/>
                <a:ea typeface="华文楷体" pitchFamily="2" charset="-122"/>
              </a:rPr>
              <a:t>”。它是古代埃及国王威严的象征。在</a:t>
            </a:r>
            <a:r>
              <a:rPr lang="zh-CN" altLang="en-US" sz="2400" b="1" smtClean="0">
                <a:latin typeface="华文楷体" pitchFamily="2" charset="-122"/>
                <a:ea typeface="华文楷体" pitchFamily="2" charset="-122"/>
              </a:rPr>
              <a:t>埃及</a:t>
            </a:r>
            <a:r>
              <a:rPr lang="zh-CN" altLang="en-US" sz="2400" b="1" smtClean="0">
                <a:solidFill>
                  <a:srgbClr val="FF0000"/>
                </a:solidFill>
                <a:latin typeface="华文楷体" pitchFamily="2" charset="-122"/>
                <a:ea typeface="华文楷体" pitchFamily="2" charset="-122"/>
              </a:rPr>
              <a:t>哈夫拉金字塔</a:t>
            </a:r>
            <a:r>
              <a:rPr lang="zh-CN" altLang="en-US" sz="2400" b="1">
                <a:latin typeface="华文楷体" pitchFamily="2" charset="-122"/>
                <a:ea typeface="华文楷体" pitchFamily="2" charset="-122"/>
              </a:rPr>
              <a:t>旁的一座狮身人面像是最著名的。石像的面部是按哈佛拉的相貌塑造的，它面向东方，</a:t>
            </a:r>
            <a:r>
              <a:rPr lang="zh-CN" altLang="en-US" sz="2400" b="1">
                <a:solidFill>
                  <a:srgbClr val="FF0000"/>
                </a:solidFill>
                <a:latin typeface="华文楷体" pitchFamily="2" charset="-122"/>
                <a:ea typeface="华文楷体" pitchFamily="2" charset="-122"/>
              </a:rPr>
              <a:t>高达</a:t>
            </a:r>
            <a:r>
              <a:rPr lang="en-US" altLang="zh-CN" sz="2400" b="1">
                <a:solidFill>
                  <a:srgbClr val="FF0000"/>
                </a:solidFill>
                <a:latin typeface="华文楷体" pitchFamily="2" charset="-122"/>
                <a:ea typeface="华文楷体" pitchFamily="2" charset="-122"/>
              </a:rPr>
              <a:t>20</a:t>
            </a:r>
            <a:r>
              <a:rPr lang="zh-CN" altLang="en-US" sz="2400" b="1">
                <a:solidFill>
                  <a:srgbClr val="FF0000"/>
                </a:solidFill>
                <a:latin typeface="华文楷体" pitchFamily="2" charset="-122"/>
                <a:ea typeface="华文楷体" pitchFamily="2" charset="-122"/>
              </a:rPr>
              <a:t>多米，长</a:t>
            </a:r>
            <a:r>
              <a:rPr lang="en-US" altLang="zh-CN" sz="2400" b="1">
                <a:solidFill>
                  <a:srgbClr val="FF0000"/>
                </a:solidFill>
                <a:latin typeface="华文楷体" pitchFamily="2" charset="-122"/>
                <a:ea typeface="华文楷体" pitchFamily="2" charset="-122"/>
              </a:rPr>
              <a:t>57</a:t>
            </a:r>
            <a:r>
              <a:rPr lang="zh-CN" altLang="en-US" sz="2400" b="1">
                <a:solidFill>
                  <a:srgbClr val="FF0000"/>
                </a:solidFill>
                <a:latin typeface="华文楷体" pitchFamily="2" charset="-122"/>
                <a:ea typeface="华文楷体" pitchFamily="2" charset="-122"/>
              </a:rPr>
              <a:t>米，一只耳朵就有</a:t>
            </a:r>
            <a:r>
              <a:rPr lang="en-US" altLang="zh-CN" sz="2400" b="1">
                <a:solidFill>
                  <a:srgbClr val="FF0000"/>
                </a:solidFill>
                <a:latin typeface="华文楷体" pitchFamily="2" charset="-122"/>
                <a:ea typeface="华文楷体" pitchFamily="2" charset="-122"/>
              </a:rPr>
              <a:t>2</a:t>
            </a:r>
            <a:r>
              <a:rPr lang="zh-CN" altLang="en-US" sz="2400" b="1">
                <a:solidFill>
                  <a:srgbClr val="FF0000"/>
                </a:solidFill>
                <a:latin typeface="华文楷体" pitchFamily="2" charset="-122"/>
                <a:ea typeface="华文楷体" pitchFamily="2" charset="-122"/>
              </a:rPr>
              <a:t>米长，下额的胡须长达</a:t>
            </a:r>
            <a:r>
              <a:rPr lang="en-US" altLang="zh-CN" sz="2400" b="1">
                <a:solidFill>
                  <a:srgbClr val="FF0000"/>
                </a:solidFill>
                <a:latin typeface="华文楷体" pitchFamily="2" charset="-122"/>
                <a:ea typeface="华文楷体" pitchFamily="2" charset="-122"/>
              </a:rPr>
              <a:t>6</a:t>
            </a:r>
            <a:r>
              <a:rPr lang="zh-CN" altLang="en-US" sz="2400" b="1">
                <a:solidFill>
                  <a:srgbClr val="FF0000"/>
                </a:solidFill>
                <a:latin typeface="华文楷体" pitchFamily="2" charset="-122"/>
                <a:ea typeface="华文楷体" pitchFamily="2" charset="-122"/>
              </a:rPr>
              <a:t>米</a:t>
            </a:r>
            <a:r>
              <a:rPr lang="zh-CN" altLang="en-US" sz="2400" b="1">
                <a:latin typeface="华文楷体" pitchFamily="2" charset="-122"/>
                <a:ea typeface="华文楷体" pitchFamily="2" charset="-122"/>
              </a:rPr>
              <a:t>，除狮爪是用石块砌成之外，整个狮身人面像是用建筑金字塔时留下的</a:t>
            </a:r>
            <a:r>
              <a:rPr lang="zh-CN" altLang="en-US" sz="2400" b="1">
                <a:solidFill>
                  <a:srgbClr val="FF0000"/>
                </a:solidFill>
                <a:latin typeface="华文楷体" pitchFamily="2" charset="-122"/>
                <a:ea typeface="华文楷体" pitchFamily="2" charset="-122"/>
              </a:rPr>
              <a:t>一块天然巨石雕成</a:t>
            </a:r>
            <a:r>
              <a:rPr lang="zh-CN" altLang="en-US" sz="2400" b="1">
                <a:latin typeface="华文楷体" pitchFamily="2" charset="-122"/>
                <a:ea typeface="华文楷体" pitchFamily="2" charset="-122"/>
              </a:rPr>
              <a:t>的。 </a:t>
            </a:r>
            <a:endParaRPr lang="zh-CN" altLang="en-US" sz="2400" b="1">
              <a:latin typeface="华文楷体" pitchFamily="2" charset="-122"/>
              <a:ea typeface="华文楷体" pitchFamily="2" charset="-122"/>
            </a:endParaRPr>
          </a:p>
        </p:txBody>
      </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7" name="矩形 6"/>
          <p:cNvSpPr/>
          <p:nvPr>
            <p:custDataLst>
              <p:tags r:id="rId4"/>
            </p:custDataLst>
          </p:nvPr>
        </p:nvSpPr>
        <p:spPr>
          <a:xfrm>
            <a:off x="3281363" y="646113"/>
            <a:ext cx="2468562" cy="644525"/>
          </a:xfrm>
          <a:prstGeom prst="rect">
            <a:avLst/>
          </a:prstGeom>
          <a:noFill/>
          <a:ln w="9525">
            <a:noFill/>
          </a:ln>
        </p:spPr>
        <p:txBody>
          <a:bodyPr wrap="none" anchor="t">
            <a:spAutoFit/>
          </a:bodyPr>
          <a:lstStyle/>
          <a:p>
            <a:r>
              <a:rPr lang="en-US" altLang="zh-CN" sz="3600" b="1">
                <a:solidFill>
                  <a:schemeClr val="accent1"/>
                </a:solidFill>
                <a:latin typeface="微软雅黑" panose="020b0503020204020204" pitchFamily="34" charset="-122"/>
                <a:ea typeface="微软雅黑" panose="020b0503020204020204" pitchFamily="34" charset="-122"/>
                <a:sym typeface="+mn-ea"/>
              </a:rPr>
              <a:t>拓展思考：</a:t>
            </a:r>
            <a:endParaRPr lang="zh-CN" altLang="en-US" sz="3600">
              <a:solidFill>
                <a:srgbClr val="3C3940"/>
              </a:solidFill>
              <a:latin typeface="造字工房悦黑（非商用）纤细体" charset="0"/>
              <a:ea typeface="造字工房悦黑（非商用）纤细体"/>
              <a:sym typeface="+mn-lt"/>
            </a:endParaRPr>
          </a:p>
        </p:txBody>
      </p:sp>
      <p:sp>
        <p:nvSpPr>
          <p:cNvPr id="8" name="矩形 7"/>
          <p:cNvSpPr/>
          <p:nvPr>
            <p:custDataLst>
              <p:tags r:id="rId5"/>
            </p:custDataLst>
          </p:nvPr>
        </p:nvSpPr>
        <p:spPr>
          <a:xfrm>
            <a:off x="522288" y="1530350"/>
            <a:ext cx="7391400" cy="522288"/>
          </a:xfrm>
          <a:prstGeom prst="rect">
            <a:avLst/>
          </a:prstGeom>
          <a:noFill/>
          <a:ln w="9525">
            <a:noFill/>
          </a:ln>
        </p:spPr>
        <p:txBody>
          <a:bodyPr anchor="t">
            <a:spAutoFit/>
          </a:bodyPr>
          <a:lstStyle/>
          <a:p>
            <a:r>
              <a:rPr lang="en-US" altLang="zh-CN" sz="2800" b="1">
                <a:solidFill>
                  <a:schemeClr val="accent2"/>
                </a:solidFill>
                <a:latin typeface="微软雅黑" panose="020b0503020204020204" pitchFamily="34" charset="-122"/>
                <a:ea typeface="微软雅黑" panose="020b0503020204020204" pitchFamily="34" charset="-122"/>
              </a:rPr>
              <a:t>    古埃及法老们为什么要给自己修筑金字塔？</a:t>
            </a:r>
            <a:endParaRPr lang="en-US" altLang="zh-CN" sz="2800" b="1">
              <a:solidFill>
                <a:schemeClr val="accent2"/>
              </a:solidFill>
              <a:latin typeface="微软雅黑" panose="020b0503020204020204" pitchFamily="34" charset="-122"/>
              <a:ea typeface="微软雅黑" panose="020b0503020204020204" pitchFamily="34" charset="-122"/>
            </a:endParaRPr>
          </a:p>
        </p:txBody>
      </p:sp>
      <p:sp>
        <p:nvSpPr>
          <p:cNvPr id="2" name="矩形 1"/>
          <p:cNvSpPr/>
          <p:nvPr>
            <p:custDataLst>
              <p:tags r:id="rId6"/>
            </p:custDataLst>
          </p:nvPr>
        </p:nvSpPr>
        <p:spPr>
          <a:xfrm>
            <a:off x="520700" y="2293938"/>
            <a:ext cx="8099425" cy="1382712"/>
          </a:xfrm>
          <a:prstGeom prst="rect">
            <a:avLst/>
          </a:prstGeom>
          <a:noFill/>
          <a:ln w="9525">
            <a:noFill/>
          </a:ln>
        </p:spPr>
        <p:txBody>
          <a:bodyPr anchor="t">
            <a:spAutoFit/>
          </a:bodyPr>
          <a:lstStyle/>
          <a:p>
            <a:r>
              <a:rPr lang="en-US" altLang="zh-CN" sz="2800" b="1">
                <a:solidFill>
                  <a:schemeClr val="accent2"/>
                </a:solidFill>
                <a:latin typeface="微软雅黑" panose="020b0503020204020204" pitchFamily="34" charset="-122"/>
                <a:ea typeface="微软雅黑" panose="020b0503020204020204" pitchFamily="34" charset="-122"/>
              </a:rPr>
              <a:t>    </a:t>
            </a:r>
            <a:r>
              <a:rPr lang="en-US" altLang="zh-CN" sz="2800" b="1">
                <a:solidFill>
                  <a:schemeClr val="accent1"/>
                </a:solidFill>
                <a:latin typeface="微软雅黑" panose="020b0503020204020204" pitchFamily="34" charset="-122"/>
                <a:ea typeface="微软雅黑" panose="020b0503020204020204" pitchFamily="34" charset="-122"/>
              </a:rPr>
              <a:t>古埃及人相信“灵魂不死”，修筑豪华的陵墓，以备在冥世间继续生活，同时也是为了宣扬法老至高无上的宗教神权和世俗专制统治的权力。</a:t>
            </a:r>
            <a:endParaRPr lang="en-US" altLang="zh-CN" sz="28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cond evt="onBegin" delay="0">
                          <p:tn val="13"/>
                        </p:cond>
                      </p:stCondLst>
                      <p:childTnLst>
                        <p:par>
                          <p:cTn id="15" fill="hold" nodeType="after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43009" name="MH_Desc_1"/>
          <p:cNvSpPr/>
          <p:nvPr>
            <p:custDataLst>
              <p:tags r:id="rId4"/>
            </p:custDataLst>
          </p:nvPr>
        </p:nvSpPr>
        <p:spPr>
          <a:xfrm>
            <a:off x="615950" y="2044065"/>
            <a:ext cx="6362700" cy="2339340"/>
          </a:xfrm>
          <a:custGeom>
            <a:gdLst>
              <a:gd name="txL" fmla="*/ 0 w 5320937"/>
              <a:gd name="txT" fmla="*/ 0 h 4188823"/>
              <a:gd name="txR" fmla="*/ 5320937 w 5320937"/>
              <a:gd name="txB" fmla="*/ 4188823 h 4188823"/>
            </a:gdLst>
            <a:cxnLst>
              <a:cxn ang="0">
                <a:pos x="10299700" y="2061306"/>
              </a:cxn>
              <a:cxn ang="0">
                <a:pos x="10299700" y="0"/>
              </a:cxn>
              <a:cxn ang="0">
                <a:pos x="0" y="0"/>
              </a:cxn>
              <a:cxn ang="0">
                <a:pos x="0" y="3819768"/>
              </a:cxn>
              <a:cxn ang="0">
                <a:pos x="5259422" y="3819768"/>
              </a:cxn>
              <a:cxn ang="0">
                <a:pos x="6776564" y="4699000"/>
              </a:cxn>
              <a:cxn ang="0">
                <a:pos x="6810276" y="4699000"/>
              </a:cxn>
            </a:cxnLst>
            <a:rect l="txL" t="txT" r="txR" b="txB"/>
            <a:pathLst>
              <a:path w="5320937" h="4188823">
                <a:moveTo>
                  <a:pt x="5320937" y="1837508"/>
                </a:moveTo>
                <a:lnTo>
                  <a:pt x="5320937" y="0"/>
                </a:lnTo>
                <a:lnTo>
                  <a:pt x="0" y="0"/>
                </a:lnTo>
                <a:lnTo>
                  <a:pt x="0" y="3405051"/>
                </a:lnTo>
                <a:lnTo>
                  <a:pt x="2717075" y="3405051"/>
                </a:lnTo>
                <a:lnTo>
                  <a:pt x="3500847" y="4188823"/>
                </a:lnTo>
                <a:lnTo>
                  <a:pt x="3518263" y="4188823"/>
                </a:lnTo>
              </a:path>
            </a:pathLst>
          </a:custGeom>
          <a:solidFill>
            <a:srgbClr val="FDFAEB"/>
          </a:solidFill>
          <a:ln w="76200" cap="flat" cmpd="sng">
            <a:solidFill>
              <a:schemeClr val="accent1"/>
            </a:solidFill>
            <a:prstDash val="solid"/>
            <a:miter/>
            <a:headEnd type="none" w="med" len="med"/>
            <a:tailEnd type="none" w="med" len="med"/>
          </a:ln>
        </p:spPr>
        <p:txBody>
          <a:bodyPr lIns="258187" tIns="91125" rIns="136687" bIns="668250" anchor="t"/>
          <a:lstStyle/>
          <a:p>
            <a:pPr>
              <a:lnSpc>
                <a:spcPts val="4200"/>
              </a:lnSpc>
            </a:pP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1</a:t>
            </a:r>
            <a:r>
              <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rPr>
              <a:t>、古埃及法老拥有怎样的地位？</a:t>
            </a:r>
            <a:endPar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a:p>
            <a:pPr>
              <a:lnSpc>
                <a:spcPts val="4200"/>
              </a:lnSpc>
            </a:pP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2</a:t>
            </a:r>
            <a:r>
              <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rPr>
              <a:t>、古王国时代金字塔越修越小，说明了什么？</a:t>
            </a:r>
            <a:endPar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a:p>
            <a:pPr>
              <a:lnSpc>
                <a:spcPts val="4200"/>
              </a:lnSpc>
            </a:pPr>
            <a:endPar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p:txBody>
      </p:sp>
      <p:sp>
        <p:nvSpPr>
          <p:cNvPr id="43010" name="Rectangle 2"/>
          <p:cNvSpPr txBox="1"/>
          <p:nvPr>
            <p:custDataLst>
              <p:tags r:id="rId5"/>
            </p:custDataLst>
          </p:nvPr>
        </p:nvSpPr>
        <p:spPr>
          <a:xfrm>
            <a:off x="215741" y="958771"/>
            <a:ext cx="6265069" cy="732234"/>
          </a:xfrm>
          <a:prstGeom prst="rect">
            <a:avLst/>
          </a:prstGeom>
          <a:noFill/>
          <a:ln w="9525">
            <a:noFill/>
          </a:ln>
        </p:spPr>
        <p:txBody>
          <a:bodyPr lIns="0" rIns="0" anchor="ctr"/>
          <a:lstStyle/>
          <a:p>
            <a:pPr>
              <a:lnSpc>
                <a:spcPct val="90000"/>
              </a:lnSpc>
            </a:pPr>
            <a:r>
              <a:rPr lang="zh-CN" altLang="en-US" sz="2800" b="1">
                <a:latin typeface="黑体" panose="02010600030101010101" pitchFamily="49" charset="-122"/>
                <a:ea typeface="黑体" panose="02010600030101010101" pitchFamily="49" charset="-122"/>
              </a:rPr>
              <a:t>步骤一：问题探究</a:t>
            </a:r>
            <a:endParaRPr lang="zh-CN" altLang="en-US" sz="2800" b="1">
              <a:latin typeface="黑体" panose="02010600030101010101" pitchFamily="49" charset="-122"/>
              <a:ea typeface="黑体" panose="02010600030101010101" pitchFamily="49" charset="-122"/>
            </a:endParaRPr>
          </a:p>
          <a:p>
            <a:pPr>
              <a:lnSpc>
                <a:spcPct val="90000"/>
              </a:lnSpc>
            </a:pPr>
            <a:r>
              <a:rPr lang="zh-CN" altLang="en-US" sz="2800" b="1">
                <a:latin typeface="黑体" panose="02010600030101010101" pitchFamily="49" charset="-122"/>
                <a:ea typeface="黑体" panose="02010600030101010101" pitchFamily="49" charset="-122"/>
              </a:rPr>
              <a:t>    阅读</a:t>
            </a:r>
            <a:r>
              <a:rPr lang="en-US" altLang="zh-CN" sz="2800" b="1">
                <a:latin typeface="黑体" panose="02010600030101010101" pitchFamily="49" charset="-122"/>
                <a:ea typeface="黑体" panose="02010600030101010101" pitchFamily="49" charset="-122"/>
              </a:rPr>
              <a:t>3</a:t>
            </a:r>
            <a:r>
              <a:rPr lang="zh-CN" altLang="en-US" sz="2800" b="1">
                <a:latin typeface="黑体" panose="02010600030101010101" pitchFamily="49" charset="-122"/>
                <a:ea typeface="黑体" panose="02010600030101010101" pitchFamily="49" charset="-122"/>
              </a:rPr>
              <a:t>页第三目，自主完成下列问题</a:t>
            </a:r>
            <a:endParaRPr lang="zh-CN" altLang="en-US" sz="2800" b="1">
              <a:latin typeface="黑体" panose="02010600030101010101" pitchFamily="49" charset="-122"/>
              <a:ea typeface="黑体" panose="02010600030101010101" pitchFamily="49" charset="-122"/>
            </a:endParaRPr>
          </a:p>
        </p:txBody>
      </p:sp>
      <p:sp>
        <p:nvSpPr>
          <p:cNvPr id="28" name="矩形 27"/>
          <p:cNvSpPr/>
          <p:nvPr>
            <p:custDataLst>
              <p:tags r:id="rId6"/>
            </p:custDataLst>
          </p:nvPr>
        </p:nvSpPr>
        <p:spPr>
          <a:xfrm>
            <a:off x="46673" y="140176"/>
            <a:ext cx="6786563" cy="584200"/>
          </a:xfrm>
          <a:prstGeom prst="rect">
            <a:avLst/>
          </a:prstGeom>
        </p:spPr>
        <p:txBody>
          <a:bodyPr wrap="square" lIns="31443" tIns="15720" rIns="31443" bIns="15720">
            <a:spAutoFit/>
          </a:bodyPr>
          <a:lstStyle/>
          <a:p>
            <a:pPr fontAlgn="base"/>
            <a:r>
              <a:rPr lang="zh-CN" altLang="en-US" sz="3600" b="1" strike="noStrike"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rPr>
              <a:t>学习目标三：</a:t>
            </a:r>
            <a:r>
              <a:rPr lang="zh-CN" altLang="en-US" sz="3600" b="1" strike="noStrike" noProof="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法老的统治</a:t>
            </a:r>
            <a:endParaRPr lang="zh-CN" altLang="en-US" sz="3600" b="1" strike="noStrike" noProof="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47106" name="Picture 2" descr="https://timgsa.baidu.com/timg?image&amp;quality=80&amp;size=b9999_10000&amp;sec=1525086670604&amp;di=6587ab2e7454f609dd3415f7d0a3b504&amp;imgtype=0&amp;src=http%3A%2F%2Fimgsrc.baidu.com%2Fimage%2Fc0%253Dshijue1%252C0%252C0%252C294%252C40%2Fsign%3D39c4014905b30f242197e440a0fcbb36%2F43a7d933c895d143ef064e0b79f082025aaf07a1.jpg"/>
          <p:cNvPicPr>
            <a:picLocks noChangeAspect="1"/>
          </p:cNvPicPr>
          <p:nvPr>
            <p:custDataLst>
              <p:tags r:id="rId8"/>
            </p:custDataLst>
          </p:nvPr>
        </p:nvPicPr>
        <p:blipFill>
          <a:blip r:embed="rId7"/>
          <a:stretch>
            <a:fillRect/>
          </a:stretch>
        </p:blipFill>
        <p:spPr>
          <a:xfrm>
            <a:off x="5739130" y="3183255"/>
            <a:ext cx="3167380" cy="1775460"/>
          </a:xfrm>
          <a:prstGeom prst="rect">
            <a:avLst/>
          </a:prstGeom>
          <a:noFill/>
          <a:ln w="9525">
            <a:noFill/>
          </a:ln>
        </p:spPr>
      </p:pic>
    </p:spTree>
  </p:cSld>
  <p:clrMapOvr>
    <a:masterClrMapping/>
  </p:clrMapOvr>
  <p:transition>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7" name="文本框 26"/>
          <p:cNvSpPr txBox="1"/>
          <p:nvPr>
            <p:custDataLst>
              <p:tags r:id="rId3"/>
            </p:custDataLst>
          </p:nvPr>
        </p:nvSpPr>
        <p:spPr>
          <a:xfrm>
            <a:off x="154305" y="86995"/>
            <a:ext cx="4881880" cy="583565"/>
          </a:xfrm>
          <a:prstGeom prst="rect">
            <a:avLst/>
          </a:prstGeom>
          <a:noFill/>
        </p:spPr>
        <p:txBody>
          <a:bodyPr wrap="square" rtlCol="0">
            <a:spAutoFit/>
          </a:bodyPr>
          <a:lstStyle/>
          <a:p>
            <a:pPr algn="l">
              <a:buClrTx/>
              <a:buSzTx/>
              <a:buFontTx/>
            </a:pPr>
            <a:r>
              <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古埃及文明——金字塔</a:t>
            </a:r>
            <a:endPar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30" name="TextBox 29"/>
          <p:cNvSpPr txBox="1"/>
          <p:nvPr>
            <p:custDataLst>
              <p:tags r:id="rId4"/>
            </p:custDataLst>
          </p:nvPr>
        </p:nvSpPr>
        <p:spPr>
          <a:xfrm>
            <a:off x="154305" y="3826510"/>
            <a:ext cx="8750935" cy="1198880"/>
          </a:xfrm>
          <a:prstGeom prst="rect">
            <a:avLst/>
          </a:prstGeom>
          <a:noFill/>
        </p:spPr>
        <p:txBody>
          <a:bodyPr wrap="square" rtlCol="0">
            <a:spAutoFit/>
          </a:bodyPr>
          <a:lstStyle/>
          <a:p>
            <a:pPr algn="ctr"/>
            <a:r>
              <a:rPr lang="zh-CN" altLang="en-US"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法老</a:t>
            </a:r>
            <a:r>
              <a:rPr kumimoji="1" lang="zh-CN" altLang="en-US"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是古埃及国王的尊称，自称是太阳神阿蒙</a:t>
            </a:r>
            <a:r>
              <a:rPr kumimoji="1" lang="en-US" altLang="zh-CN"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kumimoji="1" lang="zh-CN" altLang="en-US"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赖神之子，是神在地上的代理人和化身，</a:t>
            </a:r>
            <a:r>
              <a:rPr lang="zh-CN" altLang="en-US"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具有绝对的权力。古埃及人对法老崇拜近乎疯狂，官员们以亲吻法老的脚而感到自豪。</a:t>
            </a:r>
            <a:endParaRPr lang="zh-CN" altLang="en-US"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pic>
        <p:nvPicPr>
          <p:cNvPr id="35" name="Picture 7" descr="00301104"/>
          <p:cNvPicPr>
            <a:picLocks noChangeAspect="1" noChangeArrowheads="1"/>
          </p:cNvPicPr>
          <p:nvPr>
            <p:custDataLst>
              <p:tags r:id="rId6"/>
            </p:custDataLst>
          </p:nvPr>
        </p:nvPicPr>
        <p:blipFill>
          <a:blip r:embed="rId5">
            <a:clrChange>
              <a:clrFrom>
                <a:srgbClr val="FFFFFF"/>
              </a:clrFrom>
              <a:clrTo>
                <a:srgbClr val="FFFFFF">
                  <a:alpha val="0"/>
                </a:srgbClr>
              </a:clrTo>
            </a:clrChange>
          </a:blip>
          <a:stretch>
            <a:fillRect/>
          </a:stretch>
        </p:blipFill>
        <p:spPr bwMode="auto">
          <a:xfrm>
            <a:off x="6582728" y="1403509"/>
            <a:ext cx="2323148" cy="2254568"/>
          </a:xfrm>
          <a:prstGeom prst="rect">
            <a:avLst/>
          </a:prstGeom>
          <a:noFill/>
        </p:spPr>
      </p:pic>
      <p:pic>
        <p:nvPicPr>
          <p:cNvPr id="39" name="Picture 2" descr="C:\Users\Administrator\Desktop\1.png"/>
          <p:cNvPicPr>
            <a:picLocks noChangeAspect="1" noChangeArrowheads="1"/>
          </p:cNvPicPr>
          <p:nvPr>
            <p:custDataLst>
              <p:tags r:id="rId8"/>
            </p:custDataLst>
          </p:nvPr>
        </p:nvPicPr>
        <p:blipFill>
          <a:blip r:embed="rId7">
            <a:clrChange>
              <a:clrFrom>
                <a:srgbClr val="FFFFFF"/>
              </a:clrFrom>
              <a:clrTo>
                <a:srgbClr val="FFFFFF">
                  <a:alpha val="0"/>
                </a:srgbClr>
              </a:clrTo>
            </a:clrChange>
          </a:blip>
          <a:stretch>
            <a:fillRect/>
          </a:stretch>
        </p:blipFill>
        <p:spPr bwMode="auto">
          <a:xfrm>
            <a:off x="496729" y="1403509"/>
            <a:ext cx="1049655" cy="2158841"/>
          </a:xfrm>
          <a:prstGeom prst="rect">
            <a:avLst/>
          </a:prstGeom>
          <a:noFill/>
          <a:ln w="9525">
            <a:noFill/>
            <a:miter lim="800000"/>
          </a:ln>
        </p:spPr>
      </p:pic>
      <p:pic>
        <p:nvPicPr>
          <p:cNvPr id="40" name="图片 39" descr="t01e668d9eb31faa3ef"/>
          <p:cNvPicPr>
            <a:picLocks noChangeAspect="1"/>
          </p:cNvPicPr>
          <p:nvPr>
            <p:custDataLst>
              <p:tags r:id="rId10"/>
            </p:custDataLst>
          </p:nvPr>
        </p:nvPicPr>
        <p:blipFill>
          <a:blip r:embed="rId9"/>
          <a:srcRect l="1520" t="22093" r="51974"/>
          <a:stretch>
            <a:fillRect/>
          </a:stretch>
        </p:blipFill>
        <p:spPr>
          <a:xfrm>
            <a:off x="2190750" y="1538764"/>
            <a:ext cx="1469708" cy="2176939"/>
          </a:xfrm>
          <a:prstGeom prst="rect">
            <a:avLst/>
          </a:prstGeom>
        </p:spPr>
      </p:pic>
      <p:sp>
        <p:nvSpPr>
          <p:cNvPr id="41" name="TextBox 40"/>
          <p:cNvSpPr txBox="1"/>
          <p:nvPr>
            <p:custDataLst>
              <p:tags r:id="rId11"/>
            </p:custDataLst>
          </p:nvPr>
        </p:nvSpPr>
        <p:spPr>
          <a:xfrm>
            <a:off x="2973637" y="670340"/>
            <a:ext cx="2270636" cy="639322"/>
          </a:xfrm>
          <a:prstGeom prst="roundRect">
            <a:avLst/>
          </a:prstGeom>
          <a:solidFill>
            <a:schemeClr val="bg1">
              <a:lumMod val="75000"/>
            </a:schemeClr>
          </a:solidFill>
        </p:spPr>
        <p:txBody>
          <a:bodyPr wrap="none" rtlCol="0">
            <a:spAutoFit/>
          </a:bodyPr>
          <a:lstStyle/>
          <a:p>
            <a:r>
              <a:rPr lang="zh-CN" altLang="en-US" sz="3200">
                <a:solidFill>
                  <a:schemeClr val="bg1"/>
                </a:solidFill>
                <a:effectLst>
                  <a:glow rad="228600">
                    <a:schemeClr val="accent2">
                      <a:satMod val="175000"/>
                      <a:alpha val="40000"/>
                    </a:schemeClr>
                  </a:glow>
                  <a:outerShdw blurRad="38100" dist="38100" dir="2700000" algn="tl">
                    <a:srgbClr val="000000">
                      <a:alpha val="43137"/>
                    </a:srgbClr>
                  </a:outerShdw>
                </a:effectLst>
                <a:latin typeface="迷你简菱心" pitchFamily="49" charset="-122"/>
                <a:ea typeface="迷你简菱心" pitchFamily="49" charset="-122"/>
              </a:rPr>
              <a:t>法老的统治</a:t>
            </a:r>
            <a:endParaRPr lang="zh-CN" altLang="en-US" sz="3200">
              <a:solidFill>
                <a:schemeClr val="bg1"/>
              </a:solidFill>
              <a:effectLst>
                <a:glow rad="228600">
                  <a:schemeClr val="accent2">
                    <a:satMod val="175000"/>
                    <a:alpha val="40000"/>
                  </a:schemeClr>
                </a:glow>
                <a:outerShdw blurRad="38100" dist="38100" dir="2700000" algn="tl">
                  <a:srgbClr val="000000">
                    <a:alpha val="43137"/>
                  </a:srgbClr>
                </a:outerShdw>
              </a:effectLst>
              <a:latin typeface="迷你简菱心" pitchFamily="49" charset="-122"/>
              <a:ea typeface="迷你简菱心" pitchFamily="49" charset="-122"/>
            </a:endParaRPr>
          </a:p>
        </p:txBody>
      </p:sp>
      <p:pic>
        <p:nvPicPr>
          <p:cNvPr id="11" name="图片 10" descr="爱恨阿豚击败"/>
          <p:cNvPicPr>
            <a:picLocks noChangeAspect="1"/>
          </p:cNvPicPr>
          <p:nvPr>
            <p:custDataLst>
              <p:tags r:id="rId13"/>
            </p:custDataLst>
          </p:nvPr>
        </p:nvPicPr>
        <p:blipFill>
          <a:blip r:embed="rId12"/>
          <a:stretch>
            <a:fillRect/>
          </a:stretch>
        </p:blipFill>
        <p:spPr>
          <a:xfrm>
            <a:off x="4228561" y="1448954"/>
            <a:ext cx="1788876" cy="224565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3" name="文本框 32"/>
          <p:cNvSpPr txBox="1"/>
          <p:nvPr>
            <p:custDataLst>
              <p:tags r:id="rId3"/>
            </p:custDataLst>
          </p:nvPr>
        </p:nvSpPr>
        <p:spPr>
          <a:xfrm>
            <a:off x="2471420" y="3475514"/>
            <a:ext cx="4142423" cy="1568450"/>
          </a:xfrm>
          <a:prstGeom prst="rect">
            <a:avLst/>
          </a:prstGeom>
          <a:noFill/>
        </p:spPr>
        <p:txBody>
          <a:bodyPr wrap="square" rtlCol="0" anchor="t">
            <a:spAutoFit/>
          </a:bodyPr>
          <a:lstStyle/>
          <a:p>
            <a:pPr algn="ctr" fontAlgn="auto">
              <a:lnSpc>
                <a:spcPct val="100000"/>
              </a:lnSpc>
            </a:pPr>
            <a:r>
              <a:rPr lang="zh-CN" altLang="en-US" sz="2400" b="1">
                <a:solidFill>
                  <a:srgbClr val="C00000"/>
                </a:solidFill>
                <a:latin typeface="黑体" panose="02010600030101010101" pitchFamily="49" charset="-122"/>
                <a:ea typeface="黑体" panose="02010600030101010101" pitchFamily="49" charset="-122"/>
                <a:cs typeface="黑体" panose="02010600030101010101" pitchFamily="49" charset="-122"/>
                <a:sym typeface="+mn-ea"/>
              </a:rPr>
              <a:t>法老</a:t>
            </a:r>
            <a:r>
              <a:rPr lang="zh-CN" altLang="en-US" sz="2400" b="1">
                <a:latin typeface="黑体" panose="02010600030101010101" pitchFamily="49" charset="-122"/>
                <a:ea typeface="黑体" panose="02010600030101010101" pitchFamily="49" charset="-122"/>
                <a:cs typeface="黑体" panose="02010600030101010101" pitchFamily="49" charset="-122"/>
                <a:sym typeface="+mn-ea"/>
              </a:rPr>
              <a:t>为自己修建呈角锥体状的</a:t>
            </a:r>
            <a:r>
              <a:rPr lang="zh-CN" altLang="en-US" sz="2400" b="1">
                <a:solidFill>
                  <a:srgbClr val="C00000"/>
                </a:solidFill>
                <a:latin typeface="黑体" panose="02010600030101010101" pitchFamily="49" charset="-122"/>
                <a:ea typeface="黑体" panose="02010600030101010101" pitchFamily="49" charset="-122"/>
                <a:cs typeface="黑体" panose="02010600030101010101" pitchFamily="49" charset="-122"/>
                <a:sym typeface="+mn-ea"/>
              </a:rPr>
              <a:t>陵墓</a:t>
            </a:r>
            <a:r>
              <a:rPr lang="zh-CN" altLang="en-US" sz="2400" b="1">
                <a:latin typeface="黑体" panose="02010600030101010101" pitchFamily="49" charset="-122"/>
                <a:ea typeface="黑体" panose="02010600030101010101" pitchFamily="49" charset="-122"/>
                <a:cs typeface="黑体" panose="02010600030101010101" pitchFamily="49" charset="-122"/>
                <a:sym typeface="+mn-ea"/>
              </a:rPr>
              <a:t>，它每个侧面都形似汉字“金”，因此</a:t>
            </a:r>
            <a:r>
              <a:rPr lang="zh-CN" altLang="en-US" sz="2400" b="1">
                <a:solidFill>
                  <a:srgbClr val="C00000"/>
                </a:solidFill>
                <a:latin typeface="黑体" panose="02010600030101010101" pitchFamily="49" charset="-122"/>
                <a:ea typeface="黑体" panose="02010600030101010101" pitchFamily="49" charset="-122"/>
                <a:cs typeface="黑体" panose="02010600030101010101" pitchFamily="49" charset="-122"/>
                <a:sym typeface="+mn-ea"/>
              </a:rPr>
              <a:t>中国人称为“金字塔”。</a:t>
            </a:r>
            <a:endParaRPr lang="zh-CN" altLang="en-US" sz="2400" b="1">
              <a:solidFill>
                <a:srgbClr val="C00000"/>
              </a:solidFill>
              <a:latin typeface="黑体" panose="02010600030101010101" pitchFamily="49" charset="-122"/>
              <a:ea typeface="黑体" panose="02010600030101010101" pitchFamily="49" charset="-122"/>
              <a:cs typeface="黑体" panose="02010600030101010101" pitchFamily="49" charset="-122"/>
              <a:sym typeface="+mn-ea"/>
            </a:endParaRPr>
          </a:p>
        </p:txBody>
      </p:sp>
      <p:sp>
        <p:nvSpPr>
          <p:cNvPr id="27" name="文本框 26"/>
          <p:cNvSpPr txBox="1"/>
          <p:nvPr>
            <p:custDataLst>
              <p:tags r:id="rId4"/>
            </p:custDataLst>
          </p:nvPr>
        </p:nvSpPr>
        <p:spPr>
          <a:xfrm>
            <a:off x="177800" y="102235"/>
            <a:ext cx="3980815" cy="521970"/>
          </a:xfrm>
          <a:prstGeom prst="rect">
            <a:avLst/>
          </a:prstGeom>
          <a:noFill/>
        </p:spPr>
        <p:txBody>
          <a:bodyPr wrap="square" rtlCol="0">
            <a:spAutoFit/>
          </a:bodyPr>
          <a:lstStyle/>
          <a:p>
            <a:pPr algn="l">
              <a:buClrTx/>
              <a:buSzTx/>
              <a:buFontTx/>
            </a:pPr>
            <a:r>
              <a:rPr lang="zh-CN" altLang="en-US" sz="28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rPr>
              <a:t>古埃及文明——金字塔</a:t>
            </a:r>
            <a:endParaRPr lang="zh-CN" altLang="en-US" sz="28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endParaRPr>
          </a:p>
        </p:txBody>
      </p:sp>
      <p:sp>
        <p:nvSpPr>
          <p:cNvPr id="11" name="TextBox 10"/>
          <p:cNvSpPr txBox="1"/>
          <p:nvPr>
            <p:custDataLst>
              <p:tags r:id="rId5"/>
            </p:custDataLst>
          </p:nvPr>
        </p:nvSpPr>
        <p:spPr>
          <a:xfrm>
            <a:off x="2931160" y="3696970"/>
            <a:ext cx="3282315" cy="8299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auto"/>
            <a:r>
              <a:rPr lang="zh-CN" altLang="en-US" sz="2400" b="1" strike="noStrike" noProof="1">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rPr>
              <a:t>金字塔的修建反映了古埃及国王的</a:t>
            </a:r>
            <a:r>
              <a:rPr lang="zh-CN" altLang="en-US" sz="2400" b="1" strike="noStrike" noProof="1">
                <a:solidFill>
                  <a:srgbClr val="FF0000"/>
                </a:solidFill>
                <a:latin typeface="黑体" panose="02010600030101010101" pitchFamily="49" charset="-122"/>
                <a:ea typeface="黑体" panose="02010600030101010101" pitchFamily="49" charset="-122"/>
              </a:rPr>
              <a:t>无限权力。</a:t>
            </a:r>
            <a:endParaRPr lang="zh-CN" altLang="en-US" sz="2400" b="1" strike="noStrike" noProof="1">
              <a:solidFill>
                <a:srgbClr val="FF0000"/>
              </a:solidFill>
              <a:latin typeface="黑体" panose="02010600030101010101" pitchFamily="49" charset="-122"/>
              <a:ea typeface="黑体" panose="02010600030101010101" pitchFamily="49" charset="-122"/>
            </a:endParaRPr>
          </a:p>
        </p:txBody>
      </p:sp>
      <p:sp>
        <p:nvSpPr>
          <p:cNvPr id="12" name="流程图: 可选过程 11"/>
          <p:cNvSpPr/>
          <p:nvPr>
            <p:custDataLst>
              <p:tags r:id="rId6"/>
            </p:custDataLst>
          </p:nvPr>
        </p:nvSpPr>
        <p:spPr>
          <a:xfrm>
            <a:off x="2942273" y="1033939"/>
            <a:ext cx="3583305" cy="372887"/>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r>
              <a:rPr lang="zh-CN" altLang="en-US" sz="1600" b="1" strike="noStrike" noProof="1">
                <a:solidFill>
                  <a:schemeClr val="bg1"/>
                </a:solidFill>
              </a:rPr>
              <a:t>奴隶制君主专制</a:t>
            </a:r>
            <a:r>
              <a:rPr lang="en-US" altLang="zh-CN" sz="1600" b="1" strike="noStrike" noProof="1">
                <a:solidFill>
                  <a:schemeClr val="bg1"/>
                </a:solidFill>
              </a:rPr>
              <a:t>——</a:t>
            </a:r>
            <a:r>
              <a:rPr lang="zh-CN" altLang="en-US" sz="1600" b="1" strike="noStrike" noProof="1">
                <a:solidFill>
                  <a:schemeClr val="bg1"/>
                </a:solidFill>
              </a:rPr>
              <a:t>无上的权威</a:t>
            </a:r>
            <a:endParaRPr lang="zh-CN" altLang="en-US" sz="1600" b="1" strike="noStrike" noProof="1">
              <a:solidFill>
                <a:schemeClr val="bg1"/>
              </a:solidFill>
            </a:endParaRPr>
          </a:p>
        </p:txBody>
      </p:sp>
      <p:sp>
        <p:nvSpPr>
          <p:cNvPr id="13" name="TextBox 8"/>
          <p:cNvSpPr txBox="1"/>
          <p:nvPr>
            <p:custDataLst>
              <p:tags r:id="rId7"/>
            </p:custDataLst>
          </p:nvPr>
        </p:nvSpPr>
        <p:spPr>
          <a:xfrm>
            <a:off x="3480435" y="553720"/>
            <a:ext cx="2887345" cy="3987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r>
              <a:rPr lang="zh-CN" altLang="en-US" sz="2000" b="1" strike="noStrike" noProof="1">
                <a:latin typeface="+mn-ea"/>
              </a:rPr>
              <a:t>埃及国王</a:t>
            </a:r>
            <a:r>
              <a:rPr lang="en-US" altLang="zh-CN" sz="2000" b="1" strike="noStrike" noProof="1">
                <a:latin typeface="+mn-ea"/>
              </a:rPr>
              <a:t>—</a:t>
            </a:r>
            <a:r>
              <a:rPr lang="zh-CN" altLang="en-US" sz="2000" b="1" strike="noStrike" noProof="1">
                <a:latin typeface="+mn-ea"/>
              </a:rPr>
              <a:t>法老</a:t>
            </a:r>
            <a:endParaRPr lang="zh-CN" altLang="en-US" sz="2000" b="1" strike="noStrike" noProof="1">
              <a:latin typeface="+mn-ea"/>
            </a:endParaRPr>
          </a:p>
        </p:txBody>
      </p:sp>
      <p:sp>
        <p:nvSpPr>
          <p:cNvPr id="21" name="矩形 20"/>
          <p:cNvSpPr/>
          <p:nvPr>
            <p:custDataLst>
              <p:tags r:id="rId8"/>
            </p:custDataLst>
          </p:nvPr>
        </p:nvSpPr>
        <p:spPr>
          <a:xfrm>
            <a:off x="3594100" y="2947511"/>
            <a:ext cx="2025015" cy="555625"/>
          </a:xfrm>
          <a:prstGeom prst="rect">
            <a:avLst/>
          </a:prstGeom>
          <a:noFill/>
        </p:spPr>
        <p:txBody>
          <a:bodyPr wrap="square" lIns="38480" tIns="19239" rIns="38480" bIns="19239">
            <a:spAutoFit/>
          </a:bodyPr>
          <a:lstStyle/>
          <a:p>
            <a:pPr algn="ctr" fontAlgn="auto"/>
            <a:r>
              <a:rPr lang="zh-CN" altLang="en-US" sz="3370" b="1" cap="all" noProof="1">
                <a:ln w="9000" cmpd="sng">
                  <a:solidFill>
                    <a:srgbClr val="FFFF00"/>
                  </a:solidFill>
                  <a:prstDash val="solid"/>
                </a:ln>
                <a:solidFill>
                  <a:srgbClr val="FF0000"/>
                </a:solidFill>
                <a:effectLst>
                  <a:reflection blurRad="12700" stA="28000" endPos="45000" dist="1000" dir="5400000" sy="-100000" algn="bl" rotWithShape="0"/>
                </a:effectLst>
                <a:uFillTx/>
                <a:latin typeface="+mn-lt"/>
                <a:ea typeface="+mn-ea"/>
                <a:cs typeface="+mn-cs"/>
              </a:rPr>
              <a:t>“神之子”</a:t>
            </a:r>
            <a:endParaRPr lang="zh-CN" altLang="en-US" sz="3370" b="1" cap="all" noProof="1">
              <a:ln w="9000" cmpd="sng">
                <a:solidFill>
                  <a:srgbClr val="FFFF00"/>
                </a:solidFill>
                <a:prstDash val="solid"/>
              </a:ln>
              <a:solidFill>
                <a:srgbClr val="FF0000"/>
              </a:solidFill>
              <a:effectLst>
                <a:reflection blurRad="12700" stA="28000" endPos="45000" dist="1000" dir="5400000" sy="-100000" algn="bl" rotWithShape="0"/>
              </a:effectLst>
              <a:uFillTx/>
              <a:latin typeface="+mn-lt"/>
              <a:ea typeface="+mn-ea"/>
              <a:cs typeface="+mn-cs"/>
            </a:endParaRPr>
          </a:p>
        </p:txBody>
      </p:sp>
      <p:pic>
        <p:nvPicPr>
          <p:cNvPr id="25601" name="图片 247815" descr="图片1"/>
          <p:cNvPicPr>
            <a:picLocks noChangeAspect="1"/>
          </p:cNvPicPr>
          <p:nvPr>
            <p:custDataLst>
              <p:tags r:id="rId10"/>
            </p:custDataLst>
          </p:nvPr>
        </p:nvPicPr>
        <p:blipFill>
          <a:blip r:embed="rId9"/>
          <a:stretch>
            <a:fillRect/>
          </a:stretch>
        </p:blipFill>
        <p:spPr>
          <a:xfrm>
            <a:off x="110966" y="3128486"/>
            <a:ext cx="2360771" cy="1915001"/>
          </a:xfrm>
          <a:prstGeom prst="rect">
            <a:avLst/>
          </a:prstGeom>
          <a:noFill/>
          <a:ln w="9525">
            <a:noFill/>
          </a:ln>
        </p:spPr>
      </p:pic>
      <p:pic>
        <p:nvPicPr>
          <p:cNvPr id="31745" name="Picture 2" descr="to1_8128"/>
          <p:cNvPicPr>
            <a:picLocks noChangeAspect="1"/>
          </p:cNvPicPr>
          <p:nvPr>
            <p:custDataLst>
              <p:tags r:id="rId12"/>
            </p:custDataLst>
          </p:nvPr>
        </p:nvPicPr>
        <p:blipFill>
          <a:blip r:embed="rId11"/>
          <a:stretch>
            <a:fillRect/>
          </a:stretch>
        </p:blipFill>
        <p:spPr>
          <a:xfrm>
            <a:off x="6614160" y="3179921"/>
            <a:ext cx="2384108" cy="1863566"/>
          </a:xfrm>
          <a:prstGeom prst="rect">
            <a:avLst/>
          </a:prstGeom>
          <a:noFill/>
          <a:ln w="76200" cap="flat" cmpd="sng">
            <a:noFill/>
            <a:prstDash val="solid"/>
            <a:miter/>
            <a:headEnd type="none" w="med" len="med"/>
            <a:tailEnd type="none" w="med" len="med"/>
          </a:ln>
        </p:spPr>
      </p:pic>
      <p:sp>
        <p:nvSpPr>
          <p:cNvPr id="18" name="TextBox 12"/>
          <p:cNvSpPr txBox="1"/>
          <p:nvPr>
            <p:custDataLst>
              <p:tags r:id="rId13"/>
            </p:custDataLst>
          </p:nvPr>
        </p:nvSpPr>
        <p:spPr>
          <a:xfrm>
            <a:off x="2257425" y="2496503"/>
            <a:ext cx="913448" cy="3683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r>
              <a:rPr lang="zh-CN" altLang="en-US" sz="1795" b="1" strike="noStrike" noProof="1">
                <a:latin typeface="微软雅黑" panose="020b0503020204020204" pitchFamily="34" charset="-122"/>
                <a:ea typeface="微软雅黑" panose="020b0503020204020204" pitchFamily="34" charset="-122"/>
              </a:rPr>
              <a:t>军权</a:t>
            </a:r>
            <a:endParaRPr lang="zh-CN" altLang="en-US" sz="1795" b="1" strike="noStrike" noProof="1">
              <a:latin typeface="微软雅黑" panose="020b0503020204020204" pitchFamily="34" charset="-122"/>
              <a:ea typeface="微软雅黑" panose="020b0503020204020204" pitchFamily="34" charset="-122"/>
            </a:endParaRPr>
          </a:p>
        </p:txBody>
      </p:sp>
      <p:sp>
        <p:nvSpPr>
          <p:cNvPr id="19" name="TextBox 13"/>
          <p:cNvSpPr txBox="1"/>
          <p:nvPr>
            <p:custDataLst>
              <p:tags r:id="rId14"/>
            </p:custDataLst>
          </p:nvPr>
        </p:nvSpPr>
        <p:spPr>
          <a:xfrm>
            <a:off x="3593783" y="2496503"/>
            <a:ext cx="912495" cy="3683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r>
              <a:rPr lang="zh-CN" altLang="en-US" sz="1795" b="1" strike="noStrike" noProof="1">
                <a:latin typeface="微软雅黑" panose="020b0503020204020204" pitchFamily="34" charset="-122"/>
                <a:ea typeface="微软雅黑" panose="020b0503020204020204" pitchFamily="34" charset="-122"/>
              </a:rPr>
              <a:t>政权</a:t>
            </a:r>
            <a:endParaRPr lang="zh-CN" altLang="en-US" sz="1795" b="1" strike="noStrike" noProof="1">
              <a:latin typeface="微软雅黑" panose="020b0503020204020204" pitchFamily="34" charset="-122"/>
              <a:ea typeface="微软雅黑" panose="020b0503020204020204" pitchFamily="34" charset="-122"/>
            </a:endParaRPr>
          </a:p>
        </p:txBody>
      </p:sp>
      <p:sp>
        <p:nvSpPr>
          <p:cNvPr id="20" name="TextBox 14"/>
          <p:cNvSpPr txBox="1"/>
          <p:nvPr>
            <p:custDataLst>
              <p:tags r:id="rId15"/>
            </p:custDataLst>
          </p:nvPr>
        </p:nvSpPr>
        <p:spPr>
          <a:xfrm>
            <a:off x="4936331" y="2496503"/>
            <a:ext cx="912495" cy="3683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r>
              <a:rPr lang="zh-CN" altLang="en-US" sz="1795" b="1" strike="noStrike" noProof="1">
                <a:latin typeface="微软雅黑" panose="020b0503020204020204" pitchFamily="34" charset="-122"/>
                <a:ea typeface="微软雅黑" panose="020b0503020204020204" pitchFamily="34" charset="-122"/>
              </a:rPr>
              <a:t>财权</a:t>
            </a:r>
            <a:endParaRPr lang="zh-CN" altLang="en-US" sz="1795" b="1" strike="noStrike" noProof="1">
              <a:latin typeface="微软雅黑" panose="020b0503020204020204" pitchFamily="34" charset="-122"/>
              <a:ea typeface="微软雅黑" panose="020b0503020204020204" pitchFamily="34" charset="-122"/>
            </a:endParaRPr>
          </a:p>
        </p:txBody>
      </p:sp>
      <p:sp>
        <p:nvSpPr>
          <p:cNvPr id="24" name="TextBox 15"/>
          <p:cNvSpPr txBox="1"/>
          <p:nvPr>
            <p:custDataLst>
              <p:tags r:id="rId16"/>
            </p:custDataLst>
          </p:nvPr>
        </p:nvSpPr>
        <p:spPr>
          <a:xfrm>
            <a:off x="6431756" y="2454116"/>
            <a:ext cx="913448" cy="3683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r>
              <a:rPr lang="zh-CN" altLang="en-US" sz="1795" b="1" strike="noStrike" noProof="1">
                <a:latin typeface="微软雅黑" panose="020b0503020204020204" pitchFamily="34" charset="-122"/>
                <a:ea typeface="微软雅黑" panose="020b0503020204020204" pitchFamily="34" charset="-122"/>
              </a:rPr>
              <a:t>神权</a:t>
            </a:r>
            <a:endParaRPr lang="zh-CN" altLang="en-US" sz="1795" b="1" strike="noStrike" noProof="1">
              <a:latin typeface="微软雅黑" panose="020b0503020204020204" pitchFamily="34" charset="-122"/>
              <a:ea typeface="微软雅黑" panose="020b0503020204020204" pitchFamily="34" charset="-122"/>
            </a:endParaRPr>
          </a:p>
        </p:txBody>
      </p:sp>
      <p:cxnSp>
        <p:nvCxnSpPr>
          <p:cNvPr id="25" name="直接箭头连接符 24"/>
          <p:cNvCxnSpPr/>
          <p:nvPr>
            <p:custDataLst>
              <p:tags r:id="rId17"/>
            </p:custDataLst>
          </p:nvPr>
        </p:nvCxnSpPr>
        <p:spPr>
          <a:xfrm flipV="1">
            <a:off x="4049554" y="1453515"/>
            <a:ext cx="639128" cy="10434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custDataLst>
              <p:tags r:id="rId18"/>
            </p:custDataLst>
          </p:nvPr>
        </p:nvCxnSpPr>
        <p:spPr>
          <a:xfrm flipH="1" flipV="1">
            <a:off x="4743450" y="1461611"/>
            <a:ext cx="621506" cy="10353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19"/>
            </p:custDataLst>
          </p:nvPr>
        </p:nvCxnSpPr>
        <p:spPr>
          <a:xfrm flipH="1" flipV="1">
            <a:off x="4884420" y="1461611"/>
            <a:ext cx="1941671" cy="9915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custDataLst>
              <p:tags r:id="rId20"/>
            </p:custDataLst>
          </p:nvPr>
        </p:nvCxnSpPr>
        <p:spPr>
          <a:xfrm flipV="1">
            <a:off x="2765108" y="1477328"/>
            <a:ext cx="1727359" cy="1082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11" grpId="0"/>
      <p:bldP spid="12" grpId="0"/>
      <p:bldP spid="21"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5" name="矩形 34"/>
          <p:cNvSpPr/>
          <p:nvPr>
            <p:custDataLst>
              <p:tags r:id="rId3"/>
            </p:custDataLst>
          </p:nvPr>
        </p:nvSpPr>
        <p:spPr>
          <a:xfrm>
            <a:off x="5063490" y="701675"/>
            <a:ext cx="4011295" cy="829945"/>
          </a:xfrm>
          <a:prstGeom prst="rect">
            <a:avLst/>
          </a:prstGeom>
        </p:spPr>
        <p:txBody>
          <a:bodyPr wrap="square">
            <a:spAutoFit/>
          </a:bodyPr>
          <a:lstStyle/>
          <a:p>
            <a:pPr algn="ctr">
              <a:buClrTx/>
              <a:buSzTx/>
              <a:buFontTx/>
            </a:pPr>
            <a:r>
              <a:rPr lang="zh-CN" altLang="en-US" sz="2400" b="1">
                <a:solidFill>
                  <a:schemeClr val="dk1"/>
                </a:solidFill>
                <a:effectLst>
                  <a:glow rad="139700">
                    <a:schemeClr val="accent2">
                      <a:satMod val="175000"/>
                      <a:alpha val="40000"/>
                    </a:schemeClr>
                  </a:glow>
                </a:effectLst>
                <a:latin typeface="黑体" panose="02010600030101010101" pitchFamily="49" charset="-122"/>
                <a:ea typeface="黑体" panose="02010600030101010101" pitchFamily="49" charset="-122"/>
              </a:rPr>
              <a:t>观察吉萨三大金字塔的俯视图，你发现了什么秘密？</a:t>
            </a:r>
            <a:endParaRPr lang="zh-CN" altLang="en-US" sz="2400" b="1">
              <a:solidFill>
                <a:schemeClr val="dk1"/>
              </a:solidFill>
              <a:effectLst>
                <a:glow rad="139700">
                  <a:schemeClr val="accent2">
                    <a:satMod val="175000"/>
                    <a:alpha val="40000"/>
                  </a:schemeClr>
                </a:glow>
              </a:effectLst>
              <a:latin typeface="黑体" panose="02010600030101010101" pitchFamily="49" charset="-122"/>
              <a:ea typeface="黑体" panose="02010600030101010101" pitchFamily="49" charset="-122"/>
            </a:endParaRPr>
          </a:p>
        </p:txBody>
      </p:sp>
      <p:pic>
        <p:nvPicPr>
          <p:cNvPr id="41" name="图片 40"/>
          <p:cNvPicPr>
            <a:picLocks noChangeAspect="1"/>
          </p:cNvPicPr>
          <p:nvPr>
            <p:custDataLst>
              <p:tags r:id="rId5"/>
            </p:custDataLst>
          </p:nvPr>
        </p:nvPicPr>
        <p:blipFill>
          <a:blip r:embed="rId4"/>
          <a:stretch>
            <a:fillRect/>
          </a:stretch>
        </p:blipFill>
        <p:spPr>
          <a:xfrm>
            <a:off x="59531" y="1373981"/>
            <a:ext cx="4912043" cy="3269456"/>
          </a:xfrm>
          <a:prstGeom prst="rect">
            <a:avLst/>
          </a:prstGeom>
          <a:effectLst>
            <a:softEdge rad="63500"/>
          </a:effectLst>
        </p:spPr>
        <p:style>
          <a:lnRef idx="2">
            <a:schemeClr val="dk1"/>
          </a:lnRef>
          <a:fillRef idx="1">
            <a:schemeClr val="lt1"/>
          </a:fillRef>
          <a:effectRef idx="0">
            <a:schemeClr val="dk1"/>
          </a:effectRef>
          <a:fontRef idx="minor">
            <a:schemeClr val="dk1"/>
          </a:fontRef>
        </p:style>
      </p:pic>
      <p:sp>
        <p:nvSpPr>
          <p:cNvPr id="42" name="矩形 41"/>
          <p:cNvSpPr/>
          <p:nvPr>
            <p:custDataLst>
              <p:tags r:id="rId6"/>
            </p:custDataLst>
          </p:nvPr>
        </p:nvSpPr>
        <p:spPr>
          <a:xfrm>
            <a:off x="1976755" y="2564130"/>
            <a:ext cx="3482975" cy="2908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b="1">
                <a:latin typeface="楷体" panose="02010609060101010101" pitchFamily="49" charset="-122"/>
                <a:ea typeface="楷体" panose="02010609060101010101" pitchFamily="49" charset="-122"/>
              </a:rPr>
              <a:t>第四王朝第二位法老胡夫金字塔</a:t>
            </a:r>
            <a:endParaRPr lang="zh-CN" altLang="en-US" b="1">
              <a:latin typeface="楷体" panose="02010609060101010101" pitchFamily="49" charset="-122"/>
              <a:ea typeface="楷体" panose="02010609060101010101" pitchFamily="49" charset="-122"/>
            </a:endParaRPr>
          </a:p>
        </p:txBody>
      </p:sp>
      <p:sp>
        <p:nvSpPr>
          <p:cNvPr id="43" name="矩形 42"/>
          <p:cNvSpPr/>
          <p:nvPr>
            <p:custDataLst>
              <p:tags r:id="rId7"/>
            </p:custDataLst>
          </p:nvPr>
        </p:nvSpPr>
        <p:spPr>
          <a:xfrm>
            <a:off x="782320" y="3480435"/>
            <a:ext cx="3806825" cy="33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b="1">
                <a:latin typeface="楷体" panose="02010609060101010101" pitchFamily="49" charset="-122"/>
                <a:ea typeface="楷体" panose="02010609060101010101" pitchFamily="49" charset="-122"/>
              </a:rPr>
              <a:t>第四王朝第四位法老哈夫拉金字塔</a:t>
            </a:r>
            <a:endParaRPr lang="zh-CN" altLang="en-US" b="1">
              <a:latin typeface="楷体" panose="02010609060101010101" pitchFamily="49" charset="-122"/>
              <a:ea typeface="楷体" panose="02010609060101010101" pitchFamily="49" charset="-122"/>
            </a:endParaRPr>
          </a:p>
        </p:txBody>
      </p:sp>
      <p:sp>
        <p:nvSpPr>
          <p:cNvPr id="44" name="矩形 43"/>
          <p:cNvSpPr/>
          <p:nvPr>
            <p:custDataLst>
              <p:tags r:id="rId8"/>
            </p:custDataLst>
          </p:nvPr>
        </p:nvSpPr>
        <p:spPr>
          <a:xfrm>
            <a:off x="782320" y="4352290"/>
            <a:ext cx="3806190" cy="2908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b="1">
                <a:latin typeface="楷体" panose="02010609060101010101" pitchFamily="49" charset="-122"/>
                <a:ea typeface="楷体" panose="02010609060101010101" pitchFamily="49" charset="-122"/>
              </a:rPr>
              <a:t>第四王朝第五位法老门卡拉金字塔</a:t>
            </a:r>
            <a:endParaRPr lang="zh-CN" altLang="en-US" b="1">
              <a:latin typeface="楷体" panose="02010609060101010101" pitchFamily="49" charset="-122"/>
              <a:ea typeface="楷体" panose="02010609060101010101" pitchFamily="49" charset="-122"/>
            </a:endParaRPr>
          </a:p>
        </p:txBody>
      </p:sp>
      <p:sp>
        <p:nvSpPr>
          <p:cNvPr id="45" name="矩形 44"/>
          <p:cNvSpPr/>
          <p:nvPr>
            <p:custDataLst>
              <p:tags r:id="rId9"/>
            </p:custDataLst>
          </p:nvPr>
        </p:nvSpPr>
        <p:spPr>
          <a:xfrm>
            <a:off x="1193165" y="701675"/>
            <a:ext cx="3346450" cy="521970"/>
          </a:xfrm>
          <a:prstGeom prst="rect">
            <a:avLst/>
          </a:prstGeom>
        </p:spPr>
        <p:txBody>
          <a:bodyPr wrap="square">
            <a:spAutoFit/>
          </a:bodyPr>
          <a:lstStyle/>
          <a:p>
            <a:r>
              <a:rPr lang="zh-CN" altLang="en-US" sz="2800" b="1">
                <a:solidFill>
                  <a:schemeClr val="bg1"/>
                </a:solidFill>
                <a:effectLst>
                  <a:glow rad="228600">
                    <a:schemeClr val="accent2">
                      <a:satMod val="175000"/>
                      <a:alpha val="40000"/>
                    </a:schemeClr>
                  </a:glow>
                  <a:outerShdw blurRad="38100" dist="38100" dir="2700000" algn="tl">
                    <a:srgbClr val="000000">
                      <a:alpha val="43137"/>
                    </a:srgbClr>
                  </a:outerShdw>
                </a:effectLst>
                <a:latin typeface="黑体" panose="02010600030101010101" pitchFamily="49" charset="-122"/>
                <a:ea typeface="黑体" panose="02010600030101010101" pitchFamily="49" charset="-122"/>
              </a:rPr>
              <a:t>俯瞰吉萨金字塔</a:t>
            </a:r>
            <a:endParaRPr lang="zh-CN" altLang="en-US" sz="2800" b="1">
              <a:solidFill>
                <a:schemeClr val="bg1"/>
              </a:solidFill>
              <a:effectLst>
                <a:glow rad="228600">
                  <a:schemeClr val="accent2">
                    <a:satMod val="175000"/>
                    <a:alpha val="40000"/>
                  </a:schemeClr>
                </a:glow>
                <a:outerShdw blurRad="38100" dist="38100" dir="2700000" algn="tl">
                  <a:srgbClr val="000000">
                    <a:alpha val="43137"/>
                  </a:srgbClr>
                </a:outerShdw>
              </a:effectLst>
              <a:latin typeface="黑体" panose="02010600030101010101" pitchFamily="49" charset="-122"/>
              <a:ea typeface="黑体" panose="02010600030101010101" pitchFamily="49" charset="-122"/>
            </a:endParaRPr>
          </a:p>
        </p:txBody>
      </p:sp>
      <p:sp>
        <p:nvSpPr>
          <p:cNvPr id="49" name="矩形 48"/>
          <p:cNvSpPr/>
          <p:nvPr>
            <p:custDataLst>
              <p:tags r:id="rId10"/>
            </p:custDataLst>
          </p:nvPr>
        </p:nvSpPr>
        <p:spPr>
          <a:xfrm>
            <a:off x="5367020" y="2784475"/>
            <a:ext cx="3428365" cy="1014730"/>
          </a:xfrm>
          <a:prstGeom prst="rect">
            <a:avLst/>
          </a:prstGeom>
        </p:spPr>
        <p:txBody>
          <a:bodyPr wrap="square">
            <a:spAutoFit/>
          </a:bodyPr>
          <a:lstStyle/>
          <a:p>
            <a:r>
              <a:rPr lang="zh-CN" altLang="en-US" sz="2000" b="1">
                <a:solidFill>
                  <a:schemeClr val="dk1"/>
                </a:solidFill>
                <a:effectLst>
                  <a:glow rad="139700">
                    <a:schemeClr val="accent2">
                      <a:satMod val="175000"/>
                      <a:alpha val="40000"/>
                    </a:schemeClr>
                  </a:glow>
                </a:effectLst>
                <a:latin typeface="黑体" panose="02010600030101010101" pitchFamily="49" charset="-122"/>
                <a:ea typeface="黑体" panose="02010600030101010101" pitchFamily="49" charset="-122"/>
              </a:rPr>
              <a:t>金字塔</a:t>
            </a:r>
            <a:r>
              <a:rPr lang="zh-CN" altLang="en-US" sz="2000" b="1">
                <a:effectLst>
                  <a:glow rad="139700">
                    <a:schemeClr val="accent2">
                      <a:satMod val="175000"/>
                      <a:alpha val="40000"/>
                    </a:schemeClr>
                  </a:glow>
                </a:effectLst>
                <a:latin typeface="黑体" panose="02010600030101010101" pitchFamily="49" charset="-122"/>
                <a:ea typeface="黑体" panose="02010600030101010101" pitchFamily="49" charset="-122"/>
              </a:rPr>
              <a:t>规模越来越小这个现象</a:t>
            </a:r>
            <a:r>
              <a:rPr lang="zh-CN" altLang="en-US" sz="2000" b="1">
                <a:solidFill>
                  <a:schemeClr val="dk1"/>
                </a:solidFill>
                <a:effectLst>
                  <a:glow rad="139700">
                    <a:schemeClr val="accent2">
                      <a:satMod val="175000"/>
                      <a:alpha val="40000"/>
                    </a:schemeClr>
                  </a:glow>
                </a:effectLst>
                <a:latin typeface="黑体" panose="02010600030101010101" pitchFamily="49" charset="-122"/>
                <a:ea typeface="黑体" panose="02010600030101010101" pitchFamily="49" charset="-122"/>
              </a:rPr>
              <a:t>的背后，反映了什么本质问题？</a:t>
            </a:r>
            <a:endParaRPr lang="zh-CN" altLang="en-US" sz="2000" b="1">
              <a:solidFill>
                <a:schemeClr val="dk1"/>
              </a:solidFill>
              <a:effectLst>
                <a:glow rad="139700">
                  <a:schemeClr val="accent2">
                    <a:satMod val="175000"/>
                    <a:alpha val="40000"/>
                  </a:schemeClr>
                </a:glow>
              </a:effectLst>
              <a:latin typeface="黑体" panose="02010600030101010101" pitchFamily="49" charset="-122"/>
              <a:ea typeface="黑体" panose="02010600030101010101" pitchFamily="49" charset="-122"/>
            </a:endParaRPr>
          </a:p>
        </p:txBody>
      </p:sp>
      <p:sp>
        <p:nvSpPr>
          <p:cNvPr id="50" name="矩形 49"/>
          <p:cNvSpPr/>
          <p:nvPr>
            <p:custDataLst>
              <p:tags r:id="rId11"/>
            </p:custDataLst>
          </p:nvPr>
        </p:nvSpPr>
        <p:spPr>
          <a:xfrm>
            <a:off x="5459095" y="1640840"/>
            <a:ext cx="3616325" cy="891540"/>
          </a:xfrm>
          <a:prstGeom prst="rect">
            <a:avLst/>
          </a:prstGeom>
        </p:spPr>
        <p:txBody>
          <a:bodyPr wrap="square">
            <a:spAutoFit/>
          </a:bodyPr>
          <a:lstStyle/>
          <a:p>
            <a:r>
              <a:rPr lang="zh-CN" altLang="en-US" sz="2400">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rPr>
              <a:t>古王国时代自胡夫以后，金字塔的</a:t>
            </a:r>
            <a:r>
              <a:rPr lang="zh-CN" altLang="en-US" sz="28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rPr>
              <a:t>规模越来越小</a:t>
            </a:r>
            <a:r>
              <a:rPr lang="zh-CN" altLang="en-US" sz="2400">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rPr>
              <a:t>。</a:t>
            </a:r>
            <a:endParaRPr lang="zh-CN" altLang="en-US" sz="2400">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endParaRPr>
          </a:p>
        </p:txBody>
      </p:sp>
      <p:sp>
        <p:nvSpPr>
          <p:cNvPr id="51" name="矩形 50"/>
          <p:cNvSpPr/>
          <p:nvPr>
            <p:custDataLst>
              <p:tags r:id="rId12"/>
            </p:custDataLst>
          </p:nvPr>
        </p:nvSpPr>
        <p:spPr>
          <a:xfrm>
            <a:off x="5218430" y="4205605"/>
            <a:ext cx="3725545" cy="583565"/>
          </a:xfrm>
          <a:prstGeom prst="rect">
            <a:avLst/>
          </a:prstGeom>
        </p:spPr>
        <p:txBody>
          <a:bodyPr wrap="square">
            <a:spAutoFit/>
          </a:bodyPr>
          <a:lstStyle/>
          <a:p>
            <a:r>
              <a:rPr lang="zh-CN" altLang="en-US" sz="2800">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rPr>
              <a:t>法老的</a:t>
            </a:r>
            <a:r>
              <a:rPr lang="zh-CN" altLang="en-US" sz="32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rPr>
              <a:t>王权逐渐衰落</a:t>
            </a:r>
            <a:r>
              <a:rPr lang="zh-CN" altLang="en-US" sz="28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rPr>
              <a:t> </a:t>
            </a:r>
            <a:endParaRPr lang="zh-CN" altLang="en-US" sz="28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endParaRPr>
          </a:p>
        </p:txBody>
      </p:sp>
      <p:sp>
        <p:nvSpPr>
          <p:cNvPr id="272" name=" 272"/>
          <p:cNvSpPr/>
          <p:nvPr>
            <p:custDataLst>
              <p:tags r:id="rId13"/>
            </p:custDataLst>
          </p:nvPr>
        </p:nvSpPr>
        <p:spPr>
          <a:xfrm>
            <a:off x="1976438" y="1686401"/>
            <a:ext cx="1172051" cy="820579"/>
          </a:xfrm>
          <a:custGeom>
            <a:gdLst>
              <a:gd name="connsiteX0" fmla="*/ 1293718 w 2587436"/>
              <a:gd name="connsiteY0" fmla="*/ 105586 h 2587437"/>
              <a:gd name="connsiteX1" fmla="*/ 105586 w 2587436"/>
              <a:gd name="connsiteY1" fmla="*/ 1293718 h 2587437"/>
              <a:gd name="connsiteX2" fmla="*/ 1293718 w 2587436"/>
              <a:gd name="connsiteY2" fmla="*/ 2481850 h 2587437"/>
              <a:gd name="connsiteX3" fmla="*/ 2481850 w 2587436"/>
              <a:gd name="connsiteY3" fmla="*/ 1293718 h 2587437"/>
              <a:gd name="connsiteX4" fmla="*/ 1293718 w 2587436"/>
              <a:gd name="connsiteY4" fmla="*/ 105586 h 2587437"/>
              <a:gd name="connsiteX5" fmla="*/ 1178351 w 2587436"/>
              <a:gd name="connsiteY5" fmla="*/ 781 h 2587437"/>
              <a:gd name="connsiteX6" fmla="*/ 1293718 w 2587436"/>
              <a:gd name="connsiteY6" fmla="*/ 92011 h 2587437"/>
              <a:gd name="connsiteX7" fmla="*/ 1409085 w 2587436"/>
              <a:gd name="connsiteY7" fmla="*/ 781 h 2587437"/>
              <a:gd name="connsiteX8" fmla="*/ 1472207 w 2587436"/>
              <a:gd name="connsiteY8" fmla="*/ 43607 h 2587437"/>
              <a:gd name="connsiteX9" fmla="*/ 1484604 w 2587436"/>
              <a:gd name="connsiteY9" fmla="*/ 88506 h 2587437"/>
              <a:gd name="connsiteX10" fmla="*/ 1510269 w 2587436"/>
              <a:gd name="connsiteY10" fmla="*/ 49635 h 2587437"/>
              <a:gd name="connsiteX11" fmla="*/ 1665065 w 2587436"/>
              <a:gd name="connsiteY11" fmla="*/ 150827 h 2587437"/>
              <a:gd name="connsiteX12" fmla="*/ 1849776 w 2587436"/>
              <a:gd name="connsiteY12" fmla="*/ 159948 h 2587437"/>
              <a:gd name="connsiteX13" fmla="*/ 1847820 w 2587436"/>
              <a:gd name="connsiteY13" fmla="*/ 203618 h 2587437"/>
              <a:gd name="connsiteX14" fmla="*/ 1858676 w 2587436"/>
              <a:gd name="connsiteY14" fmla="*/ 192501 h 2587437"/>
              <a:gd name="connsiteX15" fmla="*/ 2000063 w 2587436"/>
              <a:gd name="connsiteY15" fmla="*/ 321517 h 2587437"/>
              <a:gd name="connsiteX16" fmla="*/ 2172915 w 2587436"/>
              <a:gd name="connsiteY16" fmla="*/ 387271 h 2587437"/>
              <a:gd name="connsiteX17" fmla="*/ 2157560 w 2587436"/>
              <a:gd name="connsiteY17" fmla="*/ 428199 h 2587437"/>
              <a:gd name="connsiteX18" fmla="*/ 2171320 w 2587436"/>
              <a:gd name="connsiteY18" fmla="*/ 420980 h 2587437"/>
              <a:gd name="connsiteX19" fmla="*/ 2265919 w 2587436"/>
              <a:gd name="connsiteY19" fmla="*/ 587373 h 2587437"/>
              <a:gd name="connsiteX20" fmla="*/ 2409992 w 2587436"/>
              <a:gd name="connsiteY20" fmla="*/ 703323 h 2587437"/>
              <a:gd name="connsiteX21" fmla="*/ 2382741 w 2587436"/>
              <a:gd name="connsiteY21" fmla="*/ 737503 h 2587437"/>
              <a:gd name="connsiteX22" fmla="*/ 2398059 w 2587436"/>
              <a:gd name="connsiteY22" fmla="*/ 734889 h 2587437"/>
              <a:gd name="connsiteX23" fmla="*/ 2436609 w 2587436"/>
              <a:gd name="connsiteY23" fmla="*/ 922371 h 2587437"/>
              <a:gd name="connsiteX24" fmla="*/ 2537801 w 2587436"/>
              <a:gd name="connsiteY24" fmla="*/ 1077167 h 2587437"/>
              <a:gd name="connsiteX25" fmla="*/ 2501321 w 2587436"/>
              <a:gd name="connsiteY25" fmla="*/ 1101253 h 2587437"/>
              <a:gd name="connsiteX26" fmla="*/ 2516697 w 2587436"/>
              <a:gd name="connsiteY26" fmla="*/ 1103501 h 2587437"/>
              <a:gd name="connsiteX27" fmla="*/ 2495425 w 2587436"/>
              <a:gd name="connsiteY27" fmla="*/ 1293719 h 2587437"/>
              <a:gd name="connsiteX28" fmla="*/ 2543829 w 2587436"/>
              <a:gd name="connsiteY28" fmla="*/ 1472208 h 2587437"/>
              <a:gd name="connsiteX29" fmla="*/ 2498930 w 2587436"/>
              <a:gd name="connsiteY29" fmla="*/ 1484605 h 2587437"/>
              <a:gd name="connsiteX30" fmla="*/ 2537800 w 2587436"/>
              <a:gd name="connsiteY30" fmla="*/ 1510270 h 2587437"/>
              <a:gd name="connsiteX31" fmla="*/ 2436609 w 2587436"/>
              <a:gd name="connsiteY31" fmla="*/ 1665066 h 2587437"/>
              <a:gd name="connsiteX32" fmla="*/ 2427488 w 2587436"/>
              <a:gd name="connsiteY32" fmla="*/ 1849777 h 2587437"/>
              <a:gd name="connsiteX33" fmla="*/ 2383816 w 2587436"/>
              <a:gd name="connsiteY33" fmla="*/ 1847821 h 2587437"/>
              <a:gd name="connsiteX34" fmla="*/ 2394935 w 2587436"/>
              <a:gd name="connsiteY34" fmla="*/ 1858678 h 2587437"/>
              <a:gd name="connsiteX35" fmla="*/ 2265918 w 2587436"/>
              <a:gd name="connsiteY35" fmla="*/ 2000065 h 2587437"/>
              <a:gd name="connsiteX36" fmla="*/ 2200165 w 2587436"/>
              <a:gd name="connsiteY36" fmla="*/ 2172917 h 2587437"/>
              <a:gd name="connsiteX37" fmla="*/ 2159237 w 2587436"/>
              <a:gd name="connsiteY37" fmla="*/ 2157562 h 2587437"/>
              <a:gd name="connsiteX38" fmla="*/ 2166455 w 2587436"/>
              <a:gd name="connsiteY38" fmla="*/ 2171321 h 2587437"/>
              <a:gd name="connsiteX39" fmla="*/ 2000062 w 2587436"/>
              <a:gd name="connsiteY39" fmla="*/ 2265920 h 2587437"/>
              <a:gd name="connsiteX40" fmla="*/ 1884113 w 2587436"/>
              <a:gd name="connsiteY40" fmla="*/ 2409993 h 2587437"/>
              <a:gd name="connsiteX41" fmla="*/ 1849933 w 2587436"/>
              <a:gd name="connsiteY41" fmla="*/ 2382742 h 2587437"/>
              <a:gd name="connsiteX42" fmla="*/ 1852546 w 2587436"/>
              <a:gd name="connsiteY42" fmla="*/ 2398060 h 2587437"/>
              <a:gd name="connsiteX43" fmla="*/ 1665064 w 2587436"/>
              <a:gd name="connsiteY43" fmla="*/ 2436610 h 2587437"/>
              <a:gd name="connsiteX44" fmla="*/ 1510269 w 2587436"/>
              <a:gd name="connsiteY44" fmla="*/ 2537802 h 2587437"/>
              <a:gd name="connsiteX45" fmla="*/ 1486184 w 2587436"/>
              <a:gd name="connsiteY45" fmla="*/ 2501323 h 2587437"/>
              <a:gd name="connsiteX46" fmla="*/ 1483936 w 2587436"/>
              <a:gd name="connsiteY46" fmla="*/ 2516698 h 2587437"/>
              <a:gd name="connsiteX47" fmla="*/ 1293717 w 2587436"/>
              <a:gd name="connsiteY47" fmla="*/ 2495426 h 2587437"/>
              <a:gd name="connsiteX48" fmla="*/ 1103499 w 2587436"/>
              <a:gd name="connsiteY48" fmla="*/ 2516698 h 2587437"/>
              <a:gd name="connsiteX49" fmla="*/ 1101252 w 2587436"/>
              <a:gd name="connsiteY49" fmla="*/ 2501322 h 2587437"/>
              <a:gd name="connsiteX50" fmla="*/ 1077165 w 2587436"/>
              <a:gd name="connsiteY50" fmla="*/ 2537801 h 2587437"/>
              <a:gd name="connsiteX51" fmla="*/ 922369 w 2587436"/>
              <a:gd name="connsiteY51" fmla="*/ 2436610 h 2587437"/>
              <a:gd name="connsiteX52" fmla="*/ 734888 w 2587436"/>
              <a:gd name="connsiteY52" fmla="*/ 2398060 h 2587437"/>
              <a:gd name="connsiteX53" fmla="*/ 737501 w 2587436"/>
              <a:gd name="connsiteY53" fmla="*/ 2382741 h 2587437"/>
              <a:gd name="connsiteX54" fmla="*/ 703321 w 2587436"/>
              <a:gd name="connsiteY54" fmla="*/ 2409993 h 2587437"/>
              <a:gd name="connsiteX55" fmla="*/ 587371 w 2587436"/>
              <a:gd name="connsiteY55" fmla="*/ 2265919 h 2587437"/>
              <a:gd name="connsiteX56" fmla="*/ 420978 w 2587436"/>
              <a:gd name="connsiteY56" fmla="*/ 2171321 h 2587437"/>
              <a:gd name="connsiteX57" fmla="*/ 426346 w 2587436"/>
              <a:gd name="connsiteY57" fmla="*/ 2161089 h 2587437"/>
              <a:gd name="connsiteX58" fmla="*/ 416114 w 2587436"/>
              <a:gd name="connsiteY58" fmla="*/ 2166457 h 2587437"/>
              <a:gd name="connsiteX59" fmla="*/ 321515 w 2587436"/>
              <a:gd name="connsiteY59" fmla="*/ 2000064 h 2587437"/>
              <a:gd name="connsiteX60" fmla="*/ 192499 w 2587436"/>
              <a:gd name="connsiteY60" fmla="*/ 1858678 h 2587437"/>
              <a:gd name="connsiteX61" fmla="*/ 200768 w 2587436"/>
              <a:gd name="connsiteY61" fmla="*/ 1850603 h 2587437"/>
              <a:gd name="connsiteX62" fmla="*/ 189375 w 2587436"/>
              <a:gd name="connsiteY62" fmla="*/ 1852547 h 2587437"/>
              <a:gd name="connsiteX63" fmla="*/ 150825 w 2587436"/>
              <a:gd name="connsiteY63" fmla="*/ 1665065 h 2587437"/>
              <a:gd name="connsiteX64" fmla="*/ 49634 w 2587436"/>
              <a:gd name="connsiteY64" fmla="*/ 1510270 h 2587437"/>
              <a:gd name="connsiteX65" fmla="*/ 86113 w 2587436"/>
              <a:gd name="connsiteY65" fmla="*/ 1486184 h 2587437"/>
              <a:gd name="connsiteX66" fmla="*/ 70739 w 2587436"/>
              <a:gd name="connsiteY66" fmla="*/ 1483937 h 2587437"/>
              <a:gd name="connsiteX67" fmla="*/ 92010 w 2587436"/>
              <a:gd name="connsiteY67" fmla="*/ 1293718 h 2587437"/>
              <a:gd name="connsiteX68" fmla="*/ 70739 w 2587436"/>
              <a:gd name="connsiteY68" fmla="*/ 1103500 h 2587437"/>
              <a:gd name="connsiteX69" fmla="*/ 86114 w 2587436"/>
              <a:gd name="connsiteY69" fmla="*/ 1101253 h 2587437"/>
              <a:gd name="connsiteX70" fmla="*/ 49634 w 2587436"/>
              <a:gd name="connsiteY70" fmla="*/ 1077166 h 2587437"/>
              <a:gd name="connsiteX71" fmla="*/ 150825 w 2587436"/>
              <a:gd name="connsiteY71" fmla="*/ 922370 h 2587437"/>
              <a:gd name="connsiteX72" fmla="*/ 189375 w 2587436"/>
              <a:gd name="connsiteY72" fmla="*/ 734889 h 2587437"/>
              <a:gd name="connsiteX73" fmla="*/ 200767 w 2587436"/>
              <a:gd name="connsiteY73" fmla="*/ 736833 h 2587437"/>
              <a:gd name="connsiteX74" fmla="*/ 192499 w 2587436"/>
              <a:gd name="connsiteY74" fmla="*/ 728759 h 2587437"/>
              <a:gd name="connsiteX75" fmla="*/ 321516 w 2587436"/>
              <a:gd name="connsiteY75" fmla="*/ 587372 h 2587437"/>
              <a:gd name="connsiteX76" fmla="*/ 416114 w 2587436"/>
              <a:gd name="connsiteY76" fmla="*/ 420980 h 2587437"/>
              <a:gd name="connsiteX77" fmla="*/ 426347 w 2587436"/>
              <a:gd name="connsiteY77" fmla="*/ 426349 h 2587437"/>
              <a:gd name="connsiteX78" fmla="*/ 420979 w 2587436"/>
              <a:gd name="connsiteY78" fmla="*/ 416115 h 2587437"/>
              <a:gd name="connsiteX79" fmla="*/ 587372 w 2587436"/>
              <a:gd name="connsiteY79" fmla="*/ 321517 h 2587437"/>
              <a:gd name="connsiteX80" fmla="*/ 728758 w 2587436"/>
              <a:gd name="connsiteY80" fmla="*/ 192500 h 2587437"/>
              <a:gd name="connsiteX81" fmla="*/ 736832 w 2587436"/>
              <a:gd name="connsiteY81" fmla="*/ 200768 h 2587437"/>
              <a:gd name="connsiteX82" fmla="*/ 734888 w 2587436"/>
              <a:gd name="connsiteY82" fmla="*/ 189377 h 2587437"/>
              <a:gd name="connsiteX83" fmla="*/ 922370 w 2587436"/>
              <a:gd name="connsiteY83" fmla="*/ 150826 h 2587437"/>
              <a:gd name="connsiteX84" fmla="*/ 1077165 w 2587436"/>
              <a:gd name="connsiteY84" fmla="*/ 49635 h 2587437"/>
              <a:gd name="connsiteX85" fmla="*/ 1101686 w 2587436"/>
              <a:gd name="connsiteY85" fmla="*/ 86772 h 2587437"/>
              <a:gd name="connsiteX86" fmla="*/ 1102495 w 2587436"/>
              <a:gd name="connsiteY86" fmla="*/ 74529 h 2587437"/>
              <a:gd name="connsiteX87" fmla="*/ 1178351 w 2587436"/>
              <a:gd name="connsiteY87" fmla="*/ 781 h 258743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587436" h="2587437">
                <a:moveTo>
                  <a:pt x="1293718" y="105586"/>
                </a:moveTo>
                <a:cubicBezTo>
                  <a:pt x="637531" y="105586"/>
                  <a:pt x="105586" y="637531"/>
                  <a:pt x="105586" y="1293718"/>
                </a:cubicBezTo>
                <a:cubicBezTo>
                  <a:pt x="105586" y="1949905"/>
                  <a:pt x="637531" y="2481850"/>
                  <a:pt x="1293718" y="2481850"/>
                </a:cubicBezTo>
                <a:cubicBezTo>
                  <a:pt x="1949905" y="2481850"/>
                  <a:pt x="2481850" y="1949905"/>
                  <a:pt x="2481850" y="1293718"/>
                </a:cubicBezTo>
                <a:cubicBezTo>
                  <a:pt x="2481850" y="637531"/>
                  <a:pt x="1949905" y="105586"/>
                  <a:pt x="1293718" y="105586"/>
                </a:cubicBezTo>
                <a:close/>
                <a:moveTo>
                  <a:pt x="1178351" y="781"/>
                </a:moveTo>
                <a:cubicBezTo>
                  <a:pt x="1220450" y="-5049"/>
                  <a:pt x="1268508" y="21422"/>
                  <a:pt x="1293718" y="92011"/>
                </a:cubicBezTo>
                <a:cubicBezTo>
                  <a:pt x="1318929" y="21422"/>
                  <a:pt x="1366986" y="-5049"/>
                  <a:pt x="1409085" y="781"/>
                </a:cubicBezTo>
                <a:cubicBezTo>
                  <a:pt x="1434345" y="4279"/>
                  <a:pt x="1457459" y="19405"/>
                  <a:pt x="1472207" y="43607"/>
                </a:cubicBezTo>
                <a:lnTo>
                  <a:pt x="1484604" y="88506"/>
                </a:lnTo>
                <a:lnTo>
                  <a:pt x="1510269" y="49635"/>
                </a:lnTo>
                <a:cubicBezTo>
                  <a:pt x="1567616" y="408"/>
                  <a:pt x="1661604" y="30947"/>
                  <a:pt x="1665065" y="150827"/>
                </a:cubicBezTo>
                <a:cubicBezTo>
                  <a:pt x="1738329" y="55877"/>
                  <a:pt x="1832316" y="86415"/>
                  <a:pt x="1849776" y="159948"/>
                </a:cubicBezTo>
                <a:lnTo>
                  <a:pt x="1847820" y="203618"/>
                </a:lnTo>
                <a:lnTo>
                  <a:pt x="1858676" y="192501"/>
                </a:lnTo>
                <a:cubicBezTo>
                  <a:pt x="1932101" y="134716"/>
                  <a:pt x="2038035" y="192050"/>
                  <a:pt x="2000063" y="321517"/>
                </a:cubicBezTo>
                <a:cubicBezTo>
                  <a:pt x="2099082" y="253854"/>
                  <a:pt x="2179033" y="311942"/>
                  <a:pt x="2172915" y="387271"/>
                </a:cubicBezTo>
                <a:lnTo>
                  <a:pt x="2157560" y="428199"/>
                </a:lnTo>
                <a:lnTo>
                  <a:pt x="2171320" y="420980"/>
                </a:lnTo>
                <a:cubicBezTo>
                  <a:pt x="2259007" y="388713"/>
                  <a:pt x="2342040" y="475977"/>
                  <a:pt x="2265919" y="587373"/>
                </a:cubicBezTo>
                <a:cubicBezTo>
                  <a:pt x="2381000" y="553620"/>
                  <a:pt x="2439088" y="633571"/>
                  <a:pt x="2409992" y="703323"/>
                </a:cubicBezTo>
                <a:lnTo>
                  <a:pt x="2382741" y="737503"/>
                </a:lnTo>
                <a:lnTo>
                  <a:pt x="2398059" y="734889"/>
                </a:lnTo>
                <a:cubicBezTo>
                  <a:pt x="2491425" y="731298"/>
                  <a:pt x="2543428" y="839949"/>
                  <a:pt x="2436609" y="922371"/>
                </a:cubicBezTo>
                <a:cubicBezTo>
                  <a:pt x="2556489" y="925832"/>
                  <a:pt x="2587027" y="1019820"/>
                  <a:pt x="2537801" y="1077167"/>
                </a:cubicBezTo>
                <a:lnTo>
                  <a:pt x="2501321" y="1101253"/>
                </a:lnTo>
                <a:lnTo>
                  <a:pt x="2516697" y="1103501"/>
                </a:lnTo>
                <a:cubicBezTo>
                  <a:pt x="2606603" y="1128937"/>
                  <a:pt x="2622486" y="1248340"/>
                  <a:pt x="2495425" y="1293719"/>
                </a:cubicBezTo>
                <a:cubicBezTo>
                  <a:pt x="2608368" y="1334056"/>
                  <a:pt x="2608368" y="1432880"/>
                  <a:pt x="2543829" y="1472208"/>
                </a:cubicBezTo>
                <a:lnTo>
                  <a:pt x="2498930" y="1484605"/>
                </a:lnTo>
                <a:lnTo>
                  <a:pt x="2537800" y="1510270"/>
                </a:lnTo>
                <a:cubicBezTo>
                  <a:pt x="2587027" y="1567617"/>
                  <a:pt x="2556488" y="1661605"/>
                  <a:pt x="2436609" y="1665066"/>
                </a:cubicBezTo>
                <a:cubicBezTo>
                  <a:pt x="2531559" y="1738330"/>
                  <a:pt x="2501021" y="1832318"/>
                  <a:pt x="2427488" y="1849777"/>
                </a:cubicBezTo>
                <a:lnTo>
                  <a:pt x="2383816" y="1847821"/>
                </a:lnTo>
                <a:lnTo>
                  <a:pt x="2394935" y="1858678"/>
                </a:lnTo>
                <a:cubicBezTo>
                  <a:pt x="2452719" y="1932103"/>
                  <a:pt x="2395386" y="2038037"/>
                  <a:pt x="2265918" y="2000065"/>
                </a:cubicBezTo>
                <a:cubicBezTo>
                  <a:pt x="2333581" y="2099084"/>
                  <a:pt x="2275494" y="2179035"/>
                  <a:pt x="2200165" y="2172917"/>
                </a:cubicBezTo>
                <a:lnTo>
                  <a:pt x="2159237" y="2157562"/>
                </a:lnTo>
                <a:lnTo>
                  <a:pt x="2166455" y="2171321"/>
                </a:lnTo>
                <a:cubicBezTo>
                  <a:pt x="2198722" y="2259008"/>
                  <a:pt x="2111459" y="2342041"/>
                  <a:pt x="2000062" y="2265920"/>
                </a:cubicBezTo>
                <a:cubicBezTo>
                  <a:pt x="2033815" y="2381001"/>
                  <a:pt x="1953865" y="2439089"/>
                  <a:pt x="1884113" y="2409993"/>
                </a:cubicBezTo>
                <a:lnTo>
                  <a:pt x="1849933" y="2382742"/>
                </a:lnTo>
                <a:lnTo>
                  <a:pt x="1852546" y="2398060"/>
                </a:lnTo>
                <a:cubicBezTo>
                  <a:pt x="1856137" y="2491426"/>
                  <a:pt x="1747486" y="2543429"/>
                  <a:pt x="1665064" y="2436610"/>
                </a:cubicBezTo>
                <a:cubicBezTo>
                  <a:pt x="1661603" y="2556490"/>
                  <a:pt x="1567616" y="2587028"/>
                  <a:pt x="1510269" y="2537802"/>
                </a:cubicBezTo>
                <a:lnTo>
                  <a:pt x="1486184" y="2501323"/>
                </a:lnTo>
                <a:lnTo>
                  <a:pt x="1483936" y="2516698"/>
                </a:lnTo>
                <a:cubicBezTo>
                  <a:pt x="1458499" y="2606604"/>
                  <a:pt x="1339096" y="2622487"/>
                  <a:pt x="1293717" y="2495426"/>
                </a:cubicBezTo>
                <a:cubicBezTo>
                  <a:pt x="1248339" y="2622487"/>
                  <a:pt x="1128936" y="2606604"/>
                  <a:pt x="1103499" y="2516698"/>
                </a:cubicBezTo>
                <a:lnTo>
                  <a:pt x="1101252" y="2501322"/>
                </a:lnTo>
                <a:lnTo>
                  <a:pt x="1077165" y="2537801"/>
                </a:lnTo>
                <a:cubicBezTo>
                  <a:pt x="1019818" y="2587028"/>
                  <a:pt x="925830" y="2556489"/>
                  <a:pt x="922369" y="2436610"/>
                </a:cubicBezTo>
                <a:cubicBezTo>
                  <a:pt x="839947" y="2543429"/>
                  <a:pt x="731297" y="2491426"/>
                  <a:pt x="734888" y="2398060"/>
                </a:cubicBezTo>
                <a:lnTo>
                  <a:pt x="737501" y="2382741"/>
                </a:lnTo>
                <a:lnTo>
                  <a:pt x="703321" y="2409993"/>
                </a:lnTo>
                <a:cubicBezTo>
                  <a:pt x="633569" y="2439089"/>
                  <a:pt x="553618" y="2381001"/>
                  <a:pt x="587371" y="2265919"/>
                </a:cubicBezTo>
                <a:cubicBezTo>
                  <a:pt x="475975" y="2342040"/>
                  <a:pt x="388712" y="2259008"/>
                  <a:pt x="420978" y="2171321"/>
                </a:cubicBezTo>
                <a:lnTo>
                  <a:pt x="426346" y="2161089"/>
                </a:lnTo>
                <a:lnTo>
                  <a:pt x="416114" y="2166457"/>
                </a:lnTo>
                <a:cubicBezTo>
                  <a:pt x="328427" y="2198724"/>
                  <a:pt x="245394" y="2111461"/>
                  <a:pt x="321515" y="2000064"/>
                </a:cubicBezTo>
                <a:cubicBezTo>
                  <a:pt x="192048" y="2038036"/>
                  <a:pt x="134715" y="1932102"/>
                  <a:pt x="192499" y="1858678"/>
                </a:cubicBezTo>
                <a:lnTo>
                  <a:pt x="200768" y="1850603"/>
                </a:lnTo>
                <a:lnTo>
                  <a:pt x="189375" y="1852547"/>
                </a:lnTo>
                <a:cubicBezTo>
                  <a:pt x="96009" y="1856138"/>
                  <a:pt x="44006" y="1747487"/>
                  <a:pt x="150825" y="1665065"/>
                </a:cubicBezTo>
                <a:cubicBezTo>
                  <a:pt x="30946" y="1661604"/>
                  <a:pt x="407" y="1567617"/>
                  <a:pt x="49634" y="1510270"/>
                </a:cubicBezTo>
                <a:lnTo>
                  <a:pt x="86113" y="1486184"/>
                </a:lnTo>
                <a:lnTo>
                  <a:pt x="70739" y="1483937"/>
                </a:lnTo>
                <a:cubicBezTo>
                  <a:pt x="-19168" y="1458500"/>
                  <a:pt x="-35050" y="1339097"/>
                  <a:pt x="92010" y="1293718"/>
                </a:cubicBezTo>
                <a:cubicBezTo>
                  <a:pt x="-35050" y="1248340"/>
                  <a:pt x="-19168" y="1128937"/>
                  <a:pt x="70739" y="1103500"/>
                </a:cubicBezTo>
                <a:lnTo>
                  <a:pt x="86114" y="1101253"/>
                </a:lnTo>
                <a:lnTo>
                  <a:pt x="49634" y="1077166"/>
                </a:lnTo>
                <a:cubicBezTo>
                  <a:pt x="407" y="1019820"/>
                  <a:pt x="30946" y="925832"/>
                  <a:pt x="150825" y="922370"/>
                </a:cubicBezTo>
                <a:cubicBezTo>
                  <a:pt x="44006" y="839949"/>
                  <a:pt x="96009" y="731298"/>
                  <a:pt x="189375" y="734889"/>
                </a:cubicBezTo>
                <a:lnTo>
                  <a:pt x="200767" y="736833"/>
                </a:lnTo>
                <a:lnTo>
                  <a:pt x="192499" y="728759"/>
                </a:lnTo>
                <a:cubicBezTo>
                  <a:pt x="134715" y="655335"/>
                  <a:pt x="192049" y="549401"/>
                  <a:pt x="321516" y="587372"/>
                </a:cubicBezTo>
                <a:cubicBezTo>
                  <a:pt x="245395" y="475976"/>
                  <a:pt x="328427" y="388713"/>
                  <a:pt x="416114" y="420980"/>
                </a:cubicBezTo>
                <a:lnTo>
                  <a:pt x="426347" y="426349"/>
                </a:lnTo>
                <a:lnTo>
                  <a:pt x="420979" y="416115"/>
                </a:lnTo>
                <a:cubicBezTo>
                  <a:pt x="388712" y="328428"/>
                  <a:pt x="475975" y="245396"/>
                  <a:pt x="587372" y="321517"/>
                </a:cubicBezTo>
                <a:cubicBezTo>
                  <a:pt x="549400" y="192050"/>
                  <a:pt x="655334" y="134716"/>
                  <a:pt x="728758" y="192500"/>
                </a:cubicBezTo>
                <a:lnTo>
                  <a:pt x="736832" y="200768"/>
                </a:lnTo>
                <a:lnTo>
                  <a:pt x="734888" y="189377"/>
                </a:lnTo>
                <a:cubicBezTo>
                  <a:pt x="731297" y="96010"/>
                  <a:pt x="839948" y="44008"/>
                  <a:pt x="922370" y="150826"/>
                </a:cubicBezTo>
                <a:cubicBezTo>
                  <a:pt x="925831" y="30947"/>
                  <a:pt x="1019818" y="408"/>
                  <a:pt x="1077165" y="49635"/>
                </a:cubicBezTo>
                <a:lnTo>
                  <a:pt x="1101686" y="86772"/>
                </a:lnTo>
                <a:lnTo>
                  <a:pt x="1102495" y="74529"/>
                </a:lnTo>
                <a:cubicBezTo>
                  <a:pt x="1112942" y="32385"/>
                  <a:pt x="1143619" y="5591"/>
                  <a:pt x="1178351" y="781"/>
                </a:cubicBezTo>
                <a:close/>
              </a:path>
            </a:pathLst>
          </a:cu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1500">
              <a:solidFill>
                <a:schemeClr val="tx1"/>
              </a:solidFill>
              <a:latin typeface="楷体" panose="02010609060101010101" pitchFamily="49" charset="-122"/>
              <a:ea typeface="楷体" panose="02010609060101010101" pitchFamily="49" charset="-122"/>
            </a:endParaRPr>
          </a:p>
        </p:txBody>
      </p:sp>
      <p:sp>
        <p:nvSpPr>
          <p:cNvPr id="11" name=" 272"/>
          <p:cNvSpPr/>
          <p:nvPr>
            <p:custDataLst>
              <p:tags r:id="rId14"/>
            </p:custDataLst>
          </p:nvPr>
        </p:nvSpPr>
        <p:spPr>
          <a:xfrm>
            <a:off x="782003" y="2784634"/>
            <a:ext cx="1147286" cy="695801"/>
          </a:xfrm>
          <a:custGeom>
            <a:gdLst>
              <a:gd name="connsiteX0" fmla="*/ 1293718 w 2587436"/>
              <a:gd name="connsiteY0" fmla="*/ 105586 h 2587437"/>
              <a:gd name="connsiteX1" fmla="*/ 105586 w 2587436"/>
              <a:gd name="connsiteY1" fmla="*/ 1293718 h 2587437"/>
              <a:gd name="connsiteX2" fmla="*/ 1293718 w 2587436"/>
              <a:gd name="connsiteY2" fmla="*/ 2481850 h 2587437"/>
              <a:gd name="connsiteX3" fmla="*/ 2481850 w 2587436"/>
              <a:gd name="connsiteY3" fmla="*/ 1293718 h 2587437"/>
              <a:gd name="connsiteX4" fmla="*/ 1293718 w 2587436"/>
              <a:gd name="connsiteY4" fmla="*/ 105586 h 2587437"/>
              <a:gd name="connsiteX5" fmla="*/ 1178351 w 2587436"/>
              <a:gd name="connsiteY5" fmla="*/ 781 h 2587437"/>
              <a:gd name="connsiteX6" fmla="*/ 1293718 w 2587436"/>
              <a:gd name="connsiteY6" fmla="*/ 92011 h 2587437"/>
              <a:gd name="connsiteX7" fmla="*/ 1409085 w 2587436"/>
              <a:gd name="connsiteY7" fmla="*/ 781 h 2587437"/>
              <a:gd name="connsiteX8" fmla="*/ 1472207 w 2587436"/>
              <a:gd name="connsiteY8" fmla="*/ 43607 h 2587437"/>
              <a:gd name="connsiteX9" fmla="*/ 1484604 w 2587436"/>
              <a:gd name="connsiteY9" fmla="*/ 88506 h 2587437"/>
              <a:gd name="connsiteX10" fmla="*/ 1510269 w 2587436"/>
              <a:gd name="connsiteY10" fmla="*/ 49635 h 2587437"/>
              <a:gd name="connsiteX11" fmla="*/ 1665065 w 2587436"/>
              <a:gd name="connsiteY11" fmla="*/ 150827 h 2587437"/>
              <a:gd name="connsiteX12" fmla="*/ 1849776 w 2587436"/>
              <a:gd name="connsiteY12" fmla="*/ 159948 h 2587437"/>
              <a:gd name="connsiteX13" fmla="*/ 1847820 w 2587436"/>
              <a:gd name="connsiteY13" fmla="*/ 203618 h 2587437"/>
              <a:gd name="connsiteX14" fmla="*/ 1858676 w 2587436"/>
              <a:gd name="connsiteY14" fmla="*/ 192501 h 2587437"/>
              <a:gd name="connsiteX15" fmla="*/ 2000063 w 2587436"/>
              <a:gd name="connsiteY15" fmla="*/ 321517 h 2587437"/>
              <a:gd name="connsiteX16" fmla="*/ 2172915 w 2587436"/>
              <a:gd name="connsiteY16" fmla="*/ 387271 h 2587437"/>
              <a:gd name="connsiteX17" fmla="*/ 2157560 w 2587436"/>
              <a:gd name="connsiteY17" fmla="*/ 428199 h 2587437"/>
              <a:gd name="connsiteX18" fmla="*/ 2171320 w 2587436"/>
              <a:gd name="connsiteY18" fmla="*/ 420980 h 2587437"/>
              <a:gd name="connsiteX19" fmla="*/ 2265919 w 2587436"/>
              <a:gd name="connsiteY19" fmla="*/ 587373 h 2587437"/>
              <a:gd name="connsiteX20" fmla="*/ 2409992 w 2587436"/>
              <a:gd name="connsiteY20" fmla="*/ 703323 h 2587437"/>
              <a:gd name="connsiteX21" fmla="*/ 2382741 w 2587436"/>
              <a:gd name="connsiteY21" fmla="*/ 737503 h 2587437"/>
              <a:gd name="connsiteX22" fmla="*/ 2398059 w 2587436"/>
              <a:gd name="connsiteY22" fmla="*/ 734889 h 2587437"/>
              <a:gd name="connsiteX23" fmla="*/ 2436609 w 2587436"/>
              <a:gd name="connsiteY23" fmla="*/ 922371 h 2587437"/>
              <a:gd name="connsiteX24" fmla="*/ 2537801 w 2587436"/>
              <a:gd name="connsiteY24" fmla="*/ 1077167 h 2587437"/>
              <a:gd name="connsiteX25" fmla="*/ 2501321 w 2587436"/>
              <a:gd name="connsiteY25" fmla="*/ 1101253 h 2587437"/>
              <a:gd name="connsiteX26" fmla="*/ 2516697 w 2587436"/>
              <a:gd name="connsiteY26" fmla="*/ 1103501 h 2587437"/>
              <a:gd name="connsiteX27" fmla="*/ 2495425 w 2587436"/>
              <a:gd name="connsiteY27" fmla="*/ 1293719 h 2587437"/>
              <a:gd name="connsiteX28" fmla="*/ 2543829 w 2587436"/>
              <a:gd name="connsiteY28" fmla="*/ 1472208 h 2587437"/>
              <a:gd name="connsiteX29" fmla="*/ 2498930 w 2587436"/>
              <a:gd name="connsiteY29" fmla="*/ 1484605 h 2587437"/>
              <a:gd name="connsiteX30" fmla="*/ 2537800 w 2587436"/>
              <a:gd name="connsiteY30" fmla="*/ 1510270 h 2587437"/>
              <a:gd name="connsiteX31" fmla="*/ 2436609 w 2587436"/>
              <a:gd name="connsiteY31" fmla="*/ 1665066 h 2587437"/>
              <a:gd name="connsiteX32" fmla="*/ 2427488 w 2587436"/>
              <a:gd name="connsiteY32" fmla="*/ 1849777 h 2587437"/>
              <a:gd name="connsiteX33" fmla="*/ 2383816 w 2587436"/>
              <a:gd name="connsiteY33" fmla="*/ 1847821 h 2587437"/>
              <a:gd name="connsiteX34" fmla="*/ 2394935 w 2587436"/>
              <a:gd name="connsiteY34" fmla="*/ 1858678 h 2587437"/>
              <a:gd name="connsiteX35" fmla="*/ 2265918 w 2587436"/>
              <a:gd name="connsiteY35" fmla="*/ 2000065 h 2587437"/>
              <a:gd name="connsiteX36" fmla="*/ 2200165 w 2587436"/>
              <a:gd name="connsiteY36" fmla="*/ 2172917 h 2587437"/>
              <a:gd name="connsiteX37" fmla="*/ 2159237 w 2587436"/>
              <a:gd name="connsiteY37" fmla="*/ 2157562 h 2587437"/>
              <a:gd name="connsiteX38" fmla="*/ 2166455 w 2587436"/>
              <a:gd name="connsiteY38" fmla="*/ 2171321 h 2587437"/>
              <a:gd name="connsiteX39" fmla="*/ 2000062 w 2587436"/>
              <a:gd name="connsiteY39" fmla="*/ 2265920 h 2587437"/>
              <a:gd name="connsiteX40" fmla="*/ 1884113 w 2587436"/>
              <a:gd name="connsiteY40" fmla="*/ 2409993 h 2587437"/>
              <a:gd name="connsiteX41" fmla="*/ 1849933 w 2587436"/>
              <a:gd name="connsiteY41" fmla="*/ 2382742 h 2587437"/>
              <a:gd name="connsiteX42" fmla="*/ 1852546 w 2587436"/>
              <a:gd name="connsiteY42" fmla="*/ 2398060 h 2587437"/>
              <a:gd name="connsiteX43" fmla="*/ 1665064 w 2587436"/>
              <a:gd name="connsiteY43" fmla="*/ 2436610 h 2587437"/>
              <a:gd name="connsiteX44" fmla="*/ 1510269 w 2587436"/>
              <a:gd name="connsiteY44" fmla="*/ 2537802 h 2587437"/>
              <a:gd name="connsiteX45" fmla="*/ 1486184 w 2587436"/>
              <a:gd name="connsiteY45" fmla="*/ 2501323 h 2587437"/>
              <a:gd name="connsiteX46" fmla="*/ 1483936 w 2587436"/>
              <a:gd name="connsiteY46" fmla="*/ 2516698 h 2587437"/>
              <a:gd name="connsiteX47" fmla="*/ 1293717 w 2587436"/>
              <a:gd name="connsiteY47" fmla="*/ 2495426 h 2587437"/>
              <a:gd name="connsiteX48" fmla="*/ 1103499 w 2587436"/>
              <a:gd name="connsiteY48" fmla="*/ 2516698 h 2587437"/>
              <a:gd name="connsiteX49" fmla="*/ 1101252 w 2587436"/>
              <a:gd name="connsiteY49" fmla="*/ 2501322 h 2587437"/>
              <a:gd name="connsiteX50" fmla="*/ 1077165 w 2587436"/>
              <a:gd name="connsiteY50" fmla="*/ 2537801 h 2587437"/>
              <a:gd name="connsiteX51" fmla="*/ 922369 w 2587436"/>
              <a:gd name="connsiteY51" fmla="*/ 2436610 h 2587437"/>
              <a:gd name="connsiteX52" fmla="*/ 734888 w 2587436"/>
              <a:gd name="connsiteY52" fmla="*/ 2398060 h 2587437"/>
              <a:gd name="connsiteX53" fmla="*/ 737501 w 2587436"/>
              <a:gd name="connsiteY53" fmla="*/ 2382741 h 2587437"/>
              <a:gd name="connsiteX54" fmla="*/ 703321 w 2587436"/>
              <a:gd name="connsiteY54" fmla="*/ 2409993 h 2587437"/>
              <a:gd name="connsiteX55" fmla="*/ 587371 w 2587436"/>
              <a:gd name="connsiteY55" fmla="*/ 2265919 h 2587437"/>
              <a:gd name="connsiteX56" fmla="*/ 420978 w 2587436"/>
              <a:gd name="connsiteY56" fmla="*/ 2171321 h 2587437"/>
              <a:gd name="connsiteX57" fmla="*/ 426346 w 2587436"/>
              <a:gd name="connsiteY57" fmla="*/ 2161089 h 2587437"/>
              <a:gd name="connsiteX58" fmla="*/ 416114 w 2587436"/>
              <a:gd name="connsiteY58" fmla="*/ 2166457 h 2587437"/>
              <a:gd name="connsiteX59" fmla="*/ 321515 w 2587436"/>
              <a:gd name="connsiteY59" fmla="*/ 2000064 h 2587437"/>
              <a:gd name="connsiteX60" fmla="*/ 192499 w 2587436"/>
              <a:gd name="connsiteY60" fmla="*/ 1858678 h 2587437"/>
              <a:gd name="connsiteX61" fmla="*/ 200768 w 2587436"/>
              <a:gd name="connsiteY61" fmla="*/ 1850603 h 2587437"/>
              <a:gd name="connsiteX62" fmla="*/ 189375 w 2587436"/>
              <a:gd name="connsiteY62" fmla="*/ 1852547 h 2587437"/>
              <a:gd name="connsiteX63" fmla="*/ 150825 w 2587436"/>
              <a:gd name="connsiteY63" fmla="*/ 1665065 h 2587437"/>
              <a:gd name="connsiteX64" fmla="*/ 49634 w 2587436"/>
              <a:gd name="connsiteY64" fmla="*/ 1510270 h 2587437"/>
              <a:gd name="connsiteX65" fmla="*/ 86113 w 2587436"/>
              <a:gd name="connsiteY65" fmla="*/ 1486184 h 2587437"/>
              <a:gd name="connsiteX66" fmla="*/ 70739 w 2587436"/>
              <a:gd name="connsiteY66" fmla="*/ 1483937 h 2587437"/>
              <a:gd name="connsiteX67" fmla="*/ 92010 w 2587436"/>
              <a:gd name="connsiteY67" fmla="*/ 1293718 h 2587437"/>
              <a:gd name="connsiteX68" fmla="*/ 70739 w 2587436"/>
              <a:gd name="connsiteY68" fmla="*/ 1103500 h 2587437"/>
              <a:gd name="connsiteX69" fmla="*/ 86114 w 2587436"/>
              <a:gd name="connsiteY69" fmla="*/ 1101253 h 2587437"/>
              <a:gd name="connsiteX70" fmla="*/ 49634 w 2587436"/>
              <a:gd name="connsiteY70" fmla="*/ 1077166 h 2587437"/>
              <a:gd name="connsiteX71" fmla="*/ 150825 w 2587436"/>
              <a:gd name="connsiteY71" fmla="*/ 922370 h 2587437"/>
              <a:gd name="connsiteX72" fmla="*/ 189375 w 2587436"/>
              <a:gd name="connsiteY72" fmla="*/ 734889 h 2587437"/>
              <a:gd name="connsiteX73" fmla="*/ 200767 w 2587436"/>
              <a:gd name="connsiteY73" fmla="*/ 736833 h 2587437"/>
              <a:gd name="connsiteX74" fmla="*/ 192499 w 2587436"/>
              <a:gd name="connsiteY74" fmla="*/ 728759 h 2587437"/>
              <a:gd name="connsiteX75" fmla="*/ 321516 w 2587436"/>
              <a:gd name="connsiteY75" fmla="*/ 587372 h 2587437"/>
              <a:gd name="connsiteX76" fmla="*/ 416114 w 2587436"/>
              <a:gd name="connsiteY76" fmla="*/ 420980 h 2587437"/>
              <a:gd name="connsiteX77" fmla="*/ 426347 w 2587436"/>
              <a:gd name="connsiteY77" fmla="*/ 426349 h 2587437"/>
              <a:gd name="connsiteX78" fmla="*/ 420979 w 2587436"/>
              <a:gd name="connsiteY78" fmla="*/ 416115 h 2587437"/>
              <a:gd name="connsiteX79" fmla="*/ 587372 w 2587436"/>
              <a:gd name="connsiteY79" fmla="*/ 321517 h 2587437"/>
              <a:gd name="connsiteX80" fmla="*/ 728758 w 2587436"/>
              <a:gd name="connsiteY80" fmla="*/ 192500 h 2587437"/>
              <a:gd name="connsiteX81" fmla="*/ 736832 w 2587436"/>
              <a:gd name="connsiteY81" fmla="*/ 200768 h 2587437"/>
              <a:gd name="connsiteX82" fmla="*/ 734888 w 2587436"/>
              <a:gd name="connsiteY82" fmla="*/ 189377 h 2587437"/>
              <a:gd name="connsiteX83" fmla="*/ 922370 w 2587436"/>
              <a:gd name="connsiteY83" fmla="*/ 150826 h 2587437"/>
              <a:gd name="connsiteX84" fmla="*/ 1077165 w 2587436"/>
              <a:gd name="connsiteY84" fmla="*/ 49635 h 2587437"/>
              <a:gd name="connsiteX85" fmla="*/ 1101686 w 2587436"/>
              <a:gd name="connsiteY85" fmla="*/ 86772 h 2587437"/>
              <a:gd name="connsiteX86" fmla="*/ 1102495 w 2587436"/>
              <a:gd name="connsiteY86" fmla="*/ 74529 h 2587437"/>
              <a:gd name="connsiteX87" fmla="*/ 1178351 w 2587436"/>
              <a:gd name="connsiteY87" fmla="*/ 781 h 258743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587436" h="2587437">
                <a:moveTo>
                  <a:pt x="1293718" y="105586"/>
                </a:moveTo>
                <a:cubicBezTo>
                  <a:pt x="637531" y="105586"/>
                  <a:pt x="105586" y="637531"/>
                  <a:pt x="105586" y="1293718"/>
                </a:cubicBezTo>
                <a:cubicBezTo>
                  <a:pt x="105586" y="1949905"/>
                  <a:pt x="637531" y="2481850"/>
                  <a:pt x="1293718" y="2481850"/>
                </a:cubicBezTo>
                <a:cubicBezTo>
                  <a:pt x="1949905" y="2481850"/>
                  <a:pt x="2481850" y="1949905"/>
                  <a:pt x="2481850" y="1293718"/>
                </a:cubicBezTo>
                <a:cubicBezTo>
                  <a:pt x="2481850" y="637531"/>
                  <a:pt x="1949905" y="105586"/>
                  <a:pt x="1293718" y="105586"/>
                </a:cubicBezTo>
                <a:close/>
                <a:moveTo>
                  <a:pt x="1178351" y="781"/>
                </a:moveTo>
                <a:cubicBezTo>
                  <a:pt x="1220450" y="-5049"/>
                  <a:pt x="1268508" y="21422"/>
                  <a:pt x="1293718" y="92011"/>
                </a:cubicBezTo>
                <a:cubicBezTo>
                  <a:pt x="1318929" y="21422"/>
                  <a:pt x="1366986" y="-5049"/>
                  <a:pt x="1409085" y="781"/>
                </a:cubicBezTo>
                <a:cubicBezTo>
                  <a:pt x="1434345" y="4279"/>
                  <a:pt x="1457459" y="19405"/>
                  <a:pt x="1472207" y="43607"/>
                </a:cubicBezTo>
                <a:lnTo>
                  <a:pt x="1484604" y="88506"/>
                </a:lnTo>
                <a:lnTo>
                  <a:pt x="1510269" y="49635"/>
                </a:lnTo>
                <a:cubicBezTo>
                  <a:pt x="1567616" y="408"/>
                  <a:pt x="1661604" y="30947"/>
                  <a:pt x="1665065" y="150827"/>
                </a:cubicBezTo>
                <a:cubicBezTo>
                  <a:pt x="1738329" y="55877"/>
                  <a:pt x="1832316" y="86415"/>
                  <a:pt x="1849776" y="159948"/>
                </a:cubicBezTo>
                <a:lnTo>
                  <a:pt x="1847820" y="203618"/>
                </a:lnTo>
                <a:lnTo>
                  <a:pt x="1858676" y="192501"/>
                </a:lnTo>
                <a:cubicBezTo>
                  <a:pt x="1932101" y="134716"/>
                  <a:pt x="2038035" y="192050"/>
                  <a:pt x="2000063" y="321517"/>
                </a:cubicBezTo>
                <a:cubicBezTo>
                  <a:pt x="2099082" y="253854"/>
                  <a:pt x="2179033" y="311942"/>
                  <a:pt x="2172915" y="387271"/>
                </a:cubicBezTo>
                <a:lnTo>
                  <a:pt x="2157560" y="428199"/>
                </a:lnTo>
                <a:lnTo>
                  <a:pt x="2171320" y="420980"/>
                </a:lnTo>
                <a:cubicBezTo>
                  <a:pt x="2259007" y="388713"/>
                  <a:pt x="2342040" y="475977"/>
                  <a:pt x="2265919" y="587373"/>
                </a:cubicBezTo>
                <a:cubicBezTo>
                  <a:pt x="2381000" y="553620"/>
                  <a:pt x="2439088" y="633571"/>
                  <a:pt x="2409992" y="703323"/>
                </a:cubicBezTo>
                <a:lnTo>
                  <a:pt x="2382741" y="737503"/>
                </a:lnTo>
                <a:lnTo>
                  <a:pt x="2398059" y="734889"/>
                </a:lnTo>
                <a:cubicBezTo>
                  <a:pt x="2491425" y="731298"/>
                  <a:pt x="2543428" y="839949"/>
                  <a:pt x="2436609" y="922371"/>
                </a:cubicBezTo>
                <a:cubicBezTo>
                  <a:pt x="2556489" y="925832"/>
                  <a:pt x="2587027" y="1019820"/>
                  <a:pt x="2537801" y="1077167"/>
                </a:cubicBezTo>
                <a:lnTo>
                  <a:pt x="2501321" y="1101253"/>
                </a:lnTo>
                <a:lnTo>
                  <a:pt x="2516697" y="1103501"/>
                </a:lnTo>
                <a:cubicBezTo>
                  <a:pt x="2606603" y="1128937"/>
                  <a:pt x="2622486" y="1248340"/>
                  <a:pt x="2495425" y="1293719"/>
                </a:cubicBezTo>
                <a:cubicBezTo>
                  <a:pt x="2608368" y="1334056"/>
                  <a:pt x="2608368" y="1432880"/>
                  <a:pt x="2543829" y="1472208"/>
                </a:cubicBezTo>
                <a:lnTo>
                  <a:pt x="2498930" y="1484605"/>
                </a:lnTo>
                <a:lnTo>
                  <a:pt x="2537800" y="1510270"/>
                </a:lnTo>
                <a:cubicBezTo>
                  <a:pt x="2587027" y="1567617"/>
                  <a:pt x="2556488" y="1661605"/>
                  <a:pt x="2436609" y="1665066"/>
                </a:cubicBezTo>
                <a:cubicBezTo>
                  <a:pt x="2531559" y="1738330"/>
                  <a:pt x="2501021" y="1832318"/>
                  <a:pt x="2427488" y="1849777"/>
                </a:cubicBezTo>
                <a:lnTo>
                  <a:pt x="2383816" y="1847821"/>
                </a:lnTo>
                <a:lnTo>
                  <a:pt x="2394935" y="1858678"/>
                </a:lnTo>
                <a:cubicBezTo>
                  <a:pt x="2452719" y="1932103"/>
                  <a:pt x="2395386" y="2038037"/>
                  <a:pt x="2265918" y="2000065"/>
                </a:cubicBezTo>
                <a:cubicBezTo>
                  <a:pt x="2333581" y="2099084"/>
                  <a:pt x="2275494" y="2179035"/>
                  <a:pt x="2200165" y="2172917"/>
                </a:cubicBezTo>
                <a:lnTo>
                  <a:pt x="2159237" y="2157562"/>
                </a:lnTo>
                <a:lnTo>
                  <a:pt x="2166455" y="2171321"/>
                </a:lnTo>
                <a:cubicBezTo>
                  <a:pt x="2198722" y="2259008"/>
                  <a:pt x="2111459" y="2342041"/>
                  <a:pt x="2000062" y="2265920"/>
                </a:cubicBezTo>
                <a:cubicBezTo>
                  <a:pt x="2033815" y="2381001"/>
                  <a:pt x="1953865" y="2439089"/>
                  <a:pt x="1884113" y="2409993"/>
                </a:cubicBezTo>
                <a:lnTo>
                  <a:pt x="1849933" y="2382742"/>
                </a:lnTo>
                <a:lnTo>
                  <a:pt x="1852546" y="2398060"/>
                </a:lnTo>
                <a:cubicBezTo>
                  <a:pt x="1856137" y="2491426"/>
                  <a:pt x="1747486" y="2543429"/>
                  <a:pt x="1665064" y="2436610"/>
                </a:cubicBezTo>
                <a:cubicBezTo>
                  <a:pt x="1661603" y="2556490"/>
                  <a:pt x="1567616" y="2587028"/>
                  <a:pt x="1510269" y="2537802"/>
                </a:cubicBezTo>
                <a:lnTo>
                  <a:pt x="1486184" y="2501323"/>
                </a:lnTo>
                <a:lnTo>
                  <a:pt x="1483936" y="2516698"/>
                </a:lnTo>
                <a:cubicBezTo>
                  <a:pt x="1458499" y="2606604"/>
                  <a:pt x="1339096" y="2622487"/>
                  <a:pt x="1293717" y="2495426"/>
                </a:cubicBezTo>
                <a:cubicBezTo>
                  <a:pt x="1248339" y="2622487"/>
                  <a:pt x="1128936" y="2606604"/>
                  <a:pt x="1103499" y="2516698"/>
                </a:cubicBezTo>
                <a:lnTo>
                  <a:pt x="1101252" y="2501322"/>
                </a:lnTo>
                <a:lnTo>
                  <a:pt x="1077165" y="2537801"/>
                </a:lnTo>
                <a:cubicBezTo>
                  <a:pt x="1019818" y="2587028"/>
                  <a:pt x="925830" y="2556489"/>
                  <a:pt x="922369" y="2436610"/>
                </a:cubicBezTo>
                <a:cubicBezTo>
                  <a:pt x="839947" y="2543429"/>
                  <a:pt x="731297" y="2491426"/>
                  <a:pt x="734888" y="2398060"/>
                </a:cubicBezTo>
                <a:lnTo>
                  <a:pt x="737501" y="2382741"/>
                </a:lnTo>
                <a:lnTo>
                  <a:pt x="703321" y="2409993"/>
                </a:lnTo>
                <a:cubicBezTo>
                  <a:pt x="633569" y="2439089"/>
                  <a:pt x="553618" y="2381001"/>
                  <a:pt x="587371" y="2265919"/>
                </a:cubicBezTo>
                <a:cubicBezTo>
                  <a:pt x="475975" y="2342040"/>
                  <a:pt x="388712" y="2259008"/>
                  <a:pt x="420978" y="2171321"/>
                </a:cubicBezTo>
                <a:lnTo>
                  <a:pt x="426346" y="2161089"/>
                </a:lnTo>
                <a:lnTo>
                  <a:pt x="416114" y="2166457"/>
                </a:lnTo>
                <a:cubicBezTo>
                  <a:pt x="328427" y="2198724"/>
                  <a:pt x="245394" y="2111461"/>
                  <a:pt x="321515" y="2000064"/>
                </a:cubicBezTo>
                <a:cubicBezTo>
                  <a:pt x="192048" y="2038036"/>
                  <a:pt x="134715" y="1932102"/>
                  <a:pt x="192499" y="1858678"/>
                </a:cubicBezTo>
                <a:lnTo>
                  <a:pt x="200768" y="1850603"/>
                </a:lnTo>
                <a:lnTo>
                  <a:pt x="189375" y="1852547"/>
                </a:lnTo>
                <a:cubicBezTo>
                  <a:pt x="96009" y="1856138"/>
                  <a:pt x="44006" y="1747487"/>
                  <a:pt x="150825" y="1665065"/>
                </a:cubicBezTo>
                <a:cubicBezTo>
                  <a:pt x="30946" y="1661604"/>
                  <a:pt x="407" y="1567617"/>
                  <a:pt x="49634" y="1510270"/>
                </a:cubicBezTo>
                <a:lnTo>
                  <a:pt x="86113" y="1486184"/>
                </a:lnTo>
                <a:lnTo>
                  <a:pt x="70739" y="1483937"/>
                </a:lnTo>
                <a:cubicBezTo>
                  <a:pt x="-19168" y="1458500"/>
                  <a:pt x="-35050" y="1339097"/>
                  <a:pt x="92010" y="1293718"/>
                </a:cubicBezTo>
                <a:cubicBezTo>
                  <a:pt x="-35050" y="1248340"/>
                  <a:pt x="-19168" y="1128937"/>
                  <a:pt x="70739" y="1103500"/>
                </a:cubicBezTo>
                <a:lnTo>
                  <a:pt x="86114" y="1101253"/>
                </a:lnTo>
                <a:lnTo>
                  <a:pt x="49634" y="1077166"/>
                </a:lnTo>
                <a:cubicBezTo>
                  <a:pt x="407" y="1019820"/>
                  <a:pt x="30946" y="925832"/>
                  <a:pt x="150825" y="922370"/>
                </a:cubicBezTo>
                <a:cubicBezTo>
                  <a:pt x="44006" y="839949"/>
                  <a:pt x="96009" y="731298"/>
                  <a:pt x="189375" y="734889"/>
                </a:cubicBezTo>
                <a:lnTo>
                  <a:pt x="200767" y="736833"/>
                </a:lnTo>
                <a:lnTo>
                  <a:pt x="192499" y="728759"/>
                </a:lnTo>
                <a:cubicBezTo>
                  <a:pt x="134715" y="655335"/>
                  <a:pt x="192049" y="549401"/>
                  <a:pt x="321516" y="587372"/>
                </a:cubicBezTo>
                <a:cubicBezTo>
                  <a:pt x="245395" y="475976"/>
                  <a:pt x="328427" y="388713"/>
                  <a:pt x="416114" y="420980"/>
                </a:cubicBezTo>
                <a:lnTo>
                  <a:pt x="426347" y="426349"/>
                </a:lnTo>
                <a:lnTo>
                  <a:pt x="420979" y="416115"/>
                </a:lnTo>
                <a:cubicBezTo>
                  <a:pt x="388712" y="328428"/>
                  <a:pt x="475975" y="245396"/>
                  <a:pt x="587372" y="321517"/>
                </a:cubicBezTo>
                <a:cubicBezTo>
                  <a:pt x="549400" y="192050"/>
                  <a:pt x="655334" y="134716"/>
                  <a:pt x="728758" y="192500"/>
                </a:cubicBezTo>
                <a:lnTo>
                  <a:pt x="736832" y="200768"/>
                </a:lnTo>
                <a:lnTo>
                  <a:pt x="734888" y="189377"/>
                </a:lnTo>
                <a:cubicBezTo>
                  <a:pt x="731297" y="96010"/>
                  <a:pt x="839948" y="44008"/>
                  <a:pt x="922370" y="150826"/>
                </a:cubicBezTo>
                <a:cubicBezTo>
                  <a:pt x="925831" y="30947"/>
                  <a:pt x="1019818" y="408"/>
                  <a:pt x="1077165" y="49635"/>
                </a:cubicBezTo>
                <a:lnTo>
                  <a:pt x="1101686" y="86772"/>
                </a:lnTo>
                <a:lnTo>
                  <a:pt x="1102495" y="74529"/>
                </a:lnTo>
                <a:cubicBezTo>
                  <a:pt x="1112942" y="32385"/>
                  <a:pt x="1143619" y="5591"/>
                  <a:pt x="1178351" y="781"/>
                </a:cubicBezTo>
                <a:close/>
              </a:path>
            </a:pathLst>
          </a:cu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ct val="0"/>
              </a:spcBef>
              <a:spcAft>
                <a:spcPct val="0"/>
              </a:spcAft>
              <a:defRPr/>
            </a:pPr>
            <a:endParaRPr lang="zh-CN" altLang="en-US" sz="1500">
              <a:solidFill>
                <a:schemeClr val="tx1"/>
              </a:solidFill>
              <a:latin typeface="楷体" panose="02010609060101010101" pitchFamily="49" charset="-122"/>
              <a:ea typeface="楷体" panose="02010609060101010101" pitchFamily="49" charset="-122"/>
              <a:sym typeface="+mn-ea"/>
            </a:endParaRPr>
          </a:p>
        </p:txBody>
      </p:sp>
      <p:sp>
        <p:nvSpPr>
          <p:cNvPr id="12" name=" 272"/>
          <p:cNvSpPr/>
          <p:nvPr>
            <p:custDataLst>
              <p:tags r:id="rId15"/>
            </p:custDataLst>
          </p:nvPr>
        </p:nvSpPr>
        <p:spPr>
          <a:xfrm>
            <a:off x="212884" y="3915251"/>
            <a:ext cx="688658" cy="597218"/>
          </a:xfrm>
          <a:custGeom>
            <a:gdLst>
              <a:gd name="connsiteX0" fmla="*/ 1293718 w 2587436"/>
              <a:gd name="connsiteY0" fmla="*/ 105586 h 2587437"/>
              <a:gd name="connsiteX1" fmla="*/ 105586 w 2587436"/>
              <a:gd name="connsiteY1" fmla="*/ 1293718 h 2587437"/>
              <a:gd name="connsiteX2" fmla="*/ 1293718 w 2587436"/>
              <a:gd name="connsiteY2" fmla="*/ 2481850 h 2587437"/>
              <a:gd name="connsiteX3" fmla="*/ 2481850 w 2587436"/>
              <a:gd name="connsiteY3" fmla="*/ 1293718 h 2587437"/>
              <a:gd name="connsiteX4" fmla="*/ 1293718 w 2587436"/>
              <a:gd name="connsiteY4" fmla="*/ 105586 h 2587437"/>
              <a:gd name="connsiteX5" fmla="*/ 1178351 w 2587436"/>
              <a:gd name="connsiteY5" fmla="*/ 781 h 2587437"/>
              <a:gd name="connsiteX6" fmla="*/ 1293718 w 2587436"/>
              <a:gd name="connsiteY6" fmla="*/ 92011 h 2587437"/>
              <a:gd name="connsiteX7" fmla="*/ 1409085 w 2587436"/>
              <a:gd name="connsiteY7" fmla="*/ 781 h 2587437"/>
              <a:gd name="connsiteX8" fmla="*/ 1472207 w 2587436"/>
              <a:gd name="connsiteY8" fmla="*/ 43607 h 2587437"/>
              <a:gd name="connsiteX9" fmla="*/ 1484604 w 2587436"/>
              <a:gd name="connsiteY9" fmla="*/ 88506 h 2587437"/>
              <a:gd name="connsiteX10" fmla="*/ 1510269 w 2587436"/>
              <a:gd name="connsiteY10" fmla="*/ 49635 h 2587437"/>
              <a:gd name="connsiteX11" fmla="*/ 1665065 w 2587436"/>
              <a:gd name="connsiteY11" fmla="*/ 150827 h 2587437"/>
              <a:gd name="connsiteX12" fmla="*/ 1849776 w 2587436"/>
              <a:gd name="connsiteY12" fmla="*/ 159948 h 2587437"/>
              <a:gd name="connsiteX13" fmla="*/ 1847820 w 2587436"/>
              <a:gd name="connsiteY13" fmla="*/ 203618 h 2587437"/>
              <a:gd name="connsiteX14" fmla="*/ 1858676 w 2587436"/>
              <a:gd name="connsiteY14" fmla="*/ 192501 h 2587437"/>
              <a:gd name="connsiteX15" fmla="*/ 2000063 w 2587436"/>
              <a:gd name="connsiteY15" fmla="*/ 321517 h 2587437"/>
              <a:gd name="connsiteX16" fmla="*/ 2172915 w 2587436"/>
              <a:gd name="connsiteY16" fmla="*/ 387271 h 2587437"/>
              <a:gd name="connsiteX17" fmla="*/ 2157560 w 2587436"/>
              <a:gd name="connsiteY17" fmla="*/ 428199 h 2587437"/>
              <a:gd name="connsiteX18" fmla="*/ 2171320 w 2587436"/>
              <a:gd name="connsiteY18" fmla="*/ 420980 h 2587437"/>
              <a:gd name="connsiteX19" fmla="*/ 2265919 w 2587436"/>
              <a:gd name="connsiteY19" fmla="*/ 587373 h 2587437"/>
              <a:gd name="connsiteX20" fmla="*/ 2409992 w 2587436"/>
              <a:gd name="connsiteY20" fmla="*/ 703323 h 2587437"/>
              <a:gd name="connsiteX21" fmla="*/ 2382741 w 2587436"/>
              <a:gd name="connsiteY21" fmla="*/ 737503 h 2587437"/>
              <a:gd name="connsiteX22" fmla="*/ 2398059 w 2587436"/>
              <a:gd name="connsiteY22" fmla="*/ 734889 h 2587437"/>
              <a:gd name="connsiteX23" fmla="*/ 2436609 w 2587436"/>
              <a:gd name="connsiteY23" fmla="*/ 922371 h 2587437"/>
              <a:gd name="connsiteX24" fmla="*/ 2537801 w 2587436"/>
              <a:gd name="connsiteY24" fmla="*/ 1077167 h 2587437"/>
              <a:gd name="connsiteX25" fmla="*/ 2501321 w 2587436"/>
              <a:gd name="connsiteY25" fmla="*/ 1101253 h 2587437"/>
              <a:gd name="connsiteX26" fmla="*/ 2516697 w 2587436"/>
              <a:gd name="connsiteY26" fmla="*/ 1103501 h 2587437"/>
              <a:gd name="connsiteX27" fmla="*/ 2495425 w 2587436"/>
              <a:gd name="connsiteY27" fmla="*/ 1293719 h 2587437"/>
              <a:gd name="connsiteX28" fmla="*/ 2543829 w 2587436"/>
              <a:gd name="connsiteY28" fmla="*/ 1472208 h 2587437"/>
              <a:gd name="connsiteX29" fmla="*/ 2498930 w 2587436"/>
              <a:gd name="connsiteY29" fmla="*/ 1484605 h 2587437"/>
              <a:gd name="connsiteX30" fmla="*/ 2537800 w 2587436"/>
              <a:gd name="connsiteY30" fmla="*/ 1510270 h 2587437"/>
              <a:gd name="connsiteX31" fmla="*/ 2436609 w 2587436"/>
              <a:gd name="connsiteY31" fmla="*/ 1665066 h 2587437"/>
              <a:gd name="connsiteX32" fmla="*/ 2427488 w 2587436"/>
              <a:gd name="connsiteY32" fmla="*/ 1849777 h 2587437"/>
              <a:gd name="connsiteX33" fmla="*/ 2383816 w 2587436"/>
              <a:gd name="connsiteY33" fmla="*/ 1847821 h 2587437"/>
              <a:gd name="connsiteX34" fmla="*/ 2394935 w 2587436"/>
              <a:gd name="connsiteY34" fmla="*/ 1858678 h 2587437"/>
              <a:gd name="connsiteX35" fmla="*/ 2265918 w 2587436"/>
              <a:gd name="connsiteY35" fmla="*/ 2000065 h 2587437"/>
              <a:gd name="connsiteX36" fmla="*/ 2200165 w 2587436"/>
              <a:gd name="connsiteY36" fmla="*/ 2172917 h 2587437"/>
              <a:gd name="connsiteX37" fmla="*/ 2159237 w 2587436"/>
              <a:gd name="connsiteY37" fmla="*/ 2157562 h 2587437"/>
              <a:gd name="connsiteX38" fmla="*/ 2166455 w 2587436"/>
              <a:gd name="connsiteY38" fmla="*/ 2171321 h 2587437"/>
              <a:gd name="connsiteX39" fmla="*/ 2000062 w 2587436"/>
              <a:gd name="connsiteY39" fmla="*/ 2265920 h 2587437"/>
              <a:gd name="connsiteX40" fmla="*/ 1884113 w 2587436"/>
              <a:gd name="connsiteY40" fmla="*/ 2409993 h 2587437"/>
              <a:gd name="connsiteX41" fmla="*/ 1849933 w 2587436"/>
              <a:gd name="connsiteY41" fmla="*/ 2382742 h 2587437"/>
              <a:gd name="connsiteX42" fmla="*/ 1852546 w 2587436"/>
              <a:gd name="connsiteY42" fmla="*/ 2398060 h 2587437"/>
              <a:gd name="connsiteX43" fmla="*/ 1665064 w 2587436"/>
              <a:gd name="connsiteY43" fmla="*/ 2436610 h 2587437"/>
              <a:gd name="connsiteX44" fmla="*/ 1510269 w 2587436"/>
              <a:gd name="connsiteY44" fmla="*/ 2537802 h 2587437"/>
              <a:gd name="connsiteX45" fmla="*/ 1486184 w 2587436"/>
              <a:gd name="connsiteY45" fmla="*/ 2501323 h 2587437"/>
              <a:gd name="connsiteX46" fmla="*/ 1483936 w 2587436"/>
              <a:gd name="connsiteY46" fmla="*/ 2516698 h 2587437"/>
              <a:gd name="connsiteX47" fmla="*/ 1293717 w 2587436"/>
              <a:gd name="connsiteY47" fmla="*/ 2495426 h 2587437"/>
              <a:gd name="connsiteX48" fmla="*/ 1103499 w 2587436"/>
              <a:gd name="connsiteY48" fmla="*/ 2516698 h 2587437"/>
              <a:gd name="connsiteX49" fmla="*/ 1101252 w 2587436"/>
              <a:gd name="connsiteY49" fmla="*/ 2501322 h 2587437"/>
              <a:gd name="connsiteX50" fmla="*/ 1077165 w 2587436"/>
              <a:gd name="connsiteY50" fmla="*/ 2537801 h 2587437"/>
              <a:gd name="connsiteX51" fmla="*/ 922369 w 2587436"/>
              <a:gd name="connsiteY51" fmla="*/ 2436610 h 2587437"/>
              <a:gd name="connsiteX52" fmla="*/ 734888 w 2587436"/>
              <a:gd name="connsiteY52" fmla="*/ 2398060 h 2587437"/>
              <a:gd name="connsiteX53" fmla="*/ 737501 w 2587436"/>
              <a:gd name="connsiteY53" fmla="*/ 2382741 h 2587437"/>
              <a:gd name="connsiteX54" fmla="*/ 703321 w 2587436"/>
              <a:gd name="connsiteY54" fmla="*/ 2409993 h 2587437"/>
              <a:gd name="connsiteX55" fmla="*/ 587371 w 2587436"/>
              <a:gd name="connsiteY55" fmla="*/ 2265919 h 2587437"/>
              <a:gd name="connsiteX56" fmla="*/ 420978 w 2587436"/>
              <a:gd name="connsiteY56" fmla="*/ 2171321 h 2587437"/>
              <a:gd name="connsiteX57" fmla="*/ 426346 w 2587436"/>
              <a:gd name="connsiteY57" fmla="*/ 2161089 h 2587437"/>
              <a:gd name="connsiteX58" fmla="*/ 416114 w 2587436"/>
              <a:gd name="connsiteY58" fmla="*/ 2166457 h 2587437"/>
              <a:gd name="connsiteX59" fmla="*/ 321515 w 2587436"/>
              <a:gd name="connsiteY59" fmla="*/ 2000064 h 2587437"/>
              <a:gd name="connsiteX60" fmla="*/ 192499 w 2587436"/>
              <a:gd name="connsiteY60" fmla="*/ 1858678 h 2587437"/>
              <a:gd name="connsiteX61" fmla="*/ 200768 w 2587436"/>
              <a:gd name="connsiteY61" fmla="*/ 1850603 h 2587437"/>
              <a:gd name="connsiteX62" fmla="*/ 189375 w 2587436"/>
              <a:gd name="connsiteY62" fmla="*/ 1852547 h 2587437"/>
              <a:gd name="connsiteX63" fmla="*/ 150825 w 2587436"/>
              <a:gd name="connsiteY63" fmla="*/ 1665065 h 2587437"/>
              <a:gd name="connsiteX64" fmla="*/ 49634 w 2587436"/>
              <a:gd name="connsiteY64" fmla="*/ 1510270 h 2587437"/>
              <a:gd name="connsiteX65" fmla="*/ 86113 w 2587436"/>
              <a:gd name="connsiteY65" fmla="*/ 1486184 h 2587437"/>
              <a:gd name="connsiteX66" fmla="*/ 70739 w 2587436"/>
              <a:gd name="connsiteY66" fmla="*/ 1483937 h 2587437"/>
              <a:gd name="connsiteX67" fmla="*/ 92010 w 2587436"/>
              <a:gd name="connsiteY67" fmla="*/ 1293718 h 2587437"/>
              <a:gd name="connsiteX68" fmla="*/ 70739 w 2587436"/>
              <a:gd name="connsiteY68" fmla="*/ 1103500 h 2587437"/>
              <a:gd name="connsiteX69" fmla="*/ 86114 w 2587436"/>
              <a:gd name="connsiteY69" fmla="*/ 1101253 h 2587437"/>
              <a:gd name="connsiteX70" fmla="*/ 49634 w 2587436"/>
              <a:gd name="connsiteY70" fmla="*/ 1077166 h 2587437"/>
              <a:gd name="connsiteX71" fmla="*/ 150825 w 2587436"/>
              <a:gd name="connsiteY71" fmla="*/ 922370 h 2587437"/>
              <a:gd name="connsiteX72" fmla="*/ 189375 w 2587436"/>
              <a:gd name="connsiteY72" fmla="*/ 734889 h 2587437"/>
              <a:gd name="connsiteX73" fmla="*/ 200767 w 2587436"/>
              <a:gd name="connsiteY73" fmla="*/ 736833 h 2587437"/>
              <a:gd name="connsiteX74" fmla="*/ 192499 w 2587436"/>
              <a:gd name="connsiteY74" fmla="*/ 728759 h 2587437"/>
              <a:gd name="connsiteX75" fmla="*/ 321516 w 2587436"/>
              <a:gd name="connsiteY75" fmla="*/ 587372 h 2587437"/>
              <a:gd name="connsiteX76" fmla="*/ 416114 w 2587436"/>
              <a:gd name="connsiteY76" fmla="*/ 420980 h 2587437"/>
              <a:gd name="connsiteX77" fmla="*/ 426347 w 2587436"/>
              <a:gd name="connsiteY77" fmla="*/ 426349 h 2587437"/>
              <a:gd name="connsiteX78" fmla="*/ 420979 w 2587436"/>
              <a:gd name="connsiteY78" fmla="*/ 416115 h 2587437"/>
              <a:gd name="connsiteX79" fmla="*/ 587372 w 2587436"/>
              <a:gd name="connsiteY79" fmla="*/ 321517 h 2587437"/>
              <a:gd name="connsiteX80" fmla="*/ 728758 w 2587436"/>
              <a:gd name="connsiteY80" fmla="*/ 192500 h 2587437"/>
              <a:gd name="connsiteX81" fmla="*/ 736832 w 2587436"/>
              <a:gd name="connsiteY81" fmla="*/ 200768 h 2587437"/>
              <a:gd name="connsiteX82" fmla="*/ 734888 w 2587436"/>
              <a:gd name="connsiteY82" fmla="*/ 189377 h 2587437"/>
              <a:gd name="connsiteX83" fmla="*/ 922370 w 2587436"/>
              <a:gd name="connsiteY83" fmla="*/ 150826 h 2587437"/>
              <a:gd name="connsiteX84" fmla="*/ 1077165 w 2587436"/>
              <a:gd name="connsiteY84" fmla="*/ 49635 h 2587437"/>
              <a:gd name="connsiteX85" fmla="*/ 1101686 w 2587436"/>
              <a:gd name="connsiteY85" fmla="*/ 86772 h 2587437"/>
              <a:gd name="connsiteX86" fmla="*/ 1102495 w 2587436"/>
              <a:gd name="connsiteY86" fmla="*/ 74529 h 2587437"/>
              <a:gd name="connsiteX87" fmla="*/ 1178351 w 2587436"/>
              <a:gd name="connsiteY87" fmla="*/ 781 h 258743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587436" h="2587437">
                <a:moveTo>
                  <a:pt x="1293718" y="105586"/>
                </a:moveTo>
                <a:cubicBezTo>
                  <a:pt x="637531" y="105586"/>
                  <a:pt x="105586" y="637531"/>
                  <a:pt x="105586" y="1293718"/>
                </a:cubicBezTo>
                <a:cubicBezTo>
                  <a:pt x="105586" y="1949905"/>
                  <a:pt x="637531" y="2481850"/>
                  <a:pt x="1293718" y="2481850"/>
                </a:cubicBezTo>
                <a:cubicBezTo>
                  <a:pt x="1949905" y="2481850"/>
                  <a:pt x="2481850" y="1949905"/>
                  <a:pt x="2481850" y="1293718"/>
                </a:cubicBezTo>
                <a:cubicBezTo>
                  <a:pt x="2481850" y="637531"/>
                  <a:pt x="1949905" y="105586"/>
                  <a:pt x="1293718" y="105586"/>
                </a:cubicBezTo>
                <a:close/>
                <a:moveTo>
                  <a:pt x="1178351" y="781"/>
                </a:moveTo>
                <a:cubicBezTo>
                  <a:pt x="1220450" y="-5049"/>
                  <a:pt x="1268508" y="21422"/>
                  <a:pt x="1293718" y="92011"/>
                </a:cubicBezTo>
                <a:cubicBezTo>
                  <a:pt x="1318929" y="21422"/>
                  <a:pt x="1366986" y="-5049"/>
                  <a:pt x="1409085" y="781"/>
                </a:cubicBezTo>
                <a:cubicBezTo>
                  <a:pt x="1434345" y="4279"/>
                  <a:pt x="1457459" y="19405"/>
                  <a:pt x="1472207" y="43607"/>
                </a:cubicBezTo>
                <a:lnTo>
                  <a:pt x="1484604" y="88506"/>
                </a:lnTo>
                <a:lnTo>
                  <a:pt x="1510269" y="49635"/>
                </a:lnTo>
                <a:cubicBezTo>
                  <a:pt x="1567616" y="408"/>
                  <a:pt x="1661604" y="30947"/>
                  <a:pt x="1665065" y="150827"/>
                </a:cubicBezTo>
                <a:cubicBezTo>
                  <a:pt x="1738329" y="55877"/>
                  <a:pt x="1832316" y="86415"/>
                  <a:pt x="1849776" y="159948"/>
                </a:cubicBezTo>
                <a:lnTo>
                  <a:pt x="1847820" y="203618"/>
                </a:lnTo>
                <a:lnTo>
                  <a:pt x="1858676" y="192501"/>
                </a:lnTo>
                <a:cubicBezTo>
                  <a:pt x="1932101" y="134716"/>
                  <a:pt x="2038035" y="192050"/>
                  <a:pt x="2000063" y="321517"/>
                </a:cubicBezTo>
                <a:cubicBezTo>
                  <a:pt x="2099082" y="253854"/>
                  <a:pt x="2179033" y="311942"/>
                  <a:pt x="2172915" y="387271"/>
                </a:cubicBezTo>
                <a:lnTo>
                  <a:pt x="2157560" y="428199"/>
                </a:lnTo>
                <a:lnTo>
                  <a:pt x="2171320" y="420980"/>
                </a:lnTo>
                <a:cubicBezTo>
                  <a:pt x="2259007" y="388713"/>
                  <a:pt x="2342040" y="475977"/>
                  <a:pt x="2265919" y="587373"/>
                </a:cubicBezTo>
                <a:cubicBezTo>
                  <a:pt x="2381000" y="553620"/>
                  <a:pt x="2439088" y="633571"/>
                  <a:pt x="2409992" y="703323"/>
                </a:cubicBezTo>
                <a:lnTo>
                  <a:pt x="2382741" y="737503"/>
                </a:lnTo>
                <a:lnTo>
                  <a:pt x="2398059" y="734889"/>
                </a:lnTo>
                <a:cubicBezTo>
                  <a:pt x="2491425" y="731298"/>
                  <a:pt x="2543428" y="839949"/>
                  <a:pt x="2436609" y="922371"/>
                </a:cubicBezTo>
                <a:cubicBezTo>
                  <a:pt x="2556489" y="925832"/>
                  <a:pt x="2587027" y="1019820"/>
                  <a:pt x="2537801" y="1077167"/>
                </a:cubicBezTo>
                <a:lnTo>
                  <a:pt x="2501321" y="1101253"/>
                </a:lnTo>
                <a:lnTo>
                  <a:pt x="2516697" y="1103501"/>
                </a:lnTo>
                <a:cubicBezTo>
                  <a:pt x="2606603" y="1128937"/>
                  <a:pt x="2622486" y="1248340"/>
                  <a:pt x="2495425" y="1293719"/>
                </a:cubicBezTo>
                <a:cubicBezTo>
                  <a:pt x="2608368" y="1334056"/>
                  <a:pt x="2608368" y="1432880"/>
                  <a:pt x="2543829" y="1472208"/>
                </a:cubicBezTo>
                <a:lnTo>
                  <a:pt x="2498930" y="1484605"/>
                </a:lnTo>
                <a:lnTo>
                  <a:pt x="2537800" y="1510270"/>
                </a:lnTo>
                <a:cubicBezTo>
                  <a:pt x="2587027" y="1567617"/>
                  <a:pt x="2556488" y="1661605"/>
                  <a:pt x="2436609" y="1665066"/>
                </a:cubicBezTo>
                <a:cubicBezTo>
                  <a:pt x="2531559" y="1738330"/>
                  <a:pt x="2501021" y="1832318"/>
                  <a:pt x="2427488" y="1849777"/>
                </a:cubicBezTo>
                <a:lnTo>
                  <a:pt x="2383816" y="1847821"/>
                </a:lnTo>
                <a:lnTo>
                  <a:pt x="2394935" y="1858678"/>
                </a:lnTo>
                <a:cubicBezTo>
                  <a:pt x="2452719" y="1932103"/>
                  <a:pt x="2395386" y="2038037"/>
                  <a:pt x="2265918" y="2000065"/>
                </a:cubicBezTo>
                <a:cubicBezTo>
                  <a:pt x="2333581" y="2099084"/>
                  <a:pt x="2275494" y="2179035"/>
                  <a:pt x="2200165" y="2172917"/>
                </a:cubicBezTo>
                <a:lnTo>
                  <a:pt x="2159237" y="2157562"/>
                </a:lnTo>
                <a:lnTo>
                  <a:pt x="2166455" y="2171321"/>
                </a:lnTo>
                <a:cubicBezTo>
                  <a:pt x="2198722" y="2259008"/>
                  <a:pt x="2111459" y="2342041"/>
                  <a:pt x="2000062" y="2265920"/>
                </a:cubicBezTo>
                <a:cubicBezTo>
                  <a:pt x="2033815" y="2381001"/>
                  <a:pt x="1953865" y="2439089"/>
                  <a:pt x="1884113" y="2409993"/>
                </a:cubicBezTo>
                <a:lnTo>
                  <a:pt x="1849933" y="2382742"/>
                </a:lnTo>
                <a:lnTo>
                  <a:pt x="1852546" y="2398060"/>
                </a:lnTo>
                <a:cubicBezTo>
                  <a:pt x="1856137" y="2491426"/>
                  <a:pt x="1747486" y="2543429"/>
                  <a:pt x="1665064" y="2436610"/>
                </a:cubicBezTo>
                <a:cubicBezTo>
                  <a:pt x="1661603" y="2556490"/>
                  <a:pt x="1567616" y="2587028"/>
                  <a:pt x="1510269" y="2537802"/>
                </a:cubicBezTo>
                <a:lnTo>
                  <a:pt x="1486184" y="2501323"/>
                </a:lnTo>
                <a:lnTo>
                  <a:pt x="1483936" y="2516698"/>
                </a:lnTo>
                <a:cubicBezTo>
                  <a:pt x="1458499" y="2606604"/>
                  <a:pt x="1339096" y="2622487"/>
                  <a:pt x="1293717" y="2495426"/>
                </a:cubicBezTo>
                <a:cubicBezTo>
                  <a:pt x="1248339" y="2622487"/>
                  <a:pt x="1128936" y="2606604"/>
                  <a:pt x="1103499" y="2516698"/>
                </a:cubicBezTo>
                <a:lnTo>
                  <a:pt x="1101252" y="2501322"/>
                </a:lnTo>
                <a:lnTo>
                  <a:pt x="1077165" y="2537801"/>
                </a:lnTo>
                <a:cubicBezTo>
                  <a:pt x="1019818" y="2587028"/>
                  <a:pt x="925830" y="2556489"/>
                  <a:pt x="922369" y="2436610"/>
                </a:cubicBezTo>
                <a:cubicBezTo>
                  <a:pt x="839947" y="2543429"/>
                  <a:pt x="731297" y="2491426"/>
                  <a:pt x="734888" y="2398060"/>
                </a:cubicBezTo>
                <a:lnTo>
                  <a:pt x="737501" y="2382741"/>
                </a:lnTo>
                <a:lnTo>
                  <a:pt x="703321" y="2409993"/>
                </a:lnTo>
                <a:cubicBezTo>
                  <a:pt x="633569" y="2439089"/>
                  <a:pt x="553618" y="2381001"/>
                  <a:pt x="587371" y="2265919"/>
                </a:cubicBezTo>
                <a:cubicBezTo>
                  <a:pt x="475975" y="2342040"/>
                  <a:pt x="388712" y="2259008"/>
                  <a:pt x="420978" y="2171321"/>
                </a:cubicBezTo>
                <a:lnTo>
                  <a:pt x="426346" y="2161089"/>
                </a:lnTo>
                <a:lnTo>
                  <a:pt x="416114" y="2166457"/>
                </a:lnTo>
                <a:cubicBezTo>
                  <a:pt x="328427" y="2198724"/>
                  <a:pt x="245394" y="2111461"/>
                  <a:pt x="321515" y="2000064"/>
                </a:cubicBezTo>
                <a:cubicBezTo>
                  <a:pt x="192048" y="2038036"/>
                  <a:pt x="134715" y="1932102"/>
                  <a:pt x="192499" y="1858678"/>
                </a:cubicBezTo>
                <a:lnTo>
                  <a:pt x="200768" y="1850603"/>
                </a:lnTo>
                <a:lnTo>
                  <a:pt x="189375" y="1852547"/>
                </a:lnTo>
                <a:cubicBezTo>
                  <a:pt x="96009" y="1856138"/>
                  <a:pt x="44006" y="1747487"/>
                  <a:pt x="150825" y="1665065"/>
                </a:cubicBezTo>
                <a:cubicBezTo>
                  <a:pt x="30946" y="1661604"/>
                  <a:pt x="407" y="1567617"/>
                  <a:pt x="49634" y="1510270"/>
                </a:cubicBezTo>
                <a:lnTo>
                  <a:pt x="86113" y="1486184"/>
                </a:lnTo>
                <a:lnTo>
                  <a:pt x="70739" y="1483937"/>
                </a:lnTo>
                <a:cubicBezTo>
                  <a:pt x="-19168" y="1458500"/>
                  <a:pt x="-35050" y="1339097"/>
                  <a:pt x="92010" y="1293718"/>
                </a:cubicBezTo>
                <a:cubicBezTo>
                  <a:pt x="-35050" y="1248340"/>
                  <a:pt x="-19168" y="1128937"/>
                  <a:pt x="70739" y="1103500"/>
                </a:cubicBezTo>
                <a:lnTo>
                  <a:pt x="86114" y="1101253"/>
                </a:lnTo>
                <a:lnTo>
                  <a:pt x="49634" y="1077166"/>
                </a:lnTo>
                <a:cubicBezTo>
                  <a:pt x="407" y="1019820"/>
                  <a:pt x="30946" y="925832"/>
                  <a:pt x="150825" y="922370"/>
                </a:cubicBezTo>
                <a:cubicBezTo>
                  <a:pt x="44006" y="839949"/>
                  <a:pt x="96009" y="731298"/>
                  <a:pt x="189375" y="734889"/>
                </a:cubicBezTo>
                <a:lnTo>
                  <a:pt x="200767" y="736833"/>
                </a:lnTo>
                <a:lnTo>
                  <a:pt x="192499" y="728759"/>
                </a:lnTo>
                <a:cubicBezTo>
                  <a:pt x="134715" y="655335"/>
                  <a:pt x="192049" y="549401"/>
                  <a:pt x="321516" y="587372"/>
                </a:cubicBezTo>
                <a:cubicBezTo>
                  <a:pt x="245395" y="475976"/>
                  <a:pt x="328427" y="388713"/>
                  <a:pt x="416114" y="420980"/>
                </a:cubicBezTo>
                <a:lnTo>
                  <a:pt x="426347" y="426349"/>
                </a:lnTo>
                <a:lnTo>
                  <a:pt x="420979" y="416115"/>
                </a:lnTo>
                <a:cubicBezTo>
                  <a:pt x="388712" y="328428"/>
                  <a:pt x="475975" y="245396"/>
                  <a:pt x="587372" y="321517"/>
                </a:cubicBezTo>
                <a:cubicBezTo>
                  <a:pt x="549400" y="192050"/>
                  <a:pt x="655334" y="134716"/>
                  <a:pt x="728758" y="192500"/>
                </a:cubicBezTo>
                <a:lnTo>
                  <a:pt x="736832" y="200768"/>
                </a:lnTo>
                <a:lnTo>
                  <a:pt x="734888" y="189377"/>
                </a:lnTo>
                <a:cubicBezTo>
                  <a:pt x="731297" y="96010"/>
                  <a:pt x="839948" y="44008"/>
                  <a:pt x="922370" y="150826"/>
                </a:cubicBezTo>
                <a:cubicBezTo>
                  <a:pt x="925831" y="30947"/>
                  <a:pt x="1019818" y="408"/>
                  <a:pt x="1077165" y="49635"/>
                </a:cubicBezTo>
                <a:lnTo>
                  <a:pt x="1101686" y="86772"/>
                </a:lnTo>
                <a:lnTo>
                  <a:pt x="1102495" y="74529"/>
                </a:lnTo>
                <a:cubicBezTo>
                  <a:pt x="1112942" y="32385"/>
                  <a:pt x="1143619" y="5591"/>
                  <a:pt x="1178351" y="781"/>
                </a:cubicBezTo>
                <a:close/>
              </a:path>
            </a:pathLst>
          </a:cu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ct val="0"/>
              </a:spcBef>
              <a:spcAft>
                <a:spcPct val="0"/>
              </a:spcAft>
              <a:defRPr/>
            </a:pPr>
            <a:endParaRPr lang="zh-CN" altLang="en-US" sz="1500">
              <a:solidFill>
                <a:schemeClr val="tx1"/>
              </a:solidFill>
              <a:latin typeface="楷体" panose="02010609060101010101" pitchFamily="49" charset="-122"/>
              <a:ea typeface="楷体" panose="02010609060101010101" pitchFamily="49" charset="-122"/>
              <a:sym typeface="+mn-ea"/>
            </a:endParaRPr>
          </a:p>
        </p:txBody>
      </p:sp>
      <p:sp>
        <p:nvSpPr>
          <p:cNvPr id="27" name="文本框 26"/>
          <p:cNvSpPr txBox="1"/>
          <p:nvPr>
            <p:custDataLst>
              <p:tags r:id="rId16"/>
            </p:custDataLst>
          </p:nvPr>
        </p:nvSpPr>
        <p:spPr>
          <a:xfrm>
            <a:off x="212725" y="56515"/>
            <a:ext cx="6014720" cy="645160"/>
          </a:xfrm>
          <a:prstGeom prst="rect">
            <a:avLst/>
          </a:prstGeom>
          <a:noFill/>
        </p:spPr>
        <p:txBody>
          <a:bodyPr wrap="square" rtlCol="0">
            <a:spAutoFit/>
          </a:bodyPr>
          <a:lstStyle/>
          <a:p>
            <a:pPr algn="l">
              <a:buClrTx/>
              <a:buSzTx/>
              <a:buFontTx/>
            </a:pPr>
            <a:r>
              <a:rPr lang="zh-CN" altLang="en-US" sz="36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rPr>
              <a:t>古埃及文明——金字塔</a:t>
            </a:r>
            <a:endParaRPr lang="zh-CN" altLang="en-US" sz="36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0" name="圆角矩形 19"/>
          <p:cNvSpPr/>
          <p:nvPr>
            <p:custDataLst>
              <p:tags r:id="rId3"/>
            </p:custDataLst>
          </p:nvPr>
        </p:nvSpPr>
        <p:spPr>
          <a:xfrm>
            <a:off x="224155" y="624840"/>
            <a:ext cx="4570095" cy="539750"/>
          </a:xfrm>
          <a:prstGeom prst="roundRect">
            <a:avLst/>
          </a:prstGeom>
          <a:solidFill>
            <a:schemeClr val="accent3">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5" b="1">
              <a:latin typeface="楷体" panose="02010609060101010101" pitchFamily="49" charset="-122"/>
              <a:ea typeface="楷体" panose="02010609060101010101" pitchFamily="49" charset="-122"/>
            </a:endParaRPr>
          </a:p>
        </p:txBody>
      </p:sp>
      <p:pic>
        <p:nvPicPr>
          <p:cNvPr id="11" name="图片 10" descr="201206280751096743606645.jpg"/>
          <p:cNvPicPr>
            <a:picLocks noChangeAspect="1"/>
          </p:cNvPicPr>
          <p:nvPr>
            <p:custDataLst>
              <p:tags r:id="rId5"/>
            </p:custDataLst>
          </p:nvPr>
        </p:nvPicPr>
        <p:blipFill>
          <a:blip r:embed="rId4">
            <a:clrChange>
              <a:clrFrom>
                <a:srgbClr val="FDFFFE"/>
              </a:clrFrom>
              <a:clrTo>
                <a:srgbClr val="FDFFFE">
                  <a:alpha val="0"/>
                </a:srgbClr>
              </a:clrTo>
            </a:clrChange>
          </a:blip>
          <a:stretch>
            <a:fillRect/>
          </a:stretch>
        </p:blipFill>
        <p:spPr>
          <a:xfrm>
            <a:off x="146685" y="583883"/>
            <a:ext cx="600551" cy="581025"/>
          </a:xfrm>
          <a:prstGeom prst="rect">
            <a:avLst/>
          </a:prstGeom>
        </p:spPr>
      </p:pic>
      <p:sp>
        <p:nvSpPr>
          <p:cNvPr id="12" name="TextBox 25"/>
          <p:cNvSpPr txBox="1"/>
          <p:nvPr>
            <p:custDataLst>
              <p:tags r:id="rId6"/>
            </p:custDataLst>
          </p:nvPr>
        </p:nvSpPr>
        <p:spPr>
          <a:xfrm>
            <a:off x="845185" y="624840"/>
            <a:ext cx="3649345" cy="583565"/>
          </a:xfrm>
          <a:prstGeom prst="rect">
            <a:avLst/>
          </a:prstGeom>
          <a:noFill/>
        </p:spPr>
        <p:txBody>
          <a:bodyPr wrap="square" rtlCol="0">
            <a:spAutoFit/>
          </a:bodyPr>
          <a:lstStyle/>
          <a:p>
            <a:r>
              <a:rPr lang="zh-CN" altLang="en-US" sz="3200" b="1">
                <a:solidFill>
                  <a:srgbClr val="7030A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如何评价金字塔？</a:t>
            </a:r>
            <a:endParaRPr lang="zh-CN" altLang="en-US" sz="3200" b="1">
              <a:solidFill>
                <a:srgbClr val="7030A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sp>
        <p:nvSpPr>
          <p:cNvPr id="27" name="圆角矩形 26"/>
          <p:cNvSpPr/>
          <p:nvPr>
            <p:custDataLst>
              <p:tags r:id="rId7"/>
            </p:custDataLst>
          </p:nvPr>
        </p:nvSpPr>
        <p:spPr>
          <a:xfrm>
            <a:off x="147320" y="3754120"/>
            <a:ext cx="8928100" cy="1465070"/>
          </a:xfrm>
          <a:prstGeom prst="roundRect">
            <a:avLst/>
          </a:prstGeom>
          <a:ln>
            <a:solidFill>
              <a:schemeClr val="bg2">
                <a:lumMod val="25000"/>
              </a:schemeClr>
            </a:solidFill>
          </a:ln>
        </p:spPr>
        <p:txBody>
          <a:bodyPr wrap="square">
            <a:spAutoFit/>
          </a:bodyPr>
          <a:lstStyle/>
          <a:p>
            <a:r>
              <a:rPr lang="zh-CN" altLang="en-US" sz="2000" b="1">
                <a:latin typeface="黑体" panose="02010600030101010101" pitchFamily="49" charset="-122"/>
                <a:ea typeface="黑体" panose="02010600030101010101" pitchFamily="49" charset="-122"/>
                <a:cs typeface="黑体" panose="02010600030101010101" pitchFamily="49" charset="-122"/>
              </a:rPr>
              <a:t>材料三：希罗多德根据传闻，记述了修建胡夫金字塔的情况：“（胡夫）强迫</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所有的埃及人为他做工</a:t>
            </a:r>
            <a:r>
              <a:rPr lang="en-US" altLang="zh-CN" sz="2000" b="1">
                <a:latin typeface="黑体" panose="02010600030101010101" pitchFamily="49" charset="-122"/>
                <a:ea typeface="黑体" panose="02010600030101010101" pitchFamily="49" charset="-122"/>
                <a:cs typeface="黑体" panose="02010600030101010101" pitchFamily="49" charset="-122"/>
              </a:rPr>
              <a:t>……</a:t>
            </a:r>
            <a:r>
              <a:rPr lang="zh-CN" altLang="en-US" sz="2000" b="1">
                <a:latin typeface="黑体" panose="02010600030101010101" pitchFamily="49" charset="-122"/>
                <a:ea typeface="黑体" panose="02010600030101010101" pitchFamily="49" charset="-122"/>
                <a:cs typeface="黑体" panose="02010600030101010101" pitchFamily="49" charset="-122"/>
              </a:rPr>
              <a:t>他们分为</a:t>
            </a:r>
            <a:r>
              <a:rPr lang="en-US" altLang="zh-CN" sz="2000" b="1">
                <a:latin typeface="黑体" panose="02010600030101010101" pitchFamily="49" charset="-122"/>
                <a:ea typeface="黑体" panose="02010600030101010101" pitchFamily="49" charset="-122"/>
                <a:cs typeface="黑体" panose="02010600030101010101" pitchFamily="49" charset="-122"/>
              </a:rPr>
              <a:t>10</a:t>
            </a:r>
            <a:r>
              <a:rPr lang="zh-CN" altLang="en-US" sz="2000" b="1">
                <a:latin typeface="黑体" panose="02010600030101010101" pitchFamily="49" charset="-122"/>
                <a:ea typeface="黑体" panose="02010600030101010101" pitchFamily="49" charset="-122"/>
                <a:cs typeface="黑体" panose="02010600030101010101" pitchFamily="49" charset="-122"/>
              </a:rPr>
              <a:t>万人的大群来工作，每一个大群要工作</a:t>
            </a:r>
            <a:r>
              <a:rPr lang="en-US" altLang="zh-CN" sz="2000" b="1">
                <a:solidFill>
                  <a:srgbClr val="FF0000"/>
                </a:solidFill>
                <a:latin typeface="黑体" panose="02010600030101010101" pitchFamily="49" charset="-122"/>
                <a:ea typeface="黑体" panose="02010600030101010101" pitchFamily="49" charset="-122"/>
                <a:cs typeface="黑体" panose="02010600030101010101" pitchFamily="49" charset="-122"/>
              </a:rPr>
              <a:t>3</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个月</a:t>
            </a:r>
            <a:r>
              <a:rPr lang="en-US" altLang="zh-CN" sz="2000" b="1">
                <a:latin typeface="黑体" panose="02010600030101010101" pitchFamily="49" charset="-122"/>
                <a:ea typeface="黑体" panose="02010600030101010101" pitchFamily="49" charset="-122"/>
                <a:cs typeface="黑体" panose="02010600030101010101" pitchFamily="49" charset="-122"/>
              </a:rPr>
              <a:t>……</a:t>
            </a:r>
            <a:r>
              <a:rPr lang="zh-CN" altLang="en-US" sz="2000" b="1">
                <a:latin typeface="黑体" panose="02010600030101010101" pitchFamily="49" charset="-122"/>
                <a:ea typeface="黑体" panose="02010600030101010101" pitchFamily="49" charset="-122"/>
                <a:cs typeface="黑体" panose="02010600030101010101" pitchFamily="49" charset="-122"/>
              </a:rPr>
              <a:t>金字塔本身的建造</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用了</a:t>
            </a:r>
            <a:r>
              <a:rPr lang="en-US" altLang="zh-CN" sz="2000" b="1">
                <a:solidFill>
                  <a:srgbClr val="FF0000"/>
                </a:solidFill>
                <a:latin typeface="黑体" panose="02010600030101010101" pitchFamily="49" charset="-122"/>
                <a:ea typeface="黑体" panose="02010600030101010101" pitchFamily="49" charset="-122"/>
                <a:cs typeface="黑体" panose="02010600030101010101" pitchFamily="49" charset="-122"/>
              </a:rPr>
              <a:t>20</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年</a:t>
            </a:r>
            <a:r>
              <a:rPr lang="en-US" altLang="zh-CN" sz="2000" b="1">
                <a:latin typeface="黑体" panose="02010600030101010101" pitchFamily="49" charset="-122"/>
                <a:ea typeface="黑体" panose="02010600030101010101" pitchFamily="49" charset="-122"/>
                <a:cs typeface="黑体" panose="02010600030101010101" pitchFamily="49" charset="-122"/>
              </a:rPr>
              <a:t>…</a:t>
            </a:r>
            <a:r>
              <a:rPr lang="zh-CN" altLang="en-US" sz="2000" b="1">
                <a:latin typeface="黑体" panose="02010600030101010101" pitchFamily="49" charset="-122"/>
                <a:ea typeface="黑体" panose="02010600030101010101" pitchFamily="49" charset="-122"/>
                <a:cs typeface="黑体" panose="02010600030101010101" pitchFamily="49" charset="-122"/>
              </a:rPr>
              <a:t>金字塔是用磨光的石块，极其精确地砌筑而成的。”</a:t>
            </a:r>
            <a:endParaRPr lang="zh-CN" altLang="en-US" sz="2000" b="1">
              <a:latin typeface="黑体" panose="02010600030101010101" pitchFamily="49" charset="-122"/>
              <a:ea typeface="黑体" panose="02010600030101010101" pitchFamily="49" charset="-122"/>
              <a:cs typeface="黑体" panose="02010600030101010101" pitchFamily="49" charset="-122"/>
            </a:endParaRPr>
          </a:p>
        </p:txBody>
      </p:sp>
      <p:sp>
        <p:nvSpPr>
          <p:cNvPr id="28" name="Text Box 3"/>
          <p:cNvSpPr txBox="1">
            <a:spLocks noChangeArrowheads="1"/>
          </p:cNvSpPr>
          <p:nvPr>
            <p:custDataLst>
              <p:tags r:id="rId8"/>
            </p:custDataLst>
          </p:nvPr>
        </p:nvSpPr>
        <p:spPr bwMode="auto">
          <a:xfrm>
            <a:off x="224155" y="1164590"/>
            <a:ext cx="8718550" cy="1124508"/>
          </a:xfrm>
          <a:prstGeom prst="roundRect">
            <a:avLst/>
          </a:prstGeom>
          <a:noFill/>
          <a:ln>
            <a:solidFill>
              <a:schemeClr val="bg2">
                <a:lumMod val="2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4000">
                <a:solidFill>
                  <a:schemeClr val="tx1"/>
                </a:solidFill>
                <a:latin typeface="Times New Roman" panose="02020603050405020304" pitchFamily="18" charset="0"/>
                <a:ea typeface="宋体" panose="02010600030101010101" pitchFamily="2" charset="-122"/>
              </a:defRPr>
            </a:lvl1pPr>
            <a:lvl2pPr marL="742950" indent="-285750">
              <a:defRPr kumimoji="1" sz="4000">
                <a:solidFill>
                  <a:schemeClr val="tx1"/>
                </a:solidFill>
                <a:latin typeface="Times New Roman" panose="02020603050405020304" pitchFamily="18" charset="0"/>
                <a:ea typeface="宋体" panose="02010600030101010101" pitchFamily="2" charset="-122"/>
              </a:defRPr>
            </a:lvl2pPr>
            <a:lvl3pPr marL="1143000" indent="-228600">
              <a:defRPr kumimoji="1" sz="4000">
                <a:solidFill>
                  <a:schemeClr val="tx1"/>
                </a:solidFill>
                <a:latin typeface="Times New Roman" panose="02020603050405020304" pitchFamily="18" charset="0"/>
                <a:ea typeface="宋体" panose="02010600030101010101" pitchFamily="2" charset="-122"/>
              </a:defRPr>
            </a:lvl3pPr>
            <a:lvl4pPr marL="1600200" indent="-228600">
              <a:defRPr kumimoji="1" sz="4000">
                <a:solidFill>
                  <a:schemeClr val="tx1"/>
                </a:solidFill>
                <a:latin typeface="Times New Roman" panose="02020603050405020304" pitchFamily="18" charset="0"/>
                <a:ea typeface="宋体" panose="02010600030101010101" pitchFamily="2" charset="-122"/>
              </a:defRPr>
            </a:lvl4pPr>
            <a:lvl5pPr marL="2057400" indent="-228600">
              <a:defRPr kumimoji="1" sz="4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4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4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4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4000">
                <a:solidFill>
                  <a:schemeClr val="tx1"/>
                </a:solidFill>
                <a:latin typeface="Times New Roman" panose="02020603050405020304" pitchFamily="18" charset="0"/>
                <a:ea typeface="宋体" panose="02010600030101010101" pitchFamily="2" charset="-122"/>
              </a:defRPr>
            </a:lvl9pPr>
          </a:lstStyle>
          <a:p>
            <a:r>
              <a:rPr lang="zh-CN" altLang="en-US" sz="2000" b="1">
                <a:latin typeface="黑体" panose="02010600030101010101" pitchFamily="49" charset="-122"/>
                <a:ea typeface="黑体" panose="02010600030101010101" pitchFamily="49" charset="-122"/>
                <a:cs typeface="黑体" panose="02010600030101010101" pitchFamily="49" charset="-122"/>
              </a:rPr>
              <a:t>材料一：胡夫金字塔内部的直角三角形厅室，各边之比为</a:t>
            </a:r>
            <a:r>
              <a:rPr lang="en-US" altLang="zh-CN" sz="2000" b="1">
                <a:latin typeface="黑体" panose="02010600030101010101" pitchFamily="49" charset="-122"/>
                <a:ea typeface="黑体" panose="02010600030101010101" pitchFamily="49" charset="-122"/>
                <a:cs typeface="黑体" panose="02010600030101010101" pitchFamily="49" charset="-122"/>
              </a:rPr>
              <a:t>3</a:t>
            </a:r>
            <a:r>
              <a:rPr lang="zh-CN" altLang="en-US" sz="2000" b="1">
                <a:latin typeface="黑体" panose="02010600030101010101" pitchFamily="49" charset="-122"/>
                <a:ea typeface="黑体" panose="02010600030101010101" pitchFamily="49" charset="-122"/>
                <a:cs typeface="黑体" panose="02010600030101010101" pitchFamily="49" charset="-122"/>
              </a:rPr>
              <a:t>：</a:t>
            </a:r>
            <a:r>
              <a:rPr lang="en-US" altLang="zh-CN" sz="2000" b="1">
                <a:latin typeface="黑体" panose="02010600030101010101" pitchFamily="49" charset="-122"/>
                <a:ea typeface="黑体" panose="02010600030101010101" pitchFamily="49" charset="-122"/>
                <a:cs typeface="黑体" panose="02010600030101010101" pitchFamily="49" charset="-122"/>
              </a:rPr>
              <a:t>4</a:t>
            </a:r>
            <a:r>
              <a:rPr lang="zh-CN" altLang="en-US" sz="2000" b="1">
                <a:latin typeface="黑体" panose="02010600030101010101" pitchFamily="49" charset="-122"/>
                <a:ea typeface="黑体" panose="02010600030101010101" pitchFamily="49" charset="-122"/>
                <a:cs typeface="黑体" panose="02010600030101010101" pitchFamily="49" charset="-122"/>
              </a:rPr>
              <a:t>：</a:t>
            </a:r>
            <a:r>
              <a:rPr lang="en-US" altLang="zh-CN" sz="2000" b="1">
                <a:latin typeface="黑体" panose="02010600030101010101" pitchFamily="49" charset="-122"/>
                <a:ea typeface="黑体" panose="02010600030101010101" pitchFamily="49" charset="-122"/>
                <a:cs typeface="黑体" panose="02010600030101010101" pitchFamily="49" charset="-122"/>
              </a:rPr>
              <a:t>5</a:t>
            </a:r>
            <a:r>
              <a:rPr lang="zh-CN" altLang="en-US" sz="2000" b="1">
                <a:latin typeface="黑体" panose="02010600030101010101" pitchFamily="49" charset="-122"/>
                <a:ea typeface="黑体" panose="02010600030101010101" pitchFamily="49" charset="-122"/>
                <a:cs typeface="黑体" panose="02010600030101010101" pitchFamily="49" charset="-122"/>
              </a:rPr>
              <a:t>，体现了</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勾股定理</a:t>
            </a:r>
            <a:r>
              <a:rPr lang="zh-CN" altLang="en-US" sz="2000" b="1">
                <a:latin typeface="黑体" panose="02010600030101010101" pitchFamily="49" charset="-122"/>
                <a:ea typeface="黑体" panose="02010600030101010101" pitchFamily="49" charset="-122"/>
                <a:cs typeface="黑体" panose="02010600030101010101" pitchFamily="49" charset="-122"/>
              </a:rPr>
              <a:t>的数值。胡夫金字塔的底部周长如果除以其高度的两倍，得到的商为</a:t>
            </a:r>
            <a:r>
              <a:rPr lang="en-US" altLang="zh-CN" sz="2000" b="1">
                <a:latin typeface="黑体" panose="02010600030101010101" pitchFamily="49" charset="-122"/>
                <a:ea typeface="黑体" panose="02010600030101010101" pitchFamily="49" charset="-122"/>
                <a:cs typeface="黑体" panose="02010600030101010101" pitchFamily="49" charset="-122"/>
              </a:rPr>
              <a:t>3.14159</a:t>
            </a:r>
            <a:r>
              <a:rPr lang="zh-CN" altLang="en-US" sz="2000" b="1">
                <a:latin typeface="黑体" panose="02010600030101010101" pitchFamily="49" charset="-122"/>
                <a:ea typeface="黑体" panose="02010600030101010101" pitchFamily="49" charset="-122"/>
                <a:cs typeface="黑体" panose="02010600030101010101" pitchFamily="49" charset="-122"/>
              </a:rPr>
              <a:t>，这就是</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圆周率</a:t>
            </a:r>
            <a:r>
              <a:rPr lang="zh-CN" altLang="en-US" sz="2000" b="1">
                <a:latin typeface="黑体" panose="02010600030101010101" pitchFamily="49" charset="-122"/>
                <a:ea typeface="黑体" panose="02010600030101010101" pitchFamily="49" charset="-122"/>
                <a:cs typeface="黑体" panose="02010600030101010101" pitchFamily="49" charset="-122"/>
              </a:rPr>
              <a:t>。</a:t>
            </a:r>
            <a:endParaRPr lang="zh-CN" altLang="en-US" sz="2000" b="1">
              <a:latin typeface="黑体" panose="02010600030101010101" pitchFamily="49" charset="-122"/>
              <a:ea typeface="黑体" panose="02010600030101010101" pitchFamily="49" charset="-122"/>
              <a:cs typeface="黑体" panose="02010600030101010101" pitchFamily="49" charset="-122"/>
            </a:endParaRPr>
          </a:p>
        </p:txBody>
      </p:sp>
      <p:sp>
        <p:nvSpPr>
          <p:cNvPr id="30" name="圆角矩形 29"/>
          <p:cNvSpPr/>
          <p:nvPr>
            <p:custDataLst>
              <p:tags r:id="rId9"/>
            </p:custDataLst>
          </p:nvPr>
        </p:nvSpPr>
        <p:spPr>
          <a:xfrm>
            <a:off x="224155" y="2289175"/>
            <a:ext cx="8851265" cy="1465098"/>
          </a:xfrm>
          <a:prstGeom prst="roundRect">
            <a:avLst/>
          </a:prstGeom>
          <a:ln>
            <a:solidFill>
              <a:schemeClr val="bg2">
                <a:lumMod val="25000"/>
              </a:schemeClr>
            </a:solidFill>
          </a:ln>
        </p:spPr>
        <p:txBody>
          <a:bodyPr wrap="square">
            <a:spAutoFit/>
          </a:bodyPr>
          <a:lstStyle/>
          <a:p>
            <a:r>
              <a:rPr lang="zh-CN" altLang="en-US" sz="2000" b="1">
                <a:latin typeface="黑体" panose="02010600030101010101" pitchFamily="49" charset="-122"/>
                <a:ea typeface="黑体" panose="02010600030101010101" pitchFamily="49" charset="-122"/>
                <a:cs typeface="黑体" panose="02010600030101010101" pitchFamily="49" charset="-122"/>
              </a:rPr>
              <a:t>材料二：塔身的石块之间没有水泥之类的粘着物，而是</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一块石头叠在另一块石头上面，</a:t>
            </a:r>
            <a:r>
              <a:rPr lang="zh-CN" altLang="en-US" sz="2000" b="1">
                <a:latin typeface="黑体" panose="02010600030101010101" pitchFamily="49" charset="-122"/>
                <a:ea typeface="黑体" panose="02010600030101010101" pitchFamily="49" charset="-122"/>
                <a:cs typeface="黑体" panose="02010600030101010101" pitchFamily="49" charset="-122"/>
              </a:rPr>
              <a:t>每块石头磨得很平。人们</a:t>
            </a:r>
            <a:r>
              <a:rPr lang="zh-CN" altLang="en-US" sz="2000" b="1">
                <a:solidFill>
                  <a:srgbClr val="FF0000"/>
                </a:solidFill>
                <a:latin typeface="黑体" panose="02010600030101010101" pitchFamily="49" charset="-122"/>
                <a:ea typeface="黑体" panose="02010600030101010101" pitchFamily="49" charset="-122"/>
                <a:cs typeface="黑体" panose="02010600030101010101" pitchFamily="49" charset="-122"/>
              </a:rPr>
              <a:t>很难用一把锋利的刀刃插入石块之间的缝隙</a:t>
            </a:r>
            <a:r>
              <a:rPr lang="zh-CN" altLang="en-US" sz="2000" b="1">
                <a:latin typeface="黑体" panose="02010600030101010101" pitchFamily="49" charset="-122"/>
                <a:ea typeface="黑体" panose="02010600030101010101" pitchFamily="49" charset="-122"/>
                <a:cs typeface="黑体" panose="02010600030101010101" pitchFamily="49" charset="-122"/>
              </a:rPr>
              <a:t>，</a:t>
            </a:r>
            <a:r>
              <a:rPr lang="en-US" altLang="zh-CN" sz="2000" b="1">
                <a:latin typeface="黑体" panose="02010600030101010101" pitchFamily="49" charset="-122"/>
                <a:ea typeface="黑体" panose="02010600030101010101" pitchFamily="49" charset="-122"/>
                <a:cs typeface="黑体" panose="02010600030101010101" pitchFamily="49" charset="-122"/>
              </a:rPr>
              <a:t>……</a:t>
            </a:r>
            <a:r>
              <a:rPr lang="zh-CN" altLang="en-US" sz="2000" b="1">
                <a:latin typeface="黑体" panose="02010600030101010101" pitchFamily="49" charset="-122"/>
                <a:ea typeface="黑体" panose="02010600030101010101" pitchFamily="49" charset="-122"/>
                <a:cs typeface="黑体" panose="02010600030101010101" pitchFamily="49" charset="-122"/>
              </a:rPr>
              <a:t>这不能不说是建筑史上的奇迹。</a:t>
            </a:r>
            <a:endParaRPr lang="en-US" altLang="zh-CN" sz="2000" b="1">
              <a:latin typeface="黑体" panose="02010600030101010101" pitchFamily="49" charset="-122"/>
              <a:ea typeface="黑体" panose="02010600030101010101" pitchFamily="49" charset="-122"/>
              <a:cs typeface="黑体" panose="02010600030101010101" pitchFamily="49" charset="-122"/>
            </a:endParaRPr>
          </a:p>
          <a:p>
            <a:pPr algn="r"/>
            <a:r>
              <a:rPr lang="en-US" altLang="zh-CN" sz="2000" b="1">
                <a:latin typeface="黑体" panose="02010600030101010101" pitchFamily="49" charset="-122"/>
                <a:ea typeface="黑体" panose="02010600030101010101" pitchFamily="49" charset="-122"/>
                <a:cs typeface="黑体" panose="02010600030101010101" pitchFamily="49" charset="-122"/>
              </a:rPr>
              <a:t>——</a:t>
            </a:r>
            <a:r>
              <a:rPr lang="zh-CN" altLang="en-US" sz="2000" b="1">
                <a:latin typeface="黑体" panose="02010600030101010101" pitchFamily="49" charset="-122"/>
                <a:ea typeface="黑体" panose="02010600030101010101" pitchFamily="49" charset="-122"/>
                <a:cs typeface="黑体" panose="02010600030101010101" pitchFamily="49" charset="-122"/>
              </a:rPr>
              <a:t>理弘</a:t>
            </a:r>
            <a:r>
              <a:rPr lang="en-US" altLang="zh-CN" sz="2000" b="1">
                <a:latin typeface="黑体" panose="02010600030101010101" pitchFamily="49" charset="-122"/>
                <a:ea typeface="黑体" panose="02010600030101010101" pitchFamily="49" charset="-122"/>
                <a:cs typeface="黑体" panose="02010600030101010101" pitchFamily="49" charset="-122"/>
              </a:rPr>
              <a:t>《</a:t>
            </a:r>
            <a:r>
              <a:rPr lang="zh-CN" altLang="en-US" sz="2000" b="1">
                <a:latin typeface="黑体" panose="02010600030101010101" pitchFamily="49" charset="-122"/>
                <a:ea typeface="黑体" panose="02010600030101010101" pitchFamily="49" charset="-122"/>
                <a:cs typeface="黑体" panose="02010600030101010101" pitchFamily="49" charset="-122"/>
              </a:rPr>
              <a:t>宇宙科学与自然考古之迷</a:t>
            </a:r>
            <a:r>
              <a:rPr lang="en-US" altLang="zh-CN" sz="2000" b="1">
                <a:latin typeface="黑体" panose="02010600030101010101" pitchFamily="49" charset="-122"/>
                <a:ea typeface="黑体" panose="02010600030101010101" pitchFamily="49" charset="-122"/>
                <a:cs typeface="黑体" panose="02010600030101010101" pitchFamily="49" charset="-122"/>
              </a:rPr>
              <a:t>》</a:t>
            </a:r>
            <a:endParaRPr lang="en-US" altLang="zh-CN" sz="2000" b="1">
              <a:latin typeface="黑体" panose="02010600030101010101" pitchFamily="49" charset="-122"/>
              <a:ea typeface="黑体" panose="02010600030101010101" pitchFamily="49" charset="-122"/>
              <a:cs typeface="黑体" panose="02010600030101010101" pitchFamily="49" charset="-122"/>
            </a:endParaRPr>
          </a:p>
        </p:txBody>
      </p:sp>
      <p:sp>
        <p:nvSpPr>
          <p:cNvPr id="18" name="文本框 17"/>
          <p:cNvSpPr txBox="1"/>
          <p:nvPr>
            <p:custDataLst>
              <p:tags r:id="rId10"/>
            </p:custDataLst>
          </p:nvPr>
        </p:nvSpPr>
        <p:spPr>
          <a:xfrm>
            <a:off x="146685" y="41275"/>
            <a:ext cx="4901565" cy="583565"/>
          </a:xfrm>
          <a:prstGeom prst="rect">
            <a:avLst/>
          </a:prstGeom>
          <a:noFill/>
        </p:spPr>
        <p:txBody>
          <a:bodyPr wrap="square" rtlCol="0">
            <a:spAutoFit/>
          </a:bodyPr>
          <a:lstStyle/>
          <a:p>
            <a:pPr algn="l">
              <a:buClrTx/>
              <a:buSzTx/>
              <a:buFontTx/>
            </a:pPr>
            <a:r>
              <a:rPr lang="zh-CN" altLang="en-US" sz="32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rPr>
              <a:t>古埃及文明——金字塔</a:t>
            </a:r>
            <a:endParaRPr lang="zh-CN" altLang="en-US" sz="32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cs typeface="黑体" panose="02010600030101010101" pitchFamily="49" charset="-122"/>
            </a:endParaRP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7">
            <a:lum/>
          </a:blip>
          <a:stretch>
            <a:fillRect/>
          </a:stretch>
        </a:blipFill>
        <a:effectLst/>
      </p:bgPr>
    </p:bg>
    <p:spTree>
      <p:nvGrpSpPr>
        <p:cNvPr id="1" name=""/>
        <p:cNvGrpSpPr/>
        <p:nvPr>
          <p:custDataLst>
            <p:tags r:id="rId2"/>
          </p:custDataLst>
        </p:nvPr>
      </p:nvGrpSpPr>
      <p:grpSpPr>
        <a:xfrm>
          <a:off x="0" y="0"/>
          <a:ext cx="0" cy="0"/>
        </a:xfrm>
      </p:grpSpPr>
      <p:sp>
        <p:nvSpPr>
          <p:cNvPr id="5" name="Rectangle 7"/>
          <p:cNvSpPr>
            <a:spLocks noChangeArrowheads="1"/>
          </p:cNvSpPr>
          <p:nvPr>
            <p:custDataLst>
              <p:tags r:id="rId3"/>
            </p:custDataLst>
          </p:nvPr>
        </p:nvSpPr>
        <p:spPr bwMode="auto">
          <a:xfrm>
            <a:off x="0" y="3723879"/>
            <a:ext cx="9144000" cy="874984"/>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16" tIns="45658" rIns="91316" bIns="45658" anchor="ctr"/>
          <a:lstStyle/>
          <a:p>
            <a:pPr algn="ctr"/>
            <a:r>
              <a:rPr lang="zh-CN" altLang="en-US" sz="4000" kern="0">
                <a:solidFill>
                  <a:srgbClr val="FF0000"/>
                </a:solidFill>
                <a:latin typeface="方正粗黑宋简体" panose="02000000000000000000" pitchFamily="2" charset="-122"/>
                <a:ea typeface="方正粗黑宋简体" panose="02000000000000000000" pitchFamily="2" charset="-122"/>
              </a:rPr>
              <a:t>第</a:t>
            </a:r>
            <a:r>
              <a:rPr lang="en-US" altLang="zh-CN" sz="4000" kern="0">
                <a:solidFill>
                  <a:srgbClr val="FF0000"/>
                </a:solidFill>
                <a:latin typeface="方正粗黑宋简体" panose="02000000000000000000" pitchFamily="2" charset="-122"/>
                <a:ea typeface="方正粗黑宋简体" panose="02000000000000000000" pitchFamily="2" charset="-122"/>
              </a:rPr>
              <a:t>1</a:t>
            </a:r>
            <a:r>
              <a:rPr lang="zh-CN" altLang="en-US" sz="4000" kern="0">
                <a:solidFill>
                  <a:srgbClr val="FF0000"/>
                </a:solidFill>
                <a:latin typeface="方正粗黑宋简体" panose="02000000000000000000" pitchFamily="2" charset="-122"/>
                <a:ea typeface="方正粗黑宋简体" panose="02000000000000000000" pitchFamily="2" charset="-122"/>
              </a:rPr>
              <a:t>课  古代埃及</a:t>
            </a:r>
            <a:endParaRPr lang="zh-CN" altLang="en-US" sz="4000" kern="0">
              <a:solidFill>
                <a:srgbClr val="FF0000"/>
              </a:solidFill>
              <a:latin typeface="方正粗黑宋简体" panose="02000000000000000000" pitchFamily="2" charset="-122"/>
              <a:ea typeface="方正粗黑宋简体" panose="02000000000000000000" pitchFamily="2" charset="-122"/>
            </a:endParaRPr>
          </a:p>
        </p:txBody>
      </p:sp>
      <p:pic>
        <p:nvPicPr>
          <p:cNvPr id="5122" name="Picture 2"/>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51389" y="2118436"/>
            <a:ext cx="858837"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custDataLst>
              <p:tags r:id="rId6"/>
            </p:custDataLst>
          </p:nvPr>
        </p:nvSpPr>
        <p:spPr>
          <a:xfrm>
            <a:off x="1947545" y="2249170"/>
            <a:ext cx="5346700" cy="645160"/>
          </a:xfrm>
          <a:prstGeom prst="rect">
            <a:avLst/>
          </a:prstGeom>
          <a:noFill/>
        </p:spPr>
        <p:txBody>
          <a:bodyPr wrap="square" rtlCol="0">
            <a:spAutoFit/>
          </a:bodyPr>
          <a:lstStyle/>
          <a:p>
            <a:r>
              <a:rPr lang="zh-CN" altLang="en-US" sz="3600" b="1">
                <a:solidFill>
                  <a:srgbClr val="FF0000"/>
                </a:solidFill>
              </a:rPr>
              <a:t>第一单元     古代亚非文明</a:t>
            </a:r>
            <a:endParaRPr lang="zh-CN" altLang="en-US" sz="36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8"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2" name="Rectangle 22"/>
          <p:cNvSpPr>
            <a:spLocks noChangeArrowheads="1"/>
          </p:cNvSpPr>
          <p:nvPr>
            <p:custDataLst>
              <p:tags r:id="rId3"/>
            </p:custDataLst>
          </p:nvPr>
        </p:nvSpPr>
        <p:spPr bwMode="auto">
          <a:xfrm>
            <a:off x="1120775" y="4538345"/>
            <a:ext cx="7078345" cy="420370"/>
          </a:xfrm>
          <a:prstGeom prst="rect">
            <a:avLst/>
          </a:prstGeom>
          <a:noFill/>
          <a:ln w="9525">
            <a:noFill/>
            <a:miter lim="800000"/>
          </a:ln>
          <a:effectLst/>
        </p:spPr>
        <p:txBody>
          <a:bodyPr wrap="square" anchor="ctr">
            <a:spAutoFit/>
          </a:bodyPr>
          <a:lstStyle/>
          <a:p>
            <a:r>
              <a:rPr kumimoji="1" lang="en-US" altLang="zh-CN" sz="2140" b="1">
                <a:effectLst>
                  <a:glow rad="228600">
                    <a:schemeClr val="accent2">
                      <a:satMod val="175000"/>
                      <a:alpha val="40000"/>
                    </a:schemeClr>
                  </a:glow>
                  <a:outerShdw blurRad="38100" dist="38100" dir="2700000" algn="tl">
                    <a:srgbClr val="000000">
                      <a:alpha val="43137"/>
                    </a:srgbClr>
                  </a:outerShdw>
                </a:effectLst>
                <a:latin typeface="黑体" panose="02010600030101010101" pitchFamily="49" charset="-122"/>
                <a:ea typeface="黑体" panose="02010600030101010101" pitchFamily="49" charset="-122"/>
                <a:cs typeface="黑体" panose="02010600030101010101" pitchFamily="49" charset="-122"/>
              </a:rPr>
              <a:t>“</a:t>
            </a:r>
            <a:r>
              <a:rPr kumimoji="1" lang="zh-CN" altLang="en-US" sz="2140" b="1">
                <a:effectLst>
                  <a:glow rad="228600">
                    <a:schemeClr val="accent2">
                      <a:satMod val="175000"/>
                      <a:alpha val="40000"/>
                    </a:schemeClr>
                  </a:glow>
                  <a:outerShdw blurRad="38100" dist="38100" dir="2700000" algn="tl">
                    <a:srgbClr val="000000">
                      <a:alpha val="43137"/>
                    </a:srgbClr>
                  </a:outerShdw>
                </a:effectLst>
                <a:latin typeface="黑体" panose="02010600030101010101" pitchFamily="49" charset="-122"/>
                <a:ea typeface="黑体" panose="02010600030101010101" pitchFamily="49" charset="-122"/>
                <a:cs typeface="黑体" panose="02010600030101010101" pitchFamily="49" charset="-122"/>
              </a:rPr>
              <a:t>万物终消逝，金字塔永存。” </a:t>
            </a:r>
            <a:r>
              <a:rPr lang="en-US" altLang="zh-CN" sz="2140" b="1">
                <a:solidFill>
                  <a:srgbClr val="000000"/>
                </a:solidFill>
                <a:effectLst>
                  <a:glow rad="228600">
                    <a:schemeClr val="accent2">
                      <a:satMod val="175000"/>
                      <a:alpha val="40000"/>
                    </a:schemeClr>
                  </a:glow>
                  <a:outerShdw blurRad="38100" dist="38100" dir="2700000" algn="tl">
                    <a:srgbClr val="000000">
                      <a:alpha val="43137"/>
                    </a:srgbClr>
                  </a:outerShdw>
                </a:effectLst>
                <a:latin typeface="黑体" panose="02010600030101010101" pitchFamily="49" charset="-122"/>
                <a:ea typeface="黑体" panose="02010600030101010101" pitchFamily="49" charset="-122"/>
                <a:cs typeface="黑体" panose="02010600030101010101" pitchFamily="49" charset="-122"/>
              </a:rPr>
              <a:t>——</a:t>
            </a:r>
            <a:r>
              <a:rPr lang="zh-CN" altLang="en-US" sz="2140" b="1">
                <a:solidFill>
                  <a:srgbClr val="000000"/>
                </a:solidFill>
                <a:effectLst>
                  <a:glow rad="228600">
                    <a:schemeClr val="accent2">
                      <a:satMod val="175000"/>
                      <a:alpha val="40000"/>
                    </a:schemeClr>
                  </a:glow>
                  <a:outerShdw blurRad="38100" dist="38100" dir="2700000" algn="tl">
                    <a:srgbClr val="000000">
                      <a:alpha val="43137"/>
                    </a:srgbClr>
                  </a:outerShdw>
                </a:effectLst>
                <a:latin typeface="黑体" panose="02010600030101010101" pitchFamily="49" charset="-122"/>
                <a:ea typeface="黑体" panose="02010600030101010101" pitchFamily="49" charset="-122"/>
                <a:cs typeface="黑体" panose="02010600030101010101" pitchFamily="49" charset="-122"/>
              </a:rPr>
              <a:t>阿拉伯谚语</a:t>
            </a:r>
            <a:endParaRPr lang="zh-CN" altLang="en-US" sz="2140" b="1">
              <a:solidFill>
                <a:srgbClr val="000000"/>
              </a:solidFill>
              <a:effectLst>
                <a:glow rad="228600">
                  <a:schemeClr val="accent2">
                    <a:satMod val="175000"/>
                    <a:alpha val="40000"/>
                  </a:schemeClr>
                </a:glow>
                <a:outerShdw blurRad="38100" dist="38100" dir="2700000" algn="tl">
                  <a:srgbClr val="000000">
                    <a:alpha val="43137"/>
                  </a:srgbClr>
                </a:outerShdw>
              </a:effectLst>
              <a:latin typeface="黑体" panose="02010600030101010101" pitchFamily="49" charset="-122"/>
              <a:ea typeface="黑体" panose="02010600030101010101" pitchFamily="49" charset="-122"/>
              <a:cs typeface="黑体" panose="02010600030101010101" pitchFamily="49" charset="-122"/>
            </a:endParaRPr>
          </a:p>
        </p:txBody>
      </p:sp>
      <p:sp>
        <p:nvSpPr>
          <p:cNvPr id="27" name="TextBox 26"/>
          <p:cNvSpPr txBox="1"/>
          <p:nvPr>
            <p:custDataLst>
              <p:tags r:id="rId4"/>
            </p:custDataLst>
          </p:nvPr>
        </p:nvSpPr>
        <p:spPr>
          <a:xfrm>
            <a:off x="671830" y="887413"/>
            <a:ext cx="3267551" cy="521970"/>
          </a:xfrm>
          <a:prstGeom prst="rect">
            <a:avLst/>
          </a:prstGeom>
          <a:noFill/>
        </p:spPr>
        <p:txBody>
          <a:bodyPr wrap="square" rtlCol="0">
            <a:spAutoFit/>
          </a:bodyPr>
          <a:lstStyle/>
          <a:p>
            <a:r>
              <a:rPr lang="zh-CN" altLang="en-US" sz="28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如何评价金字塔？</a:t>
            </a:r>
            <a:endParaRPr lang="zh-CN" altLang="en-US" sz="28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13" name="图片 12" descr="17961491_162728967001_2.jpg"/>
          <p:cNvPicPr>
            <a:picLocks noChangeAspect="1"/>
          </p:cNvPicPr>
          <p:nvPr>
            <p:custDataLst>
              <p:tags r:id="rId6"/>
            </p:custDataLst>
          </p:nvPr>
        </p:nvPicPr>
        <p:blipFill>
          <a:blip r:embed="rId5"/>
          <a:srcRect l="4342" t="7341" r="16915" b="6349"/>
          <a:stretch>
            <a:fillRect/>
          </a:stretch>
        </p:blipFill>
        <p:spPr>
          <a:xfrm>
            <a:off x="5961380" y="278765"/>
            <a:ext cx="2339975" cy="1764665"/>
          </a:xfrm>
          <a:prstGeom prst="roundRect">
            <a:avLst>
              <a:gd name="adj" fmla="val 8798"/>
            </a:avLst>
          </a:prstGeom>
          <a:ln>
            <a:noFill/>
          </a:ln>
          <a:effectLst>
            <a:outerShdw blurRad="292100" dist="139700" dir="2700000" algn="tl" rotWithShape="0">
              <a:srgbClr val="333333">
                <a:alpha val="65000"/>
              </a:srgbClr>
            </a:outerShdw>
          </a:effectLst>
        </p:spPr>
      </p:pic>
      <p:sp>
        <p:nvSpPr>
          <p:cNvPr id="18" name="文本框 17"/>
          <p:cNvSpPr txBox="1"/>
          <p:nvPr>
            <p:custDataLst>
              <p:tags r:id="rId7"/>
            </p:custDataLst>
          </p:nvPr>
        </p:nvSpPr>
        <p:spPr>
          <a:xfrm>
            <a:off x="140335" y="189865"/>
            <a:ext cx="5011420" cy="583565"/>
          </a:xfrm>
          <a:prstGeom prst="rect">
            <a:avLst/>
          </a:prstGeom>
          <a:noFill/>
        </p:spPr>
        <p:txBody>
          <a:bodyPr wrap="square" rtlCol="0">
            <a:spAutoFit/>
          </a:bodyPr>
          <a:lstStyle/>
          <a:p>
            <a:pPr algn="l">
              <a:buClrTx/>
              <a:buSzTx/>
              <a:buFontTx/>
            </a:pPr>
            <a:r>
              <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古埃及文明——金字塔</a:t>
            </a:r>
            <a:endParaRPr lang="zh-CN" altLang="en-US" sz="32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32781" name="Oval 10"/>
          <p:cNvSpPr/>
          <p:nvPr>
            <p:custDataLst>
              <p:tags r:id="rId8"/>
            </p:custDataLst>
          </p:nvPr>
        </p:nvSpPr>
        <p:spPr>
          <a:xfrm>
            <a:off x="918845" y="1867535"/>
            <a:ext cx="1081405" cy="996315"/>
          </a:xfrm>
          <a:prstGeom prst="ellipse">
            <a:avLst/>
          </a:prstGeom>
          <a:solidFill>
            <a:srgbClr val="FEE78E"/>
          </a:solidFill>
          <a:ln w="9525">
            <a:noFill/>
          </a:ln>
        </p:spPr>
        <p:txBody>
          <a:bodyPr anchor="t"/>
          <a:lstStyle/>
          <a:p>
            <a:endParaRPr lang="zh-CN" altLang="en-US" sz="1350">
              <a:solidFill>
                <a:srgbClr val="000000"/>
              </a:solidFill>
              <a:latin typeface="Calibri"/>
              <a:ea typeface="微软雅黑" panose="020b0503020204020204" pitchFamily="34" charset="-122"/>
              <a:sym typeface="Calibri"/>
            </a:endParaRPr>
          </a:p>
        </p:txBody>
      </p:sp>
      <p:sp>
        <p:nvSpPr>
          <p:cNvPr id="32782" name="Freeform 11"/>
          <p:cNvSpPr>
            <a:spLocks noEditPoints="1"/>
          </p:cNvSpPr>
          <p:nvPr>
            <p:custDataLst>
              <p:tags r:id="rId9"/>
            </p:custDataLst>
          </p:nvPr>
        </p:nvSpPr>
        <p:spPr>
          <a:xfrm>
            <a:off x="530860" y="1597025"/>
            <a:ext cx="1923415" cy="1536700"/>
          </a:xfrm>
          <a:custGeom>
            <a:cxnLst>
              <a:cxn ang="0">
                <a:pos x="580444" y="40332"/>
              </a:cxn>
              <a:cxn ang="0">
                <a:pos x="519345" y="292408"/>
              </a:cxn>
              <a:cxn ang="0">
                <a:pos x="295314" y="191578"/>
              </a:cxn>
              <a:cxn ang="0">
                <a:pos x="336047" y="453736"/>
              </a:cxn>
              <a:cxn ang="0">
                <a:pos x="91649" y="453736"/>
              </a:cxn>
              <a:cxn ang="0">
                <a:pos x="224031" y="665480"/>
              </a:cxn>
              <a:cxn ang="0">
                <a:pos x="0" y="756227"/>
              </a:cxn>
              <a:cxn ang="0">
                <a:pos x="213848" y="917556"/>
              </a:cxn>
              <a:cxn ang="0">
                <a:pos x="30550" y="1078884"/>
              </a:cxn>
              <a:cxn ang="0">
                <a:pos x="285130" y="1139382"/>
              </a:cxn>
              <a:cxn ang="0">
                <a:pos x="193481" y="1371292"/>
              </a:cxn>
              <a:cxn ang="0">
                <a:pos x="448062" y="1330960"/>
              </a:cxn>
              <a:cxn ang="0">
                <a:pos x="448062" y="1572953"/>
              </a:cxn>
              <a:cxn ang="0">
                <a:pos x="672093" y="1431790"/>
              </a:cxn>
              <a:cxn ang="0">
                <a:pos x="763742" y="1663700"/>
              </a:cxn>
              <a:cxn ang="0">
                <a:pos x="916491" y="1451956"/>
              </a:cxn>
              <a:cxn ang="0">
                <a:pos x="1089606" y="1623368"/>
              </a:cxn>
              <a:cxn ang="0">
                <a:pos x="1150705" y="1371292"/>
              </a:cxn>
              <a:cxn ang="0">
                <a:pos x="1374736" y="1472122"/>
              </a:cxn>
              <a:cxn ang="0">
                <a:pos x="1334003" y="1209964"/>
              </a:cxn>
              <a:cxn ang="0">
                <a:pos x="1578401" y="1220047"/>
              </a:cxn>
              <a:cxn ang="0">
                <a:pos x="1446019" y="998220"/>
              </a:cxn>
              <a:cxn ang="0">
                <a:pos x="1670050" y="907473"/>
              </a:cxn>
              <a:cxn ang="0">
                <a:pos x="1456202" y="756227"/>
              </a:cxn>
              <a:cxn ang="0">
                <a:pos x="1639500" y="584816"/>
              </a:cxn>
              <a:cxn ang="0">
                <a:pos x="1384920" y="524318"/>
              </a:cxn>
              <a:cxn ang="0">
                <a:pos x="1476569" y="302491"/>
              </a:cxn>
              <a:cxn ang="0">
                <a:pos x="1221988" y="342823"/>
              </a:cxn>
              <a:cxn ang="0">
                <a:pos x="1221988" y="90747"/>
              </a:cxn>
              <a:cxn ang="0">
                <a:pos x="997957" y="231910"/>
              </a:cxn>
              <a:cxn ang="0">
                <a:pos x="906308" y="0"/>
              </a:cxn>
              <a:cxn ang="0">
                <a:pos x="753559" y="211744"/>
              </a:cxn>
              <a:cxn ang="0">
                <a:pos x="702643" y="352906"/>
              </a:cxn>
              <a:cxn ang="0">
                <a:pos x="967407" y="1310794"/>
              </a:cxn>
              <a:cxn ang="0">
                <a:pos x="702643" y="352906"/>
              </a:cxn>
            </a:cxnLst>
            <a:rect l="0" t="0" r="0" b="0"/>
            <a:pathLst>
              <a:path w="164" h="165">
                <a:moveTo>
                  <a:pt x="64" y="2"/>
                </a:moveTo>
                <a:cubicBezTo>
                  <a:pt x="57" y="4"/>
                  <a:pt x="57" y="4"/>
                  <a:pt x="57" y="4"/>
                </a:cubicBezTo>
                <a:cubicBezTo>
                  <a:pt x="58" y="25"/>
                  <a:pt x="58" y="25"/>
                  <a:pt x="58" y="25"/>
                </a:cubicBezTo>
                <a:cubicBezTo>
                  <a:pt x="56" y="26"/>
                  <a:pt x="53" y="28"/>
                  <a:pt x="51" y="29"/>
                </a:cubicBezTo>
                <a:cubicBezTo>
                  <a:pt x="35" y="15"/>
                  <a:pt x="35" y="15"/>
                  <a:pt x="35" y="15"/>
                </a:cubicBezTo>
                <a:cubicBezTo>
                  <a:pt x="29" y="19"/>
                  <a:pt x="29" y="19"/>
                  <a:pt x="29" y="19"/>
                </a:cubicBezTo>
                <a:cubicBezTo>
                  <a:pt x="38" y="39"/>
                  <a:pt x="38" y="39"/>
                  <a:pt x="38" y="39"/>
                </a:cubicBezTo>
                <a:cubicBezTo>
                  <a:pt x="36" y="41"/>
                  <a:pt x="34" y="43"/>
                  <a:pt x="33" y="45"/>
                </a:cubicBezTo>
                <a:cubicBezTo>
                  <a:pt x="12" y="38"/>
                  <a:pt x="12" y="38"/>
                  <a:pt x="12" y="38"/>
                </a:cubicBezTo>
                <a:cubicBezTo>
                  <a:pt x="9" y="45"/>
                  <a:pt x="9" y="45"/>
                  <a:pt x="9" y="45"/>
                </a:cubicBezTo>
                <a:cubicBezTo>
                  <a:pt x="25" y="59"/>
                  <a:pt x="25" y="59"/>
                  <a:pt x="25" y="59"/>
                </a:cubicBezTo>
                <a:cubicBezTo>
                  <a:pt x="24" y="61"/>
                  <a:pt x="23" y="64"/>
                  <a:pt x="22" y="66"/>
                </a:cubicBezTo>
                <a:cubicBezTo>
                  <a:pt x="1" y="68"/>
                  <a:pt x="1" y="68"/>
                  <a:pt x="1" y="68"/>
                </a:cubicBezTo>
                <a:cubicBezTo>
                  <a:pt x="0" y="75"/>
                  <a:pt x="0" y="75"/>
                  <a:pt x="0" y="75"/>
                </a:cubicBezTo>
                <a:cubicBezTo>
                  <a:pt x="20" y="83"/>
                  <a:pt x="20" y="83"/>
                  <a:pt x="20" y="83"/>
                </a:cubicBezTo>
                <a:cubicBezTo>
                  <a:pt x="20" y="85"/>
                  <a:pt x="20" y="88"/>
                  <a:pt x="21" y="91"/>
                </a:cubicBezTo>
                <a:cubicBezTo>
                  <a:pt x="1" y="100"/>
                  <a:pt x="1" y="100"/>
                  <a:pt x="1" y="100"/>
                </a:cubicBezTo>
                <a:cubicBezTo>
                  <a:pt x="3" y="107"/>
                  <a:pt x="3" y="107"/>
                  <a:pt x="3" y="107"/>
                </a:cubicBezTo>
                <a:cubicBezTo>
                  <a:pt x="25" y="106"/>
                  <a:pt x="25" y="106"/>
                  <a:pt x="25" y="106"/>
                </a:cubicBezTo>
                <a:cubicBezTo>
                  <a:pt x="26" y="109"/>
                  <a:pt x="27" y="111"/>
                  <a:pt x="28" y="113"/>
                </a:cubicBezTo>
                <a:cubicBezTo>
                  <a:pt x="14" y="130"/>
                  <a:pt x="14" y="130"/>
                  <a:pt x="14" y="130"/>
                </a:cubicBezTo>
                <a:cubicBezTo>
                  <a:pt x="19" y="136"/>
                  <a:pt x="19" y="136"/>
                  <a:pt x="19" y="136"/>
                </a:cubicBezTo>
                <a:cubicBezTo>
                  <a:pt x="38" y="126"/>
                  <a:pt x="38" y="126"/>
                  <a:pt x="38" y="126"/>
                </a:cubicBezTo>
                <a:cubicBezTo>
                  <a:pt x="40" y="128"/>
                  <a:pt x="42" y="130"/>
                  <a:pt x="44" y="132"/>
                </a:cubicBezTo>
                <a:cubicBezTo>
                  <a:pt x="38" y="152"/>
                  <a:pt x="38" y="152"/>
                  <a:pt x="38" y="152"/>
                </a:cubicBezTo>
                <a:cubicBezTo>
                  <a:pt x="44" y="156"/>
                  <a:pt x="44" y="156"/>
                  <a:pt x="44" y="156"/>
                </a:cubicBezTo>
                <a:cubicBezTo>
                  <a:pt x="58" y="140"/>
                  <a:pt x="58" y="140"/>
                  <a:pt x="58" y="140"/>
                </a:cubicBezTo>
                <a:cubicBezTo>
                  <a:pt x="61" y="141"/>
                  <a:pt x="63" y="142"/>
                  <a:pt x="66" y="142"/>
                </a:cubicBezTo>
                <a:cubicBezTo>
                  <a:pt x="68" y="164"/>
                  <a:pt x="68" y="164"/>
                  <a:pt x="68" y="164"/>
                </a:cubicBezTo>
                <a:cubicBezTo>
                  <a:pt x="75" y="165"/>
                  <a:pt x="75" y="165"/>
                  <a:pt x="75" y="165"/>
                </a:cubicBezTo>
                <a:cubicBezTo>
                  <a:pt x="82" y="144"/>
                  <a:pt x="82" y="144"/>
                  <a:pt x="82" y="144"/>
                </a:cubicBezTo>
                <a:cubicBezTo>
                  <a:pt x="85" y="145"/>
                  <a:pt x="87" y="144"/>
                  <a:pt x="90" y="144"/>
                </a:cubicBezTo>
                <a:cubicBezTo>
                  <a:pt x="100" y="163"/>
                  <a:pt x="100" y="163"/>
                  <a:pt x="100" y="163"/>
                </a:cubicBezTo>
                <a:cubicBezTo>
                  <a:pt x="107" y="161"/>
                  <a:pt x="107" y="161"/>
                  <a:pt x="107" y="161"/>
                </a:cubicBezTo>
                <a:cubicBezTo>
                  <a:pt x="106" y="140"/>
                  <a:pt x="106" y="140"/>
                  <a:pt x="106" y="140"/>
                </a:cubicBezTo>
                <a:cubicBezTo>
                  <a:pt x="108" y="139"/>
                  <a:pt x="111" y="138"/>
                  <a:pt x="113" y="136"/>
                </a:cubicBezTo>
                <a:cubicBezTo>
                  <a:pt x="129" y="150"/>
                  <a:pt x="129" y="150"/>
                  <a:pt x="129" y="150"/>
                </a:cubicBezTo>
                <a:cubicBezTo>
                  <a:pt x="135" y="146"/>
                  <a:pt x="135" y="146"/>
                  <a:pt x="135" y="146"/>
                </a:cubicBezTo>
                <a:cubicBezTo>
                  <a:pt x="126" y="126"/>
                  <a:pt x="126" y="126"/>
                  <a:pt x="126" y="126"/>
                </a:cubicBezTo>
                <a:cubicBezTo>
                  <a:pt x="128" y="124"/>
                  <a:pt x="129" y="123"/>
                  <a:pt x="131" y="120"/>
                </a:cubicBezTo>
                <a:cubicBezTo>
                  <a:pt x="151" y="127"/>
                  <a:pt x="151" y="127"/>
                  <a:pt x="151" y="127"/>
                </a:cubicBezTo>
                <a:cubicBezTo>
                  <a:pt x="155" y="121"/>
                  <a:pt x="155" y="121"/>
                  <a:pt x="155" y="121"/>
                </a:cubicBezTo>
                <a:cubicBezTo>
                  <a:pt x="139" y="106"/>
                  <a:pt x="139" y="106"/>
                  <a:pt x="139" y="106"/>
                </a:cubicBezTo>
                <a:cubicBezTo>
                  <a:pt x="140" y="104"/>
                  <a:pt x="141" y="101"/>
                  <a:pt x="142" y="99"/>
                </a:cubicBezTo>
                <a:cubicBezTo>
                  <a:pt x="163" y="97"/>
                  <a:pt x="163" y="97"/>
                  <a:pt x="163" y="97"/>
                </a:cubicBezTo>
                <a:cubicBezTo>
                  <a:pt x="164" y="90"/>
                  <a:pt x="164" y="90"/>
                  <a:pt x="164" y="90"/>
                </a:cubicBezTo>
                <a:cubicBezTo>
                  <a:pt x="144" y="82"/>
                  <a:pt x="144" y="82"/>
                  <a:pt x="144" y="82"/>
                </a:cubicBezTo>
                <a:cubicBezTo>
                  <a:pt x="144" y="80"/>
                  <a:pt x="144" y="77"/>
                  <a:pt x="143" y="75"/>
                </a:cubicBezTo>
                <a:cubicBezTo>
                  <a:pt x="162" y="65"/>
                  <a:pt x="162" y="65"/>
                  <a:pt x="162" y="65"/>
                </a:cubicBezTo>
                <a:cubicBezTo>
                  <a:pt x="161" y="58"/>
                  <a:pt x="161" y="58"/>
                  <a:pt x="161" y="58"/>
                </a:cubicBezTo>
                <a:cubicBezTo>
                  <a:pt x="139" y="59"/>
                  <a:pt x="139" y="59"/>
                  <a:pt x="139" y="59"/>
                </a:cubicBezTo>
                <a:cubicBezTo>
                  <a:pt x="138" y="56"/>
                  <a:pt x="137" y="54"/>
                  <a:pt x="136" y="52"/>
                </a:cubicBezTo>
                <a:cubicBezTo>
                  <a:pt x="150" y="35"/>
                  <a:pt x="150" y="35"/>
                  <a:pt x="150" y="35"/>
                </a:cubicBezTo>
                <a:cubicBezTo>
                  <a:pt x="145" y="30"/>
                  <a:pt x="145" y="30"/>
                  <a:pt x="145" y="30"/>
                </a:cubicBezTo>
                <a:cubicBezTo>
                  <a:pt x="126" y="39"/>
                  <a:pt x="126" y="39"/>
                  <a:pt x="126" y="39"/>
                </a:cubicBezTo>
                <a:cubicBezTo>
                  <a:pt x="124" y="37"/>
                  <a:pt x="122" y="35"/>
                  <a:pt x="120" y="34"/>
                </a:cubicBezTo>
                <a:cubicBezTo>
                  <a:pt x="126" y="13"/>
                  <a:pt x="126" y="13"/>
                  <a:pt x="126" y="13"/>
                </a:cubicBezTo>
                <a:cubicBezTo>
                  <a:pt x="120" y="9"/>
                  <a:pt x="120" y="9"/>
                  <a:pt x="120" y="9"/>
                </a:cubicBezTo>
                <a:cubicBezTo>
                  <a:pt x="106" y="25"/>
                  <a:pt x="106" y="25"/>
                  <a:pt x="106" y="25"/>
                </a:cubicBezTo>
                <a:cubicBezTo>
                  <a:pt x="103" y="24"/>
                  <a:pt x="101" y="23"/>
                  <a:pt x="98" y="23"/>
                </a:cubicBezTo>
                <a:cubicBezTo>
                  <a:pt x="96" y="1"/>
                  <a:pt x="96" y="1"/>
                  <a:pt x="96" y="1"/>
                </a:cubicBezTo>
                <a:cubicBezTo>
                  <a:pt x="89" y="0"/>
                  <a:pt x="89" y="0"/>
                  <a:pt x="89" y="0"/>
                </a:cubicBezTo>
                <a:cubicBezTo>
                  <a:pt x="82" y="21"/>
                  <a:pt x="82" y="21"/>
                  <a:pt x="82" y="21"/>
                </a:cubicBezTo>
                <a:cubicBezTo>
                  <a:pt x="79" y="21"/>
                  <a:pt x="77" y="21"/>
                  <a:pt x="74" y="21"/>
                </a:cubicBezTo>
                <a:cubicBezTo>
                  <a:pt x="64" y="2"/>
                  <a:pt x="64" y="2"/>
                  <a:pt x="64" y="2"/>
                </a:cubicBezTo>
                <a:close/>
                <a:moveTo>
                  <a:pt x="69" y="35"/>
                </a:moveTo>
                <a:cubicBezTo>
                  <a:pt x="43" y="42"/>
                  <a:pt x="27" y="69"/>
                  <a:pt x="34" y="95"/>
                </a:cubicBezTo>
                <a:cubicBezTo>
                  <a:pt x="41" y="121"/>
                  <a:pt x="68" y="137"/>
                  <a:pt x="95" y="130"/>
                </a:cubicBezTo>
                <a:cubicBezTo>
                  <a:pt x="121" y="123"/>
                  <a:pt x="137" y="96"/>
                  <a:pt x="130" y="70"/>
                </a:cubicBezTo>
                <a:cubicBezTo>
                  <a:pt x="122" y="43"/>
                  <a:pt x="95" y="28"/>
                  <a:pt x="69" y="35"/>
                </a:cubicBezTo>
                <a:close/>
              </a:path>
            </a:pathLst>
          </a:custGeom>
          <a:solidFill>
            <a:srgbClr val="F4B400"/>
          </a:solidFill>
          <a:ln w="9525">
            <a:noFill/>
          </a:ln>
        </p:spPr>
        <p:txBody>
          <a:bodyPr/>
          <a:lstStyle/>
          <a:p>
            <a:endParaRPr lang="zh-CN" altLang="en-US" sz="1350"/>
          </a:p>
        </p:txBody>
      </p:sp>
      <p:sp>
        <p:nvSpPr>
          <p:cNvPr id="32783" name="Freeform 12"/>
          <p:cNvSpPr>
            <a:spLocks noEditPoints="1"/>
          </p:cNvSpPr>
          <p:nvPr>
            <p:custDataLst>
              <p:tags r:id="rId10"/>
            </p:custDataLst>
          </p:nvPr>
        </p:nvSpPr>
        <p:spPr>
          <a:xfrm>
            <a:off x="318611" y="3057525"/>
            <a:ext cx="1259681" cy="1240631"/>
          </a:xfrm>
          <a:custGeom>
            <a:cxnLst>
              <a:cxn ang="0">
                <a:pos x="661651" y="20173"/>
              </a:cxn>
              <a:cxn ang="0">
                <a:pos x="834698" y="201729"/>
              </a:cxn>
              <a:cxn ang="0">
                <a:pos x="987387" y="10086"/>
              </a:cxn>
              <a:cxn ang="0">
                <a:pos x="1079000" y="252161"/>
              </a:cxn>
              <a:cxn ang="0">
                <a:pos x="1292764" y="131124"/>
              </a:cxn>
              <a:cxn ang="0">
                <a:pos x="1282585" y="383284"/>
              </a:cxn>
              <a:cxn ang="0">
                <a:pos x="1526886" y="353025"/>
              </a:cxn>
              <a:cxn ang="0">
                <a:pos x="1425094" y="585013"/>
              </a:cxn>
              <a:cxn ang="0">
                <a:pos x="1659217" y="645532"/>
              </a:cxn>
              <a:cxn ang="0">
                <a:pos x="1465811" y="827088"/>
              </a:cxn>
              <a:cxn ang="0">
                <a:pos x="1669396" y="978384"/>
              </a:cxn>
              <a:cxn ang="0">
                <a:pos x="1425094" y="1069162"/>
              </a:cxn>
              <a:cxn ang="0">
                <a:pos x="1547245" y="1270891"/>
              </a:cxn>
              <a:cxn ang="0">
                <a:pos x="1282585" y="1270891"/>
              </a:cxn>
              <a:cxn ang="0">
                <a:pos x="1323302" y="1512965"/>
              </a:cxn>
              <a:cxn ang="0">
                <a:pos x="1079000" y="1402014"/>
              </a:cxn>
              <a:cxn ang="0">
                <a:pos x="1017924" y="1644089"/>
              </a:cxn>
              <a:cxn ang="0">
                <a:pos x="844877" y="1452446"/>
              </a:cxn>
              <a:cxn ang="0">
                <a:pos x="692188" y="1644089"/>
              </a:cxn>
              <a:cxn ang="0">
                <a:pos x="600575" y="1402014"/>
              </a:cxn>
              <a:cxn ang="0">
                <a:pos x="386811" y="1533138"/>
              </a:cxn>
              <a:cxn ang="0">
                <a:pos x="396990" y="1270891"/>
              </a:cxn>
              <a:cxn ang="0">
                <a:pos x="152689" y="1301150"/>
              </a:cxn>
              <a:cxn ang="0">
                <a:pos x="254481" y="1069162"/>
              </a:cxn>
              <a:cxn ang="0">
                <a:pos x="20358" y="1008643"/>
              </a:cxn>
              <a:cxn ang="0">
                <a:pos x="213764" y="827088"/>
              </a:cxn>
              <a:cxn ang="0">
                <a:pos x="10179" y="685877"/>
              </a:cxn>
              <a:cxn ang="0">
                <a:pos x="254481" y="595100"/>
              </a:cxn>
              <a:cxn ang="0">
                <a:pos x="132330" y="383284"/>
              </a:cxn>
              <a:cxn ang="0">
                <a:pos x="396990" y="383284"/>
              </a:cxn>
              <a:cxn ang="0">
                <a:pos x="356273" y="151296"/>
              </a:cxn>
              <a:cxn ang="0">
                <a:pos x="600575" y="252161"/>
              </a:cxn>
              <a:cxn ang="0">
                <a:pos x="712547" y="342939"/>
              </a:cxn>
              <a:cxn ang="0">
                <a:pos x="967028" y="1311236"/>
              </a:cxn>
              <a:cxn ang="0">
                <a:pos x="712547" y="342939"/>
              </a:cxn>
            </a:cxnLst>
            <a:rect l="0" t="0" r="0" b="0"/>
            <a:pathLst>
              <a:path w="165" h="164">
                <a:moveTo>
                  <a:pt x="58" y="4"/>
                </a:moveTo>
                <a:cubicBezTo>
                  <a:pt x="65" y="2"/>
                  <a:pt x="65" y="2"/>
                  <a:pt x="65" y="2"/>
                </a:cubicBezTo>
                <a:cubicBezTo>
                  <a:pt x="75" y="21"/>
                  <a:pt x="75" y="21"/>
                  <a:pt x="75" y="21"/>
                </a:cubicBezTo>
                <a:cubicBezTo>
                  <a:pt x="77" y="20"/>
                  <a:pt x="80" y="20"/>
                  <a:pt x="82" y="20"/>
                </a:cubicBezTo>
                <a:cubicBezTo>
                  <a:pt x="90" y="0"/>
                  <a:pt x="90" y="0"/>
                  <a:pt x="90" y="0"/>
                </a:cubicBezTo>
                <a:cubicBezTo>
                  <a:pt x="97" y="1"/>
                  <a:pt x="97" y="1"/>
                  <a:pt x="97" y="1"/>
                </a:cubicBezTo>
                <a:cubicBezTo>
                  <a:pt x="99" y="22"/>
                  <a:pt x="99" y="22"/>
                  <a:pt x="99" y="22"/>
                </a:cubicBezTo>
                <a:cubicBezTo>
                  <a:pt x="101" y="23"/>
                  <a:pt x="104" y="24"/>
                  <a:pt x="106" y="25"/>
                </a:cubicBezTo>
                <a:cubicBezTo>
                  <a:pt x="121" y="9"/>
                  <a:pt x="121" y="9"/>
                  <a:pt x="121" y="9"/>
                </a:cubicBezTo>
                <a:cubicBezTo>
                  <a:pt x="127" y="13"/>
                  <a:pt x="127" y="13"/>
                  <a:pt x="127" y="13"/>
                </a:cubicBezTo>
                <a:cubicBezTo>
                  <a:pt x="120" y="33"/>
                  <a:pt x="120" y="33"/>
                  <a:pt x="120" y="33"/>
                </a:cubicBezTo>
                <a:cubicBezTo>
                  <a:pt x="122" y="35"/>
                  <a:pt x="124" y="36"/>
                  <a:pt x="126" y="38"/>
                </a:cubicBezTo>
                <a:cubicBezTo>
                  <a:pt x="146" y="29"/>
                  <a:pt x="146" y="29"/>
                  <a:pt x="146" y="29"/>
                </a:cubicBezTo>
                <a:cubicBezTo>
                  <a:pt x="150" y="35"/>
                  <a:pt x="150" y="35"/>
                  <a:pt x="150" y="35"/>
                </a:cubicBezTo>
                <a:cubicBezTo>
                  <a:pt x="136" y="51"/>
                  <a:pt x="136" y="51"/>
                  <a:pt x="136" y="51"/>
                </a:cubicBezTo>
                <a:cubicBezTo>
                  <a:pt x="138" y="54"/>
                  <a:pt x="139" y="56"/>
                  <a:pt x="140" y="58"/>
                </a:cubicBezTo>
                <a:cubicBezTo>
                  <a:pt x="161" y="57"/>
                  <a:pt x="161" y="57"/>
                  <a:pt x="161" y="57"/>
                </a:cubicBezTo>
                <a:cubicBezTo>
                  <a:pt x="163" y="64"/>
                  <a:pt x="163" y="64"/>
                  <a:pt x="163" y="64"/>
                </a:cubicBezTo>
                <a:cubicBezTo>
                  <a:pt x="144" y="74"/>
                  <a:pt x="144" y="74"/>
                  <a:pt x="144" y="74"/>
                </a:cubicBezTo>
                <a:cubicBezTo>
                  <a:pt x="144" y="77"/>
                  <a:pt x="145" y="79"/>
                  <a:pt x="144" y="82"/>
                </a:cubicBezTo>
                <a:cubicBezTo>
                  <a:pt x="165" y="89"/>
                  <a:pt x="165" y="89"/>
                  <a:pt x="165" y="89"/>
                </a:cubicBezTo>
                <a:cubicBezTo>
                  <a:pt x="164" y="97"/>
                  <a:pt x="164" y="97"/>
                  <a:pt x="164" y="97"/>
                </a:cubicBezTo>
                <a:cubicBezTo>
                  <a:pt x="142" y="98"/>
                  <a:pt x="142" y="98"/>
                  <a:pt x="142" y="98"/>
                </a:cubicBezTo>
                <a:cubicBezTo>
                  <a:pt x="142" y="101"/>
                  <a:pt x="141" y="103"/>
                  <a:pt x="140" y="106"/>
                </a:cubicBezTo>
                <a:cubicBezTo>
                  <a:pt x="156" y="120"/>
                  <a:pt x="156" y="120"/>
                  <a:pt x="156" y="120"/>
                </a:cubicBezTo>
                <a:cubicBezTo>
                  <a:pt x="152" y="126"/>
                  <a:pt x="152" y="126"/>
                  <a:pt x="152" y="126"/>
                </a:cubicBezTo>
                <a:cubicBezTo>
                  <a:pt x="132" y="120"/>
                  <a:pt x="132" y="120"/>
                  <a:pt x="132" y="120"/>
                </a:cubicBezTo>
                <a:cubicBezTo>
                  <a:pt x="130" y="122"/>
                  <a:pt x="128" y="124"/>
                  <a:pt x="126" y="126"/>
                </a:cubicBezTo>
                <a:cubicBezTo>
                  <a:pt x="136" y="145"/>
                  <a:pt x="136" y="145"/>
                  <a:pt x="136" y="145"/>
                </a:cubicBezTo>
                <a:cubicBezTo>
                  <a:pt x="130" y="150"/>
                  <a:pt x="130" y="150"/>
                  <a:pt x="130" y="150"/>
                </a:cubicBezTo>
                <a:cubicBezTo>
                  <a:pt x="113" y="136"/>
                  <a:pt x="113" y="136"/>
                  <a:pt x="113" y="136"/>
                </a:cubicBezTo>
                <a:cubicBezTo>
                  <a:pt x="111" y="137"/>
                  <a:pt x="109" y="138"/>
                  <a:pt x="106" y="139"/>
                </a:cubicBezTo>
                <a:cubicBezTo>
                  <a:pt x="107" y="161"/>
                  <a:pt x="107" y="161"/>
                  <a:pt x="107" y="161"/>
                </a:cubicBezTo>
                <a:cubicBezTo>
                  <a:pt x="100" y="163"/>
                  <a:pt x="100" y="163"/>
                  <a:pt x="100" y="163"/>
                </a:cubicBezTo>
                <a:cubicBezTo>
                  <a:pt x="91" y="144"/>
                  <a:pt x="91" y="144"/>
                  <a:pt x="91" y="144"/>
                </a:cubicBezTo>
                <a:cubicBezTo>
                  <a:pt x="88" y="144"/>
                  <a:pt x="85" y="144"/>
                  <a:pt x="83" y="144"/>
                </a:cubicBezTo>
                <a:cubicBezTo>
                  <a:pt x="75" y="164"/>
                  <a:pt x="75" y="164"/>
                  <a:pt x="75" y="164"/>
                </a:cubicBezTo>
                <a:cubicBezTo>
                  <a:pt x="68" y="163"/>
                  <a:pt x="68" y="163"/>
                  <a:pt x="68" y="163"/>
                </a:cubicBezTo>
                <a:cubicBezTo>
                  <a:pt x="66" y="142"/>
                  <a:pt x="66" y="142"/>
                  <a:pt x="66" y="142"/>
                </a:cubicBezTo>
                <a:cubicBezTo>
                  <a:pt x="64" y="141"/>
                  <a:pt x="61" y="140"/>
                  <a:pt x="59" y="139"/>
                </a:cubicBezTo>
                <a:cubicBezTo>
                  <a:pt x="45" y="155"/>
                  <a:pt x="45" y="155"/>
                  <a:pt x="45" y="155"/>
                </a:cubicBezTo>
                <a:cubicBezTo>
                  <a:pt x="38" y="152"/>
                  <a:pt x="38" y="152"/>
                  <a:pt x="38" y="152"/>
                </a:cubicBezTo>
                <a:cubicBezTo>
                  <a:pt x="45" y="131"/>
                  <a:pt x="45" y="131"/>
                  <a:pt x="45" y="131"/>
                </a:cubicBezTo>
                <a:cubicBezTo>
                  <a:pt x="43" y="130"/>
                  <a:pt x="41" y="128"/>
                  <a:pt x="39" y="126"/>
                </a:cubicBezTo>
                <a:cubicBezTo>
                  <a:pt x="19" y="135"/>
                  <a:pt x="19" y="135"/>
                  <a:pt x="19" y="135"/>
                </a:cubicBezTo>
                <a:cubicBezTo>
                  <a:pt x="15" y="129"/>
                  <a:pt x="15" y="129"/>
                  <a:pt x="15" y="129"/>
                </a:cubicBezTo>
                <a:cubicBezTo>
                  <a:pt x="29" y="113"/>
                  <a:pt x="29" y="113"/>
                  <a:pt x="29" y="113"/>
                </a:cubicBezTo>
                <a:cubicBezTo>
                  <a:pt x="27" y="111"/>
                  <a:pt x="26" y="108"/>
                  <a:pt x="25" y="106"/>
                </a:cubicBezTo>
                <a:cubicBezTo>
                  <a:pt x="4" y="107"/>
                  <a:pt x="4" y="107"/>
                  <a:pt x="4" y="107"/>
                </a:cubicBezTo>
                <a:cubicBezTo>
                  <a:pt x="2" y="100"/>
                  <a:pt x="2" y="100"/>
                  <a:pt x="2" y="100"/>
                </a:cubicBezTo>
                <a:cubicBezTo>
                  <a:pt x="21" y="90"/>
                  <a:pt x="21" y="90"/>
                  <a:pt x="21" y="90"/>
                </a:cubicBezTo>
                <a:cubicBezTo>
                  <a:pt x="21" y="87"/>
                  <a:pt x="21" y="85"/>
                  <a:pt x="21" y="82"/>
                </a:cubicBezTo>
                <a:cubicBezTo>
                  <a:pt x="0" y="75"/>
                  <a:pt x="0" y="75"/>
                  <a:pt x="0" y="75"/>
                </a:cubicBezTo>
                <a:cubicBezTo>
                  <a:pt x="1" y="68"/>
                  <a:pt x="1" y="68"/>
                  <a:pt x="1" y="68"/>
                </a:cubicBezTo>
                <a:cubicBezTo>
                  <a:pt x="23" y="66"/>
                  <a:pt x="23" y="66"/>
                  <a:pt x="23" y="66"/>
                </a:cubicBezTo>
                <a:cubicBezTo>
                  <a:pt x="23" y="63"/>
                  <a:pt x="24" y="61"/>
                  <a:pt x="25" y="59"/>
                </a:cubicBezTo>
                <a:cubicBezTo>
                  <a:pt x="9" y="44"/>
                  <a:pt x="9" y="44"/>
                  <a:pt x="9" y="44"/>
                </a:cubicBezTo>
                <a:cubicBezTo>
                  <a:pt x="13" y="38"/>
                  <a:pt x="13" y="38"/>
                  <a:pt x="13" y="38"/>
                </a:cubicBezTo>
                <a:cubicBezTo>
                  <a:pt x="34" y="44"/>
                  <a:pt x="34" y="44"/>
                  <a:pt x="34" y="44"/>
                </a:cubicBezTo>
                <a:cubicBezTo>
                  <a:pt x="35" y="42"/>
                  <a:pt x="37" y="40"/>
                  <a:pt x="39" y="38"/>
                </a:cubicBezTo>
                <a:cubicBezTo>
                  <a:pt x="29" y="19"/>
                  <a:pt x="29" y="19"/>
                  <a:pt x="29" y="19"/>
                </a:cubicBezTo>
                <a:cubicBezTo>
                  <a:pt x="35" y="15"/>
                  <a:pt x="35" y="15"/>
                  <a:pt x="35" y="15"/>
                </a:cubicBezTo>
                <a:cubicBezTo>
                  <a:pt x="52" y="28"/>
                  <a:pt x="52" y="28"/>
                  <a:pt x="52" y="28"/>
                </a:cubicBezTo>
                <a:cubicBezTo>
                  <a:pt x="54" y="27"/>
                  <a:pt x="56" y="26"/>
                  <a:pt x="59" y="25"/>
                </a:cubicBezTo>
                <a:cubicBezTo>
                  <a:pt x="58" y="4"/>
                  <a:pt x="58" y="4"/>
                  <a:pt x="58" y="4"/>
                </a:cubicBezTo>
                <a:close/>
                <a:moveTo>
                  <a:pt x="70" y="34"/>
                </a:moveTo>
                <a:cubicBezTo>
                  <a:pt x="96" y="27"/>
                  <a:pt x="123" y="43"/>
                  <a:pt x="130" y="69"/>
                </a:cubicBezTo>
                <a:cubicBezTo>
                  <a:pt x="137" y="95"/>
                  <a:pt x="121" y="122"/>
                  <a:pt x="95" y="130"/>
                </a:cubicBezTo>
                <a:cubicBezTo>
                  <a:pt x="69" y="137"/>
                  <a:pt x="42" y="121"/>
                  <a:pt x="35" y="95"/>
                </a:cubicBezTo>
                <a:cubicBezTo>
                  <a:pt x="28" y="68"/>
                  <a:pt x="43" y="41"/>
                  <a:pt x="70" y="34"/>
                </a:cubicBezTo>
                <a:close/>
              </a:path>
            </a:pathLst>
          </a:custGeom>
          <a:solidFill>
            <a:srgbClr val="DED46E"/>
          </a:solidFill>
          <a:ln w="9525">
            <a:noFill/>
          </a:ln>
        </p:spPr>
        <p:txBody>
          <a:bodyPr/>
          <a:lstStyle/>
          <a:p>
            <a:endParaRPr lang="zh-CN" altLang="en-US" sz="1350"/>
          </a:p>
        </p:txBody>
      </p:sp>
      <p:sp>
        <p:nvSpPr>
          <p:cNvPr id="32784" name="Oval 13"/>
          <p:cNvSpPr/>
          <p:nvPr>
            <p:custDataLst>
              <p:tags r:id="rId11"/>
            </p:custDataLst>
          </p:nvPr>
        </p:nvSpPr>
        <p:spPr>
          <a:xfrm>
            <a:off x="644525" y="3315811"/>
            <a:ext cx="832485" cy="823913"/>
          </a:xfrm>
          <a:prstGeom prst="ellipse">
            <a:avLst/>
          </a:prstGeom>
          <a:solidFill>
            <a:srgbClr val="D9EEED"/>
          </a:solidFill>
          <a:ln w="9525">
            <a:noFill/>
          </a:ln>
        </p:spPr>
        <p:txBody>
          <a:bodyPr anchor="t"/>
          <a:lstStyle/>
          <a:p>
            <a:endParaRPr lang="zh-CN" altLang="en-US" sz="1350">
              <a:solidFill>
                <a:srgbClr val="000000"/>
              </a:solidFill>
              <a:latin typeface="Calibri"/>
              <a:ea typeface="微软雅黑" panose="020b0503020204020204" pitchFamily="34" charset="-122"/>
              <a:sym typeface="Calibri"/>
            </a:endParaRPr>
          </a:p>
        </p:txBody>
      </p:sp>
      <p:sp>
        <p:nvSpPr>
          <p:cNvPr id="32785" name="Freeform 14"/>
          <p:cNvSpPr>
            <a:spLocks noEditPoints="1"/>
          </p:cNvSpPr>
          <p:nvPr>
            <p:custDataLst>
              <p:tags r:id="rId12"/>
            </p:custDataLst>
          </p:nvPr>
        </p:nvSpPr>
        <p:spPr>
          <a:xfrm>
            <a:off x="318770" y="3057525"/>
            <a:ext cx="1484630" cy="1287145"/>
          </a:xfrm>
          <a:custGeom>
            <a:cxnLst>
              <a:cxn ang="0">
                <a:pos x="661651" y="20173"/>
              </a:cxn>
              <a:cxn ang="0">
                <a:pos x="834698" y="201729"/>
              </a:cxn>
              <a:cxn ang="0">
                <a:pos x="987387" y="10086"/>
              </a:cxn>
              <a:cxn ang="0">
                <a:pos x="1079000" y="252161"/>
              </a:cxn>
              <a:cxn ang="0">
                <a:pos x="1292764" y="131124"/>
              </a:cxn>
              <a:cxn ang="0">
                <a:pos x="1282585" y="383284"/>
              </a:cxn>
              <a:cxn ang="0">
                <a:pos x="1526886" y="353025"/>
              </a:cxn>
              <a:cxn ang="0">
                <a:pos x="1425094" y="585013"/>
              </a:cxn>
              <a:cxn ang="0">
                <a:pos x="1659217" y="645532"/>
              </a:cxn>
              <a:cxn ang="0">
                <a:pos x="1465811" y="827088"/>
              </a:cxn>
              <a:cxn ang="0">
                <a:pos x="1669396" y="978384"/>
              </a:cxn>
              <a:cxn ang="0">
                <a:pos x="1425094" y="1069162"/>
              </a:cxn>
              <a:cxn ang="0">
                <a:pos x="1547245" y="1270891"/>
              </a:cxn>
              <a:cxn ang="0">
                <a:pos x="1282585" y="1270891"/>
              </a:cxn>
              <a:cxn ang="0">
                <a:pos x="1323302" y="1512965"/>
              </a:cxn>
              <a:cxn ang="0">
                <a:pos x="1079000" y="1402014"/>
              </a:cxn>
              <a:cxn ang="0">
                <a:pos x="1017924" y="1644089"/>
              </a:cxn>
              <a:cxn ang="0">
                <a:pos x="844877" y="1452446"/>
              </a:cxn>
              <a:cxn ang="0">
                <a:pos x="692188" y="1644089"/>
              </a:cxn>
              <a:cxn ang="0">
                <a:pos x="600575" y="1402014"/>
              </a:cxn>
              <a:cxn ang="0">
                <a:pos x="386811" y="1533138"/>
              </a:cxn>
              <a:cxn ang="0">
                <a:pos x="396990" y="1270891"/>
              </a:cxn>
              <a:cxn ang="0">
                <a:pos x="152689" y="1301150"/>
              </a:cxn>
              <a:cxn ang="0">
                <a:pos x="254481" y="1069162"/>
              </a:cxn>
              <a:cxn ang="0">
                <a:pos x="20358" y="1008643"/>
              </a:cxn>
              <a:cxn ang="0">
                <a:pos x="213764" y="827088"/>
              </a:cxn>
              <a:cxn ang="0">
                <a:pos x="10179" y="685877"/>
              </a:cxn>
              <a:cxn ang="0">
                <a:pos x="254481" y="595100"/>
              </a:cxn>
              <a:cxn ang="0">
                <a:pos x="132330" y="383284"/>
              </a:cxn>
              <a:cxn ang="0">
                <a:pos x="396990" y="383284"/>
              </a:cxn>
              <a:cxn ang="0">
                <a:pos x="356273" y="151296"/>
              </a:cxn>
              <a:cxn ang="0">
                <a:pos x="600575" y="252161"/>
              </a:cxn>
              <a:cxn ang="0">
                <a:pos x="712547" y="342939"/>
              </a:cxn>
              <a:cxn ang="0">
                <a:pos x="967028" y="1311236"/>
              </a:cxn>
              <a:cxn ang="0">
                <a:pos x="712547" y="342939"/>
              </a:cxn>
            </a:cxnLst>
            <a:rect l="0" t="0" r="0" b="0"/>
            <a:pathLst>
              <a:path w="165" h="164">
                <a:moveTo>
                  <a:pt x="58" y="4"/>
                </a:moveTo>
                <a:cubicBezTo>
                  <a:pt x="65" y="2"/>
                  <a:pt x="65" y="2"/>
                  <a:pt x="65" y="2"/>
                </a:cubicBezTo>
                <a:cubicBezTo>
                  <a:pt x="75" y="21"/>
                  <a:pt x="75" y="21"/>
                  <a:pt x="75" y="21"/>
                </a:cubicBezTo>
                <a:cubicBezTo>
                  <a:pt x="77" y="20"/>
                  <a:pt x="80" y="20"/>
                  <a:pt x="82" y="20"/>
                </a:cubicBezTo>
                <a:cubicBezTo>
                  <a:pt x="90" y="0"/>
                  <a:pt x="90" y="0"/>
                  <a:pt x="90" y="0"/>
                </a:cubicBezTo>
                <a:cubicBezTo>
                  <a:pt x="97" y="1"/>
                  <a:pt x="97" y="1"/>
                  <a:pt x="97" y="1"/>
                </a:cubicBezTo>
                <a:cubicBezTo>
                  <a:pt x="99" y="22"/>
                  <a:pt x="99" y="22"/>
                  <a:pt x="99" y="22"/>
                </a:cubicBezTo>
                <a:cubicBezTo>
                  <a:pt x="101" y="23"/>
                  <a:pt x="104" y="24"/>
                  <a:pt x="106" y="25"/>
                </a:cubicBezTo>
                <a:cubicBezTo>
                  <a:pt x="121" y="9"/>
                  <a:pt x="121" y="9"/>
                  <a:pt x="121" y="9"/>
                </a:cubicBezTo>
                <a:cubicBezTo>
                  <a:pt x="127" y="13"/>
                  <a:pt x="127" y="13"/>
                  <a:pt x="127" y="13"/>
                </a:cubicBezTo>
                <a:cubicBezTo>
                  <a:pt x="120" y="33"/>
                  <a:pt x="120" y="33"/>
                  <a:pt x="120" y="33"/>
                </a:cubicBezTo>
                <a:cubicBezTo>
                  <a:pt x="122" y="35"/>
                  <a:pt x="124" y="36"/>
                  <a:pt x="126" y="38"/>
                </a:cubicBezTo>
                <a:cubicBezTo>
                  <a:pt x="146" y="29"/>
                  <a:pt x="146" y="29"/>
                  <a:pt x="146" y="29"/>
                </a:cubicBezTo>
                <a:cubicBezTo>
                  <a:pt x="150" y="35"/>
                  <a:pt x="150" y="35"/>
                  <a:pt x="150" y="35"/>
                </a:cubicBezTo>
                <a:cubicBezTo>
                  <a:pt x="136" y="51"/>
                  <a:pt x="136" y="51"/>
                  <a:pt x="136" y="51"/>
                </a:cubicBezTo>
                <a:cubicBezTo>
                  <a:pt x="138" y="54"/>
                  <a:pt x="139" y="56"/>
                  <a:pt x="140" y="58"/>
                </a:cubicBezTo>
                <a:cubicBezTo>
                  <a:pt x="161" y="57"/>
                  <a:pt x="161" y="57"/>
                  <a:pt x="161" y="57"/>
                </a:cubicBezTo>
                <a:cubicBezTo>
                  <a:pt x="163" y="64"/>
                  <a:pt x="163" y="64"/>
                  <a:pt x="163" y="64"/>
                </a:cubicBezTo>
                <a:cubicBezTo>
                  <a:pt x="144" y="74"/>
                  <a:pt x="144" y="74"/>
                  <a:pt x="144" y="74"/>
                </a:cubicBezTo>
                <a:cubicBezTo>
                  <a:pt x="144" y="77"/>
                  <a:pt x="145" y="79"/>
                  <a:pt x="144" y="82"/>
                </a:cubicBezTo>
                <a:cubicBezTo>
                  <a:pt x="165" y="89"/>
                  <a:pt x="165" y="89"/>
                  <a:pt x="165" y="89"/>
                </a:cubicBezTo>
                <a:cubicBezTo>
                  <a:pt x="164" y="97"/>
                  <a:pt x="164" y="97"/>
                  <a:pt x="164" y="97"/>
                </a:cubicBezTo>
                <a:cubicBezTo>
                  <a:pt x="142" y="98"/>
                  <a:pt x="142" y="98"/>
                  <a:pt x="142" y="98"/>
                </a:cubicBezTo>
                <a:cubicBezTo>
                  <a:pt x="142" y="101"/>
                  <a:pt x="141" y="103"/>
                  <a:pt x="140" y="106"/>
                </a:cubicBezTo>
                <a:cubicBezTo>
                  <a:pt x="156" y="120"/>
                  <a:pt x="156" y="120"/>
                  <a:pt x="156" y="120"/>
                </a:cubicBezTo>
                <a:cubicBezTo>
                  <a:pt x="152" y="126"/>
                  <a:pt x="152" y="126"/>
                  <a:pt x="152" y="126"/>
                </a:cubicBezTo>
                <a:cubicBezTo>
                  <a:pt x="132" y="120"/>
                  <a:pt x="132" y="120"/>
                  <a:pt x="132" y="120"/>
                </a:cubicBezTo>
                <a:cubicBezTo>
                  <a:pt x="130" y="122"/>
                  <a:pt x="128" y="124"/>
                  <a:pt x="126" y="126"/>
                </a:cubicBezTo>
                <a:cubicBezTo>
                  <a:pt x="136" y="145"/>
                  <a:pt x="136" y="145"/>
                  <a:pt x="136" y="145"/>
                </a:cubicBezTo>
                <a:cubicBezTo>
                  <a:pt x="130" y="150"/>
                  <a:pt x="130" y="150"/>
                  <a:pt x="130" y="150"/>
                </a:cubicBezTo>
                <a:cubicBezTo>
                  <a:pt x="113" y="136"/>
                  <a:pt x="113" y="136"/>
                  <a:pt x="113" y="136"/>
                </a:cubicBezTo>
                <a:cubicBezTo>
                  <a:pt x="111" y="137"/>
                  <a:pt x="109" y="138"/>
                  <a:pt x="106" y="139"/>
                </a:cubicBezTo>
                <a:cubicBezTo>
                  <a:pt x="107" y="161"/>
                  <a:pt x="107" y="161"/>
                  <a:pt x="107" y="161"/>
                </a:cubicBezTo>
                <a:cubicBezTo>
                  <a:pt x="100" y="163"/>
                  <a:pt x="100" y="163"/>
                  <a:pt x="100" y="163"/>
                </a:cubicBezTo>
                <a:cubicBezTo>
                  <a:pt x="91" y="144"/>
                  <a:pt x="91" y="144"/>
                  <a:pt x="91" y="144"/>
                </a:cubicBezTo>
                <a:cubicBezTo>
                  <a:pt x="88" y="144"/>
                  <a:pt x="85" y="144"/>
                  <a:pt x="83" y="144"/>
                </a:cubicBezTo>
                <a:cubicBezTo>
                  <a:pt x="75" y="164"/>
                  <a:pt x="75" y="164"/>
                  <a:pt x="75" y="164"/>
                </a:cubicBezTo>
                <a:cubicBezTo>
                  <a:pt x="68" y="163"/>
                  <a:pt x="68" y="163"/>
                  <a:pt x="68" y="163"/>
                </a:cubicBezTo>
                <a:cubicBezTo>
                  <a:pt x="66" y="142"/>
                  <a:pt x="66" y="142"/>
                  <a:pt x="66" y="142"/>
                </a:cubicBezTo>
                <a:cubicBezTo>
                  <a:pt x="64" y="141"/>
                  <a:pt x="61" y="140"/>
                  <a:pt x="59" y="139"/>
                </a:cubicBezTo>
                <a:cubicBezTo>
                  <a:pt x="45" y="155"/>
                  <a:pt x="45" y="155"/>
                  <a:pt x="45" y="155"/>
                </a:cubicBezTo>
                <a:cubicBezTo>
                  <a:pt x="38" y="152"/>
                  <a:pt x="38" y="152"/>
                  <a:pt x="38" y="152"/>
                </a:cubicBezTo>
                <a:cubicBezTo>
                  <a:pt x="45" y="131"/>
                  <a:pt x="45" y="131"/>
                  <a:pt x="45" y="131"/>
                </a:cubicBezTo>
                <a:cubicBezTo>
                  <a:pt x="43" y="130"/>
                  <a:pt x="41" y="128"/>
                  <a:pt x="39" y="126"/>
                </a:cubicBezTo>
                <a:cubicBezTo>
                  <a:pt x="19" y="135"/>
                  <a:pt x="19" y="135"/>
                  <a:pt x="19" y="135"/>
                </a:cubicBezTo>
                <a:cubicBezTo>
                  <a:pt x="15" y="129"/>
                  <a:pt x="15" y="129"/>
                  <a:pt x="15" y="129"/>
                </a:cubicBezTo>
                <a:cubicBezTo>
                  <a:pt x="29" y="113"/>
                  <a:pt x="29" y="113"/>
                  <a:pt x="29" y="113"/>
                </a:cubicBezTo>
                <a:cubicBezTo>
                  <a:pt x="27" y="111"/>
                  <a:pt x="26" y="108"/>
                  <a:pt x="25" y="106"/>
                </a:cubicBezTo>
                <a:cubicBezTo>
                  <a:pt x="4" y="107"/>
                  <a:pt x="4" y="107"/>
                  <a:pt x="4" y="107"/>
                </a:cubicBezTo>
                <a:cubicBezTo>
                  <a:pt x="2" y="100"/>
                  <a:pt x="2" y="100"/>
                  <a:pt x="2" y="100"/>
                </a:cubicBezTo>
                <a:cubicBezTo>
                  <a:pt x="21" y="90"/>
                  <a:pt x="21" y="90"/>
                  <a:pt x="21" y="90"/>
                </a:cubicBezTo>
                <a:cubicBezTo>
                  <a:pt x="21" y="87"/>
                  <a:pt x="21" y="85"/>
                  <a:pt x="21" y="82"/>
                </a:cubicBezTo>
                <a:cubicBezTo>
                  <a:pt x="0" y="75"/>
                  <a:pt x="0" y="75"/>
                  <a:pt x="0" y="75"/>
                </a:cubicBezTo>
                <a:cubicBezTo>
                  <a:pt x="1" y="68"/>
                  <a:pt x="1" y="68"/>
                  <a:pt x="1" y="68"/>
                </a:cubicBezTo>
                <a:cubicBezTo>
                  <a:pt x="23" y="66"/>
                  <a:pt x="23" y="66"/>
                  <a:pt x="23" y="66"/>
                </a:cubicBezTo>
                <a:cubicBezTo>
                  <a:pt x="23" y="63"/>
                  <a:pt x="24" y="61"/>
                  <a:pt x="25" y="59"/>
                </a:cubicBezTo>
                <a:cubicBezTo>
                  <a:pt x="9" y="44"/>
                  <a:pt x="9" y="44"/>
                  <a:pt x="9" y="44"/>
                </a:cubicBezTo>
                <a:cubicBezTo>
                  <a:pt x="13" y="38"/>
                  <a:pt x="13" y="38"/>
                  <a:pt x="13" y="38"/>
                </a:cubicBezTo>
                <a:cubicBezTo>
                  <a:pt x="34" y="44"/>
                  <a:pt x="34" y="44"/>
                  <a:pt x="34" y="44"/>
                </a:cubicBezTo>
                <a:cubicBezTo>
                  <a:pt x="35" y="42"/>
                  <a:pt x="37" y="40"/>
                  <a:pt x="39" y="38"/>
                </a:cubicBezTo>
                <a:cubicBezTo>
                  <a:pt x="29" y="19"/>
                  <a:pt x="29" y="19"/>
                  <a:pt x="29" y="19"/>
                </a:cubicBezTo>
                <a:cubicBezTo>
                  <a:pt x="35" y="15"/>
                  <a:pt x="35" y="15"/>
                  <a:pt x="35" y="15"/>
                </a:cubicBezTo>
                <a:cubicBezTo>
                  <a:pt x="52" y="28"/>
                  <a:pt x="52" y="28"/>
                  <a:pt x="52" y="28"/>
                </a:cubicBezTo>
                <a:cubicBezTo>
                  <a:pt x="54" y="27"/>
                  <a:pt x="56" y="26"/>
                  <a:pt x="59" y="25"/>
                </a:cubicBezTo>
                <a:cubicBezTo>
                  <a:pt x="58" y="4"/>
                  <a:pt x="58" y="4"/>
                  <a:pt x="58" y="4"/>
                </a:cubicBezTo>
                <a:close/>
                <a:moveTo>
                  <a:pt x="70" y="34"/>
                </a:moveTo>
                <a:cubicBezTo>
                  <a:pt x="96" y="27"/>
                  <a:pt x="123" y="43"/>
                  <a:pt x="130" y="69"/>
                </a:cubicBezTo>
                <a:cubicBezTo>
                  <a:pt x="137" y="95"/>
                  <a:pt x="121" y="122"/>
                  <a:pt x="95" y="130"/>
                </a:cubicBezTo>
                <a:cubicBezTo>
                  <a:pt x="69" y="137"/>
                  <a:pt x="42" y="121"/>
                  <a:pt x="35" y="95"/>
                </a:cubicBezTo>
                <a:cubicBezTo>
                  <a:pt x="28" y="68"/>
                  <a:pt x="43" y="41"/>
                  <a:pt x="70" y="34"/>
                </a:cubicBezTo>
                <a:close/>
              </a:path>
            </a:pathLst>
          </a:custGeom>
          <a:solidFill>
            <a:srgbClr val="369CAB"/>
          </a:solidFill>
          <a:ln w="9525">
            <a:noFill/>
          </a:ln>
        </p:spPr>
        <p:txBody>
          <a:bodyPr/>
          <a:lstStyle/>
          <a:p>
            <a:endParaRPr lang="zh-CN" altLang="en-US" sz="1350"/>
          </a:p>
        </p:txBody>
      </p:sp>
      <p:sp>
        <p:nvSpPr>
          <p:cNvPr id="32788" name="文本框 72"/>
          <p:cNvSpPr/>
          <p:nvPr>
            <p:custDataLst>
              <p:tags r:id="rId13"/>
            </p:custDataLst>
          </p:nvPr>
        </p:nvSpPr>
        <p:spPr>
          <a:xfrm>
            <a:off x="2454275" y="2273935"/>
            <a:ext cx="6625590" cy="977265"/>
          </a:xfrm>
          <a:prstGeom prst="rect">
            <a:avLst/>
          </a:prstGeom>
          <a:noFill/>
          <a:ln w="9525">
            <a:noFill/>
          </a:ln>
        </p:spPr>
        <p:txBody>
          <a:bodyPr wrap="square" anchor="t">
            <a:spAutoFit/>
          </a:bodyPr>
          <a:lstStyle/>
          <a:p>
            <a:pPr>
              <a:lnSpc>
                <a:spcPct val="120000"/>
              </a:lnSpc>
            </a:pPr>
            <a:r>
              <a:rPr lang="zh-CN" altLang="en-US" sz="2400">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金字塔是古埃及</a:t>
            </a:r>
            <a:r>
              <a:rPr lang="zh-CN" altLang="en-US" sz="24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文明</a:t>
            </a:r>
            <a:r>
              <a:rPr lang="zh-CN" altLang="en-US" sz="2400">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的</a:t>
            </a:r>
            <a:r>
              <a:rPr lang="zh-CN" altLang="en-US" sz="24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象征</a:t>
            </a:r>
            <a:r>
              <a:rPr lang="zh-CN" altLang="en-US" sz="2400">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，反映了古埃及</a:t>
            </a:r>
            <a:r>
              <a:rPr lang="zh-CN" altLang="en-US" sz="24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社会经济发展的较高水平</a:t>
            </a:r>
            <a:r>
              <a:rPr lang="zh-CN" altLang="en-US" sz="2400">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，是古埃及人</a:t>
            </a:r>
            <a:r>
              <a:rPr lang="zh-CN" altLang="en-US" sz="2400">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智慧的结晶</a:t>
            </a:r>
            <a:endParaRPr lang="zh-CN" altLang="en-US" sz="2400">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Calibri"/>
            </a:endParaRPr>
          </a:p>
        </p:txBody>
      </p:sp>
      <p:sp>
        <p:nvSpPr>
          <p:cNvPr id="32789" name="文本框 73"/>
          <p:cNvSpPr/>
          <p:nvPr>
            <p:custDataLst>
              <p:tags r:id="rId14"/>
            </p:custDataLst>
          </p:nvPr>
        </p:nvSpPr>
        <p:spPr>
          <a:xfrm>
            <a:off x="1922145" y="3416935"/>
            <a:ext cx="6913880" cy="977265"/>
          </a:xfrm>
          <a:prstGeom prst="rect">
            <a:avLst/>
          </a:prstGeom>
          <a:noFill/>
          <a:ln w="9525">
            <a:noFill/>
          </a:ln>
        </p:spPr>
        <p:txBody>
          <a:bodyPr wrap="square" anchor="t">
            <a:spAutoFit/>
          </a:bodyPr>
          <a:lstStyle/>
          <a:p>
            <a:pPr>
              <a:lnSpc>
                <a:spcPct val="120000"/>
              </a:lnSpc>
            </a:pPr>
            <a:r>
              <a:rPr kumimoji="1" lang="zh-CN" altLang="en-US" sz="24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金字塔也是法老残酷</a:t>
            </a:r>
            <a:r>
              <a:rPr kumimoji="1" lang="zh-CN" altLang="en-US" sz="2400" b="1">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奴役</a:t>
            </a:r>
            <a:r>
              <a:rPr kumimoji="1" lang="zh-CN" altLang="en-US" sz="24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埃及劳动人民的历史见证，它给古埃及人民带来了无尽的</a:t>
            </a:r>
            <a:r>
              <a:rPr kumimoji="1" lang="zh-CN" altLang="en-US" sz="2400" b="1">
                <a:solidFill>
                  <a:srgbClr val="FF0000"/>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苦难</a:t>
            </a:r>
            <a:r>
              <a:rPr kumimoji="1" lang="zh-CN" altLang="en-US" sz="2400" b="1">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rPr>
              <a:t>。</a:t>
            </a:r>
            <a:endParaRPr kumimoji="1" lang="zh-CN" altLang="en-US" sz="2400" b="1">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sym typeface="+mn-ea"/>
            </a:endParaRPr>
          </a:p>
        </p:txBody>
      </p:sp>
      <p:sp>
        <p:nvSpPr>
          <p:cNvPr id="32791" name="文本框 75"/>
          <p:cNvSpPr/>
          <p:nvPr>
            <p:custDataLst>
              <p:tags r:id="rId15"/>
            </p:custDataLst>
          </p:nvPr>
        </p:nvSpPr>
        <p:spPr>
          <a:xfrm>
            <a:off x="1008856" y="2134711"/>
            <a:ext cx="795020" cy="460375"/>
          </a:xfrm>
          <a:prstGeom prst="rect">
            <a:avLst/>
          </a:prstGeom>
          <a:noFill/>
          <a:ln w="9525">
            <a:noFill/>
          </a:ln>
        </p:spPr>
        <p:txBody>
          <a:bodyPr wrap="none" anchor="t">
            <a:spAutoFit/>
          </a:bodyPr>
          <a:lstStyle/>
          <a:p>
            <a:pPr algn="l"/>
            <a:r>
              <a:rPr lang="zh-CN" altLang="en-US" sz="24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积极</a:t>
            </a:r>
            <a:endParaRPr lang="zh-CN" altLang="en-US" sz="2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p:txBody>
      </p:sp>
      <p:sp>
        <p:nvSpPr>
          <p:cNvPr id="32793" name="文本框 77"/>
          <p:cNvSpPr/>
          <p:nvPr>
            <p:custDataLst>
              <p:tags r:id="rId16"/>
            </p:custDataLst>
          </p:nvPr>
        </p:nvSpPr>
        <p:spPr>
          <a:xfrm>
            <a:off x="713899" y="3501549"/>
            <a:ext cx="693420" cy="398780"/>
          </a:xfrm>
          <a:prstGeom prst="rect">
            <a:avLst/>
          </a:prstGeom>
          <a:noFill/>
          <a:ln w="9525">
            <a:noFill/>
          </a:ln>
        </p:spPr>
        <p:txBody>
          <a:bodyPr wrap="none" anchor="t">
            <a:spAutoFit/>
          </a:bodyPr>
          <a:lstStyle/>
          <a:p>
            <a:pPr algn="l"/>
            <a:r>
              <a:rPr kumimoji="1" lang="zh-CN" altLang="en-US" sz="2000" b="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消极</a:t>
            </a:r>
            <a:endParaRPr kumimoji="1" lang="zh-CN" altLang="en-US" sz="20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788"/>
                                        </p:tgtEl>
                                        <p:attrNameLst>
                                          <p:attrName>style.visibility</p:attrName>
                                        </p:attrNameLst>
                                      </p:cBhvr>
                                      <p:to>
                                        <p:strVal val="visible"/>
                                      </p:to>
                                    </p:set>
                                    <p:animEffect transition="in" filter="wheel(1)">
                                      <p:cBhvr>
                                        <p:cTn id="7" dur="2000"/>
                                        <p:tgtEl>
                                          <p:spTgt spid="32788"/>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8" grpId="0"/>
      <p:bldP spid="32789"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矩形 1"/>
          <p:cNvSpPr/>
          <p:nvPr>
            <p:custDataLst>
              <p:tags r:id="rId3"/>
            </p:custDataLst>
          </p:nvPr>
        </p:nvSpPr>
        <p:spPr>
          <a:xfrm>
            <a:off x="-1421" y="9431"/>
            <a:ext cx="8877790" cy="584650"/>
          </a:xfrm>
          <a:prstGeom prst="rect">
            <a:avLst/>
          </a:prstGeom>
          <a:noFill/>
        </p:spPr>
        <p:txBody>
          <a:bodyPr wrap="square" lIns="91316" tIns="45658" rIns="91316" bIns="45658">
            <a:spAutoFit/>
          </a:bodyPr>
          <a:lstStyle/>
          <a:p>
            <a:r>
              <a:rPr lang="zh-CN" altLang="en-US" sz="3200" b="1" smtClean="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探究：</a:t>
            </a:r>
            <a:endParaRPr lang="zh-CN" altLang="en-US" sz="3200" b="1">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p:txBody>
      </p:sp>
      <p:sp>
        <p:nvSpPr>
          <p:cNvPr id="3" name="矩形 2"/>
          <p:cNvSpPr/>
          <p:nvPr>
            <p:custDataLst>
              <p:tags r:id="rId4"/>
            </p:custDataLst>
          </p:nvPr>
        </p:nvSpPr>
        <p:spPr>
          <a:xfrm>
            <a:off x="3344629" y="2801064"/>
            <a:ext cx="5519552" cy="288539"/>
          </a:xfrm>
          <a:prstGeom prst="rect">
            <a:avLst/>
          </a:prstGeom>
        </p:spPr>
        <p:txBody>
          <a:bodyPr wrap="square" lIns="68579" tIns="34289" rIns="68579" bIns="34289">
            <a:spAutoFit/>
          </a:bodyPr>
          <a:lstStyle/>
          <a:p>
            <a:pPr defTabSz="685800">
              <a:buClr>
                <a:prstClr val="white"/>
              </a:buClr>
            </a:pPr>
            <a:r>
              <a:rPr lang="zh-CN" altLang="en-US" sz="1400" noProof="1">
                <a:solidFill>
                  <a:prstClr val="black"/>
                </a:solidFill>
                <a:effectLst>
                  <a:outerShdw blurRad="38100" dist="38100" dir="2700000">
                    <a:srgbClr val="FFFFFF"/>
                  </a:outerShdw>
                </a:effectLst>
                <a:latin typeface="新宋体" panose="02010609030101010101" charset="-122"/>
              </a:rPr>
              <a:t>    </a:t>
            </a:r>
            <a:endParaRPr lang="zh-CN" altLang="en-US" sz="1400" noProof="1">
              <a:solidFill>
                <a:prstClr val="black"/>
              </a:solidFill>
              <a:effectLst>
                <a:outerShdw blurRad="38100" dist="38100" dir="2700000">
                  <a:srgbClr val="FFFFFF"/>
                </a:outerShdw>
              </a:effectLst>
              <a:latin typeface="华文新魏" pitchFamily="2" charset="-122"/>
              <a:ea typeface="华文新魏" pitchFamily="2" charset="-122"/>
            </a:endParaRPr>
          </a:p>
        </p:txBody>
      </p:sp>
      <p:sp>
        <p:nvSpPr>
          <p:cNvPr id="4" name="文本框 2"/>
          <p:cNvSpPr txBox="1"/>
          <p:nvPr>
            <p:custDataLst>
              <p:tags r:id="rId5"/>
            </p:custDataLst>
          </p:nvPr>
        </p:nvSpPr>
        <p:spPr>
          <a:xfrm>
            <a:off x="452927" y="555526"/>
            <a:ext cx="8699375" cy="1361909"/>
          </a:xfrm>
          <a:prstGeom prst="rect">
            <a:avLst/>
          </a:prstGeom>
          <a:noFill/>
        </p:spPr>
        <p:txBody>
          <a:bodyPr wrap="square" lIns="68579" tIns="34289" rIns="68579" bIns="34289" rtlCol="0">
            <a:spAutoFit/>
          </a:bodyPr>
          <a:lstStyle/>
          <a:p>
            <a:pPr defTabSz="685800"/>
            <a:r>
              <a:rPr lang="en-US" altLang="zh-CN" sz="2800" b="1">
                <a:solidFill>
                  <a:srgbClr val="FF0000"/>
                </a:solidFill>
                <a:latin typeface="楷体" panose="02010609060101010101" pitchFamily="49" charset="-122"/>
                <a:ea typeface="楷体" panose="02010609060101010101" pitchFamily="49" charset="-122"/>
              </a:rPr>
              <a:t>1</a:t>
            </a:r>
            <a:r>
              <a:rPr lang="zh-CN" altLang="en-US" sz="2800" b="1">
                <a:solidFill>
                  <a:srgbClr val="FF0000"/>
                </a:solidFill>
                <a:latin typeface="楷体" panose="02010609060101010101" pitchFamily="49" charset="-122"/>
                <a:ea typeface="楷体" panose="02010609060101010101" pitchFamily="49" charset="-122"/>
              </a:rPr>
              <a:t>、说出尼罗河与古埃及文明的发展有什么关系？</a:t>
            </a:r>
            <a:endParaRPr lang="en-US" altLang="zh-CN" sz="2800" b="1">
              <a:solidFill>
                <a:srgbClr val="FF0000"/>
              </a:solidFill>
              <a:latin typeface="楷体" panose="02010609060101010101" pitchFamily="49" charset="-122"/>
              <a:ea typeface="楷体" panose="02010609060101010101" pitchFamily="49" charset="-122"/>
            </a:endParaRPr>
          </a:p>
          <a:p>
            <a:pPr defTabSz="685800"/>
            <a:r>
              <a:rPr lang="en-US" altLang="zh-CN" sz="2800" b="1">
                <a:solidFill>
                  <a:srgbClr val="FF0000"/>
                </a:solidFill>
                <a:latin typeface="楷体" panose="02010609060101010101" pitchFamily="49" charset="-122"/>
                <a:ea typeface="楷体" panose="02010609060101010101" pitchFamily="49" charset="-122"/>
              </a:rPr>
              <a:t>2</a:t>
            </a:r>
            <a:r>
              <a:rPr lang="zh-CN" altLang="en-US" sz="2800" b="1">
                <a:solidFill>
                  <a:srgbClr val="FF0000"/>
                </a:solidFill>
                <a:latin typeface="楷体" panose="02010609060101010101" pitchFamily="49" charset="-122"/>
                <a:ea typeface="楷体" panose="02010609060101010101" pitchFamily="49" charset="-122"/>
              </a:rPr>
              <a:t>、请指出大河文明主要发源地。</a:t>
            </a:r>
            <a:r>
              <a:rPr lang="zh-CN" altLang="zh-CN" sz="2800" b="1">
                <a:solidFill>
                  <a:srgbClr val="FF0000"/>
                </a:solidFill>
                <a:latin typeface="楷体" panose="02010609060101010101" pitchFamily="49" charset="-122"/>
                <a:ea typeface="楷体" panose="02010609060101010101" pitchFamily="49" charset="-122"/>
              </a:rPr>
              <a:t>这些文明产生的地理位置有何共同点</a:t>
            </a:r>
            <a:r>
              <a:rPr lang="zh-CN" altLang="zh-CN" sz="2800" b="1" smtClean="0">
                <a:solidFill>
                  <a:srgbClr val="FF0000"/>
                </a:solidFill>
                <a:latin typeface="楷体" panose="02010609060101010101" pitchFamily="49" charset="-122"/>
                <a:ea typeface="楷体" panose="02010609060101010101" pitchFamily="49" charset="-122"/>
              </a:rPr>
              <a:t>？</a:t>
            </a:r>
            <a:endParaRPr lang="en-US" altLang="zh-CN" sz="2800" b="1">
              <a:solidFill>
                <a:srgbClr val="FF0000"/>
              </a:solidFill>
              <a:latin typeface="楷体" panose="02010609060101010101" pitchFamily="49" charset="-122"/>
              <a:ea typeface="楷体" panose="02010609060101010101" pitchFamily="49" charset="-122"/>
            </a:endParaRPr>
          </a:p>
        </p:txBody>
      </p:sp>
      <p:pic>
        <p:nvPicPr>
          <p:cNvPr id="5" name="图片 4"/>
          <p:cNvPicPr>
            <a:picLocks noChangeAspect="1"/>
          </p:cNvPicPr>
          <p:nvPr>
            <p:custDataLst>
              <p:tags r:id="rId7"/>
            </p:custDataLst>
          </p:nvPr>
        </p:nvPicPr>
        <p:blipFill>
          <a:blip r:embed="rId6">
            <a:extLst>
              <a:ext uri="{28A0092B-C50C-407E-A947-70E740481C1C}">
                <a14:useLocalDpi xmlns:a14="http://schemas.microsoft.com/office/drawing/2010/main" val="0"/>
              </a:ext>
            </a:extLst>
          </a:blip>
          <a:srcRect l="24814" r="13974" b="25049"/>
          <a:stretch>
            <a:fillRect/>
          </a:stretch>
        </p:blipFill>
        <p:spPr>
          <a:xfrm>
            <a:off x="102453" y="2074091"/>
            <a:ext cx="8955034" cy="2873923"/>
          </a:xfrm>
          <a:prstGeom prst="roundRect">
            <a:avLst>
              <a:gd name="adj" fmla="val 7037"/>
            </a:avLst>
          </a:prstGeom>
          <a:ln>
            <a:solidFill>
              <a:schemeClr val="bg2">
                <a:lumMod val="50000"/>
              </a:schemeClr>
            </a:solidFill>
          </a:ln>
          <a:effectLst>
            <a:outerShdw blurRad="292100" dist="139700" dir="2700000" algn="tl" rotWithShape="0">
              <a:srgbClr val="333333">
                <a:alpha val="65000"/>
              </a:srgbClr>
            </a:outerShdw>
          </a:effectLst>
        </p:spPr>
      </p:pic>
      <p:pic>
        <p:nvPicPr>
          <p:cNvPr id="6" name="Picture 5" descr="https://ss0.bdstatic.com/70cFvHSh_Q1YnxGkpoWK1HF6hhy/it/u=3371541273,3147219937&amp;fm=27&amp;gp=0.jpg"/>
          <p:cNvPicPr>
            <a:picLocks noChangeAspect="1" noChangeArrowheads="1"/>
          </p:cNvPicPr>
          <p:nvPr>
            <p:custDataLst>
              <p:tags r:id="rId9"/>
            </p:custDataLst>
          </p:nvPr>
        </p:nvPicPr>
        <p:blipFill>
          <a:blip r:embed="rId8"/>
          <a:stretch>
            <a:fillRect/>
          </a:stretch>
        </p:blipFill>
        <p:spPr bwMode="auto">
          <a:xfrm>
            <a:off x="399049" y="2203707"/>
            <a:ext cx="2857499" cy="2581955"/>
          </a:xfrm>
          <a:prstGeom prst="rect">
            <a:avLst/>
          </a:prstGeom>
          <a:ln>
            <a:noFill/>
          </a:ln>
          <a:effectLst>
            <a:softEdge rad="112500"/>
          </a:effectLst>
        </p:spPr>
      </p:pic>
      <p:sp>
        <p:nvSpPr>
          <p:cNvPr id="7" name="矩形 6"/>
          <p:cNvSpPr/>
          <p:nvPr>
            <p:custDataLst>
              <p:tags r:id="rId10"/>
            </p:custDataLst>
          </p:nvPr>
        </p:nvSpPr>
        <p:spPr>
          <a:xfrm>
            <a:off x="3375837" y="2257632"/>
            <a:ext cx="5425990" cy="2506840"/>
          </a:xfrm>
          <a:prstGeom prst="rect">
            <a:avLst/>
          </a:prstGeom>
        </p:spPr>
        <p:txBody>
          <a:bodyPr wrap="square" lIns="68579" tIns="34289" rIns="68579" bIns="34289">
            <a:spAutoFit/>
          </a:bodyPr>
          <a:lstStyle/>
          <a:p>
            <a:pPr marL="332105" indent="-248920" defTabSz="514350">
              <a:spcBef>
                <a:spcPct val="20000"/>
              </a:spcBef>
              <a:buClr>
                <a:srgbClr val="F9F9F9"/>
              </a:buClr>
              <a:buSzPct val="65000"/>
            </a:pPr>
            <a:r>
              <a:rPr lang="en-US" altLang="zh-CN" sz="2400" b="1">
                <a:solidFill>
                  <a:prstClr val="black"/>
                </a:solidFill>
                <a:latin typeface="华文新魏" pitchFamily="2" charset="-122"/>
                <a:ea typeface="华文新魏" pitchFamily="2" charset="-122"/>
              </a:rPr>
              <a:t>1.</a:t>
            </a:r>
            <a:r>
              <a:rPr lang="zh-CN" altLang="en-US" sz="2400" b="1">
                <a:solidFill>
                  <a:prstClr val="black"/>
                </a:solidFill>
                <a:latin typeface="华文新魏" pitchFamily="2" charset="-122"/>
                <a:ea typeface="华文新魏" pitchFamily="2" charset="-122"/>
              </a:rPr>
              <a:t>定期泛滥，留下肥沃土壤。</a:t>
            </a:r>
            <a:endParaRPr lang="en-US" altLang="zh-CN" sz="2400" b="1">
              <a:solidFill>
                <a:prstClr val="black"/>
              </a:solidFill>
              <a:latin typeface="华文新魏" pitchFamily="2" charset="-122"/>
              <a:ea typeface="华文新魏" pitchFamily="2" charset="-122"/>
            </a:endParaRPr>
          </a:p>
          <a:p>
            <a:pPr marL="332105" indent="-248920" defTabSz="514350">
              <a:spcBef>
                <a:spcPct val="20000"/>
              </a:spcBef>
              <a:buClr>
                <a:srgbClr val="F9F9F9"/>
              </a:buClr>
              <a:buSzPct val="65000"/>
            </a:pPr>
            <a:r>
              <a:rPr lang="en-US" altLang="zh-CN" sz="2400" b="1">
                <a:solidFill>
                  <a:prstClr val="black"/>
                </a:solidFill>
                <a:latin typeface="华文新魏" pitchFamily="2" charset="-122"/>
                <a:ea typeface="华文新魏" pitchFamily="2" charset="-122"/>
              </a:rPr>
              <a:t>2.</a:t>
            </a:r>
            <a:r>
              <a:rPr lang="zh-CN" altLang="en-US" sz="2400" b="1">
                <a:solidFill>
                  <a:prstClr val="black"/>
                </a:solidFill>
                <a:latin typeface="华文新魏" pitchFamily="2" charset="-122"/>
                <a:ea typeface="华文新魏" pitchFamily="2" charset="-122"/>
              </a:rPr>
              <a:t>为农业灌溉提供水源。</a:t>
            </a:r>
            <a:endParaRPr lang="en-US" altLang="zh-CN" sz="2400" b="1">
              <a:solidFill>
                <a:prstClr val="black"/>
              </a:solidFill>
              <a:latin typeface="华文新魏" pitchFamily="2" charset="-122"/>
              <a:ea typeface="华文新魏" pitchFamily="2" charset="-122"/>
            </a:endParaRPr>
          </a:p>
          <a:p>
            <a:pPr marL="332105" indent="-248920" defTabSz="514350">
              <a:spcBef>
                <a:spcPct val="20000"/>
              </a:spcBef>
              <a:buClr>
                <a:srgbClr val="F9F9F9"/>
              </a:buClr>
              <a:buSzPct val="65000"/>
            </a:pPr>
            <a:r>
              <a:rPr lang="en-US" altLang="zh-CN" sz="2400" b="1">
                <a:solidFill>
                  <a:prstClr val="black"/>
                </a:solidFill>
                <a:latin typeface="华文新魏" pitchFamily="2" charset="-122"/>
                <a:ea typeface="华文新魏" pitchFamily="2" charset="-122"/>
              </a:rPr>
              <a:t>3.</a:t>
            </a:r>
            <a:r>
              <a:rPr lang="zh-CN" altLang="en-US" sz="2400" b="1">
                <a:solidFill>
                  <a:prstClr val="black"/>
                </a:solidFill>
                <a:latin typeface="华文新魏" pitchFamily="2" charset="-122"/>
                <a:ea typeface="华文新魏" pitchFamily="2" charset="-122"/>
              </a:rPr>
              <a:t>便于航行，为为古埃及的统一提供有利的自然条件。</a:t>
            </a:r>
            <a:endParaRPr lang="en-US" altLang="zh-CN" sz="2400" b="1">
              <a:solidFill>
                <a:prstClr val="black"/>
              </a:solidFill>
              <a:latin typeface="华文新魏" pitchFamily="2" charset="-122"/>
              <a:ea typeface="华文新魏" pitchFamily="2" charset="-122"/>
            </a:endParaRPr>
          </a:p>
          <a:p>
            <a:pPr marL="332105" indent="-248920" defTabSz="514350">
              <a:spcBef>
                <a:spcPct val="20000"/>
              </a:spcBef>
              <a:buClr>
                <a:srgbClr val="F9F9F9"/>
              </a:buClr>
              <a:buSzPct val="65000"/>
            </a:pPr>
            <a:r>
              <a:rPr lang="en-US" altLang="zh-CN" sz="2400" b="1">
                <a:solidFill>
                  <a:prstClr val="black"/>
                </a:solidFill>
                <a:latin typeface="华文新魏" pitchFamily="2" charset="-122"/>
                <a:ea typeface="华文新魏" pitchFamily="2" charset="-122"/>
              </a:rPr>
              <a:t>4.</a:t>
            </a:r>
            <a:r>
              <a:rPr lang="zh-CN" altLang="en-US" sz="2400" b="1">
                <a:solidFill>
                  <a:prstClr val="black"/>
                </a:solidFill>
                <a:latin typeface="华文新魏" pitchFamily="2" charset="-122"/>
                <a:ea typeface="华文新魏" pitchFamily="2" charset="-122"/>
              </a:rPr>
              <a:t>古埃及人通过观察尼罗河的涨落，发展了天文学，数学。</a:t>
            </a:r>
            <a:endParaRPr lang="zh-CN" altLang="en-US" sz="2400" b="1">
              <a:solidFill>
                <a:prstClr val="black"/>
              </a:solidFill>
              <a:latin typeface="华文新魏" pitchFamily="2" charset="-122"/>
              <a:ea typeface="华文新魏" pitchFamily="2" charset="-122"/>
            </a:endParaRPr>
          </a:p>
        </p:txBody>
      </p:sp>
      <p:pic>
        <p:nvPicPr>
          <p:cNvPr id="8" name="Picture 2" descr="910103"/>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bwMode="auto">
          <a:xfrm>
            <a:off x="344406" y="2194603"/>
            <a:ext cx="3506086" cy="2629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custDataLst>
              <p:tags r:id="rId13"/>
            </p:custDataLst>
          </p:nvPr>
        </p:nvSpPr>
        <p:spPr>
          <a:xfrm>
            <a:off x="3805654" y="2408754"/>
            <a:ext cx="5041010" cy="2285241"/>
          </a:xfrm>
          <a:prstGeom prst="rect">
            <a:avLst/>
          </a:prstGeom>
        </p:spPr>
        <p:txBody>
          <a:bodyPr wrap="square" lIns="68579" tIns="34289" rIns="68579" bIns="34289">
            <a:spAutoFit/>
          </a:bodyPr>
          <a:lstStyle/>
          <a:p>
            <a:pPr defTabSz="685800"/>
            <a:r>
              <a:rPr lang="en-US" altLang="zh-CN" sz="2100" b="1">
                <a:solidFill>
                  <a:prstClr val="black"/>
                </a:solidFill>
                <a:effectLst>
                  <a:outerShdw blurRad="38100" dist="38100" dir="2700000" algn="tl">
                    <a:srgbClr val="C0C0C0"/>
                  </a:outerShdw>
                </a:effectLst>
                <a:latin typeface="华文新魏" pitchFamily="2" charset="-122"/>
                <a:ea typeface="华文新魏" pitchFamily="2" charset="-122"/>
              </a:rPr>
              <a:t>         </a:t>
            </a:r>
            <a:r>
              <a:rPr lang="zh-CN" altLang="zh-CN" sz="2400" b="1">
                <a:solidFill>
                  <a:prstClr val="black"/>
                </a:solidFill>
                <a:effectLst>
                  <a:outerShdw blurRad="38100" dist="38100" dir="2700000" algn="tl">
                    <a:srgbClr val="C0C0C0"/>
                  </a:outerShdw>
                </a:effectLst>
                <a:latin typeface="华文新魏" pitchFamily="2" charset="-122"/>
                <a:ea typeface="华文新魏" pitchFamily="2" charset="-122"/>
              </a:rPr>
              <a:t>四大文明古国都源于北纬30度左右的</a:t>
            </a:r>
            <a:r>
              <a:rPr lang="zh-CN" altLang="zh-CN" sz="2400" b="1">
                <a:solidFill>
                  <a:srgbClr val="FF0000"/>
                </a:solidFill>
                <a:effectLst>
                  <a:outerShdw blurRad="38100" dist="38100" dir="2700000" algn="tl">
                    <a:srgbClr val="C0C0C0"/>
                  </a:outerShdw>
                </a:effectLst>
                <a:latin typeface="华文新魏" pitchFamily="2" charset="-122"/>
                <a:ea typeface="华文新魏" pitchFamily="2" charset="-122"/>
              </a:rPr>
              <a:t>大河流域</a:t>
            </a:r>
            <a:r>
              <a:rPr lang="zh-CN" altLang="zh-CN" sz="2400" b="1">
                <a:solidFill>
                  <a:prstClr val="black"/>
                </a:solidFill>
                <a:effectLst>
                  <a:outerShdw blurRad="38100" dist="38100" dir="2700000" algn="tl">
                    <a:srgbClr val="C0C0C0"/>
                  </a:outerShdw>
                </a:effectLst>
                <a:latin typeface="华文新魏" pitchFamily="2" charset="-122"/>
                <a:ea typeface="华文新魏" pitchFamily="2" charset="-122"/>
              </a:rPr>
              <a:t>。这些大河流域</a:t>
            </a:r>
            <a:r>
              <a:rPr lang="zh-CN" altLang="zh-CN" sz="2400" b="1">
                <a:solidFill>
                  <a:srgbClr val="FF0000"/>
                </a:solidFill>
                <a:effectLst>
                  <a:outerShdw blurRad="38100" dist="38100" dir="2700000" algn="tl">
                    <a:srgbClr val="C0C0C0"/>
                  </a:outerShdw>
                </a:effectLst>
                <a:latin typeface="华文新魏" pitchFamily="2" charset="-122"/>
                <a:ea typeface="华文新魏" pitchFamily="2" charset="-122"/>
              </a:rPr>
              <a:t>气候湿润，光热充足，地势平坦，土地肥沃，水源充足，交通便利，</a:t>
            </a:r>
            <a:r>
              <a:rPr lang="zh-CN" altLang="zh-CN" sz="2400" b="1">
                <a:solidFill>
                  <a:prstClr val="black"/>
                </a:solidFill>
                <a:effectLst>
                  <a:outerShdw blurRad="38100" dist="38100" dir="2700000" algn="tl">
                    <a:srgbClr val="C0C0C0"/>
                  </a:outerShdw>
                </a:effectLst>
                <a:latin typeface="华文新魏" pitchFamily="2" charset="-122"/>
                <a:ea typeface="华文新魏" pitchFamily="2" charset="-122"/>
              </a:rPr>
              <a:t>为文明起源提供了物质基础，从而形成了各自的文明。</a:t>
            </a:r>
            <a:endParaRPr lang="zh-CN" altLang="en-US" sz="2100">
              <a:solidFill>
                <a:prstClr val="black"/>
              </a:solidFill>
              <a:latin typeface="华文新魏" pitchFamily="2" charset="-122"/>
              <a:ea typeface="华文新魏" pitchFamily="2" charset="-122"/>
            </a:endParaRPr>
          </a:p>
        </p:txBody>
      </p:sp>
      <p:pic>
        <p:nvPicPr>
          <p:cNvPr id="10" name="New picture"/>
          <p:cNvPicPr/>
          <p:nvPr>
            <p:custDataLst>
              <p:tags r:id="rId15"/>
            </p:custDataLst>
          </p:nvPr>
        </p:nvPicPr>
        <p:blipFill>
          <a:blip r:embed="rId14"/>
          <a:stretch>
            <a:fillRect/>
          </a:stretch>
        </p:blipFill>
        <p:spPr>
          <a:xfrm>
            <a:off x="10363200" y="11658600"/>
            <a:ext cx="355600" cy="2667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nodeType="clickPar">
                      <p:stCondLst>
                        <p:cond delay="indefinite"/>
                        <p:cond evt="onBegin" delay="0">
                          <p:tn val="13"/>
                        </p:cond>
                      </p:stCondLst>
                      <p:childTnLst>
                        <p:par>
                          <p:cTn id="15" fill="hold" nodeType="afterGroup">
                            <p:stCondLst>
                              <p:cond delay="0"/>
                            </p:stCondLst>
                            <p:childTnLst>
                              <p:par>
                                <p:cTn id="16" presetID="1" presetClass="exit" presetSubtype="0" fill="hold"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par>
                    <p:cTn id="20" fill="hold" nodeType="clickPar">
                      <p:stCondLst>
                        <p:cond delay="indefinite"/>
                        <p:cond evt="onBegin" delay="0">
                          <p:tn val="19"/>
                        </p:cond>
                      </p:stCondLst>
                      <p:childTnLst>
                        <p:par>
                          <p:cTn id="21" fill="hold" nodeType="after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cond evt="onBegin" delay="0">
                          <p:tn val="23"/>
                        </p:cond>
                      </p:stCondLst>
                      <p:childTnLst>
                        <p:par>
                          <p:cTn id="25" fill="hold" nodeType="after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P spid="9"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78849" name="矩形 11"/>
          <p:cNvSpPr/>
          <p:nvPr>
            <p:custDataLst>
              <p:tags r:id="rId4"/>
            </p:custDataLst>
          </p:nvPr>
        </p:nvSpPr>
        <p:spPr>
          <a:xfrm>
            <a:off x="801688" y="1695450"/>
            <a:ext cx="7761287" cy="1752600"/>
          </a:xfrm>
          <a:prstGeom prst="rect">
            <a:avLst/>
          </a:prstGeom>
          <a:noFill/>
          <a:ln w="9525">
            <a:noFill/>
          </a:ln>
        </p:spPr>
        <p:txBody>
          <a:bodyPr anchor="t">
            <a:spAutoFit/>
          </a:bodyPr>
          <a:lstStyle/>
          <a:p>
            <a:r>
              <a:rPr lang="en-US" altLang="zh-CN" sz="3600" b="1">
                <a:solidFill>
                  <a:schemeClr val="accent2"/>
                </a:solidFill>
                <a:latin typeface="微软雅黑" panose="020b0503020204020204" pitchFamily="34" charset="-122"/>
                <a:ea typeface="微软雅黑" panose="020b0503020204020204" pitchFamily="34" charset="-122"/>
              </a:rPr>
              <a:t>    同学们，埃及之旅即将结束，如果你是一名埃及的导游，请写一份讲解稿，向参观者介绍古埃及文明。</a:t>
            </a:r>
            <a:endParaRPr lang="en-US" altLang="zh-CN" sz="3600" b="1">
              <a:solidFill>
                <a:schemeClr val="accent2"/>
              </a:solidFill>
              <a:latin typeface="微软雅黑" panose="020b0503020204020204" pitchFamily="34" charset="-122"/>
              <a:ea typeface="微软雅黑" panose="020b0503020204020204" pitchFamily="34" charset="-122"/>
            </a:endParaRPr>
          </a:p>
        </p:txBody>
      </p:sp>
      <p:sp>
        <p:nvSpPr>
          <p:cNvPr id="78850" name="矩形 6"/>
          <p:cNvSpPr/>
          <p:nvPr>
            <p:custDataLst>
              <p:tags r:id="rId5"/>
            </p:custDataLst>
          </p:nvPr>
        </p:nvSpPr>
        <p:spPr>
          <a:xfrm>
            <a:off x="3252788" y="838200"/>
            <a:ext cx="2468562" cy="644525"/>
          </a:xfrm>
          <a:prstGeom prst="rect">
            <a:avLst/>
          </a:prstGeom>
          <a:noFill/>
          <a:ln w="9525">
            <a:noFill/>
          </a:ln>
        </p:spPr>
        <p:txBody>
          <a:bodyPr wrap="none" anchor="t">
            <a:spAutoFit/>
          </a:bodyPr>
          <a:lstStyle/>
          <a:p>
            <a:r>
              <a:rPr lang="en-US" altLang="zh-CN" sz="3600" b="1">
                <a:solidFill>
                  <a:schemeClr val="accent1"/>
                </a:solidFill>
                <a:latin typeface="微软雅黑" panose="020b0503020204020204" pitchFamily="34" charset="-122"/>
                <a:ea typeface="微软雅黑" panose="020b0503020204020204" pitchFamily="34" charset="-122"/>
                <a:sym typeface="+mn-ea"/>
              </a:rPr>
              <a:t>课堂活动：</a:t>
            </a:r>
            <a:endParaRPr lang="zh-CN" altLang="en-US" sz="3600">
              <a:solidFill>
                <a:srgbClr val="3C3940"/>
              </a:solidFill>
              <a:latin typeface="造字工房悦黑（非商用）纤细体" charset="0"/>
              <a:ea typeface="造字工房悦黑（非商用）纤细体"/>
              <a:sym typeface="+mn-lt"/>
            </a:endParaRPr>
          </a:p>
        </p:txBody>
      </p:sp>
    </p:spTree>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1" name="右箭头 17"/>
          <p:cNvSpPr>
            <a:spLocks noChangeArrowheads="1"/>
          </p:cNvSpPr>
          <p:nvPr>
            <p:custDataLst>
              <p:tags r:id="rId4"/>
            </p:custDataLst>
          </p:nvPr>
        </p:nvSpPr>
        <p:spPr bwMode="auto">
          <a:xfrm>
            <a:off x="5017108" y="1905845"/>
            <a:ext cx="1870932" cy="1133032"/>
          </a:xfrm>
          <a:prstGeom prst="rightArrow">
            <a:avLst>
              <a:gd name="adj1" fmla="val 69093"/>
              <a:gd name="adj2" fmla="val 44439"/>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4500" b="0" i="0" u="none" strike="noStrike" kern="1200" cap="none" spc="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sp>
        <p:nvSpPr>
          <p:cNvPr id="80898" name="TextBox 18"/>
          <p:cNvSpPr txBox="1"/>
          <p:nvPr>
            <p:custDataLst>
              <p:tags r:id="rId5"/>
            </p:custDataLst>
          </p:nvPr>
        </p:nvSpPr>
        <p:spPr>
          <a:xfrm>
            <a:off x="5037138" y="2322513"/>
            <a:ext cx="1587500" cy="398462"/>
          </a:xfrm>
          <a:prstGeom prst="rect">
            <a:avLst/>
          </a:prstGeom>
          <a:noFill/>
          <a:ln w="9525">
            <a:noFill/>
          </a:ln>
        </p:spPr>
        <p:txBody>
          <a:bodyPr anchor="t">
            <a:spAutoFit/>
          </a:bodyPr>
          <a:lstStyle/>
          <a:p>
            <a:pPr eaLnBrk="0" hangingPunct="0"/>
            <a:r>
              <a:rPr lang="en-US" altLang="zh-CN" sz="2000" b="1">
                <a:solidFill>
                  <a:schemeClr val="accent1"/>
                </a:solidFill>
                <a:latin typeface="微软雅黑" panose="020b0503020204020204" pitchFamily="34" charset="-122"/>
                <a:ea typeface="微软雅黑" panose="020b0503020204020204" pitchFamily="34" charset="-122"/>
                <a:sym typeface="+mn-lt"/>
              </a:rPr>
              <a:t>两个之最</a:t>
            </a:r>
            <a:endParaRPr lang="en-US" altLang="zh-CN" sz="2000" b="1">
              <a:solidFill>
                <a:schemeClr val="accent1"/>
              </a:solidFill>
              <a:latin typeface="微软雅黑" panose="020b0503020204020204" pitchFamily="34" charset="-122"/>
              <a:ea typeface="微软雅黑" panose="020b0503020204020204" pitchFamily="34" charset="-122"/>
              <a:sym typeface="+mn-lt"/>
            </a:endParaRPr>
          </a:p>
        </p:txBody>
      </p:sp>
      <p:sp>
        <p:nvSpPr>
          <p:cNvPr id="23" name="右箭头 19"/>
          <p:cNvSpPr>
            <a:spLocks noChangeArrowheads="1"/>
          </p:cNvSpPr>
          <p:nvPr>
            <p:custDataLst>
              <p:tags r:id="rId6"/>
            </p:custDataLst>
          </p:nvPr>
        </p:nvSpPr>
        <p:spPr bwMode="auto">
          <a:xfrm flipH="1">
            <a:off x="733721" y="1896323"/>
            <a:ext cx="3472887" cy="1134223"/>
          </a:xfrm>
          <a:prstGeom prst="rightArrow">
            <a:avLst>
              <a:gd name="adj1" fmla="val 69093"/>
              <a:gd name="adj2" fmla="val 44412"/>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4500" b="0" i="0" u="none" strike="noStrike" kern="1200" cap="none" spc="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sp>
        <p:nvSpPr>
          <p:cNvPr id="80900" name="TextBox 20"/>
          <p:cNvSpPr txBox="1"/>
          <p:nvPr>
            <p:custDataLst>
              <p:tags r:id="rId7"/>
            </p:custDataLst>
          </p:nvPr>
        </p:nvSpPr>
        <p:spPr>
          <a:xfrm>
            <a:off x="1212850" y="2211388"/>
            <a:ext cx="1781175" cy="522287"/>
          </a:xfrm>
          <a:prstGeom prst="rect">
            <a:avLst/>
          </a:prstGeom>
          <a:noFill/>
          <a:ln w="9525">
            <a:noFill/>
          </a:ln>
        </p:spPr>
        <p:txBody>
          <a:bodyPr anchor="t">
            <a:spAutoFit/>
          </a:bodyPr>
          <a:lstStyle/>
          <a:p>
            <a:pPr eaLnBrk="0" hangingPunct="0"/>
            <a:r>
              <a:rPr lang="zh-CN" altLang="en-US" sz="2800" b="1">
                <a:solidFill>
                  <a:schemeClr val="accent1"/>
                </a:solidFill>
                <a:latin typeface="微软雅黑" panose="020b0503020204020204" pitchFamily="34" charset="-122"/>
                <a:ea typeface="微软雅黑" panose="020b0503020204020204" pitchFamily="34" charset="-122"/>
                <a:sym typeface="+mn-lt"/>
              </a:rPr>
              <a:t>一条河流</a:t>
            </a:r>
            <a:endParaRPr lang="zh-CN" altLang="en-US" sz="2800" b="1">
              <a:solidFill>
                <a:schemeClr val="accent1"/>
              </a:solidFill>
              <a:latin typeface="微软雅黑" panose="020b0503020204020204" pitchFamily="34" charset="-122"/>
              <a:ea typeface="微软雅黑" panose="020b0503020204020204" pitchFamily="34" charset="-122"/>
              <a:sym typeface="+mn-lt"/>
            </a:endParaRPr>
          </a:p>
        </p:txBody>
      </p:sp>
      <p:sp>
        <p:nvSpPr>
          <p:cNvPr id="25" name="右箭头 21"/>
          <p:cNvSpPr>
            <a:spLocks noChangeArrowheads="1"/>
          </p:cNvSpPr>
          <p:nvPr>
            <p:custDataLst>
              <p:tags r:id="rId8"/>
            </p:custDataLst>
          </p:nvPr>
        </p:nvSpPr>
        <p:spPr bwMode="auto">
          <a:xfrm rot="5400000" flipH="1">
            <a:off x="3918593" y="789473"/>
            <a:ext cx="1403198" cy="1134222"/>
          </a:xfrm>
          <a:prstGeom prst="rightArrow">
            <a:avLst>
              <a:gd name="adj1" fmla="val 69093"/>
              <a:gd name="adj2" fmla="val 44394"/>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4500" b="0" i="0" u="none" strike="noStrike" kern="1200" cap="none" spc="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sp>
        <p:nvSpPr>
          <p:cNvPr id="80902" name="TextBox 22"/>
          <p:cNvSpPr txBox="1"/>
          <p:nvPr>
            <p:custDataLst>
              <p:tags r:id="rId9"/>
            </p:custDataLst>
          </p:nvPr>
        </p:nvSpPr>
        <p:spPr>
          <a:xfrm>
            <a:off x="4375150" y="842963"/>
            <a:ext cx="490538" cy="1125537"/>
          </a:xfrm>
          <a:prstGeom prst="rect">
            <a:avLst/>
          </a:prstGeom>
          <a:noFill/>
          <a:ln w="9525">
            <a:noFill/>
          </a:ln>
        </p:spPr>
        <p:txBody>
          <a:bodyPr vert="eaVert" anchor="t">
            <a:spAutoFit/>
          </a:bodyPr>
          <a:lstStyle/>
          <a:p>
            <a:pPr eaLnBrk="0" hangingPunct="0"/>
            <a:r>
              <a:rPr lang="en-US" altLang="zh-CN" sz="2000" b="1">
                <a:solidFill>
                  <a:schemeClr val="accent1"/>
                </a:solidFill>
                <a:latin typeface="微软雅黑" panose="020b0503020204020204" pitchFamily="34" charset="-122"/>
                <a:ea typeface="微软雅黑" panose="020b0503020204020204" pitchFamily="34" charset="-122"/>
                <a:sym typeface="+mn-lt"/>
              </a:rPr>
              <a:t>一种统治</a:t>
            </a:r>
            <a:endParaRPr lang="en-US" altLang="zh-CN" sz="2000" b="1">
              <a:solidFill>
                <a:schemeClr val="accent1"/>
              </a:solidFill>
              <a:latin typeface="微软雅黑" panose="020b0503020204020204" pitchFamily="34" charset="-122"/>
              <a:ea typeface="微软雅黑" panose="020b0503020204020204" pitchFamily="34" charset="-122"/>
              <a:sym typeface="+mn-lt"/>
            </a:endParaRPr>
          </a:p>
        </p:txBody>
      </p:sp>
      <p:sp>
        <p:nvSpPr>
          <p:cNvPr id="27" name="右箭头 23"/>
          <p:cNvSpPr>
            <a:spLocks noChangeArrowheads="1"/>
          </p:cNvSpPr>
          <p:nvPr>
            <p:custDataLst>
              <p:tags r:id="rId10"/>
            </p:custDataLst>
          </p:nvPr>
        </p:nvSpPr>
        <p:spPr bwMode="auto">
          <a:xfrm rot="16200000" flipH="1" flipV="1">
            <a:off x="3771011" y="3142418"/>
            <a:ext cx="1681696" cy="1134223"/>
          </a:xfrm>
          <a:prstGeom prst="rightArrow">
            <a:avLst>
              <a:gd name="adj1" fmla="val 69093"/>
              <a:gd name="adj2" fmla="val 44384"/>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4500" b="0" i="0" u="none" strike="noStrike" kern="1200" cap="none" spc="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sp>
        <p:nvSpPr>
          <p:cNvPr id="80904" name="TextBox 24"/>
          <p:cNvSpPr txBox="1"/>
          <p:nvPr>
            <p:custDataLst>
              <p:tags r:id="rId11"/>
            </p:custDataLst>
          </p:nvPr>
        </p:nvSpPr>
        <p:spPr>
          <a:xfrm>
            <a:off x="4367213" y="2914650"/>
            <a:ext cx="490537" cy="1189038"/>
          </a:xfrm>
          <a:prstGeom prst="rect">
            <a:avLst/>
          </a:prstGeom>
          <a:noFill/>
          <a:ln w="9525">
            <a:noFill/>
          </a:ln>
        </p:spPr>
        <p:txBody>
          <a:bodyPr vert="eaVert" anchor="t">
            <a:spAutoFit/>
          </a:bodyPr>
          <a:lstStyle/>
          <a:p>
            <a:pPr eaLnBrk="0" hangingPunct="0"/>
            <a:r>
              <a:rPr lang="en-US" altLang="zh-CN" sz="2000" b="1">
                <a:solidFill>
                  <a:schemeClr val="accent1"/>
                </a:solidFill>
                <a:latin typeface="微软雅黑" panose="020b0503020204020204" pitchFamily="34" charset="-122"/>
                <a:ea typeface="微软雅黑" panose="020b0503020204020204" pitchFamily="34" charset="-122"/>
                <a:sym typeface="+mn-lt"/>
              </a:rPr>
              <a:t>一种建筑</a:t>
            </a:r>
            <a:endParaRPr lang="en-US" altLang="zh-CN" sz="2000" b="1">
              <a:solidFill>
                <a:schemeClr val="accent1"/>
              </a:solidFill>
              <a:latin typeface="微软雅黑" panose="020b0503020204020204" pitchFamily="34" charset="-122"/>
              <a:ea typeface="微软雅黑" panose="020b0503020204020204" pitchFamily="34" charset="-122"/>
              <a:sym typeface="+mn-lt"/>
            </a:endParaRPr>
          </a:p>
        </p:txBody>
      </p:sp>
      <p:sp>
        <p:nvSpPr>
          <p:cNvPr id="80905" name="矩形 54"/>
          <p:cNvSpPr/>
          <p:nvPr>
            <p:custDataLst>
              <p:tags r:id="rId12"/>
            </p:custDataLst>
          </p:nvPr>
        </p:nvSpPr>
        <p:spPr>
          <a:xfrm>
            <a:off x="5499100" y="3187700"/>
            <a:ext cx="2786063" cy="1628775"/>
          </a:xfrm>
          <a:prstGeom prst="rect">
            <a:avLst/>
          </a:prstGeom>
          <a:noFill/>
          <a:ln w="9525">
            <a:noFill/>
          </a:ln>
        </p:spPr>
        <p:txBody>
          <a:bodyPr anchor="t">
            <a:spAutoFit/>
          </a:bodyPr>
          <a:lstStyle/>
          <a:p>
            <a:r>
              <a:rPr lang="zh-CN" altLang="en-US" sz="2000" b="1">
                <a:solidFill>
                  <a:schemeClr val="accent1"/>
                </a:solidFill>
                <a:latin typeface="微软雅黑" panose="020b0503020204020204" pitchFamily="34" charset="-122"/>
                <a:ea typeface="微软雅黑" panose="020b0503020204020204" pitchFamily="34" charset="-122"/>
                <a:sym typeface="+mn-lt"/>
              </a:rPr>
              <a:t>两个之最：</a:t>
            </a:r>
            <a:endParaRPr lang="en-US" altLang="zh-CN" sz="2000" b="1">
              <a:solidFill>
                <a:schemeClr val="accent1"/>
              </a:solidFill>
              <a:latin typeface="微软雅黑" panose="020b0503020204020204" pitchFamily="34" charset="-122"/>
              <a:ea typeface="微软雅黑" panose="020b0503020204020204" pitchFamily="34" charset="-122"/>
              <a:sym typeface="+mn-lt"/>
            </a:endParaRPr>
          </a:p>
          <a:p>
            <a:r>
              <a:rPr lang="en-US" altLang="zh-CN" sz="2000" b="1">
                <a:solidFill>
                  <a:schemeClr val="accent2"/>
                </a:solidFill>
                <a:latin typeface="微软雅黑" panose="020b0503020204020204" pitchFamily="34" charset="-122"/>
                <a:ea typeface="微软雅黑" panose="020b0503020204020204" pitchFamily="34" charset="-122"/>
              </a:rPr>
              <a:t>太阳历是古埃及天文学的突出成就之一；古埃及的象形文字是世界上最早的文字之一。</a:t>
            </a:r>
            <a:endParaRPr lang="en-US" altLang="zh-CN" sz="2000" b="1">
              <a:solidFill>
                <a:schemeClr val="accent2"/>
              </a:solidFill>
              <a:latin typeface="微软雅黑" panose="020b0503020204020204" pitchFamily="34" charset="-122"/>
              <a:ea typeface="微软雅黑" panose="020b0503020204020204" pitchFamily="34" charset="-122"/>
            </a:endParaRPr>
          </a:p>
        </p:txBody>
      </p:sp>
      <p:sp>
        <p:nvSpPr>
          <p:cNvPr id="80906" name="矩形 55"/>
          <p:cNvSpPr/>
          <p:nvPr>
            <p:custDataLst>
              <p:tags r:id="rId13"/>
            </p:custDataLst>
          </p:nvPr>
        </p:nvSpPr>
        <p:spPr>
          <a:xfrm>
            <a:off x="1609725" y="996950"/>
            <a:ext cx="2443163" cy="1014413"/>
          </a:xfrm>
          <a:prstGeom prst="rect">
            <a:avLst/>
          </a:prstGeom>
          <a:noFill/>
          <a:ln w="9525">
            <a:noFill/>
          </a:ln>
        </p:spPr>
        <p:txBody>
          <a:bodyPr anchor="t">
            <a:spAutoFit/>
          </a:bodyPr>
          <a:lstStyle/>
          <a:p>
            <a:r>
              <a:rPr lang="zh-CN" altLang="en-US" sz="2000" b="1">
                <a:solidFill>
                  <a:schemeClr val="accent1"/>
                </a:solidFill>
                <a:latin typeface="微软雅黑" panose="020b0503020204020204" pitchFamily="34" charset="-122"/>
                <a:ea typeface="微软雅黑" panose="020b0503020204020204" pitchFamily="34" charset="-122"/>
                <a:sym typeface="+mn-lt"/>
              </a:rPr>
              <a:t>一条河流：</a:t>
            </a:r>
            <a:endParaRPr lang="en-US" altLang="zh-CN" sz="2000" b="1">
              <a:solidFill>
                <a:schemeClr val="accent1"/>
              </a:solidFill>
              <a:latin typeface="微软雅黑" panose="020b0503020204020204" pitchFamily="34" charset="-122"/>
              <a:ea typeface="微软雅黑" panose="020b0503020204020204" pitchFamily="34" charset="-122"/>
              <a:sym typeface="+mn-lt"/>
            </a:endParaRPr>
          </a:p>
          <a:p>
            <a:r>
              <a:rPr lang="en-US" altLang="zh-CN" sz="2000" b="1">
                <a:solidFill>
                  <a:schemeClr val="accent2"/>
                </a:solidFill>
                <a:latin typeface="微软雅黑" panose="020b0503020204020204" pitchFamily="34" charset="-122"/>
                <a:ea typeface="微软雅黑" panose="020b0503020204020204" pitchFamily="34" charset="-122"/>
              </a:rPr>
              <a:t>一条河流：尼罗河孕育古埃及文明。</a:t>
            </a:r>
            <a:endParaRPr lang="en-US" altLang="zh-CN" sz="2000" b="1">
              <a:solidFill>
                <a:schemeClr val="accent2"/>
              </a:solidFill>
              <a:latin typeface="微软雅黑" panose="020b0503020204020204" pitchFamily="34" charset="-122"/>
              <a:ea typeface="微软雅黑" panose="020b0503020204020204" pitchFamily="34" charset="-122"/>
            </a:endParaRPr>
          </a:p>
        </p:txBody>
      </p:sp>
      <p:sp>
        <p:nvSpPr>
          <p:cNvPr id="80907" name="矩形 1"/>
          <p:cNvSpPr/>
          <p:nvPr>
            <p:custDataLst>
              <p:tags r:id="rId14"/>
            </p:custDataLst>
          </p:nvPr>
        </p:nvSpPr>
        <p:spPr>
          <a:xfrm>
            <a:off x="5499100" y="574675"/>
            <a:ext cx="2786063" cy="1320800"/>
          </a:xfrm>
          <a:prstGeom prst="rect">
            <a:avLst/>
          </a:prstGeom>
          <a:noFill/>
          <a:ln w="9525">
            <a:noFill/>
          </a:ln>
        </p:spPr>
        <p:txBody>
          <a:bodyPr anchor="t">
            <a:spAutoFit/>
          </a:bodyPr>
          <a:lstStyle/>
          <a:p>
            <a:r>
              <a:rPr lang="zh-CN" altLang="en-US" sz="2000" b="1">
                <a:solidFill>
                  <a:schemeClr val="accent1"/>
                </a:solidFill>
                <a:latin typeface="微软雅黑" panose="020b0503020204020204" pitchFamily="34" charset="-122"/>
                <a:ea typeface="微软雅黑" panose="020b0503020204020204" pitchFamily="34" charset="-122"/>
                <a:sym typeface="+mn-lt"/>
              </a:rPr>
              <a:t>一种统治：</a:t>
            </a:r>
            <a:endParaRPr lang="en-US" altLang="zh-CN" sz="2000" b="1">
              <a:solidFill>
                <a:schemeClr val="accent1"/>
              </a:solidFill>
              <a:latin typeface="微软雅黑" panose="020b0503020204020204" pitchFamily="34" charset="-122"/>
              <a:ea typeface="微软雅黑" panose="020b0503020204020204" pitchFamily="34" charset="-122"/>
              <a:sym typeface="+mn-lt"/>
            </a:endParaRPr>
          </a:p>
          <a:p>
            <a:r>
              <a:rPr lang="en-US" altLang="zh-CN" sz="2000" b="1">
                <a:solidFill>
                  <a:schemeClr val="accent2"/>
                </a:solidFill>
                <a:latin typeface="微软雅黑" panose="020b0503020204020204" pitchFamily="34" charset="-122"/>
                <a:ea typeface="微软雅黑" panose="020b0503020204020204" pitchFamily="34" charset="-122"/>
              </a:rPr>
              <a:t>法老是全国最高的统治者，集军、政、财、神等大权于一身。</a:t>
            </a:r>
            <a:endParaRPr lang="en-US" altLang="zh-CN" sz="2000" b="1">
              <a:solidFill>
                <a:schemeClr val="accent2"/>
              </a:solidFill>
              <a:latin typeface="微软雅黑" panose="020b0503020204020204" pitchFamily="34" charset="-122"/>
              <a:ea typeface="微软雅黑" panose="020b0503020204020204" pitchFamily="34" charset="-122"/>
            </a:endParaRPr>
          </a:p>
        </p:txBody>
      </p:sp>
      <p:sp>
        <p:nvSpPr>
          <p:cNvPr id="80908" name="矩形 2"/>
          <p:cNvSpPr/>
          <p:nvPr>
            <p:custDataLst>
              <p:tags r:id="rId15"/>
            </p:custDataLst>
          </p:nvPr>
        </p:nvSpPr>
        <p:spPr>
          <a:xfrm>
            <a:off x="1609725" y="3136900"/>
            <a:ext cx="2217738" cy="1322388"/>
          </a:xfrm>
          <a:prstGeom prst="rect">
            <a:avLst/>
          </a:prstGeom>
          <a:noFill/>
          <a:ln w="9525">
            <a:noFill/>
          </a:ln>
        </p:spPr>
        <p:txBody>
          <a:bodyPr anchor="t">
            <a:spAutoFit/>
          </a:bodyPr>
          <a:lstStyle/>
          <a:p>
            <a:r>
              <a:rPr lang="en-US" altLang="zh-CN" sz="2000" b="1">
                <a:solidFill>
                  <a:schemeClr val="accent1"/>
                </a:solidFill>
                <a:latin typeface="微软雅黑" panose="020b0503020204020204" pitchFamily="34" charset="-122"/>
                <a:ea typeface="微软雅黑" panose="020b0503020204020204" pitchFamily="34" charset="-122"/>
                <a:sym typeface="+mn-lt"/>
              </a:rPr>
              <a:t>一种建筑</a:t>
            </a:r>
            <a:r>
              <a:rPr lang="zh-CN" altLang="en-US" sz="2000" b="1">
                <a:solidFill>
                  <a:schemeClr val="accent1"/>
                </a:solidFill>
                <a:latin typeface="微软雅黑" panose="020b0503020204020204" pitchFamily="34" charset="-122"/>
                <a:ea typeface="微软雅黑" panose="020b0503020204020204" pitchFamily="34" charset="-122"/>
                <a:sym typeface="+mn-lt"/>
              </a:rPr>
              <a:t>：</a:t>
            </a:r>
            <a:endParaRPr lang="en-US" altLang="zh-CN" sz="2000" b="1">
              <a:solidFill>
                <a:schemeClr val="accent1"/>
              </a:solidFill>
              <a:latin typeface="微软雅黑" panose="020b0503020204020204" pitchFamily="34" charset="-122"/>
              <a:ea typeface="微软雅黑" panose="020b0503020204020204" pitchFamily="34" charset="-122"/>
              <a:sym typeface="+mn-lt"/>
            </a:endParaRPr>
          </a:p>
          <a:p>
            <a:r>
              <a:rPr lang="en-US" altLang="zh-CN" sz="2000" b="1">
                <a:solidFill>
                  <a:schemeClr val="accent2"/>
                </a:solidFill>
                <a:latin typeface="微软雅黑" panose="020b0503020204020204" pitchFamily="34" charset="-122"/>
                <a:ea typeface="微软雅黑" panose="020b0503020204020204" pitchFamily="34" charset="-122"/>
              </a:rPr>
              <a:t>金字塔是法老的陵墓，是古埃及文明的象征。</a:t>
            </a:r>
            <a:endParaRPr lang="en-US" altLang="zh-CN" sz="2000" b="1">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50177" name="图片 35" descr="rBEHZVCXi6kIAAAAAAEyEU0MBnkAACqEwIgPkkAATIp354.jpg"/>
          <p:cNvPicPr>
            <a:picLocks noChangeAspect="1"/>
          </p:cNvPicPr>
          <p:nvPr>
            <p:custDataLst>
              <p:tags r:id="rId5"/>
            </p:custDataLst>
          </p:nvPr>
        </p:nvPicPr>
        <p:blipFill>
          <a:blip r:embed="rId4"/>
          <a:srcRect l="7861" r="72063" b="48581"/>
          <a:stretch>
            <a:fillRect/>
          </a:stretch>
        </p:blipFill>
        <p:spPr>
          <a:xfrm>
            <a:off x="282575" y="870585"/>
            <a:ext cx="1323975" cy="3844290"/>
          </a:xfrm>
          <a:prstGeom prst="rect">
            <a:avLst/>
          </a:prstGeom>
          <a:noFill/>
          <a:ln w="9525">
            <a:noFill/>
          </a:ln>
        </p:spPr>
      </p:pic>
      <p:sp>
        <p:nvSpPr>
          <p:cNvPr id="10" name="矩形 9"/>
          <p:cNvSpPr/>
          <p:nvPr>
            <p:custDataLst>
              <p:tags r:id="rId6"/>
            </p:custDataLst>
          </p:nvPr>
        </p:nvSpPr>
        <p:spPr bwMode="auto">
          <a:xfrm flipV="1">
            <a:off x="1142999" y="4713071"/>
            <a:ext cx="6858000" cy="27212"/>
          </a:xfrm>
          <a:prstGeom prst="rect">
            <a:avLst/>
          </a:prstGeom>
          <a:solidFill>
            <a:srgbClr val="663300"/>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base">
              <a:defRPr/>
            </a:pPr>
            <a:endParaRPr lang="zh-CN" altLang="en-US" sz="1905" strike="noStrike" noProof="1">
              <a:ln>
                <a:solidFill>
                  <a:srgbClr val="660033"/>
                </a:solidFill>
              </a:ln>
            </a:endParaRPr>
          </a:p>
        </p:txBody>
      </p:sp>
      <p:pic>
        <p:nvPicPr>
          <p:cNvPr id="50179" name="图片 62" descr="t018d16e110143ea110.jpg"/>
          <p:cNvPicPr>
            <a:picLocks noChangeAspect="1"/>
          </p:cNvPicPr>
          <p:nvPr>
            <p:custDataLst>
              <p:tags r:id="rId8"/>
            </p:custDataLst>
          </p:nvPr>
        </p:nvPicPr>
        <p:blipFill>
          <a:blip r:embed="rId7">
            <a:clrChange>
              <a:clrFrom>
                <a:srgbClr val="F2F2F2"/>
              </a:clrFrom>
              <a:clrTo>
                <a:srgbClr val="F2F2F2">
                  <a:alpha val="0"/>
                </a:srgbClr>
              </a:clrTo>
            </a:clrChange>
          </a:blip>
          <a:srcRect t="54831" b="25095"/>
          <a:stretch>
            <a:fillRect/>
          </a:stretch>
        </p:blipFill>
        <p:spPr>
          <a:xfrm rot="10800000">
            <a:off x="1143000" y="852488"/>
            <a:ext cx="6858000" cy="85725"/>
          </a:xfrm>
          <a:prstGeom prst="rect">
            <a:avLst/>
          </a:prstGeom>
          <a:noFill/>
          <a:ln w="9525">
            <a:noFill/>
          </a:ln>
        </p:spPr>
      </p:pic>
      <p:pic>
        <p:nvPicPr>
          <p:cNvPr id="50180" name="图片 65" descr="624f9a79jw1eelyzwvu5xj20b408t75j.jpg"/>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6825854" y="428625"/>
            <a:ext cx="1020365" cy="484585"/>
          </a:xfrm>
          <a:prstGeom prst="rect">
            <a:avLst/>
          </a:prstGeom>
          <a:noFill/>
          <a:ln w="9525">
            <a:noFill/>
          </a:ln>
        </p:spPr>
      </p:pic>
      <p:pic>
        <p:nvPicPr>
          <p:cNvPr id="50181" name="图片 66" descr="t018d16e110143ea110.jpg"/>
          <p:cNvPicPr>
            <a:picLocks noChangeAspect="1"/>
          </p:cNvPicPr>
          <p:nvPr>
            <p:custDataLst>
              <p:tags r:id="rId11"/>
            </p:custDataLst>
          </p:nvPr>
        </p:nvPicPr>
        <p:blipFill>
          <a:blip r:embed="rId7">
            <a:clrChange>
              <a:clrFrom>
                <a:srgbClr val="F2F2F2"/>
              </a:clrFrom>
              <a:clrTo>
                <a:srgbClr val="F2F2F2">
                  <a:alpha val="0"/>
                </a:srgbClr>
              </a:clrTo>
            </a:clrChange>
          </a:blip>
          <a:srcRect t="54831" b="25095"/>
          <a:stretch>
            <a:fillRect/>
          </a:stretch>
        </p:blipFill>
        <p:spPr>
          <a:xfrm rot="10800000">
            <a:off x="1127522" y="828675"/>
            <a:ext cx="6858000" cy="84535"/>
          </a:xfrm>
          <a:prstGeom prst="rect">
            <a:avLst/>
          </a:prstGeom>
          <a:noFill/>
          <a:ln w="9525">
            <a:noFill/>
          </a:ln>
        </p:spPr>
      </p:pic>
      <p:sp>
        <p:nvSpPr>
          <p:cNvPr id="68" name="矩形 67"/>
          <p:cNvSpPr/>
          <p:nvPr>
            <p:custDataLst>
              <p:tags r:id="rId12"/>
            </p:custDataLst>
          </p:nvPr>
        </p:nvSpPr>
        <p:spPr>
          <a:xfrm>
            <a:off x="283210" y="162560"/>
            <a:ext cx="8575040" cy="685800"/>
          </a:xfrm>
          <a:prstGeom prst="rect">
            <a:avLst/>
          </a:prstGeom>
          <a:blipFill>
            <a:blip r:embed="rId13"/>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en-US" altLang="zh-CN" sz="1075" strike="noStrike" noProof="1" smtClean="0">
                <a:solidFill>
                  <a:schemeClr val="tx1"/>
                </a:solidFill>
                <a:effectLst/>
              </a:rPr>
              <a:t> </a:t>
            </a:r>
            <a:endParaRPr lang="zh-CN" altLang="en-US" sz="1075" strike="noStrike" noProof="1">
              <a:solidFill>
                <a:schemeClr val="tx1"/>
              </a:solidFill>
              <a:effectLst/>
            </a:endParaRPr>
          </a:p>
        </p:txBody>
      </p:sp>
      <p:grpSp>
        <p:nvGrpSpPr>
          <p:cNvPr id="2" name="组合 23"/>
          <p:cNvGrpSpPr/>
          <p:nvPr>
            <p:custDataLst>
              <p:tags r:id="rId14"/>
            </p:custDataLst>
          </p:nvPr>
        </p:nvGrpSpPr>
        <p:grpSpPr>
          <a:xfrm flipH="1">
            <a:off x="6060209" y="421358"/>
            <a:ext cx="1637300" cy="440510"/>
            <a:chOff x="0" y="-2"/>
            <a:chExt cx="1377891" cy="634701"/>
          </a:xfrm>
          <a:solidFill>
            <a:schemeClr val="bg2">
              <a:lumMod val="90000"/>
            </a:schemeClr>
          </a:solidFill>
        </p:grpSpPr>
        <p:sp>
          <p:nvSpPr>
            <p:cNvPr id="70" name="直角三角形 69"/>
            <p:cNvSpPr/>
            <p:nvPr>
              <p:custDataLst>
                <p:tags r:id="rId15"/>
              </p:custDataLst>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75" b="1" strike="noStrike" noProof="1">
                <a:ea typeface="微软雅黑" panose="020b0503020204020204" pitchFamily="34" charset="-122"/>
              </a:endParaRPr>
            </a:p>
          </p:txBody>
        </p:sp>
        <p:sp>
          <p:nvSpPr>
            <p:cNvPr id="71" name="矩形 70"/>
            <p:cNvSpPr/>
            <p:nvPr>
              <p:custDataLst>
                <p:tags r:id="rId16"/>
              </p:custDataLst>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75" b="1" strike="noStrike" noProof="1">
                <a:ea typeface="微软雅黑" panose="020b0503020204020204" pitchFamily="34" charset="-122"/>
              </a:endParaRPr>
            </a:p>
          </p:txBody>
        </p:sp>
      </p:grpSp>
      <p:grpSp>
        <p:nvGrpSpPr>
          <p:cNvPr id="3" name="组合 66"/>
          <p:cNvGrpSpPr/>
          <p:nvPr>
            <p:custDataLst>
              <p:tags r:id="rId17"/>
            </p:custDataLst>
          </p:nvPr>
        </p:nvGrpSpPr>
        <p:grpSpPr>
          <a:xfrm flipH="1">
            <a:off x="6367145" y="421640"/>
            <a:ext cx="2146935" cy="440690"/>
            <a:chOff x="0" y="-2"/>
            <a:chExt cx="1377891" cy="634701"/>
          </a:xfrm>
          <a:solidFill>
            <a:schemeClr val="bg2">
              <a:lumMod val="90000"/>
            </a:schemeClr>
          </a:solidFill>
        </p:grpSpPr>
        <p:sp>
          <p:nvSpPr>
            <p:cNvPr id="75" name="直角三角形 74"/>
            <p:cNvSpPr/>
            <p:nvPr>
              <p:custDataLst>
                <p:tags r:id="rId18"/>
              </p:custDataLst>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75" b="1" strike="noStrike" noProof="1">
                <a:ea typeface="微软雅黑" panose="020b0503020204020204" pitchFamily="34" charset="-122"/>
              </a:endParaRPr>
            </a:p>
          </p:txBody>
        </p:sp>
        <p:sp>
          <p:nvSpPr>
            <p:cNvPr id="76" name="矩形 75"/>
            <p:cNvSpPr/>
            <p:nvPr>
              <p:custDataLst>
                <p:tags r:id="rId19"/>
              </p:custDataLst>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75" b="1" strike="noStrike" noProof="1">
                <a:ea typeface="微软雅黑" panose="020b0503020204020204" pitchFamily="34" charset="-122"/>
              </a:endParaRPr>
            </a:p>
          </p:txBody>
        </p:sp>
      </p:grpSp>
      <p:pic>
        <p:nvPicPr>
          <p:cNvPr id="50185" name="图片 77" descr="624f9a79jw1eelyzwvu5xj20b408t75j.jpg"/>
          <p:cNvPicPr>
            <a:picLocks noChangeAspect="1"/>
          </p:cNvPicPr>
          <p:nvPr>
            <p:custDataLst>
              <p:tags r:id="rId20"/>
            </p:custDataLst>
          </p:nvPr>
        </p:nvPicPr>
        <p:blipFill>
          <a:blip r:embed="rId9">
            <a:clrChange>
              <a:clrFrom>
                <a:srgbClr val="FFFFFF"/>
              </a:clrFrom>
              <a:clrTo>
                <a:srgbClr val="FFFFFF">
                  <a:alpha val="0"/>
                </a:srgbClr>
              </a:clrTo>
            </a:clrChange>
          </a:blip>
          <a:stretch>
            <a:fillRect/>
          </a:stretch>
        </p:blipFill>
        <p:spPr>
          <a:xfrm>
            <a:off x="6825854" y="428625"/>
            <a:ext cx="1020365" cy="484585"/>
          </a:xfrm>
          <a:prstGeom prst="rect">
            <a:avLst/>
          </a:prstGeom>
          <a:noFill/>
          <a:ln w="9525">
            <a:noFill/>
          </a:ln>
        </p:spPr>
      </p:pic>
      <p:sp>
        <p:nvSpPr>
          <p:cNvPr id="79" name="文本框 13"/>
          <p:cNvSpPr txBox="1"/>
          <p:nvPr>
            <p:custDataLst>
              <p:tags r:id="rId21"/>
            </p:custDataLst>
          </p:nvPr>
        </p:nvSpPr>
        <p:spPr>
          <a:xfrm>
            <a:off x="6953250" y="530860"/>
            <a:ext cx="1282065" cy="384810"/>
          </a:xfrm>
          <a:prstGeom prst="rect">
            <a:avLst/>
          </a:prstGeom>
          <a:noFill/>
        </p:spPr>
        <p:txBody>
          <a:bodyPr wrap="square" rtlCol="0">
            <a:spAutoFit/>
            <a:scene3d>
              <a:camera prst="orthographicFront"/>
              <a:lightRig rig="threePt" dir="t"/>
            </a:scene3d>
          </a:bodyPr>
          <a:lstStyle/>
          <a:p>
            <a:pPr algn="ctr"/>
            <a:r>
              <a:rPr lang="zh-CN" altLang="en-US" sz="1905" b="1" noProof="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第一单元</a:t>
            </a:r>
            <a:endParaRPr lang="en-US" altLang="zh-CN" sz="1905" b="1" noProof="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0" name="文本框 6"/>
          <p:cNvSpPr txBox="1"/>
          <p:nvPr>
            <p:custDataLst>
              <p:tags r:id="rId22"/>
            </p:custDataLst>
          </p:nvPr>
        </p:nvSpPr>
        <p:spPr>
          <a:xfrm>
            <a:off x="1799035" y="410766"/>
            <a:ext cx="2405063" cy="299085"/>
          </a:xfrm>
          <a:prstGeom prst="rect">
            <a:avLst/>
          </a:prstGeom>
          <a:noFill/>
        </p:spPr>
        <p:txBody>
          <a:bodyPr wrap="square" rtlCol="0">
            <a:spAutoFit/>
          </a:bodyPr>
          <a:lstStyle/>
          <a:p>
            <a:r>
              <a:rPr lang="zh-CN" altLang="zh-CN" sz="1350" b="1" noProof="1">
                <a:solidFill>
                  <a:schemeClr val="bg1"/>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cs typeface="+mn-cs"/>
              </a:rPr>
              <a:t>板书设计：</a:t>
            </a:r>
            <a:endParaRPr lang="zh-CN" altLang="zh-CN" sz="1350" b="1" noProof="1">
              <a:solidFill>
                <a:schemeClr val="bg1"/>
              </a:solidFill>
              <a:effectLst>
                <a:outerShdw blurRad="38100" dist="38100" dir="2700000" algn="tl">
                  <a:srgbClr val="000000">
                    <a:alpha val="43137"/>
                  </a:srgbClr>
                </a:outerShdw>
              </a:effectLst>
              <a:latin typeface="黑体" panose="02010600030101010101" pitchFamily="49" charset="-122"/>
              <a:ea typeface="黑体" panose="02010600030101010101" pitchFamily="49" charset="-122"/>
            </a:endParaRPr>
          </a:p>
        </p:txBody>
      </p:sp>
      <p:sp>
        <p:nvSpPr>
          <p:cNvPr id="22" name="AutoShape 12"/>
          <p:cNvSpPr/>
          <p:nvPr>
            <p:custDataLst>
              <p:tags r:id="rId23"/>
            </p:custDataLst>
          </p:nvPr>
        </p:nvSpPr>
        <p:spPr bwMode="auto">
          <a:xfrm>
            <a:off x="2461022" y="1168004"/>
            <a:ext cx="197644" cy="2296716"/>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fontAlgn="base"/>
            <a:endParaRPr lang="zh-CN" altLang="zh-CN" sz="1905" strike="noStrike" noProof="1">
              <a:solidFill>
                <a:srgbClr val="760000"/>
              </a:solidFill>
              <a:effectLst>
                <a:outerShdw blurRad="38100" dist="38100" dir="2700000" algn="tl">
                  <a:srgbClr val="C0C0C0"/>
                </a:outerShdw>
              </a:effectLst>
              <a:latin typeface="华文新魏" pitchFamily="2" charset="-122"/>
              <a:ea typeface="华文新魏" pitchFamily="2" charset="-122"/>
            </a:endParaRPr>
          </a:p>
        </p:txBody>
      </p:sp>
      <p:sp>
        <p:nvSpPr>
          <p:cNvPr id="23" name="TextBox 22">
            <a:hlinkClick r:id="rId25" action="ppaction://hlinksldjump"/>
          </p:cNvPr>
          <p:cNvSpPr txBox="1"/>
          <p:nvPr>
            <p:custDataLst>
              <p:tags r:id="rId24"/>
            </p:custDataLst>
          </p:nvPr>
        </p:nvSpPr>
        <p:spPr>
          <a:xfrm>
            <a:off x="2701528" y="956072"/>
            <a:ext cx="3205480" cy="457200"/>
          </a:xfrm>
          <a:prstGeom prst="rect">
            <a:avLst/>
          </a:prstGeom>
          <a:noFill/>
        </p:spPr>
        <p:txBody>
          <a:bodyPr wrap="none" rtlCol="0">
            <a:spAutoFit/>
          </a:bodyPr>
          <a:lstStyle/>
          <a:p>
            <a:r>
              <a:rPr lang="en-US" sz="2380" noProof="1" smtClean="0">
                <a:latin typeface="华文新魏" pitchFamily="2" charset="-122"/>
                <a:ea typeface="华文新魏" pitchFamily="2" charset="-122"/>
                <a:cs typeface="+mn-cs"/>
              </a:rPr>
              <a:t>1</a:t>
            </a:r>
            <a:r>
              <a:rPr lang="en-US" altLang="zh-CN" sz="2380" noProof="1" smtClean="0">
                <a:latin typeface="华文新魏" pitchFamily="2" charset="-122"/>
                <a:ea typeface="华文新魏" pitchFamily="2" charset="-122"/>
                <a:cs typeface="+mn-cs"/>
              </a:rPr>
              <a:t>.</a:t>
            </a:r>
            <a:r>
              <a:rPr lang="zh-CN" altLang="en-US" sz="2380" noProof="1" smtClean="0">
                <a:solidFill>
                  <a:srgbClr val="800000"/>
                </a:solidFill>
                <a:latin typeface="华文新魏" pitchFamily="2" charset="-122"/>
                <a:ea typeface="华文新魏" pitchFamily="2" charset="-122"/>
                <a:cs typeface="+mn-cs"/>
              </a:rPr>
              <a:t>地理位置和自然环境</a:t>
            </a:r>
            <a:endParaRPr lang="zh-CN" altLang="en-US" sz="2380" noProof="1" smtClean="0">
              <a:solidFill>
                <a:srgbClr val="800000"/>
              </a:solidFill>
              <a:latin typeface="华文新魏" pitchFamily="2" charset="-122"/>
              <a:ea typeface="华文新魏" pitchFamily="2" charset="-122"/>
            </a:endParaRPr>
          </a:p>
        </p:txBody>
      </p:sp>
      <p:sp>
        <p:nvSpPr>
          <p:cNvPr id="24" name="TextBox 23"/>
          <p:cNvSpPr txBox="1"/>
          <p:nvPr>
            <p:custDataLst>
              <p:tags r:id="rId26"/>
            </p:custDataLst>
          </p:nvPr>
        </p:nvSpPr>
        <p:spPr>
          <a:xfrm>
            <a:off x="2638425" y="1806179"/>
            <a:ext cx="1845310" cy="457200"/>
          </a:xfrm>
          <a:prstGeom prst="rect">
            <a:avLst/>
          </a:prstGeom>
          <a:noFill/>
        </p:spPr>
        <p:txBody>
          <a:bodyPr wrap="none" rtlCol="0">
            <a:spAutoFit/>
          </a:bodyPr>
          <a:lstStyle/>
          <a:p>
            <a:r>
              <a:rPr lang="zh-CN" altLang="en-US" sz="2380" noProof="1" smtClean="0">
                <a:latin typeface="华文新魏" pitchFamily="2" charset="-122"/>
                <a:ea typeface="华文新魏" pitchFamily="2" charset="-122"/>
                <a:cs typeface="+mn-cs"/>
              </a:rPr>
              <a:t>２</a:t>
            </a:r>
            <a:r>
              <a:rPr lang="en-US" altLang="zh-CN" sz="2380" noProof="1" smtClean="0">
                <a:latin typeface="华文新魏" pitchFamily="2" charset="-122"/>
                <a:ea typeface="华文新魏" pitchFamily="2" charset="-122"/>
                <a:cs typeface="+mn-cs"/>
              </a:rPr>
              <a:t>.</a:t>
            </a:r>
            <a:r>
              <a:rPr lang="zh-CN" altLang="en-US" sz="2380" noProof="1" smtClean="0">
                <a:solidFill>
                  <a:srgbClr val="800000"/>
                </a:solidFill>
                <a:latin typeface="华文新魏" pitchFamily="2" charset="-122"/>
                <a:ea typeface="华文新魏" pitchFamily="2" charset="-122"/>
                <a:cs typeface="+mn-cs"/>
              </a:rPr>
              <a:t>兴衰历程</a:t>
            </a:r>
            <a:endParaRPr lang="zh-CN" altLang="en-US" sz="2380" noProof="1">
              <a:solidFill>
                <a:srgbClr val="800000"/>
              </a:solidFill>
              <a:latin typeface="华文新魏" pitchFamily="2" charset="-122"/>
              <a:ea typeface="华文新魏" pitchFamily="2" charset="-122"/>
            </a:endParaRPr>
          </a:p>
        </p:txBody>
      </p:sp>
      <p:sp>
        <p:nvSpPr>
          <p:cNvPr id="25" name="AutoShape 12"/>
          <p:cNvSpPr/>
          <p:nvPr>
            <p:custDataLst>
              <p:tags r:id="rId27"/>
            </p:custDataLst>
          </p:nvPr>
        </p:nvSpPr>
        <p:spPr bwMode="auto">
          <a:xfrm>
            <a:off x="4339829" y="1551385"/>
            <a:ext cx="161925" cy="1060847"/>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fontAlgn="base"/>
            <a:endParaRPr lang="zh-CN" altLang="zh-CN" sz="1905" strike="noStrike" noProof="1">
              <a:solidFill>
                <a:srgbClr val="760000"/>
              </a:solidFill>
              <a:effectLst>
                <a:outerShdw blurRad="38100" dist="38100" dir="2700000" algn="tl">
                  <a:srgbClr val="C0C0C0"/>
                </a:outerShdw>
              </a:effectLst>
              <a:latin typeface="华文新魏" pitchFamily="2" charset="-122"/>
              <a:ea typeface="华文新魏" pitchFamily="2" charset="-122"/>
            </a:endParaRPr>
          </a:p>
        </p:txBody>
      </p:sp>
      <p:sp>
        <p:nvSpPr>
          <p:cNvPr id="26" name="Rectangle 2">
            <a:hlinkClick r:id="rId29" action="ppaction://hlinksldjump"/>
          </p:cNvPr>
          <p:cNvSpPr>
            <a:spLocks noChangeArrowheads="1"/>
          </p:cNvSpPr>
          <p:nvPr>
            <p:custDataLst>
              <p:tags r:id="rId28"/>
            </p:custDataLst>
          </p:nvPr>
        </p:nvSpPr>
        <p:spPr bwMode="auto">
          <a:xfrm>
            <a:off x="4338162" y="1423988"/>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1</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兴起</a:t>
            </a:r>
            <a:endParaRPr lang="zh-CN" altLang="en-US" sz="2140" strike="noStrike" noProof="1">
              <a:solidFill>
                <a:srgbClr val="800000"/>
              </a:solidFill>
              <a:latin typeface="华文新魏" pitchFamily="2" charset="-122"/>
              <a:ea typeface="华文新魏" pitchFamily="2" charset="-122"/>
            </a:endParaRPr>
          </a:p>
        </p:txBody>
      </p:sp>
      <p:sp>
        <p:nvSpPr>
          <p:cNvPr id="27" name="Rectangle 3">
            <a:hlinkClick action="ppaction://noaction"/>
          </p:cNvPr>
          <p:cNvSpPr>
            <a:spLocks noChangeArrowheads="1"/>
          </p:cNvSpPr>
          <p:nvPr>
            <p:custDataLst>
              <p:tags r:id="rId30"/>
            </p:custDataLst>
          </p:nvPr>
        </p:nvSpPr>
        <p:spPr bwMode="auto">
          <a:xfrm>
            <a:off x="4361974" y="1763316"/>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2</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统一</a:t>
            </a:r>
            <a:endParaRPr lang="zh-CN" altLang="en-US" sz="2140" strike="noStrike" noProof="1" smtClean="0">
              <a:solidFill>
                <a:srgbClr val="800000"/>
              </a:solidFill>
              <a:latin typeface="华文新魏" pitchFamily="2" charset="-122"/>
              <a:ea typeface="华文新魏" pitchFamily="2" charset="-122"/>
            </a:endParaRPr>
          </a:p>
        </p:txBody>
      </p:sp>
      <p:sp>
        <p:nvSpPr>
          <p:cNvPr id="28" name="Rectangle 4">
            <a:hlinkClick r:id="rId32" action="ppaction://hlinksldjump"/>
          </p:cNvPr>
          <p:cNvSpPr>
            <a:spLocks noChangeArrowheads="1"/>
          </p:cNvSpPr>
          <p:nvPr>
            <p:custDataLst>
              <p:tags r:id="rId31"/>
            </p:custDataLst>
          </p:nvPr>
        </p:nvSpPr>
        <p:spPr bwMode="auto">
          <a:xfrm>
            <a:off x="4361974" y="2101454"/>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3</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强盛</a:t>
            </a:r>
            <a:endParaRPr lang="zh-CN" altLang="en-US" sz="2140" strike="noStrike" noProof="1" smtClean="0">
              <a:solidFill>
                <a:srgbClr val="800000"/>
              </a:solidFill>
              <a:latin typeface="华文新魏" pitchFamily="2" charset="-122"/>
              <a:ea typeface="华文新魏" pitchFamily="2" charset="-122"/>
            </a:endParaRPr>
          </a:p>
        </p:txBody>
      </p:sp>
      <p:sp>
        <p:nvSpPr>
          <p:cNvPr id="29" name="Rectangle 5">
            <a:hlinkClick r:id="rId25" action="ppaction://hlinksldjump"/>
          </p:cNvPr>
          <p:cNvSpPr>
            <a:spLocks noChangeArrowheads="1"/>
          </p:cNvSpPr>
          <p:nvPr>
            <p:custDataLst>
              <p:tags r:id="rId33"/>
            </p:custDataLst>
          </p:nvPr>
        </p:nvSpPr>
        <p:spPr bwMode="auto">
          <a:xfrm>
            <a:off x="4361974" y="2399110"/>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4</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衰亡</a:t>
            </a:r>
            <a:endParaRPr lang="zh-CN" altLang="en-US" sz="2140" strike="noStrike" noProof="1" smtClean="0">
              <a:solidFill>
                <a:srgbClr val="800000"/>
              </a:solidFill>
              <a:latin typeface="华文新魏" pitchFamily="2" charset="-122"/>
              <a:ea typeface="华文新魏" pitchFamily="2" charset="-122"/>
            </a:endParaRPr>
          </a:p>
        </p:txBody>
      </p:sp>
      <p:sp>
        <p:nvSpPr>
          <p:cNvPr id="37" name="TextBox 36"/>
          <p:cNvSpPr txBox="1"/>
          <p:nvPr>
            <p:custDataLst>
              <p:tags r:id="rId34"/>
            </p:custDataLst>
          </p:nvPr>
        </p:nvSpPr>
        <p:spPr>
          <a:xfrm>
            <a:off x="2546747" y="3292078"/>
            <a:ext cx="1522810" cy="1189355"/>
          </a:xfrm>
          <a:prstGeom prst="rect">
            <a:avLst/>
          </a:prstGeom>
          <a:noFill/>
        </p:spPr>
        <p:txBody>
          <a:bodyPr wrap="square" rtlCol="0">
            <a:spAutoFit/>
          </a:bodyPr>
          <a:lstStyle/>
          <a:p>
            <a:pPr algn="ctr"/>
            <a:r>
              <a:rPr lang="zh-CN" altLang="en-US" sz="2380" noProof="1" smtClean="0">
                <a:latin typeface="华文新魏" pitchFamily="2" charset="-122"/>
                <a:ea typeface="华文新魏" pitchFamily="2" charset="-122"/>
                <a:cs typeface="+mn-cs"/>
              </a:rPr>
              <a:t>３</a:t>
            </a:r>
            <a:r>
              <a:rPr lang="en-US" altLang="zh-CN" sz="2380" noProof="1" smtClean="0">
                <a:latin typeface="华文新魏" pitchFamily="2" charset="-122"/>
                <a:ea typeface="华文新魏" pitchFamily="2" charset="-122"/>
                <a:cs typeface="+mn-cs"/>
              </a:rPr>
              <a:t>.</a:t>
            </a:r>
            <a:r>
              <a:rPr lang="zh-CN" altLang="en-US" sz="2380" noProof="1" smtClean="0">
                <a:solidFill>
                  <a:srgbClr val="800000"/>
                </a:solidFill>
                <a:latin typeface="华文新魏" pitchFamily="2" charset="-122"/>
                <a:ea typeface="华文新魏" pitchFamily="2" charset="-122"/>
                <a:cs typeface="+mn-cs"/>
              </a:rPr>
              <a:t>古埃及文明成就</a:t>
            </a:r>
            <a:endParaRPr lang="zh-CN" altLang="en-US" sz="2380" noProof="1">
              <a:solidFill>
                <a:srgbClr val="800000"/>
              </a:solidFill>
              <a:latin typeface="华文新魏" pitchFamily="2" charset="-122"/>
              <a:ea typeface="华文新魏" pitchFamily="2" charset="-122"/>
            </a:endParaRPr>
          </a:p>
        </p:txBody>
      </p:sp>
      <p:sp>
        <p:nvSpPr>
          <p:cNvPr id="38" name="AutoShape 12"/>
          <p:cNvSpPr/>
          <p:nvPr>
            <p:custDataLst>
              <p:tags r:id="rId35"/>
            </p:custDataLst>
          </p:nvPr>
        </p:nvSpPr>
        <p:spPr bwMode="auto">
          <a:xfrm>
            <a:off x="4033838" y="2934891"/>
            <a:ext cx="170260" cy="1335881"/>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fontAlgn="base"/>
            <a:endParaRPr lang="zh-CN" altLang="zh-CN" sz="1905" strike="noStrike" noProof="1">
              <a:solidFill>
                <a:srgbClr val="760000"/>
              </a:solidFill>
              <a:effectLst>
                <a:outerShdw blurRad="38100" dist="38100" dir="2700000" algn="tl">
                  <a:srgbClr val="C0C0C0"/>
                </a:outerShdw>
              </a:effectLst>
              <a:latin typeface="华文新魏" pitchFamily="2" charset="-122"/>
              <a:ea typeface="华文新魏" pitchFamily="2" charset="-122"/>
            </a:endParaRPr>
          </a:p>
        </p:txBody>
      </p:sp>
      <p:sp>
        <p:nvSpPr>
          <p:cNvPr id="39" name="Rectangle 2"/>
          <p:cNvSpPr>
            <a:spLocks noChangeArrowheads="1"/>
          </p:cNvSpPr>
          <p:nvPr>
            <p:custDataLst>
              <p:tags r:id="rId36"/>
            </p:custDataLst>
          </p:nvPr>
        </p:nvSpPr>
        <p:spPr bwMode="auto">
          <a:xfrm>
            <a:off x="4016693" y="2742010"/>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1</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历法</a:t>
            </a:r>
            <a:endParaRPr lang="zh-CN" altLang="en-US" sz="2140" strike="noStrike" noProof="1">
              <a:solidFill>
                <a:srgbClr val="800000"/>
              </a:solidFill>
              <a:latin typeface="华文新魏" pitchFamily="2" charset="-122"/>
              <a:ea typeface="华文新魏" pitchFamily="2" charset="-122"/>
            </a:endParaRPr>
          </a:p>
        </p:txBody>
      </p:sp>
      <p:sp>
        <p:nvSpPr>
          <p:cNvPr id="40" name="Rectangle 3"/>
          <p:cNvSpPr>
            <a:spLocks noChangeArrowheads="1"/>
          </p:cNvSpPr>
          <p:nvPr>
            <p:custDataLst>
              <p:tags r:id="rId37"/>
            </p:custDataLst>
          </p:nvPr>
        </p:nvSpPr>
        <p:spPr bwMode="auto">
          <a:xfrm>
            <a:off x="4021455" y="3080147"/>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2</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文字</a:t>
            </a:r>
            <a:endParaRPr lang="zh-CN" altLang="en-US" sz="2140" strike="noStrike" noProof="1">
              <a:solidFill>
                <a:srgbClr val="800000"/>
              </a:solidFill>
              <a:latin typeface="华文新魏" pitchFamily="2" charset="-122"/>
              <a:ea typeface="华文新魏" pitchFamily="2" charset="-122"/>
            </a:endParaRPr>
          </a:p>
        </p:txBody>
      </p:sp>
      <p:sp>
        <p:nvSpPr>
          <p:cNvPr id="41" name="Rectangle 4"/>
          <p:cNvSpPr>
            <a:spLocks noChangeArrowheads="1"/>
          </p:cNvSpPr>
          <p:nvPr>
            <p:custDataLst>
              <p:tags r:id="rId38"/>
            </p:custDataLst>
          </p:nvPr>
        </p:nvSpPr>
        <p:spPr bwMode="auto">
          <a:xfrm>
            <a:off x="4041696" y="3462338"/>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3</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医学</a:t>
            </a:r>
            <a:endParaRPr lang="zh-CN" altLang="en-US" sz="2140" strike="noStrike" noProof="1">
              <a:solidFill>
                <a:srgbClr val="800000"/>
              </a:solidFill>
              <a:latin typeface="华文新魏" pitchFamily="2" charset="-122"/>
              <a:ea typeface="华文新魏" pitchFamily="2" charset="-122"/>
            </a:endParaRPr>
          </a:p>
        </p:txBody>
      </p:sp>
      <p:sp>
        <p:nvSpPr>
          <p:cNvPr id="42" name="Rectangle 5"/>
          <p:cNvSpPr>
            <a:spLocks noChangeArrowheads="1"/>
          </p:cNvSpPr>
          <p:nvPr>
            <p:custDataLst>
              <p:tags r:id="rId39"/>
            </p:custDataLst>
          </p:nvPr>
        </p:nvSpPr>
        <p:spPr bwMode="auto">
          <a:xfrm>
            <a:off x="4042291" y="3870722"/>
            <a:ext cx="140589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4</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建筑</a:t>
            </a:r>
            <a:endParaRPr lang="zh-CN" altLang="en-US" sz="2140" strike="noStrike" noProof="1">
              <a:solidFill>
                <a:srgbClr val="800000"/>
              </a:solidFill>
              <a:latin typeface="华文新魏" pitchFamily="2" charset="-122"/>
              <a:ea typeface="华文新魏" pitchFamily="2" charset="-122"/>
            </a:endParaRPr>
          </a:p>
        </p:txBody>
      </p:sp>
      <p:sp>
        <p:nvSpPr>
          <p:cNvPr id="43" name="Rectangle 2">
            <a:hlinkClick r:id="rId25" action="ppaction://hlinksldjump"/>
          </p:cNvPr>
          <p:cNvSpPr>
            <a:spLocks noChangeArrowheads="1"/>
          </p:cNvSpPr>
          <p:nvPr>
            <p:custDataLst>
              <p:tags r:id="rId40"/>
            </p:custDataLst>
          </p:nvPr>
        </p:nvSpPr>
        <p:spPr bwMode="auto">
          <a:xfrm>
            <a:off x="5389127" y="2739628"/>
            <a:ext cx="998220" cy="420370"/>
          </a:xfrm>
          <a:prstGeom prst="rect">
            <a:avLst/>
          </a:prstGeom>
          <a:noFill/>
          <a:ln w="9525">
            <a:noFill/>
            <a:miter lim="800000"/>
          </a:ln>
        </p:spPr>
        <p:txBody>
          <a:bodyPr wrap="none">
            <a:spAutoFit/>
          </a:bodyPr>
          <a:lstStyle/>
          <a:p>
            <a:pPr algn="ctr" fontAlgn="base"/>
            <a:r>
              <a:rPr lang="zh-CN" altLang="en-US" sz="2140" u="sng" strike="noStrike" noProof="1" smtClean="0">
                <a:latin typeface="华文新魏" pitchFamily="2" charset="-122"/>
                <a:ea typeface="华文新魏" pitchFamily="2" charset="-122"/>
                <a:cs typeface="+mn-cs"/>
              </a:rPr>
              <a:t>太阳历</a:t>
            </a:r>
            <a:endParaRPr lang="zh-CN" altLang="en-US" sz="2140" u="sng" strike="noStrike" noProof="1">
              <a:latin typeface="华文新魏" pitchFamily="2" charset="-122"/>
              <a:ea typeface="华文新魏" pitchFamily="2" charset="-122"/>
            </a:endParaRPr>
          </a:p>
        </p:txBody>
      </p:sp>
      <p:sp>
        <p:nvSpPr>
          <p:cNvPr id="44" name="Rectangle 2">
            <a:hlinkClick r:id="rId42" action="ppaction://hlinksldjump"/>
          </p:cNvPr>
          <p:cNvSpPr>
            <a:spLocks noChangeArrowheads="1"/>
          </p:cNvSpPr>
          <p:nvPr>
            <p:custDataLst>
              <p:tags r:id="rId41"/>
            </p:custDataLst>
          </p:nvPr>
        </p:nvSpPr>
        <p:spPr bwMode="auto">
          <a:xfrm>
            <a:off x="5340747" y="3086100"/>
            <a:ext cx="1270000" cy="420370"/>
          </a:xfrm>
          <a:prstGeom prst="rect">
            <a:avLst/>
          </a:prstGeom>
          <a:noFill/>
          <a:ln w="9525">
            <a:noFill/>
            <a:miter lim="800000"/>
          </a:ln>
        </p:spPr>
        <p:txBody>
          <a:bodyPr wrap="none">
            <a:spAutoFit/>
          </a:bodyPr>
          <a:lstStyle/>
          <a:p>
            <a:pPr algn="ctr" fontAlgn="base"/>
            <a:r>
              <a:rPr lang="zh-CN" altLang="en-US" sz="2140" u="sng" strike="noStrike" noProof="1" smtClean="0">
                <a:latin typeface="华文新魏" pitchFamily="2" charset="-122"/>
                <a:ea typeface="华文新魏" pitchFamily="2" charset="-122"/>
                <a:cs typeface="+mn-cs"/>
              </a:rPr>
              <a:t>象形文字</a:t>
            </a:r>
            <a:endParaRPr lang="zh-CN" altLang="en-US" sz="2140" u="sng" strike="noStrike" noProof="1">
              <a:latin typeface="华文新魏" pitchFamily="2" charset="-122"/>
              <a:ea typeface="华文新魏" pitchFamily="2" charset="-122"/>
            </a:endParaRPr>
          </a:p>
        </p:txBody>
      </p:sp>
      <p:sp>
        <p:nvSpPr>
          <p:cNvPr id="45" name="Rectangle 2">
            <a:hlinkClick r:id="rId25" action="ppaction://hlinksldjump"/>
          </p:cNvPr>
          <p:cNvSpPr>
            <a:spLocks noChangeArrowheads="1"/>
          </p:cNvSpPr>
          <p:nvPr>
            <p:custDataLst>
              <p:tags r:id="rId43"/>
            </p:custDataLst>
          </p:nvPr>
        </p:nvSpPr>
        <p:spPr bwMode="auto">
          <a:xfrm>
            <a:off x="5390317" y="3462338"/>
            <a:ext cx="998220" cy="420370"/>
          </a:xfrm>
          <a:prstGeom prst="rect">
            <a:avLst/>
          </a:prstGeom>
          <a:noFill/>
          <a:ln w="9525">
            <a:noFill/>
            <a:miter lim="800000"/>
          </a:ln>
        </p:spPr>
        <p:txBody>
          <a:bodyPr wrap="none">
            <a:spAutoFit/>
          </a:bodyPr>
          <a:lstStyle/>
          <a:p>
            <a:pPr algn="ctr" fontAlgn="base"/>
            <a:r>
              <a:rPr lang="zh-CN" altLang="en-US" sz="2140" u="sng" strike="noStrike" noProof="1" smtClean="0">
                <a:latin typeface="华文新魏" pitchFamily="2" charset="-122"/>
                <a:ea typeface="华文新魏" pitchFamily="2" charset="-122"/>
                <a:cs typeface="+mn-cs"/>
              </a:rPr>
              <a:t>木乃伊</a:t>
            </a:r>
            <a:endParaRPr lang="zh-CN" altLang="en-US" sz="2140" u="sng" strike="noStrike" noProof="1">
              <a:latin typeface="华文新魏" pitchFamily="2" charset="-122"/>
              <a:ea typeface="华文新魏" pitchFamily="2" charset="-122"/>
            </a:endParaRPr>
          </a:p>
        </p:txBody>
      </p:sp>
      <p:sp>
        <p:nvSpPr>
          <p:cNvPr id="46" name="Rectangle 2">
            <a:hlinkClick r:id="rId45" action="ppaction://hlinksldjump"/>
          </p:cNvPr>
          <p:cNvSpPr>
            <a:spLocks noChangeArrowheads="1"/>
          </p:cNvSpPr>
          <p:nvPr>
            <p:custDataLst>
              <p:tags r:id="rId44"/>
            </p:custDataLst>
          </p:nvPr>
        </p:nvSpPr>
        <p:spPr bwMode="auto">
          <a:xfrm>
            <a:off x="5390317" y="3870722"/>
            <a:ext cx="99822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金字塔</a:t>
            </a:r>
            <a:endParaRPr lang="zh-CN" altLang="en-US" sz="2140" strike="noStrike" noProof="1">
              <a:latin typeface="华文新魏" pitchFamily="2" charset="-122"/>
              <a:ea typeface="华文新魏" pitchFamily="2" charset="-122"/>
            </a:endParaRPr>
          </a:p>
        </p:txBody>
      </p:sp>
      <p:sp>
        <p:nvSpPr>
          <p:cNvPr id="47" name="Rectangle 2">
            <a:hlinkClick r:id="rId25" action="ppaction://hlinksldjump"/>
          </p:cNvPr>
          <p:cNvSpPr>
            <a:spLocks noChangeArrowheads="1"/>
          </p:cNvSpPr>
          <p:nvPr>
            <p:custDataLst>
              <p:tags r:id="rId46"/>
            </p:custDataLst>
          </p:nvPr>
        </p:nvSpPr>
        <p:spPr bwMode="auto">
          <a:xfrm>
            <a:off x="6324640" y="3887391"/>
            <a:ext cx="154178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狮身人面像</a:t>
            </a:r>
            <a:endParaRPr lang="zh-CN" altLang="en-US" sz="2140" strike="noStrike" noProof="1" smtClean="0">
              <a:latin typeface="华文新魏" pitchFamily="2" charset="-122"/>
              <a:ea typeface="华文新魏" pitchFamily="2" charset="-122"/>
            </a:endParaRPr>
          </a:p>
        </p:txBody>
      </p:sp>
      <p:sp>
        <p:nvSpPr>
          <p:cNvPr id="48" name="Rectangle 5"/>
          <p:cNvSpPr>
            <a:spLocks noChangeArrowheads="1"/>
          </p:cNvSpPr>
          <p:nvPr>
            <p:custDataLst>
              <p:tags r:id="rId47"/>
            </p:custDataLst>
          </p:nvPr>
        </p:nvSpPr>
        <p:spPr bwMode="auto">
          <a:xfrm>
            <a:off x="4041378" y="4227910"/>
            <a:ext cx="194945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a:t>
            </a:r>
            <a:r>
              <a:rPr lang="en-US" altLang="zh-CN" sz="2140" strike="noStrike" noProof="1" smtClean="0">
                <a:latin typeface="华文新魏" pitchFamily="2" charset="-122"/>
                <a:ea typeface="华文新魏" pitchFamily="2" charset="-122"/>
                <a:cs typeface="+mn-cs"/>
              </a:rPr>
              <a:t>5</a:t>
            </a:r>
            <a:r>
              <a:rPr lang="zh-CN" altLang="en-US" sz="2140" strike="noStrike" noProof="1" smtClean="0">
                <a:latin typeface="华文新魏" pitchFamily="2" charset="-122"/>
                <a:ea typeface="华文新魏" pitchFamily="2" charset="-122"/>
                <a:cs typeface="+mn-cs"/>
              </a:rPr>
              <a:t>）</a:t>
            </a:r>
            <a:r>
              <a:rPr lang="zh-CN" altLang="en-US" sz="2140" strike="noStrike" noProof="1" smtClean="0">
                <a:solidFill>
                  <a:srgbClr val="800000"/>
                </a:solidFill>
                <a:latin typeface="华文新魏" pitchFamily="2" charset="-122"/>
                <a:ea typeface="华文新魏" pitchFamily="2" charset="-122"/>
                <a:cs typeface="+mn-cs"/>
              </a:rPr>
              <a:t>政治制度</a:t>
            </a:r>
            <a:endParaRPr lang="zh-CN" altLang="en-US" sz="2140" strike="noStrike" noProof="1">
              <a:solidFill>
                <a:srgbClr val="800000"/>
              </a:solidFill>
              <a:latin typeface="华文新魏" pitchFamily="2" charset="-122"/>
              <a:ea typeface="华文新魏" pitchFamily="2" charset="-122"/>
            </a:endParaRPr>
          </a:p>
        </p:txBody>
      </p:sp>
      <p:sp>
        <p:nvSpPr>
          <p:cNvPr id="49" name="Rectangle 2">
            <a:hlinkClick r:id="rId25" action="ppaction://hlinksldjump"/>
          </p:cNvPr>
          <p:cNvSpPr>
            <a:spLocks noChangeArrowheads="1"/>
          </p:cNvSpPr>
          <p:nvPr>
            <p:custDataLst>
              <p:tags r:id="rId48"/>
            </p:custDataLst>
          </p:nvPr>
        </p:nvSpPr>
        <p:spPr bwMode="auto">
          <a:xfrm>
            <a:off x="5929035" y="4227910"/>
            <a:ext cx="2085340" cy="420370"/>
          </a:xfrm>
          <a:prstGeom prst="rect">
            <a:avLst/>
          </a:prstGeom>
          <a:noFill/>
          <a:ln w="9525">
            <a:noFill/>
            <a:miter lim="800000"/>
          </a:ln>
        </p:spPr>
        <p:txBody>
          <a:bodyPr wrap="none">
            <a:spAutoFit/>
          </a:bodyPr>
          <a:lstStyle/>
          <a:p>
            <a:pPr algn="ctr" fontAlgn="base"/>
            <a:r>
              <a:rPr lang="zh-CN" altLang="en-US" sz="2140" strike="noStrike" noProof="1" smtClean="0">
                <a:latin typeface="华文新魏" pitchFamily="2" charset="-122"/>
                <a:ea typeface="华文新魏" pitchFamily="2" charset="-122"/>
                <a:cs typeface="+mn-cs"/>
              </a:rPr>
              <a:t>奴隶制君主专制</a:t>
            </a:r>
            <a:endParaRPr lang="zh-CN" altLang="en-US" sz="2140" strike="noStrike" noProof="1" smtClean="0">
              <a:latin typeface="华文新魏" pitchFamily="2" charset="-122"/>
              <a:ea typeface="华文新魏" pitchFamily="2" charset="-122"/>
            </a:endParaRPr>
          </a:p>
        </p:txBody>
      </p:sp>
      <p:pic>
        <p:nvPicPr>
          <p:cNvPr id="50" name="图片 49" descr="t0119e4b1706df49c93.jpg"/>
          <p:cNvPicPr>
            <a:picLocks noChangeAspect="1"/>
          </p:cNvPicPr>
          <p:nvPr>
            <p:custDataLst>
              <p:tags r:id="rId50"/>
            </p:custDataLst>
          </p:nvPr>
        </p:nvPicPr>
        <p:blipFill>
          <a:blip r:embed="rId49">
            <a:clrChange>
              <a:clrFrom>
                <a:srgbClr val="FFFFFF"/>
              </a:clrFrom>
              <a:clrTo>
                <a:srgbClr val="FFFFFF">
                  <a:alpha val="0"/>
                </a:srgbClr>
              </a:clrTo>
            </a:clrChange>
            <a:duotone>
              <a:prstClr val="black"/>
              <a:srgbClr val="D9C3A5">
                <a:tint val="50000"/>
                <a:satMod val="180000"/>
              </a:srgbClr>
            </a:duotone>
          </a:blip>
          <a:srcRect l="14757" t="28175" r="14757" b="24206"/>
          <a:stretch>
            <a:fillRect/>
          </a:stretch>
        </p:blipFill>
        <p:spPr>
          <a:xfrm>
            <a:off x="6442891" y="955977"/>
            <a:ext cx="1475808" cy="722847"/>
          </a:xfrm>
          <a:prstGeom prst="rect">
            <a:avLst/>
          </a:prstGeom>
        </p:spPr>
      </p:pic>
      <p:grpSp>
        <p:nvGrpSpPr>
          <p:cNvPr id="51" name="组合 47"/>
          <p:cNvGrpSpPr/>
          <p:nvPr>
            <p:custDataLst>
              <p:tags r:id="rId51"/>
            </p:custDataLst>
          </p:nvPr>
        </p:nvGrpSpPr>
        <p:grpSpPr>
          <a:xfrm>
            <a:off x="1850231" y="1407319"/>
            <a:ext cx="641747" cy="2227660"/>
            <a:chOff x="-168316" y="457155"/>
            <a:chExt cx="1143007" cy="5653903"/>
          </a:xfrm>
        </p:grpSpPr>
        <p:pic>
          <p:nvPicPr>
            <p:cNvPr id="50211" name="Picture 271" descr="21"/>
            <p:cNvPicPr>
              <a:picLocks noChangeAspect="1"/>
            </p:cNvPicPr>
            <p:nvPr>
              <p:custDataLst>
                <p:tags r:id="rId53"/>
              </p:custDataLst>
            </p:nvPr>
          </p:nvPicPr>
          <p:blipFill>
            <a:blip r:embed="rId52">
              <a:lum contrast="-32001"/>
            </a:blip>
            <a:stretch>
              <a:fillRect/>
            </a:stretch>
          </p:blipFill>
          <p:spPr>
            <a:xfrm>
              <a:off x="-168316" y="457155"/>
              <a:ext cx="1143007" cy="5653903"/>
            </a:xfrm>
            <a:prstGeom prst="rect">
              <a:avLst/>
            </a:prstGeom>
            <a:noFill/>
            <a:ln w="9525">
              <a:noFill/>
            </a:ln>
          </p:spPr>
        </p:pic>
        <p:sp>
          <p:nvSpPr>
            <p:cNvPr id="53" name="TextBox 52">
              <a:hlinkClick r:id="rId25" action="ppaction://hlinksldjump"/>
            </p:cNvPr>
            <p:cNvSpPr txBox="1"/>
            <p:nvPr>
              <p:custDataLst>
                <p:tags r:id="rId54"/>
              </p:custDataLst>
            </p:nvPr>
          </p:nvSpPr>
          <p:spPr>
            <a:xfrm>
              <a:off x="-149838" y="1037685"/>
              <a:ext cx="1042772" cy="3492630"/>
            </a:xfrm>
            <a:prstGeom prst="rect">
              <a:avLst/>
            </a:prstGeom>
            <a:noFill/>
          </p:spPr>
          <p:txBody>
            <a:bodyPr vert="eaVert" wrap="square" rtlCol="0">
              <a:spAutoFit/>
            </a:bodyPr>
            <a:lstStyle/>
            <a:p>
              <a:pPr>
                <a:lnSpc>
                  <a:spcPct val="110000"/>
                </a:lnSpc>
              </a:pPr>
              <a:r>
                <a:rPr lang="zh-CN" altLang="en-US" sz="2380" b="1" noProof="1" smtClean="0">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cs typeface="+mn-cs"/>
                </a:rPr>
                <a:t>古代埃及</a:t>
              </a:r>
              <a:endParaRPr lang="zh-CN" altLang="en-US" sz="2380" b="1" noProof="1" smtClean="0">
                <a:solidFill>
                  <a:schemeClr val="bg1"/>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childTnLst>
                          </p:cTn>
                        </p:par>
                      </p:childTnLst>
                    </p:cTn>
                  </p:par>
                  <p:par>
                    <p:cTn id="38" fill="hold" nodeType="clickPar">
                      <p:stCondLst>
                        <p:cond delay="indefinite"/>
                      </p:stCondLst>
                      <p:childTnLst>
                        <p:par>
                          <p:cTn id="39" fill="hold" nodeType="after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childTnLst>
                          </p:cTn>
                        </p:par>
                      </p:childTnLst>
                    </p:cTn>
                  </p:par>
                  <p:par>
                    <p:cTn id="43" fill="hold" nodeType="clickPar">
                      <p:stCondLst>
                        <p:cond delay="indefinite"/>
                      </p:stCondLst>
                      <p:childTnLst>
                        <p:par>
                          <p:cTn id="44" fill="hold" nodeType="after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childTnLst>
                          </p:cTn>
                        </p:par>
                      </p:childTnLst>
                    </p:cTn>
                  </p:par>
                  <p:par>
                    <p:cTn id="48" fill="hold" nodeType="clickPar">
                      <p:stCondLst>
                        <p:cond delay="indefinite"/>
                      </p:stCondLst>
                      <p:childTnLst>
                        <p:par>
                          <p:cTn id="49" fill="hold" nodeType="after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dissolve">
                                      <p:cBhvr>
                                        <p:cTn id="52" dur="500"/>
                                        <p:tgtEl>
                                          <p:spTgt spid="37"/>
                                        </p:tgtEl>
                                      </p:cBhvr>
                                    </p:animEffect>
                                  </p:childTnLst>
                                </p:cTn>
                              </p:par>
                            </p:childTnLst>
                          </p:cTn>
                        </p:par>
                      </p:childTnLst>
                    </p:cTn>
                  </p:par>
                  <p:par>
                    <p:cTn id="53" fill="hold" nodeType="clickPar">
                      <p:stCondLst>
                        <p:cond delay="indefinite"/>
                      </p:stCondLst>
                      <p:childTnLst>
                        <p:par>
                          <p:cTn id="54" fill="hold" nodeType="after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nodeType="clickPar">
                      <p:stCondLst>
                        <p:cond delay="indefinite"/>
                      </p:stCondLst>
                      <p:childTnLst>
                        <p:par>
                          <p:cTn id="59" fill="hold" nodeType="after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500"/>
                                        <p:tgtEl>
                                          <p:spTgt spid="39"/>
                                        </p:tgtEl>
                                      </p:cBhvr>
                                    </p:animEffect>
                                  </p:childTnLst>
                                </p:cTn>
                              </p:par>
                            </p:childTnLst>
                          </p:cTn>
                        </p:par>
                      </p:childTnLst>
                    </p:cTn>
                  </p:par>
                  <p:par>
                    <p:cTn id="63" fill="hold" nodeType="clickPar">
                      <p:stCondLst>
                        <p:cond delay="indefinite"/>
                      </p:stCondLst>
                      <p:childTnLst>
                        <p:par>
                          <p:cTn id="64" fill="hold" nodeType="after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dissolve">
                                      <p:cBhvr>
                                        <p:cTn id="67" dur="500"/>
                                        <p:tgtEl>
                                          <p:spTgt spid="43"/>
                                        </p:tgtEl>
                                      </p:cBhvr>
                                    </p:animEffect>
                                  </p:childTnLst>
                                </p:cTn>
                              </p:par>
                            </p:childTnLst>
                          </p:cTn>
                        </p:par>
                      </p:childTnLst>
                    </p:cTn>
                  </p:par>
                  <p:par>
                    <p:cTn id="68" fill="hold" nodeType="clickPar">
                      <p:stCondLst>
                        <p:cond delay="indefinite"/>
                      </p:stCondLst>
                      <p:childTnLst>
                        <p:par>
                          <p:cTn id="69" fill="hold" nodeType="after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dissolve">
                                      <p:cBhvr>
                                        <p:cTn id="72" dur="500"/>
                                        <p:tgtEl>
                                          <p:spTgt spid="40"/>
                                        </p:tgtEl>
                                      </p:cBhvr>
                                    </p:animEffect>
                                  </p:childTnLst>
                                </p:cTn>
                              </p:par>
                            </p:childTnLst>
                          </p:cTn>
                        </p:par>
                      </p:childTnLst>
                    </p:cTn>
                  </p:par>
                  <p:par>
                    <p:cTn id="73" fill="hold" nodeType="clickPar">
                      <p:stCondLst>
                        <p:cond delay="indefinite"/>
                      </p:stCondLst>
                      <p:childTnLst>
                        <p:par>
                          <p:cTn id="74" fill="hold" nodeType="after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dissolve">
                                      <p:cBhvr>
                                        <p:cTn id="77" dur="500"/>
                                        <p:tgtEl>
                                          <p:spTgt spid="44"/>
                                        </p:tgtEl>
                                      </p:cBhvr>
                                    </p:animEffect>
                                  </p:childTnLst>
                                </p:cTn>
                              </p:par>
                            </p:childTnLst>
                          </p:cTn>
                        </p:par>
                      </p:childTnLst>
                    </p:cTn>
                  </p:par>
                  <p:par>
                    <p:cTn id="78" fill="hold" nodeType="clickPar">
                      <p:stCondLst>
                        <p:cond delay="indefinite"/>
                      </p:stCondLst>
                      <p:childTnLst>
                        <p:par>
                          <p:cTn id="79" fill="hold" nodeType="afterGroup">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dissolve">
                                      <p:cBhvr>
                                        <p:cTn id="82" dur="500"/>
                                        <p:tgtEl>
                                          <p:spTgt spid="41"/>
                                        </p:tgtEl>
                                      </p:cBhvr>
                                    </p:animEffect>
                                  </p:childTnLst>
                                </p:cTn>
                              </p:par>
                            </p:childTnLst>
                          </p:cTn>
                        </p:par>
                      </p:childTnLst>
                    </p:cTn>
                  </p:par>
                  <p:par>
                    <p:cTn id="83" fill="hold" nodeType="clickPar">
                      <p:stCondLst>
                        <p:cond delay="indefinite"/>
                      </p:stCondLst>
                      <p:childTnLst>
                        <p:par>
                          <p:cTn id="84" fill="hold" nodeType="after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dissolve">
                                      <p:cBhvr>
                                        <p:cTn id="87" dur="500"/>
                                        <p:tgtEl>
                                          <p:spTgt spid="45"/>
                                        </p:tgtEl>
                                      </p:cBhvr>
                                    </p:animEffect>
                                  </p:childTnLst>
                                </p:cTn>
                              </p:par>
                            </p:childTnLst>
                          </p:cTn>
                        </p:par>
                      </p:childTnLst>
                    </p:cTn>
                  </p:par>
                  <p:par>
                    <p:cTn id="88" fill="hold" nodeType="clickPar">
                      <p:stCondLst>
                        <p:cond delay="indefinite"/>
                      </p:stCondLst>
                      <p:childTnLst>
                        <p:par>
                          <p:cTn id="89" fill="hold" nodeType="after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dissolve">
                                      <p:cBhvr>
                                        <p:cTn id="92" dur="500"/>
                                        <p:tgtEl>
                                          <p:spTgt spid="42"/>
                                        </p:tgtEl>
                                      </p:cBhvr>
                                    </p:animEffect>
                                  </p:childTnLst>
                                </p:cTn>
                              </p:par>
                            </p:childTnLst>
                          </p:cTn>
                        </p:par>
                      </p:childTnLst>
                    </p:cTn>
                  </p:par>
                  <p:par>
                    <p:cTn id="93" fill="hold" nodeType="clickPar">
                      <p:stCondLst>
                        <p:cond delay="indefinite"/>
                      </p:stCondLst>
                      <p:childTnLst>
                        <p:par>
                          <p:cTn id="94" fill="hold" nodeType="after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dissolve">
                                      <p:cBhvr>
                                        <p:cTn id="97" dur="500"/>
                                        <p:tgtEl>
                                          <p:spTgt spid="46"/>
                                        </p:tgtEl>
                                      </p:cBhvr>
                                    </p:animEffect>
                                  </p:childTnLst>
                                </p:cTn>
                              </p:par>
                            </p:childTnLst>
                          </p:cTn>
                        </p:par>
                      </p:childTnLst>
                    </p:cTn>
                  </p:par>
                  <p:par>
                    <p:cTn id="98" fill="hold" nodeType="clickPar">
                      <p:stCondLst>
                        <p:cond delay="indefinite"/>
                      </p:stCondLst>
                      <p:childTnLst>
                        <p:par>
                          <p:cTn id="99" fill="hold" nodeType="afterGroup">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dissolve">
                                      <p:cBhvr>
                                        <p:cTn id="102" dur="500"/>
                                        <p:tgtEl>
                                          <p:spTgt spid="47"/>
                                        </p:tgtEl>
                                      </p:cBhvr>
                                    </p:animEffect>
                                  </p:childTnLst>
                                </p:cTn>
                              </p:par>
                            </p:childTnLst>
                          </p:cTn>
                        </p:par>
                      </p:childTnLst>
                    </p:cTn>
                  </p:par>
                  <p:par>
                    <p:cTn id="103" fill="hold" nodeType="clickPar">
                      <p:stCondLst>
                        <p:cond delay="indefinite"/>
                      </p:stCondLst>
                      <p:childTnLst>
                        <p:par>
                          <p:cTn id="104" fill="hold" nodeType="after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dissolve">
                                      <p:cBhvr>
                                        <p:cTn id="107" dur="500"/>
                                        <p:tgtEl>
                                          <p:spTgt spid="48"/>
                                        </p:tgtEl>
                                      </p:cBhvr>
                                    </p:animEffect>
                                  </p:childTnLst>
                                </p:cTn>
                              </p:par>
                            </p:childTnLst>
                          </p:cTn>
                        </p:par>
                      </p:childTnLst>
                    </p:cTn>
                  </p:par>
                  <p:par>
                    <p:cTn id="108" fill="hold" nodeType="clickPar">
                      <p:stCondLst>
                        <p:cond delay="indefinite"/>
                      </p:stCondLst>
                      <p:childTnLst>
                        <p:par>
                          <p:cTn id="109" fill="hold" nodeType="afterGroup">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dissolve">
                                      <p:cBhvr>
                                        <p:cTn id="1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Box 6"/>
          <p:cNvSpPr txBox="1">
            <a:spLocks noChangeArrowheads="1"/>
          </p:cNvSpPr>
          <p:nvPr>
            <p:custDataLst>
              <p:tags r:id="rId3"/>
            </p:custDataLst>
          </p:nvPr>
        </p:nvSpPr>
        <p:spPr bwMode="auto">
          <a:xfrm>
            <a:off x="0" y="1851670"/>
            <a:ext cx="9144000" cy="1107876"/>
          </a:xfrm>
          <a:prstGeom prst="rect">
            <a:avLst/>
          </a:prstGeom>
          <a:solidFill>
            <a:schemeClr val="bg1">
              <a:alpha val="59999"/>
            </a:schemeClr>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16" tIns="45658" rIns="91316" bIns="456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6600">
                <a:solidFill>
                  <a:srgbClr val="FF0000"/>
                </a:solidFill>
                <a:latin typeface="Arial" panose="020b0604020202020204" pitchFamily="34" charset="0"/>
                <a:ea typeface="华文行楷" pitchFamily="2" charset="-122"/>
              </a:rPr>
              <a:t>谢  谢！</a:t>
            </a:r>
            <a:endParaRPr lang="zh-CN" altLang="en-US" sz="6600">
              <a:solidFill>
                <a:srgbClr val="FF0000"/>
              </a:solidFill>
              <a:latin typeface="Arial" panose="020b0604020202020204" pitchFamily="34" charset="0"/>
              <a:ea typeface="华文行楷"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椭圆 1"/>
          <p:cNvSpPr/>
          <p:nvPr>
            <p:custDataLst>
              <p:tags r:id="rId4"/>
            </p:custDataLst>
          </p:nvPr>
        </p:nvSpPr>
        <p:spPr>
          <a:xfrm>
            <a:off x="514352" y="1221962"/>
            <a:ext cx="364070" cy="364070"/>
          </a:xfrm>
          <a:prstGeom prst="ellipse">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rPr>
              <a:t>1</a:t>
            </a:r>
            <a:endParaRPr kumimoji="0" lang="zh-CN" altLang="en-US" sz="1800" b="0"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endParaRPr>
          </a:p>
        </p:txBody>
      </p:sp>
      <p:sp>
        <p:nvSpPr>
          <p:cNvPr id="3" name="椭圆 2"/>
          <p:cNvSpPr/>
          <p:nvPr>
            <p:custDataLst>
              <p:tags r:id="rId5"/>
            </p:custDataLst>
          </p:nvPr>
        </p:nvSpPr>
        <p:spPr>
          <a:xfrm>
            <a:off x="514352" y="2542521"/>
            <a:ext cx="364070" cy="364070"/>
          </a:xfrm>
          <a:prstGeom prst="ellipse">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rPr>
              <a:t>2</a:t>
            </a:r>
            <a:endParaRPr kumimoji="0" lang="zh-CN" altLang="en-US" sz="1800" b="0"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endParaRPr>
          </a:p>
        </p:txBody>
      </p:sp>
      <p:sp>
        <p:nvSpPr>
          <p:cNvPr id="4" name="椭圆 3"/>
          <p:cNvSpPr/>
          <p:nvPr>
            <p:custDataLst>
              <p:tags r:id="rId6"/>
            </p:custDataLst>
          </p:nvPr>
        </p:nvSpPr>
        <p:spPr>
          <a:xfrm>
            <a:off x="507367" y="3692865"/>
            <a:ext cx="364070" cy="364070"/>
          </a:xfrm>
          <a:prstGeom prst="ellipse">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rPr>
              <a:t>3</a:t>
            </a:r>
            <a:endParaRPr kumimoji="0" lang="zh-CN" altLang="en-US" sz="1800" b="0" i="0" u="none" strike="noStrike" kern="1200" cap="none" spc="0" normalizeH="0" baseline="0" noProof="0">
              <a:ln>
                <a:noFill/>
              </a:ln>
              <a:solidFill>
                <a:schemeClr val="accent1"/>
              </a:solidFill>
              <a:effectLst/>
              <a:uLnTx/>
              <a:uFillTx/>
              <a:latin typeface="造字工房悦黑（非商用）纤细体" pitchFamily="50" charset="-122"/>
              <a:ea typeface="造字工房悦黑（非商用）纤细体" pitchFamily="50" charset="-122"/>
              <a:cs typeface="+mn-cs"/>
            </a:endParaRPr>
          </a:p>
        </p:txBody>
      </p:sp>
      <p:sp>
        <p:nvSpPr>
          <p:cNvPr id="5" name="矩形 4"/>
          <p:cNvSpPr/>
          <p:nvPr>
            <p:custDataLst>
              <p:tags r:id="rId7"/>
            </p:custDataLst>
          </p:nvPr>
        </p:nvSpPr>
        <p:spPr>
          <a:xfrm>
            <a:off x="1066800" y="819150"/>
            <a:ext cx="7602538" cy="1198563"/>
          </a:xfrm>
          <a:prstGeom prst="rect">
            <a:avLst/>
          </a:prstGeom>
        </p:spPr>
        <p:txBody>
          <a:bodyPr>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30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S UI Gothic" panose="020b0600070205080204" charset="-128"/>
                <a:sym typeface="+mn-lt"/>
              </a:rPr>
              <a:t>理解尼罗河在埃及的重要地位；知道古埃及的代表性文明成就，理解它们对于人类文明发展的意义；理解古代埃及法老与金字塔的关系</a:t>
            </a:r>
            <a:endParaRPr kumimoji="0" lang="zh-CN" altLang="en-US" sz="2400" b="1" i="0" u="none" strike="noStrike" kern="1200" cap="none" spc="30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S UI Gothic" panose="020b0600070205080204" charset="-128"/>
              <a:sym typeface="+mn-lt"/>
            </a:endParaRPr>
          </a:p>
        </p:txBody>
      </p:sp>
      <p:sp>
        <p:nvSpPr>
          <p:cNvPr id="6" name="矩形 5"/>
          <p:cNvSpPr/>
          <p:nvPr>
            <p:custDataLst>
              <p:tags r:id="rId8"/>
            </p:custDataLst>
          </p:nvPr>
        </p:nvSpPr>
        <p:spPr>
          <a:xfrm>
            <a:off x="1066800" y="2139950"/>
            <a:ext cx="7524750" cy="1198563"/>
          </a:xfrm>
          <a:prstGeom prst="rect">
            <a:avLst/>
          </a:prstGeom>
          <a:noFill/>
          <a:ln w="9525">
            <a:noFill/>
          </a:ln>
        </p:spPr>
        <p:txBody>
          <a:bodyPr anchor="t">
            <a:spAutoFit/>
          </a:bodyPr>
          <a:lstStyle/>
          <a:p>
            <a:r>
              <a:rPr lang="zh-CN" altLang="en-US" sz="2400" b="1">
                <a:latin typeface="微软雅黑" panose="020b0503020204020204" pitchFamily="34" charset="-122"/>
                <a:ea typeface="微软雅黑" panose="020b0503020204020204" pitchFamily="34" charset="-122"/>
              </a:rPr>
              <a:t>通过观察古埃及地图，讨论、分析自然环境影响文明产生，进一步认识大河对文明形成的重要作用，了解文明产生的多源性</a:t>
            </a:r>
            <a:endParaRPr lang="zh-CN" altLang="en-US" sz="2400" b="1">
              <a:latin typeface="微软雅黑" panose="020b0503020204020204" pitchFamily="34" charset="-122"/>
              <a:ea typeface="微软雅黑" panose="020b0503020204020204" pitchFamily="34" charset="-122"/>
            </a:endParaRPr>
          </a:p>
        </p:txBody>
      </p:sp>
      <p:sp>
        <p:nvSpPr>
          <p:cNvPr id="7" name="矩形 6"/>
          <p:cNvSpPr/>
          <p:nvPr>
            <p:custDataLst>
              <p:tags r:id="rId9"/>
            </p:custDataLst>
          </p:nvPr>
        </p:nvSpPr>
        <p:spPr>
          <a:xfrm>
            <a:off x="1060450" y="3438525"/>
            <a:ext cx="7473950" cy="830263"/>
          </a:xfrm>
          <a:prstGeom prst="rect">
            <a:avLst/>
          </a:prstGeom>
        </p:spPr>
        <p:txBody>
          <a:bodyPr>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1" sz="24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通过学习埃及的金字塔，围绕金字塔之迷，培养学生的探索精神</a:t>
            </a:r>
            <a:endParaRPr kumimoji="1" sz="24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custDataLst>
              <p:tags r:id="rId10"/>
            </p:custDataLst>
          </p:nvPr>
        </p:nvSpPr>
        <p:spPr>
          <a:xfrm>
            <a:off x="250824" y="156845"/>
            <a:ext cx="1938020" cy="521967"/>
          </a:xfrm>
          <a:prstGeom prst="rect">
            <a:avLst/>
          </a:prstGeom>
          <a:noFill/>
        </p:spPr>
        <p:txBody>
          <a:bodyPr>
            <a:spAutoFit/>
          </a:bodyPr>
          <a:lstStyle>
            <a:defPPr>
              <a:defRPr lang="zh-CN"/>
            </a:defPPr>
            <a:lvl1pPr>
              <a:defRPr sz="3600">
                <a:solidFill>
                  <a:srgbClr val="00AF90"/>
                </a:solidFill>
                <a:effectLst>
                  <a:innerShdw blurRad="38100">
                    <a:prstClr val="black">
                      <a:alpha val="48000"/>
                    </a:prstClr>
                  </a:innerShdw>
                </a:effectLst>
                <a:latin typeface="微软雅黑 Light" panose="020b0502040204020203" pitchFamily="34" charset="-122"/>
                <a:ea typeface="微软雅黑 Light" panose="020b0502040204020203" pitchFamily="34" charset="-122"/>
              </a:defRPr>
            </a:lvl1pPr>
          </a:lstStyle>
          <a:p>
            <a:pPr marL="0" marR="0" lvl="0" indent="0" algn="ctr" defTabSz="6858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accent1"/>
                </a:solidFill>
                <a:effectLst>
                  <a:innerShdw blurRad="38100">
                    <a:prstClr val="black">
                      <a:alpha val="48000"/>
                    </a:prstClr>
                  </a:innerShdw>
                </a:effectLst>
                <a:uLnTx/>
                <a:uFillTx/>
                <a:latin typeface="微软雅黑" panose="020b0503020204020204" pitchFamily="34" charset="-122"/>
                <a:ea typeface="微软雅黑" panose="020b0503020204020204" pitchFamily="34" charset="-122"/>
                <a:cs typeface="+mn-cs"/>
              </a:rPr>
              <a:t>学习目标</a:t>
            </a:r>
            <a:endParaRPr kumimoji="0" lang="zh-CN" altLang="en-US" sz="2800" b="1" i="0" u="none" strike="noStrike" kern="1200" cap="none" spc="0" normalizeH="0" baseline="0" noProof="0">
              <a:ln>
                <a:noFill/>
              </a:ln>
              <a:solidFill>
                <a:schemeClr val="accent1"/>
              </a:solidFill>
              <a:effectLst>
                <a:innerShdw blurRad="38100">
                  <a:prstClr val="black">
                    <a:alpha val="48000"/>
                  </a:prstClr>
                </a:inn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nodeType="afterGroup">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nodeType="afterGroup">
                            <p:stCondLst>
                              <p:cond delay="1500"/>
                            </p:stCondLst>
                            <p:childTnLst>
                              <p:par>
                                <p:cTn id="21" presetID="53"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nodeType="afterGroup">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nodeType="afterGroup">
                            <p:stCondLst>
                              <p:cond delay="2500"/>
                            </p:stCondLst>
                            <p:childTnLst>
                              <p:par>
                                <p:cTn id="31" presetID="53"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nodeType="afterGroup">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1265" name="MH_Desc_1"/>
          <p:cNvSpPr/>
          <p:nvPr>
            <p:custDataLst>
              <p:tags r:id="rId4"/>
            </p:custDataLst>
          </p:nvPr>
        </p:nvSpPr>
        <p:spPr>
          <a:xfrm>
            <a:off x="1390650" y="1676400"/>
            <a:ext cx="6362700" cy="3395663"/>
          </a:xfrm>
          <a:custGeom>
            <a:gdLst>
              <a:gd name="txL" fmla="*/ 0 w 5320937"/>
              <a:gd name="txT" fmla="*/ 0 h 4188823"/>
              <a:gd name="txR" fmla="*/ 5320937 w 5320937"/>
              <a:gd name="txB" fmla="*/ 4188823 h 4188823"/>
            </a:gdLst>
            <a:cxnLst>
              <a:cxn ang="0">
                <a:pos x="10299700" y="2061306"/>
              </a:cxn>
              <a:cxn ang="0">
                <a:pos x="10299700" y="0"/>
              </a:cxn>
              <a:cxn ang="0">
                <a:pos x="0" y="0"/>
              </a:cxn>
              <a:cxn ang="0">
                <a:pos x="0" y="3819768"/>
              </a:cxn>
              <a:cxn ang="0">
                <a:pos x="5259422" y="3819768"/>
              </a:cxn>
              <a:cxn ang="0">
                <a:pos x="6776564" y="4699000"/>
              </a:cxn>
              <a:cxn ang="0">
                <a:pos x="6810276" y="4699000"/>
              </a:cxn>
            </a:cxnLst>
            <a:rect l="txL" t="txT" r="txR" b="txB"/>
            <a:pathLst>
              <a:path w="5320937" h="4188823">
                <a:moveTo>
                  <a:pt x="5320937" y="1837508"/>
                </a:moveTo>
                <a:lnTo>
                  <a:pt x="5320937" y="0"/>
                </a:lnTo>
                <a:lnTo>
                  <a:pt x="0" y="0"/>
                </a:lnTo>
                <a:lnTo>
                  <a:pt x="0" y="3405051"/>
                </a:lnTo>
                <a:lnTo>
                  <a:pt x="2717075" y="3405051"/>
                </a:lnTo>
                <a:lnTo>
                  <a:pt x="3500847" y="4188823"/>
                </a:lnTo>
                <a:lnTo>
                  <a:pt x="3518263" y="4188823"/>
                </a:lnTo>
              </a:path>
            </a:pathLst>
          </a:custGeom>
          <a:solidFill>
            <a:srgbClr val="FDFAEB"/>
          </a:solidFill>
          <a:ln w="76200" cap="flat" cmpd="sng">
            <a:solidFill>
              <a:schemeClr val="accent1"/>
            </a:solidFill>
            <a:prstDash val="solid"/>
            <a:miter/>
            <a:headEnd type="none" w="med" len="med"/>
            <a:tailEnd type="none" w="med" len="med"/>
          </a:ln>
        </p:spPr>
        <p:txBody>
          <a:bodyPr lIns="258187" tIns="91125" rIns="136687" bIns="668250" anchor="t"/>
          <a:lstStyle/>
          <a:p>
            <a:pPr>
              <a:lnSpc>
                <a:spcPts val="4200"/>
              </a:lnSpc>
            </a:pP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1</a:t>
            </a:r>
            <a:r>
              <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rPr>
              <a:t>、</a:t>
            </a:r>
            <a:r>
              <a:rPr lang="zh-CN" altLang="en-US" sz="2100" b="1">
                <a:solidFill>
                  <a:srgbClr val="0000FF"/>
                </a:solidFill>
                <a:latin typeface="黑体" panose="02010600030101010101" pitchFamily="49" charset="-122"/>
                <a:ea typeface="黑体" panose="02010600030101010101" pitchFamily="49" charset="-122"/>
              </a:rPr>
              <a:t>读图并结合课本所学知识，描述古代埃及的地理位置，分析那里的自然条件（气候、河流）</a:t>
            </a:r>
            <a:endParaRPr lang="zh-CN" altLang="en-US" sz="2100" b="1">
              <a:solidFill>
                <a:srgbClr val="0000FF"/>
              </a:solidFill>
              <a:latin typeface="黑体" panose="02010600030101010101" pitchFamily="49" charset="-122"/>
              <a:ea typeface="黑体" panose="02010600030101010101" pitchFamily="49" charset="-122"/>
            </a:endParaRPr>
          </a:p>
          <a:p>
            <a:pPr>
              <a:lnSpc>
                <a:spcPts val="4200"/>
              </a:lnSpc>
            </a:pPr>
            <a:r>
              <a:rPr lang="en-US" altLang="zh-CN" sz="2100" b="1">
                <a:solidFill>
                  <a:schemeClr val="hlink"/>
                </a:solidFill>
                <a:latin typeface="Calibri" panose="020f0502020204030204" pitchFamily="34" charset="0"/>
                <a:ea typeface="黑体" panose="02010600030101010101" pitchFamily="49" charset="-122"/>
              </a:rPr>
              <a:t>2</a:t>
            </a:r>
            <a:r>
              <a:rPr lang="zh-CN" altLang="en-US" sz="2100" b="1">
                <a:solidFill>
                  <a:schemeClr val="hlink"/>
                </a:solidFill>
                <a:latin typeface="Calibri" panose="020f0502020204030204" pitchFamily="34" charset="0"/>
                <a:ea typeface="黑体" panose="02010600030101010101" pitchFamily="49" charset="-122"/>
              </a:rPr>
              <a:t>、</a:t>
            </a:r>
            <a:r>
              <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rPr>
              <a:t>为什么古埃及文明被认为是</a:t>
            </a: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a:t>
            </a:r>
            <a:r>
              <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rPr>
              <a:t>尼罗河的赠礼</a:t>
            </a: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a:t>
            </a:r>
            <a:endPar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a:p>
            <a:pPr>
              <a:lnSpc>
                <a:spcPts val="4200"/>
              </a:lnSpc>
            </a:pP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3</a:t>
            </a:r>
            <a:r>
              <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rPr>
              <a:t>、你能说说古埃及文明发展历程</a:t>
            </a: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a:t>
            </a:r>
            <a:endPar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a:p>
            <a:pPr>
              <a:lnSpc>
                <a:spcPts val="4200"/>
              </a:lnSpc>
            </a:pPr>
            <a:r>
              <a:rPr lang="en-US" altLang="zh-CN" sz="2100" b="1">
                <a:solidFill>
                  <a:srgbClr val="0000FF"/>
                </a:solidFill>
                <a:latin typeface="黑体" panose="02010600030101010101" pitchFamily="49" charset="-122"/>
                <a:ea typeface="黑体" panose="02010600030101010101" pitchFamily="49" charset="-122"/>
                <a:sym typeface="宋体" panose="02010600030101010101" pitchFamily="2" charset="-122"/>
              </a:rPr>
              <a:t>4</a:t>
            </a:r>
            <a:r>
              <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rPr>
              <a:t>、古埃及的科学文化成就有哪些？</a:t>
            </a:r>
            <a:endPar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a:p>
            <a:pPr>
              <a:lnSpc>
                <a:spcPts val="4200"/>
              </a:lnSpc>
            </a:pPr>
            <a:endPar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a:p>
            <a:pPr>
              <a:lnSpc>
                <a:spcPts val="4200"/>
              </a:lnSpc>
            </a:pPr>
            <a:endParaRPr lang="zh-CN" altLang="en-US" sz="2100" b="1">
              <a:solidFill>
                <a:srgbClr val="0000FF"/>
              </a:solidFill>
              <a:latin typeface="黑体" panose="02010600030101010101" pitchFamily="49" charset="-122"/>
              <a:ea typeface="黑体" panose="02010600030101010101" pitchFamily="49" charset="-122"/>
              <a:sym typeface="宋体" panose="02010600030101010101" pitchFamily="2" charset="-122"/>
            </a:endParaRPr>
          </a:p>
        </p:txBody>
      </p:sp>
      <p:sp>
        <p:nvSpPr>
          <p:cNvPr id="11266" name="Rectangle 2"/>
          <p:cNvSpPr txBox="1"/>
          <p:nvPr>
            <p:custDataLst>
              <p:tags r:id="rId5"/>
            </p:custDataLst>
          </p:nvPr>
        </p:nvSpPr>
        <p:spPr>
          <a:xfrm>
            <a:off x="379571" y="713026"/>
            <a:ext cx="6265069" cy="732234"/>
          </a:xfrm>
          <a:prstGeom prst="rect">
            <a:avLst/>
          </a:prstGeom>
          <a:noFill/>
          <a:ln w="9525">
            <a:noFill/>
          </a:ln>
        </p:spPr>
        <p:txBody>
          <a:bodyPr lIns="0" rIns="0" anchor="ctr"/>
          <a:lstStyle/>
          <a:p>
            <a:pPr>
              <a:lnSpc>
                <a:spcPct val="90000"/>
              </a:lnSpc>
            </a:pPr>
            <a:r>
              <a:rPr lang="zh-CN" altLang="en-US" sz="2400" b="1">
                <a:latin typeface="黑体" panose="02010600030101010101" pitchFamily="49" charset="-122"/>
                <a:ea typeface="黑体" panose="02010600030101010101" pitchFamily="49" charset="-122"/>
              </a:rPr>
              <a:t>步骤一：问题探究</a:t>
            </a:r>
            <a:endParaRPr lang="zh-CN" altLang="en-US" sz="2400" b="1">
              <a:latin typeface="黑体" panose="02010600030101010101" pitchFamily="49" charset="-122"/>
              <a:ea typeface="黑体" panose="02010600030101010101" pitchFamily="49" charset="-122"/>
            </a:endParaRPr>
          </a:p>
          <a:p>
            <a:pPr>
              <a:lnSpc>
                <a:spcPct val="90000"/>
              </a:lnSpc>
            </a:pPr>
            <a:r>
              <a:rPr lang="zh-CN" altLang="en-US" sz="2400" b="1">
                <a:latin typeface="黑体" panose="02010600030101010101" pitchFamily="49" charset="-122"/>
                <a:ea typeface="黑体" panose="02010600030101010101" pitchFamily="49" charset="-122"/>
              </a:rPr>
              <a:t>    阅读</a:t>
            </a:r>
            <a:r>
              <a:rPr lang="en-US" altLang="zh-CN" sz="2400" b="1">
                <a:latin typeface="黑体" panose="02010600030101010101" pitchFamily="49" charset="-122"/>
                <a:ea typeface="黑体" panose="02010600030101010101" pitchFamily="49" charset="-122"/>
              </a:rPr>
              <a:t>1--2</a:t>
            </a:r>
            <a:r>
              <a:rPr lang="zh-CN" altLang="en-US" sz="2400" b="1">
                <a:latin typeface="黑体" panose="02010600030101010101" pitchFamily="49" charset="-122"/>
                <a:ea typeface="黑体" panose="02010600030101010101" pitchFamily="49" charset="-122"/>
              </a:rPr>
              <a:t>页第一目，自主完成下列问题</a:t>
            </a:r>
            <a:endParaRPr lang="zh-CN" altLang="en-US" sz="2400" b="1">
              <a:latin typeface="黑体" panose="02010600030101010101" pitchFamily="49" charset="-122"/>
              <a:ea typeface="黑体" panose="02010600030101010101" pitchFamily="49" charset="-122"/>
            </a:endParaRPr>
          </a:p>
        </p:txBody>
      </p:sp>
      <p:sp>
        <p:nvSpPr>
          <p:cNvPr id="28" name="矩形 27"/>
          <p:cNvSpPr/>
          <p:nvPr>
            <p:custDataLst>
              <p:tags r:id="rId6"/>
            </p:custDataLst>
          </p:nvPr>
        </p:nvSpPr>
        <p:spPr>
          <a:xfrm>
            <a:off x="228918" y="101441"/>
            <a:ext cx="6786563" cy="445770"/>
          </a:xfrm>
          <a:prstGeom prst="rect">
            <a:avLst/>
          </a:prstGeom>
        </p:spPr>
        <p:txBody>
          <a:bodyPr wrap="square" lIns="31443" tIns="15720" rIns="31443" bIns="15720">
            <a:spAutoFit/>
          </a:bodyPr>
          <a:lstStyle/>
          <a:p>
            <a:pPr fontAlgn="base"/>
            <a:r>
              <a:rPr lang="zh-CN" altLang="en-US" sz="2700" b="1" strike="noStrike"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rPr>
              <a:t>学习目标一：</a:t>
            </a:r>
            <a:r>
              <a:rPr lang="zh-CN" altLang="en-US" sz="2700" b="1" strike="noStrike" noProof="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strike="noStrike" noProof="1">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尼罗河与古埃及文明</a:t>
            </a:r>
            <a:endParaRPr lang="zh-CN" altLang="zh-CN" sz="2400" b="1" strike="noStrike" noProof="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11268" name="Picture 5" descr="C:\Users\Administrator\Desktop\w02_b05_03_p01.jpg"/>
          <p:cNvPicPr>
            <a:picLocks noChangeAspect="1"/>
          </p:cNvPicPr>
          <p:nvPr>
            <p:custDataLst>
              <p:tags r:id="rId8"/>
            </p:custDataLst>
          </p:nvPr>
        </p:nvPicPr>
        <p:blipFill>
          <a:blip r:embed="rId7"/>
          <a:srcRect l="787" r="-1488" b="-12445"/>
          <a:stretch>
            <a:fillRect/>
          </a:stretch>
        </p:blipFill>
        <p:spPr>
          <a:xfrm>
            <a:off x="5882005" y="3404235"/>
            <a:ext cx="3035300" cy="1578610"/>
          </a:xfrm>
          <a:prstGeom prst="rect">
            <a:avLst/>
          </a:prstGeom>
          <a:noFill/>
          <a:ln w="9525">
            <a:noFill/>
          </a:ln>
        </p:spPr>
      </p:pic>
    </p:spTree>
  </p:cSld>
  <p:clrMapOvr>
    <a:masterClrMapping/>
  </p:clrMapOvr>
  <p:transition>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3313" name="文本框 11266"/>
          <p:cNvSpPr txBox="1"/>
          <p:nvPr>
            <p:custDataLst>
              <p:tags r:id="rId4"/>
            </p:custDataLst>
          </p:nvPr>
        </p:nvSpPr>
        <p:spPr>
          <a:xfrm>
            <a:off x="90805" y="76835"/>
            <a:ext cx="3396615" cy="953135"/>
          </a:xfrm>
          <a:prstGeom prst="rect">
            <a:avLst/>
          </a:prstGeom>
          <a:noFill/>
          <a:ln w="63500">
            <a:noFill/>
          </a:ln>
        </p:spPr>
        <p:txBody>
          <a:bodyPr wrap="square" anchor="t">
            <a:spAutoFit/>
          </a:bodyPr>
          <a:lstStyle/>
          <a:p>
            <a:r>
              <a:rPr lang="zh-CN" altLang="en-US" sz="2800" b="1">
                <a:solidFill>
                  <a:srgbClr val="FF0000"/>
                </a:solidFill>
                <a:latin typeface="Calibri" panose="020f0502020204030204" pitchFamily="34" charset="0"/>
                <a:ea typeface="宋体" panose="02010600030101010101" pitchFamily="2" charset="-122"/>
                <a:sym typeface="宋体" panose="02010600030101010101" pitchFamily="2" charset="-122"/>
              </a:rPr>
              <a:t>步骤二：观点展现</a:t>
            </a:r>
            <a:endParaRPr lang="zh-CN" altLang="en-US" sz="2800" b="1">
              <a:solidFill>
                <a:srgbClr val="FF0000"/>
              </a:solidFill>
              <a:latin typeface="Calibri" panose="020f0502020204030204" pitchFamily="34" charset="0"/>
              <a:ea typeface="宋体" panose="02010600030101010101" pitchFamily="2" charset="-122"/>
              <a:sym typeface="宋体" panose="02010600030101010101" pitchFamily="2" charset="-122"/>
            </a:endParaRPr>
          </a:p>
          <a:p>
            <a:endParaRPr lang="zh-CN" altLang="en-US" sz="2800" b="1">
              <a:solidFill>
                <a:srgbClr val="FF0000"/>
              </a:solidFill>
              <a:latin typeface="Calibri" panose="020f0502020204030204" pitchFamily="34" charset="0"/>
              <a:ea typeface="宋体" panose="02010600030101010101" pitchFamily="2" charset="-122"/>
              <a:sym typeface="宋体" panose="02010600030101010101" pitchFamily="2" charset="-122"/>
            </a:endParaRPr>
          </a:p>
        </p:txBody>
      </p:sp>
      <p:sp>
        <p:nvSpPr>
          <p:cNvPr id="13314" name="矩形 11267"/>
          <p:cNvSpPr/>
          <p:nvPr>
            <p:custDataLst>
              <p:tags r:id="rId5"/>
            </p:custDataLst>
          </p:nvPr>
        </p:nvSpPr>
        <p:spPr>
          <a:xfrm>
            <a:off x="3226435" y="478790"/>
            <a:ext cx="5739130" cy="1198880"/>
          </a:xfrm>
          <a:prstGeom prst="rect">
            <a:avLst/>
          </a:prstGeom>
          <a:noFill/>
          <a:ln w="9525">
            <a:noFill/>
          </a:ln>
        </p:spPr>
        <p:txBody>
          <a:bodyPr wrap="square" anchor="t">
            <a:spAutoFit/>
          </a:bodyPr>
          <a:lstStyle/>
          <a:p>
            <a:r>
              <a:rPr lang="en-US" altLang="zh-CN" sz="2400" b="1">
                <a:latin typeface="Arial" panose="020b0604020202020204" pitchFamily="34" charset="0"/>
                <a:ea typeface="宋体" panose="02010600030101010101" pitchFamily="2" charset="-122"/>
              </a:rPr>
              <a:t>1</a:t>
            </a:r>
            <a:r>
              <a:rPr lang="zh-CN" altLang="en-US" sz="2400" b="1">
                <a:latin typeface="Arial" panose="020b0604020202020204" pitchFamily="34" charset="0"/>
                <a:ea typeface="宋体" panose="02010600030101010101" pitchFamily="2" charset="-122"/>
              </a:rPr>
              <a:t>、读图并结合课本所学知识，描述古代埃及的地理位置，分析那里的自然条件（气候、河流）。</a:t>
            </a:r>
            <a:endParaRPr lang="zh-CN" altLang="en-US" sz="2400" b="1">
              <a:latin typeface="Arial" panose="020b0604020202020204" pitchFamily="34" charset="0"/>
              <a:ea typeface="宋体" panose="02010600030101010101" pitchFamily="2" charset="-122"/>
            </a:endParaRPr>
          </a:p>
        </p:txBody>
      </p:sp>
      <p:sp>
        <p:nvSpPr>
          <p:cNvPr id="11269" name="文本框 11268"/>
          <p:cNvSpPr txBox="1"/>
          <p:nvPr>
            <p:custDataLst>
              <p:tags r:id="rId6"/>
            </p:custDataLst>
          </p:nvPr>
        </p:nvSpPr>
        <p:spPr>
          <a:xfrm>
            <a:off x="2718435" y="1677670"/>
            <a:ext cx="6379210" cy="1753235"/>
          </a:xfrm>
          <a:prstGeom prst="rect">
            <a:avLst/>
          </a:prstGeom>
          <a:noFill/>
          <a:ln w="9525">
            <a:noFill/>
          </a:ln>
        </p:spPr>
        <p:txBody>
          <a:bodyPr wrap="square" anchor="t">
            <a:spAutoFit/>
          </a:bodyPr>
          <a:lstStyle/>
          <a:p>
            <a:pPr marL="552450">
              <a:lnSpc>
                <a:spcPct val="150000"/>
              </a:lnSpc>
              <a:buFont typeface="Wingdings" panose="05000000000000000000" charset="0"/>
            </a:pPr>
            <a:r>
              <a:rPr lang="zh-CN" altLang="en-US" sz="2400" b="1" smtClean="0">
                <a:solidFill>
                  <a:srgbClr val="000099"/>
                </a:solidFill>
                <a:effectLst>
                  <a:outerShdw blurRad="38100" dist="38100" dir="2700000" algn="tl">
                    <a:srgbClr val="C0C0C0"/>
                  </a:outerShdw>
                </a:effectLst>
                <a:latin typeface="黑体" panose="02010600030101010101" pitchFamily="49" charset="-122"/>
                <a:ea typeface="黑体" panose="02010600030101010101" pitchFamily="49" charset="-122"/>
                <a:sym typeface="+mn-ea"/>
              </a:rPr>
              <a:t>非洲东北部，接地中海、红海，临阿拉伯大沙漠、撒哈拉大沙漠，是欧亚非三洲连接点。</a:t>
            </a:r>
            <a:endParaRPr lang="zh-CN" altLang="zh-CN" sz="2400" b="1">
              <a:solidFill>
                <a:srgbClr val="0000FF"/>
              </a:solidFill>
              <a:latin typeface="黑体" panose="02010600030101010101" pitchFamily="49" charset="-122"/>
              <a:ea typeface="黑体" panose="02010600030101010101" pitchFamily="49" charset="-122"/>
              <a:sym typeface="宋体" panose="02010600030101010101" pitchFamily="2" charset="-122"/>
            </a:endParaRPr>
          </a:p>
        </p:txBody>
      </p:sp>
      <p:sp>
        <p:nvSpPr>
          <p:cNvPr id="11270" name="文本框 11269"/>
          <p:cNvSpPr txBox="1"/>
          <p:nvPr>
            <p:custDataLst>
              <p:tags r:id="rId7"/>
            </p:custDataLst>
          </p:nvPr>
        </p:nvSpPr>
        <p:spPr>
          <a:xfrm>
            <a:off x="3347720" y="3430905"/>
            <a:ext cx="5690870" cy="460375"/>
          </a:xfrm>
          <a:prstGeom prst="rect">
            <a:avLst/>
          </a:prstGeom>
          <a:noFill/>
          <a:ln w="9525">
            <a:noFill/>
          </a:ln>
        </p:spPr>
        <p:txBody>
          <a:bodyPr wrap="square" anchor="t">
            <a:spAutoFit/>
          </a:bodyPr>
          <a:lstStyle/>
          <a:p>
            <a:pPr>
              <a:spcBef>
                <a:spcPct val="50000"/>
              </a:spcBef>
            </a:pPr>
            <a:r>
              <a:rPr lang="zh-CN" altLang="en-US" sz="2400" b="1">
                <a:solidFill>
                  <a:srgbClr val="FF0000"/>
                </a:solidFill>
                <a:latin typeface="Arial" panose="020b0604020202020204" pitchFamily="34" charset="0"/>
                <a:ea typeface="宋体" panose="02010600030101010101" pitchFamily="2" charset="-122"/>
              </a:rPr>
              <a:t>气候：</a:t>
            </a:r>
            <a:r>
              <a:rPr lang="zh-CN" altLang="en-US" sz="2400" b="1">
                <a:solidFill>
                  <a:srgbClr val="0000FF"/>
                </a:solidFill>
                <a:latin typeface="Arial" panose="020b0604020202020204" pitchFamily="34" charset="0"/>
                <a:ea typeface="宋体" panose="02010600030101010101" pitchFamily="2" charset="-122"/>
              </a:rPr>
              <a:t>热带沙漠气候，干旱、少雨；</a:t>
            </a:r>
            <a:endParaRPr lang="zh-CN" altLang="en-US" sz="2400" b="1">
              <a:solidFill>
                <a:srgbClr val="0000FF"/>
              </a:solidFill>
              <a:latin typeface="Arial" panose="020b0604020202020204" pitchFamily="34" charset="0"/>
              <a:ea typeface="宋体" panose="02010600030101010101" pitchFamily="2" charset="-122"/>
            </a:endParaRPr>
          </a:p>
        </p:txBody>
      </p:sp>
      <p:sp>
        <p:nvSpPr>
          <p:cNvPr id="11271" name="矩形 11270"/>
          <p:cNvSpPr/>
          <p:nvPr>
            <p:custDataLst>
              <p:tags r:id="rId8"/>
            </p:custDataLst>
          </p:nvPr>
        </p:nvSpPr>
        <p:spPr>
          <a:xfrm>
            <a:off x="3347720" y="4037965"/>
            <a:ext cx="5690235" cy="829945"/>
          </a:xfrm>
          <a:prstGeom prst="rect">
            <a:avLst/>
          </a:prstGeom>
          <a:noFill/>
          <a:ln w="9525">
            <a:noFill/>
          </a:ln>
        </p:spPr>
        <p:txBody>
          <a:bodyPr wrap="square" anchor="t">
            <a:spAutoFit/>
          </a:bodyPr>
          <a:lstStyle/>
          <a:p>
            <a:r>
              <a:rPr lang="zh-CN" altLang="en-US" sz="2400" b="1">
                <a:solidFill>
                  <a:srgbClr val="FF0000"/>
                </a:solidFill>
                <a:latin typeface="Arial" panose="020b0604020202020204" pitchFamily="34" charset="0"/>
                <a:ea typeface="宋体" panose="02010600030101010101" pitchFamily="2" charset="-122"/>
              </a:rPr>
              <a:t>河流：</a:t>
            </a:r>
            <a:r>
              <a:rPr lang="zh-CN" altLang="en-US" sz="2400" b="1">
                <a:solidFill>
                  <a:srgbClr val="0000FF"/>
                </a:solidFill>
                <a:latin typeface="Arial" panose="020b0604020202020204" pitchFamily="34" charset="0"/>
                <a:ea typeface="宋体" panose="02010600030101010101" pitchFamily="2" charset="-122"/>
              </a:rPr>
              <a:t>尼罗河是世界第一长河，水量大，是埃及的唯一水源。</a:t>
            </a:r>
            <a:endParaRPr lang="zh-CN" altLang="en-US" sz="2400" b="1">
              <a:solidFill>
                <a:srgbClr val="0000FF"/>
              </a:solidFill>
              <a:latin typeface="Arial" panose="020b0604020202020204" pitchFamily="34" charset="0"/>
              <a:ea typeface="宋体" panose="02010600030101010101" pitchFamily="2" charset="-122"/>
            </a:endParaRPr>
          </a:p>
        </p:txBody>
      </p:sp>
      <p:pic>
        <p:nvPicPr>
          <p:cNvPr id="13318" name="Picture 5" descr="C:\Users\Administrator\Desktop\w02_b05_03_p01.jpg"/>
          <p:cNvPicPr>
            <a:picLocks noChangeAspect="1"/>
          </p:cNvPicPr>
          <p:nvPr>
            <p:custDataLst>
              <p:tags r:id="rId10"/>
            </p:custDataLst>
          </p:nvPr>
        </p:nvPicPr>
        <p:blipFill>
          <a:blip r:embed="rId9"/>
          <a:srcRect l="787" r="-1488" b="-12445"/>
          <a:stretch>
            <a:fillRect/>
          </a:stretch>
        </p:blipFill>
        <p:spPr>
          <a:xfrm>
            <a:off x="149860" y="990600"/>
            <a:ext cx="2954655" cy="34626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270"/>
                                        </p:tgtEl>
                                        <p:attrNameLst>
                                          <p:attrName>style.visibility</p:attrName>
                                        </p:attrNameLst>
                                      </p:cBhvr>
                                      <p:to>
                                        <p:strVal val="visible"/>
                                      </p:to>
                                    </p:set>
                                    <p:anim calcmode="lin" valueType="num">
                                      <p:cBhvr additive="base">
                                        <p:cTn id="13" dur="500" fill="hold"/>
                                        <p:tgtEl>
                                          <p:spTgt spid="11270"/>
                                        </p:tgtEl>
                                        <p:attrNameLst>
                                          <p:attrName>ppt_x</p:attrName>
                                        </p:attrNameLst>
                                      </p:cBhvr>
                                      <p:tavLst>
                                        <p:tav tm="0">
                                          <p:val>
                                            <p:strVal val="#ppt_x"/>
                                          </p:val>
                                        </p:tav>
                                        <p:tav tm="100000">
                                          <p:val>
                                            <p:strVal val="#ppt_x"/>
                                          </p:val>
                                        </p:tav>
                                      </p:tavLst>
                                    </p:anim>
                                    <p:anim calcmode="lin" valueType="num">
                                      <p:cBhvr additive="base">
                                        <p:cTn id="14" dur="500" fill="hold"/>
                                        <p:tgtEl>
                                          <p:spTgt spid="1127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1271"/>
                                        </p:tgtEl>
                                        <p:attrNameLst>
                                          <p:attrName>style.visibility</p:attrName>
                                        </p:attrNameLst>
                                      </p:cBhvr>
                                      <p:to>
                                        <p:strVal val="visible"/>
                                      </p:to>
                                    </p:set>
                                    <p:animEffect transition="in" filter="blinds(horizontal)">
                                      <p:cBhvr>
                                        <p:cTn id="19"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11271"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4" name="矩形 13"/>
          <p:cNvSpPr/>
          <p:nvPr>
            <p:custDataLst>
              <p:tags r:id="rId3"/>
            </p:custDataLst>
          </p:nvPr>
        </p:nvSpPr>
        <p:spPr>
          <a:xfrm>
            <a:off x="113665" y="1573530"/>
            <a:ext cx="4487545" cy="2245360"/>
          </a:xfrm>
          <a:prstGeom prst="rect">
            <a:avLst/>
          </a:prstGeom>
          <a:noFill/>
          <a:ln w="9525">
            <a:noFill/>
          </a:ln>
        </p:spPr>
        <p:txBody>
          <a:bodyPr wrap="square" anchor="t">
            <a:spAutoFit/>
          </a:bodyPr>
          <a:lstStyle/>
          <a:p>
            <a:r>
              <a:rPr lang="zh-CN" altLang="en-US" sz="2800" b="1">
                <a:latin typeface="Calibri" panose="020f0502020204030204" pitchFamily="34" charset="0"/>
                <a:ea typeface="宋体" panose="02010600030101010101" pitchFamily="2" charset="-122"/>
              </a:rPr>
              <a:t>尼罗河不仅给古埃及人带来生存必需的淡水，而且它的定期泛滥也带来肥沃的泥土，为埃及农业生产创造了良好的条件。</a:t>
            </a:r>
            <a:endParaRPr lang="zh-CN" altLang="en-US" sz="2800" b="1">
              <a:latin typeface="Calibri" panose="020f0502020204030204" pitchFamily="34" charset="0"/>
              <a:ea typeface="宋体" panose="02010600030101010101" pitchFamily="2" charset="-122"/>
            </a:endParaRPr>
          </a:p>
        </p:txBody>
      </p:sp>
      <p:sp>
        <p:nvSpPr>
          <p:cNvPr id="15365" name="文本框 1"/>
          <p:cNvSpPr txBox="1"/>
          <p:nvPr>
            <p:custDataLst>
              <p:tags r:id="rId4"/>
            </p:custDataLst>
          </p:nvPr>
        </p:nvSpPr>
        <p:spPr>
          <a:xfrm>
            <a:off x="38100" y="59690"/>
            <a:ext cx="4732655" cy="1168400"/>
          </a:xfrm>
          <a:prstGeom prst="rect">
            <a:avLst/>
          </a:prstGeom>
          <a:noFill/>
          <a:ln w="9525">
            <a:noFill/>
          </a:ln>
        </p:spPr>
        <p:txBody>
          <a:bodyPr wrap="square" anchor="t">
            <a:spAutoFit/>
          </a:bodyPr>
          <a:lstStyle/>
          <a:p>
            <a:pPr>
              <a:lnSpc>
                <a:spcPts val="4200"/>
              </a:lnSpc>
            </a:pPr>
            <a:r>
              <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rPr>
              <a:t>2</a:t>
            </a:r>
            <a:r>
              <a:rPr lang="zh-CN" altLang="en-US" sz="2800" b="1">
                <a:solidFill>
                  <a:srgbClr val="0000FF"/>
                </a:solidFill>
                <a:latin typeface="黑体" panose="02010600030101010101" pitchFamily="49" charset="-122"/>
                <a:ea typeface="黑体" panose="02010600030101010101" pitchFamily="49" charset="-122"/>
                <a:sym typeface="宋体" panose="02010600030101010101" pitchFamily="2" charset="-122"/>
              </a:rPr>
              <a:t>、为什么古埃及文明被认为是</a:t>
            </a:r>
            <a:r>
              <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rPr>
              <a:t>“</a:t>
            </a:r>
            <a:r>
              <a:rPr lang="zh-CN" altLang="en-US" sz="2800" b="1">
                <a:solidFill>
                  <a:srgbClr val="0000FF"/>
                </a:solidFill>
                <a:latin typeface="黑体" panose="02010600030101010101" pitchFamily="49" charset="-122"/>
                <a:ea typeface="黑体" panose="02010600030101010101" pitchFamily="49" charset="-122"/>
                <a:sym typeface="宋体" panose="02010600030101010101" pitchFamily="2" charset="-122"/>
              </a:rPr>
              <a:t>尼罗河的赠礼</a:t>
            </a:r>
            <a:r>
              <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rPr>
              <a:t>”</a:t>
            </a:r>
            <a:endParaRPr lang="en-US" altLang="zh-CN" sz="2800" b="1">
              <a:solidFill>
                <a:srgbClr val="0000FF"/>
              </a:solidFill>
              <a:latin typeface="黑体" panose="02010600030101010101" pitchFamily="49" charset="-122"/>
              <a:ea typeface="黑体" panose="02010600030101010101" pitchFamily="49" charset="-122"/>
              <a:sym typeface="宋体" panose="02010600030101010101" pitchFamily="2" charset="-122"/>
            </a:endParaRPr>
          </a:p>
        </p:txBody>
      </p:sp>
      <p:pic>
        <p:nvPicPr>
          <p:cNvPr id="4" name="5-5 尼罗河孕育古埃及文明.mp4">
            <a:hlinkClick action="ppaction://media"/>
          </p:cNvPr>
          <p:cNvPicPr>
            <a:picLocks noChangeAspect="1"/>
          </p:cNvPicPr>
          <p:nvPr>
            <a:videoFile r:link="rId7"/>
            <p:custDataLst>
              <p:tags r:id="rId6"/>
            </p:custDataLst>
            <p:extLst>
              <p:ext uri="{DAA4B4D4-6D71-4841-9C94-3DE7FCFB9230}">
                <p14:media xmlns:p14="http://schemas.microsoft.com/office/powerpoint/2010/main" r:embed="rId8"/>
              </p:ext>
            </p:extLst>
          </p:nvPr>
        </p:nvPicPr>
        <p:blipFill>
          <a:blip r:embed="rId5"/>
          <a:stretch>
            <a:fillRect/>
          </a:stretch>
        </p:blipFill>
        <p:spPr>
          <a:xfrm>
            <a:off x="4680585" y="1292860"/>
            <a:ext cx="3817620" cy="22485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par>
                    <p:cTn id="7" fill="hold" nodeType="clickPar">
                      <p:stCondLst>
                        <p:cond delay="indefinite"/>
                      </p:stCondLst>
                      <p:childTnLst>
                        <p:par>
                          <p:cTn id="8" fill="hold" nodeType="after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endCondLst>
                    <p:cond evt="onNext" delay="0">
                      <p:tgtEl>
                        <p:sldTgt/>
                      </p:tgtEl>
                    </p:cond>
                    <p:cond evt="onPrev">
                      <p:tgtEl>
                        <p:sldTgt/>
                      </p:tgtEl>
                    </p:cond>
                  </p:endCondLst>
                </p:cTn>
                <p:tgtEl>
                  <p:spTgt spid="4"/>
                </p:tgtEl>
              </p:cMediaNode>
            </p:video>
          </p:childTnLst>
        </p:cTn>
      </p:par>
    </p:tnLst>
    <p:bldLst>
      <p:bldP spid="14"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descr="tem057"/>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1" y="-376"/>
            <a:ext cx="7109844" cy="5143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custDataLst>
              <p:tags r:id="rId5"/>
            </p:custDataLst>
          </p:nvPr>
        </p:nvSpPr>
        <p:spPr bwMode="auto">
          <a:xfrm>
            <a:off x="7109847" y="1660615"/>
            <a:ext cx="2034155" cy="242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nSpc>
                <a:spcPct val="150000"/>
              </a:lnSpc>
            </a:pPr>
            <a:r>
              <a:rPr lang="zh-CN" altLang="en-US" sz="2000" b="1">
                <a:solidFill>
                  <a:srgbClr val="FF0000"/>
                </a:solidFill>
                <a:latin typeface="黑体" panose="02010600030101010101" pitchFamily="49" charset="-122"/>
                <a:ea typeface="黑体" panose="02010600030101010101" pitchFamily="49" charset="-122"/>
              </a:rPr>
              <a:t>公元前400</a:t>
            </a:r>
            <a:r>
              <a:rPr lang="en-US" altLang="zh-CN" sz="2000" b="1">
                <a:solidFill>
                  <a:srgbClr val="FF0000"/>
                </a:solidFill>
                <a:latin typeface="黑体" panose="02010600030101010101" pitchFamily="49" charset="-122"/>
                <a:ea typeface="黑体" panose="02010600030101010101" pitchFamily="49" charset="-122"/>
              </a:rPr>
              <a:t>0</a:t>
            </a:r>
            <a:r>
              <a:rPr lang="zh-CN" altLang="en-US" sz="2000" b="1">
                <a:solidFill>
                  <a:srgbClr val="FF0000"/>
                </a:solidFill>
                <a:latin typeface="黑体" panose="02010600030101010101" pitchFamily="49" charset="-122"/>
                <a:ea typeface="黑体" panose="02010600030101010101" pitchFamily="49" charset="-122"/>
              </a:rPr>
              <a:t>年古埃及底比斯地墓葬壁画，描绘奴隶从事农产品收获劳动。</a:t>
            </a:r>
            <a:endParaRPr lang="zh-CN" altLang="en-US" sz="2000" b="1">
              <a:solidFill>
                <a:srgbClr val="FF0000"/>
              </a:solidFill>
              <a:latin typeface="黑体" panose="02010600030101010101" pitchFamily="49" charset="-122"/>
              <a:ea typeface="黑体" panose="02010600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19" name="Text Box 18"/>
          <p:cNvSpPr txBox="1">
            <a:spLocks noChangeArrowheads="1"/>
          </p:cNvSpPr>
          <p:nvPr>
            <p:custDataLst>
              <p:tags r:id="rId4"/>
            </p:custDataLst>
          </p:nvPr>
        </p:nvSpPr>
        <p:spPr bwMode="gray">
          <a:xfrm>
            <a:off x="3514725" y="14288"/>
            <a:ext cx="1938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auto" latinLnBrk="0" hangingPunct="0">
              <a:lnSpc>
                <a:spcPct val="100000"/>
              </a:lnSpc>
              <a:spcBef>
                <a:spcPct val="0"/>
              </a:spcBef>
              <a:spcAft>
                <a:spcPct val="0"/>
              </a:spcAft>
              <a:buClrTx/>
              <a:buSzTx/>
              <a:buFontTx/>
              <a:buNone/>
              <a:defRPr/>
            </a:pPr>
            <a:r>
              <a:rPr kumimoji="0" lang="en-US" altLang="zh-CN" sz="2000" b="0" i="0" u="none" strike="noStrike" kern="1200" cap="all" spc="600" normalizeH="0" baseline="0" noProof="0">
                <a:ln>
                  <a:noFill/>
                </a:ln>
                <a:solidFill>
                  <a:schemeClr val="accent2"/>
                </a:solidFill>
                <a:effectLst/>
                <a:uLnTx/>
                <a:uFillTx/>
                <a:latin typeface="造字工房悦黑（非商用）纤细体" charset="0"/>
                <a:ea typeface="造字工房悦黑（非商用）纤细体" pitchFamily="50" charset="-122"/>
                <a:cs typeface="+mn-cs"/>
                <a:sym typeface="+mn-ea"/>
              </a:rPr>
              <a:t>history</a:t>
            </a:r>
            <a:endParaRPr kumimoji="0" lang="zh-CN" altLang="en-US" sz="2000" b="0" i="0" u="none" strike="noStrike" kern="1200" cap="none" spc="60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cxnSp>
        <p:nvCxnSpPr>
          <p:cNvPr id="20" name="直接连接符​​ 14"/>
          <p:cNvCxnSpPr/>
          <p:nvPr>
            <p:custDataLst>
              <p:tags r:id="rId5"/>
            </p:custDataLst>
          </p:nvPr>
        </p:nvCxnSpPr>
        <p:spPr>
          <a:xfrm>
            <a:off x="5453063" y="204788"/>
            <a:ext cx="3059113" cy="0"/>
          </a:xfrm>
          <a:prstGeom prst="line">
            <a:avLst/>
          </a:prstGeom>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14"/>
          <p:cNvCxnSpPr/>
          <p:nvPr>
            <p:custDataLst>
              <p:tags r:id="rId6"/>
            </p:custDataLst>
          </p:nvPr>
        </p:nvCxnSpPr>
        <p:spPr>
          <a:xfrm>
            <a:off x="361950" y="204788"/>
            <a:ext cx="3057525" cy="0"/>
          </a:xfrm>
          <a:prstGeom prst="line">
            <a:avLst/>
          </a:prstGeom>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2" name="Rectangle 2"/>
          <p:cNvSpPr>
            <a:spLocks noChangeArrowheads="1"/>
          </p:cNvSpPr>
          <p:nvPr>
            <p:custDataLst>
              <p:tags r:id="rId7"/>
            </p:custDataLst>
          </p:nvPr>
        </p:nvSpPr>
        <p:spPr bwMode="auto">
          <a:xfrm>
            <a:off x="4497388" y="477838"/>
            <a:ext cx="4033838" cy="2538413"/>
          </a:xfrm>
          <a:prstGeom prst="rect">
            <a:avLst/>
          </a:prstGeom>
          <a:blipFill dpi="0" rotWithShape="1">
            <a:blip r:embed="rId8"/>
            <a:stretch>
              <a:fillRect/>
            </a:stretch>
          </a:blipFill>
          <a:ln>
            <a:noFill/>
          </a:ln>
          <a:extLst>
            <a:ext uri="{91240B29-F687-4F45-9708-019B960494DF}">
              <a14:hiddenLine xmlns:a14="http://schemas.microsoft.com/office/drawing/2010/main" w="28575">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marL="0" marR="0" lvl="0" indent="0" algn="ctr" defTabSz="6858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zh-CN" sz="135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sp>
        <p:nvSpPr>
          <p:cNvPr id="23" name="Rectangle 3"/>
          <p:cNvSpPr>
            <a:spLocks noChangeArrowheads="1"/>
          </p:cNvSpPr>
          <p:nvPr>
            <p:custDataLst>
              <p:tags r:id="rId9"/>
            </p:custDataLst>
          </p:nvPr>
        </p:nvSpPr>
        <p:spPr bwMode="auto">
          <a:xfrm>
            <a:off x="638810" y="490219"/>
            <a:ext cx="3850640" cy="2538730"/>
          </a:xfrm>
          <a:prstGeom prst="rect">
            <a:avLst/>
          </a:prstGeom>
          <a:gradFill flip="none" rotWithShape="1">
            <a:gsLst>
              <a:gs pos="0">
                <a:schemeClr val="bg1"/>
              </a:gs>
              <a:gs pos="100000">
                <a:srgbClr val="C8C8C8"/>
              </a:gs>
            </a:gsLst>
            <a:lin ang="19800000" scaled="0"/>
          </a:gradFill>
          <a:ln w="12700">
            <a:gradFill flip="none" rotWithShape="1">
              <a:gsLst>
                <a:gs pos="53000">
                  <a:schemeClr val="bg1">
                    <a:alpha val="90000"/>
                  </a:schemeClr>
                </a:gs>
                <a:gs pos="100000">
                  <a:schemeClr val="tx1">
                    <a:lumMod val="50000"/>
                    <a:lumOff val="50000"/>
                  </a:schemeClr>
                </a:gs>
              </a:gsLst>
              <a:lin ang="7200000" scaled="0"/>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4500" b="0" i="0" u="none" strike="noStrike" kern="1200" cap="none" spc="0" normalizeH="0" baseline="0" noProof="0">
              <a:ln>
                <a:noFill/>
              </a:ln>
              <a:solidFill>
                <a:schemeClr val="accent2"/>
              </a:solidFill>
              <a:effectLst/>
              <a:uLnTx/>
              <a:uFillTx/>
              <a:latin typeface="造字工房悦黑（非商用）纤细体" pitchFamily="50" charset="-122"/>
              <a:ea typeface="造字工房悦黑（非商用）纤细体" pitchFamily="50" charset="-122"/>
              <a:cs typeface="+mn-cs"/>
            </a:endParaRPr>
          </a:p>
        </p:txBody>
      </p:sp>
      <p:grpSp>
        <p:nvGrpSpPr>
          <p:cNvPr id="32" name="Group 23"/>
          <p:cNvGrpSpPr/>
          <p:nvPr>
            <p:custDataLst>
              <p:tags r:id="rId10"/>
            </p:custDataLst>
          </p:nvPr>
        </p:nvGrpSpPr>
        <p:grpSpPr>
          <a:xfrm>
            <a:off x="202010" y="3191986"/>
            <a:ext cx="389334" cy="339329"/>
            <a:chExt cx="389342" cy="339426"/>
          </a:xfrm>
          <a:solidFill>
            <a:schemeClr val="accent1"/>
          </a:solidFill>
        </p:grpSpPr>
        <p:sp>
          <p:nvSpPr>
            <p:cNvPr id="33" name="Freeform 110"/>
            <p:cNvSpPr>
              <a:spLocks noChangeArrowheads="1"/>
            </p:cNvSpPr>
            <p:nvPr>
              <p:custDataLst>
                <p:tags r:id="rId11"/>
              </p:custDataLst>
            </p:nvPr>
          </p:nvSpPr>
          <p:spPr bwMode="auto">
            <a:xfrm>
              <a:off x="259561" y="102327"/>
              <a:ext cx="102328" cy="102328"/>
            </a:xfrm>
            <a:custGeom>
              <a:gdLst>
                <a:gd name="T0" fmla="*/ 0 w 41"/>
                <a:gd name="T1" fmla="*/ 242931664 h 41"/>
                <a:gd name="T2" fmla="*/ 18686091 w 41"/>
                <a:gd name="T3" fmla="*/ 255390722 h 41"/>
                <a:gd name="T4" fmla="*/ 255390722 w 41"/>
                <a:gd name="T5" fmla="*/ 18686091 h 41"/>
                <a:gd name="T6" fmla="*/ 242931664 w 41"/>
                <a:gd name="T7" fmla="*/ 0 h 41"/>
                <a:gd name="T8" fmla="*/ 0 w 41"/>
                <a:gd name="T9" fmla="*/ 242931664 h 41"/>
                <a:gd name="T10" fmla="*/ 0 60000 65536"/>
                <a:gd name="T11" fmla="*/ 0 60000 65536"/>
                <a:gd name="T12" fmla="*/ 0 60000 65536"/>
                <a:gd name="T13" fmla="*/ 0 60000 65536"/>
                <a:gd name="T14" fmla="*/ 0 60000 65536"/>
                <a:gd name="T15" fmla="*/ 0 w 41"/>
                <a:gd name="T16" fmla="*/ 0 h 41"/>
                <a:gd name="T17" fmla="*/ 41 w 41"/>
                <a:gd name="T18" fmla="*/ 41 h 41"/>
              </a:gd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38" name="Freeform 111"/>
            <p:cNvSpPr>
              <a:spLocks noChangeArrowheads="1"/>
            </p:cNvSpPr>
            <p:nvPr>
              <p:custDataLst>
                <p:tags r:id="rId12"/>
              </p:custDataLst>
            </p:nvPr>
          </p:nvSpPr>
          <p:spPr bwMode="auto">
            <a:xfrm>
              <a:off x="237098" y="74873"/>
              <a:ext cx="109814" cy="114806"/>
            </a:xfrm>
            <a:custGeom>
              <a:gdLst>
                <a:gd name="T0" fmla="*/ 230469637 w 44"/>
                <a:gd name="T1" fmla="*/ 0 h 46"/>
                <a:gd name="T2" fmla="*/ 0 w 44"/>
                <a:gd name="T3" fmla="*/ 242929496 h 46"/>
                <a:gd name="T4" fmla="*/ 37374197 w 44"/>
                <a:gd name="T5" fmla="*/ 286530818 h 46"/>
                <a:gd name="T6" fmla="*/ 274070786 w 44"/>
                <a:gd name="T7" fmla="*/ 49830796 h 46"/>
                <a:gd name="T8" fmla="*/ 230469637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39" name="Freeform 112"/>
            <p:cNvSpPr>
              <a:spLocks noChangeArrowheads="1"/>
            </p:cNvSpPr>
            <p:nvPr>
              <p:custDataLst>
                <p:tags r:id="rId13"/>
              </p:custDataLst>
            </p:nvPr>
          </p:nvSpPr>
          <p:spPr bwMode="auto">
            <a:xfrm>
              <a:off x="217132" y="59898"/>
              <a:ext cx="104823" cy="104823"/>
            </a:xfrm>
            <a:custGeom>
              <a:gdLst>
                <a:gd name="T0" fmla="*/ 0 w 42"/>
                <a:gd name="T1" fmla="*/ 236700317 h 42"/>
                <a:gd name="T2" fmla="*/ 24915429 w 42"/>
                <a:gd name="T3" fmla="*/ 261615746 h 42"/>
                <a:gd name="T4" fmla="*/ 261615746 w 42"/>
                <a:gd name="T5" fmla="*/ 24915429 h 42"/>
                <a:gd name="T6" fmla="*/ 236700317 w 42"/>
                <a:gd name="T7" fmla="*/ 0 h 42"/>
                <a:gd name="T8" fmla="*/ 0 w 42"/>
                <a:gd name="T9" fmla="*/ 236700317 h 42"/>
                <a:gd name="T10" fmla="*/ 0 60000 65536"/>
                <a:gd name="T11" fmla="*/ 0 60000 65536"/>
                <a:gd name="T12" fmla="*/ 0 60000 65536"/>
                <a:gd name="T13" fmla="*/ 0 60000 65536"/>
                <a:gd name="T14" fmla="*/ 0 60000 65536"/>
                <a:gd name="T15" fmla="*/ 0 w 42"/>
                <a:gd name="T16" fmla="*/ 0 h 42"/>
                <a:gd name="T17" fmla="*/ 42 w 42"/>
                <a:gd name="T18" fmla="*/ 42 h 42"/>
              </a:gd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0" name="Freeform 113"/>
            <p:cNvSpPr>
              <a:spLocks noChangeArrowheads="1"/>
            </p:cNvSpPr>
            <p:nvPr>
              <p:custDataLst>
                <p:tags r:id="rId14"/>
              </p:custDataLst>
            </p:nvPr>
          </p:nvSpPr>
          <p:spPr bwMode="auto">
            <a:xfrm>
              <a:off x="189679" y="162226"/>
              <a:ext cx="69882" cy="69882"/>
            </a:xfrm>
            <a:custGeom>
              <a:gdLst>
                <a:gd name="T0" fmla="*/ 174410497 w 28"/>
                <a:gd name="T1" fmla="*/ 124579640 h 28"/>
                <a:gd name="T2" fmla="*/ 49830858 w 28"/>
                <a:gd name="T3" fmla="*/ 0 h 28"/>
                <a:gd name="T4" fmla="*/ 0 w 28"/>
                <a:gd name="T5" fmla="*/ 124579640 h 28"/>
                <a:gd name="T6" fmla="*/ 56060339 w 28"/>
                <a:gd name="T7" fmla="*/ 174410497 h 28"/>
                <a:gd name="T8" fmla="*/ 174410497 w 28"/>
                <a:gd name="T9" fmla="*/ 124579640 h 28"/>
                <a:gd name="T10" fmla="*/ 0 60000 65536"/>
                <a:gd name="T11" fmla="*/ 0 60000 65536"/>
                <a:gd name="T12" fmla="*/ 0 60000 65536"/>
                <a:gd name="T13" fmla="*/ 0 60000 65536"/>
                <a:gd name="T14" fmla="*/ 0 60000 65536"/>
                <a:gd name="T15" fmla="*/ 0 w 28"/>
                <a:gd name="T16" fmla="*/ 0 h 28"/>
                <a:gd name="T17" fmla="*/ 28 w 28"/>
                <a:gd name="T18" fmla="*/ 28 h 28"/>
              </a:gd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1" name="Freeform 114"/>
            <p:cNvSpPr>
              <a:spLocks noChangeArrowheads="1"/>
            </p:cNvSpPr>
            <p:nvPr>
              <p:custDataLst>
                <p:tags r:id="rId15"/>
              </p:custDataLst>
            </p:nvPr>
          </p:nvSpPr>
          <p:spPr bwMode="auto">
            <a:xfrm>
              <a:off x="172208" y="219628"/>
              <a:ext cx="34941" cy="32446"/>
            </a:xfrm>
            <a:custGeom>
              <a:gdLst>
                <a:gd name="T0" fmla="*/ 0 w 14"/>
                <a:gd name="T1" fmla="*/ 80980224 h 13"/>
                <a:gd name="T2" fmla="*/ 87205249 w 14"/>
                <a:gd name="T3" fmla="*/ 37375296 h 13"/>
                <a:gd name="T4" fmla="*/ 37374391 w 14"/>
                <a:gd name="T5" fmla="*/ 0 h 13"/>
                <a:gd name="T6" fmla="*/ 0 w 14"/>
                <a:gd name="T7" fmla="*/ 80980224 h 13"/>
                <a:gd name="T8" fmla="*/ 0 60000 65536"/>
                <a:gd name="T9" fmla="*/ 0 60000 65536"/>
                <a:gd name="T10" fmla="*/ 0 60000 65536"/>
                <a:gd name="T11" fmla="*/ 0 60000 65536"/>
                <a:gd name="T12" fmla="*/ 0 w 14"/>
                <a:gd name="T13" fmla="*/ 0 h 13"/>
                <a:gd name="T14" fmla="*/ 14 w 14"/>
                <a:gd name="T15" fmla="*/ 13 h 13"/>
              </a:gd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2" name="Freeform 115"/>
            <p:cNvSpPr>
              <a:spLocks noChangeArrowheads="1"/>
            </p:cNvSpPr>
            <p:nvPr>
              <p:custDataLst>
                <p:tags r:id="rId16"/>
              </p:custDataLst>
            </p:nvPr>
          </p:nvSpPr>
          <p:spPr bwMode="auto">
            <a:xfrm>
              <a:off x="319460" y="34941"/>
              <a:ext cx="69882" cy="69882"/>
            </a:xfrm>
            <a:custGeom>
              <a:gdLst>
                <a:gd name="T0" fmla="*/ 43603872 w 28"/>
                <a:gd name="T1" fmla="*/ 0 h 28"/>
                <a:gd name="T2" fmla="*/ 0 w 28"/>
                <a:gd name="T3" fmla="*/ 49830858 h 28"/>
                <a:gd name="T4" fmla="*/ 124579640 w 28"/>
                <a:gd name="T5" fmla="*/ 174410497 h 28"/>
                <a:gd name="T6" fmla="*/ 174410497 w 28"/>
                <a:gd name="T7" fmla="*/ 124579640 h 28"/>
                <a:gd name="T8" fmla="*/ 43603872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3" name="Freeform 116"/>
            <p:cNvSpPr>
              <a:spLocks noChangeArrowheads="1"/>
            </p:cNvSpPr>
            <p:nvPr>
              <p:custDataLst>
                <p:tags r:id="rId17"/>
              </p:custDataLst>
            </p:nvPr>
          </p:nvSpPr>
          <p:spPr bwMode="auto">
            <a:xfrm>
              <a:off x="0" y="0"/>
              <a:ext cx="279527" cy="339426"/>
            </a:xfrm>
            <a:custGeom>
              <a:gdLst>
                <a:gd name="T0" fmla="*/ 647806318 w 112"/>
                <a:gd name="T1" fmla="*/ 629121099 h 136"/>
                <a:gd name="T2" fmla="*/ 516997665 w 112"/>
                <a:gd name="T3" fmla="*/ 629121099 h 136"/>
                <a:gd name="T4" fmla="*/ 516997665 w 112"/>
                <a:gd name="T5" fmla="*/ 803531156 h 136"/>
                <a:gd name="T6" fmla="*/ 43601220 w 112"/>
                <a:gd name="T7" fmla="*/ 803531156 h 136"/>
                <a:gd name="T8" fmla="*/ 43601220 w 112"/>
                <a:gd name="T9" fmla="*/ 199325423 h 136"/>
                <a:gd name="T10" fmla="*/ 647806318 w 112"/>
                <a:gd name="T11" fmla="*/ 199325423 h 136"/>
                <a:gd name="T12" fmla="*/ 647806318 w 112"/>
                <a:gd name="T13" fmla="*/ 249156154 h 136"/>
                <a:gd name="T14" fmla="*/ 697636998 w 112"/>
                <a:gd name="T15" fmla="*/ 199325423 h 136"/>
                <a:gd name="T16" fmla="*/ 697636998 w 112"/>
                <a:gd name="T17" fmla="*/ 37374297 h 136"/>
                <a:gd name="T18" fmla="*/ 604202602 w 112"/>
                <a:gd name="T19" fmla="*/ 37374297 h 136"/>
                <a:gd name="T20" fmla="*/ 604202602 w 112"/>
                <a:gd name="T21" fmla="*/ 124579325 h 136"/>
                <a:gd name="T22" fmla="*/ 591746180 w 112"/>
                <a:gd name="T23" fmla="*/ 124579325 h 136"/>
                <a:gd name="T24" fmla="*/ 591746180 w 112"/>
                <a:gd name="T25" fmla="*/ 0 h 136"/>
                <a:gd name="T26" fmla="*/ 554371923 w 112"/>
                <a:gd name="T27" fmla="*/ 0 h 136"/>
                <a:gd name="T28" fmla="*/ 554371923 w 112"/>
                <a:gd name="T29" fmla="*/ 124579325 h 136"/>
                <a:gd name="T30" fmla="*/ 541915501 w 112"/>
                <a:gd name="T31" fmla="*/ 124579325 h 136"/>
                <a:gd name="T32" fmla="*/ 541915501 w 112"/>
                <a:gd name="T33" fmla="*/ 37374297 h 136"/>
                <a:gd name="T34" fmla="*/ 492082326 w 112"/>
                <a:gd name="T35" fmla="*/ 37374297 h 136"/>
                <a:gd name="T36" fmla="*/ 492082326 w 112"/>
                <a:gd name="T37" fmla="*/ 124579325 h 136"/>
                <a:gd name="T38" fmla="*/ 473396445 w 112"/>
                <a:gd name="T39" fmla="*/ 124579325 h 136"/>
                <a:gd name="T40" fmla="*/ 473396445 w 112"/>
                <a:gd name="T41" fmla="*/ 0 h 136"/>
                <a:gd name="T42" fmla="*/ 448481105 w 112"/>
                <a:gd name="T43" fmla="*/ 0 h 136"/>
                <a:gd name="T44" fmla="*/ 448481105 w 112"/>
                <a:gd name="T45" fmla="*/ 124579325 h 136"/>
                <a:gd name="T46" fmla="*/ 423565766 w 112"/>
                <a:gd name="T47" fmla="*/ 124579325 h 136"/>
                <a:gd name="T48" fmla="*/ 423565766 w 112"/>
                <a:gd name="T49" fmla="*/ 37374297 h 136"/>
                <a:gd name="T50" fmla="*/ 373735086 w 112"/>
                <a:gd name="T51" fmla="*/ 37374297 h 136"/>
                <a:gd name="T52" fmla="*/ 373735086 w 112"/>
                <a:gd name="T53" fmla="*/ 124579325 h 136"/>
                <a:gd name="T54" fmla="*/ 355046710 w 112"/>
                <a:gd name="T55" fmla="*/ 124579325 h 136"/>
                <a:gd name="T56" fmla="*/ 355046710 w 112"/>
                <a:gd name="T57" fmla="*/ 0 h 136"/>
                <a:gd name="T58" fmla="*/ 330131370 w 112"/>
                <a:gd name="T59" fmla="*/ 0 h 136"/>
                <a:gd name="T60" fmla="*/ 330131370 w 112"/>
                <a:gd name="T61" fmla="*/ 124579325 h 136"/>
                <a:gd name="T62" fmla="*/ 317674948 w 112"/>
                <a:gd name="T63" fmla="*/ 124579325 h 136"/>
                <a:gd name="T64" fmla="*/ 317674948 w 112"/>
                <a:gd name="T65" fmla="*/ 37374297 h 136"/>
                <a:gd name="T66" fmla="*/ 267841773 w 112"/>
                <a:gd name="T67" fmla="*/ 37374297 h 136"/>
                <a:gd name="T68" fmla="*/ 267841773 w 112"/>
                <a:gd name="T69" fmla="*/ 124579325 h 136"/>
                <a:gd name="T70" fmla="*/ 249155892 w 112"/>
                <a:gd name="T71" fmla="*/ 124579325 h 136"/>
                <a:gd name="T72" fmla="*/ 249155892 w 112"/>
                <a:gd name="T73" fmla="*/ 0 h 136"/>
                <a:gd name="T74" fmla="*/ 218011094 w 112"/>
                <a:gd name="T75" fmla="*/ 0 h 136"/>
                <a:gd name="T76" fmla="*/ 218011094 w 112"/>
                <a:gd name="T77" fmla="*/ 124579325 h 136"/>
                <a:gd name="T78" fmla="*/ 199325213 w 112"/>
                <a:gd name="T79" fmla="*/ 124579325 h 136"/>
                <a:gd name="T80" fmla="*/ 199325213 w 112"/>
                <a:gd name="T81" fmla="*/ 37374297 h 136"/>
                <a:gd name="T82" fmla="*/ 155721497 w 112"/>
                <a:gd name="T83" fmla="*/ 37374297 h 136"/>
                <a:gd name="T84" fmla="*/ 155721497 w 112"/>
                <a:gd name="T85" fmla="*/ 124579325 h 136"/>
                <a:gd name="T86" fmla="*/ 143265075 w 112"/>
                <a:gd name="T87" fmla="*/ 124579325 h 136"/>
                <a:gd name="T88" fmla="*/ 143265075 w 112"/>
                <a:gd name="T89" fmla="*/ 0 h 136"/>
                <a:gd name="T90" fmla="*/ 105890817 w 112"/>
                <a:gd name="T91" fmla="*/ 0 h 136"/>
                <a:gd name="T92" fmla="*/ 105890817 w 112"/>
                <a:gd name="T93" fmla="*/ 124579325 h 136"/>
                <a:gd name="T94" fmla="*/ 93434396 w 112"/>
                <a:gd name="T95" fmla="*/ 124579325 h 136"/>
                <a:gd name="T96" fmla="*/ 93434396 w 112"/>
                <a:gd name="T97" fmla="*/ 37374297 h 136"/>
                <a:gd name="T98" fmla="*/ 0 w 112"/>
                <a:gd name="T99" fmla="*/ 37374297 h 136"/>
                <a:gd name="T100" fmla="*/ 0 w 112"/>
                <a:gd name="T101" fmla="*/ 149494691 h 136"/>
                <a:gd name="T102" fmla="*/ 0 w 112"/>
                <a:gd name="T103" fmla="*/ 174410057 h 136"/>
                <a:gd name="T104" fmla="*/ 0 w 112"/>
                <a:gd name="T105" fmla="*/ 847132423 h 136"/>
                <a:gd name="T106" fmla="*/ 554371923 w 112"/>
                <a:gd name="T107" fmla="*/ 847132423 h 136"/>
                <a:gd name="T108" fmla="*/ 697636998 w 112"/>
                <a:gd name="T109" fmla="*/ 685181297 h 136"/>
                <a:gd name="T110" fmla="*/ 697636998 w 112"/>
                <a:gd name="T111" fmla="*/ 523227675 h 136"/>
                <a:gd name="T112" fmla="*/ 647806318 w 112"/>
                <a:gd name="T113" fmla="*/ 573060902 h 136"/>
                <a:gd name="T114" fmla="*/ 647806318 w 112"/>
                <a:gd name="T115" fmla="*/ 629121099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4" name="Rectangle 117"/>
            <p:cNvSpPr>
              <a:spLocks noChangeArrowheads="1"/>
            </p:cNvSpPr>
            <p:nvPr>
              <p:custDataLst>
                <p:tags r:id="rId18"/>
              </p:custDataLst>
            </p:nvPr>
          </p:nvSpPr>
          <p:spPr bwMode="auto">
            <a:xfrm>
              <a:off x="49916" y="114806"/>
              <a:ext cx="109814" cy="17471"/>
            </a:xfrm>
            <a:prstGeom prst="rect">
              <a:avLst/>
            </a:pr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zh-CN"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5" name="Rectangle 118"/>
            <p:cNvSpPr>
              <a:spLocks noChangeArrowheads="1"/>
            </p:cNvSpPr>
            <p:nvPr>
              <p:custDataLst>
                <p:tags r:id="rId19"/>
              </p:custDataLst>
            </p:nvPr>
          </p:nvSpPr>
          <p:spPr bwMode="auto">
            <a:xfrm>
              <a:off x="49916" y="154738"/>
              <a:ext cx="109814" cy="17471"/>
            </a:xfrm>
            <a:prstGeom prst="rect">
              <a:avLst/>
            </a:pr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zh-CN"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6" name="Rectangle 119"/>
            <p:cNvSpPr>
              <a:spLocks noChangeArrowheads="1"/>
            </p:cNvSpPr>
            <p:nvPr>
              <p:custDataLst>
                <p:tags r:id="rId20"/>
              </p:custDataLst>
            </p:nvPr>
          </p:nvSpPr>
          <p:spPr bwMode="auto">
            <a:xfrm>
              <a:off x="49916" y="199662"/>
              <a:ext cx="109814" cy="14975"/>
            </a:xfrm>
            <a:prstGeom prst="rect">
              <a:avLst/>
            </a:pr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zh-CN"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47" name="Rectangle 120"/>
            <p:cNvSpPr>
              <a:spLocks noChangeArrowheads="1"/>
            </p:cNvSpPr>
            <p:nvPr>
              <p:custDataLst>
                <p:tags r:id="rId21"/>
              </p:custDataLst>
            </p:nvPr>
          </p:nvSpPr>
          <p:spPr bwMode="auto">
            <a:xfrm>
              <a:off x="49916" y="242091"/>
              <a:ext cx="109814" cy="17471"/>
            </a:xfrm>
            <a:prstGeom prst="rect">
              <a:avLst/>
            </a:prstGeom>
            <a:grpFill/>
            <a:ln>
              <a:noFill/>
            </a:ln>
            <a:effectLst>
              <a:outerShdw blurRad="101600" dir="18900000" sy="23000" kx="-1200000" algn="bl" rotWithShape="0">
                <a:prstClr val="black">
                  <a:alpha val="20000"/>
                </a:prstClr>
              </a:outerShdw>
            </a:effectLst>
          </p:spPr>
          <p:txBody>
            <a:bodyPr lIns="68580" tIns="34290" rIns="68580" bIns="34290"/>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zh-CN" sz="1350" b="0" i="0" u="none" strike="noStrike" kern="1200" cap="none" spc="0" normalizeH="0" baseline="0" noProof="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grpSp>
      <p:sp>
        <p:nvSpPr>
          <p:cNvPr id="83" name="矩形 82"/>
          <p:cNvSpPr/>
          <p:nvPr>
            <p:custDataLst>
              <p:tags r:id="rId22"/>
            </p:custDataLst>
          </p:nvPr>
        </p:nvSpPr>
        <p:spPr>
          <a:xfrm>
            <a:off x="638175" y="3160713"/>
            <a:ext cx="8369300" cy="522287"/>
          </a:xfrm>
          <a:prstGeom prst="rect">
            <a:avLst/>
          </a:prstGeom>
          <a:noFill/>
          <a:ln w="9525">
            <a:noFill/>
          </a:ln>
        </p:spPr>
        <p:txBody>
          <a:bodyPr wrap="square" anchor="t">
            <a:spAutoFit/>
          </a:bodyPr>
          <a:lstStyle/>
          <a:p>
            <a:r>
              <a:rPr lang="en-US" altLang="zh-CN" sz="2800" b="1">
                <a:latin typeface="微软雅黑" panose="020b0503020204020204" pitchFamily="34" charset="-122"/>
                <a:ea typeface="微软雅黑" panose="020b0503020204020204" pitchFamily="34" charset="-122"/>
                <a:sym typeface="+mn-lt"/>
              </a:rPr>
              <a:t>解释歌词“一旦你的水流减少，人们就停止了呼吸。”</a:t>
            </a:r>
            <a:endParaRPr lang="en-US" altLang="zh-CN" sz="2800" b="1">
              <a:latin typeface="微软雅黑" panose="020b0503020204020204" pitchFamily="34" charset="-122"/>
              <a:ea typeface="微软雅黑" panose="020b0503020204020204" pitchFamily="34" charset="-122"/>
              <a:sym typeface="+mn-lt"/>
            </a:endParaRPr>
          </a:p>
        </p:txBody>
      </p:sp>
      <p:sp>
        <p:nvSpPr>
          <p:cNvPr id="86" name="矩形 85"/>
          <p:cNvSpPr/>
          <p:nvPr>
            <p:custDataLst>
              <p:tags r:id="rId23"/>
            </p:custDataLst>
          </p:nvPr>
        </p:nvSpPr>
        <p:spPr>
          <a:xfrm>
            <a:off x="611188" y="414338"/>
            <a:ext cx="3768725" cy="2676525"/>
          </a:xfrm>
          <a:prstGeom prst="rect">
            <a:avLst/>
          </a:prstGeom>
          <a:noFill/>
          <a:ln w="9525">
            <a:noFill/>
          </a:ln>
        </p:spPr>
        <p:txBody>
          <a:bodyPr anchor="t">
            <a:spAutoFit/>
          </a:bodyPr>
          <a:lstStyle/>
          <a:p>
            <a:r>
              <a:rPr lang="zh-CN" altLang="en-US" sz="2400" b="1">
                <a:solidFill>
                  <a:schemeClr val="accent1"/>
                </a:solidFill>
                <a:latin typeface="微软雅黑" panose="020b0503020204020204" pitchFamily="34" charset="-122"/>
                <a:ea typeface="微软雅黑" panose="020b0503020204020204" pitchFamily="34" charset="-122"/>
                <a:sym typeface="+mn-lt"/>
              </a:rPr>
              <a:t>诗歌展示</a:t>
            </a:r>
            <a:endParaRPr lang="en-US" altLang="zh-CN" sz="2400" b="1">
              <a:solidFill>
                <a:schemeClr val="accent1"/>
              </a:solidFill>
              <a:latin typeface="微软雅黑" panose="020b0503020204020204" pitchFamily="34" charset="-122"/>
              <a:ea typeface="微软雅黑" panose="020b0503020204020204" pitchFamily="34" charset="-122"/>
              <a:sym typeface="+mn-lt"/>
            </a:endParaRPr>
          </a:p>
          <a:p>
            <a:r>
              <a:rPr lang="en-US" altLang="zh-CN" sz="1800" b="1">
                <a:latin typeface="微软雅黑" panose="020b0503020204020204" pitchFamily="34" charset="-122"/>
                <a:ea typeface="微软雅黑" panose="020b0503020204020204" pitchFamily="34" charset="-122"/>
              </a:rPr>
              <a:t>啊，尼罗河，我赞美你！你从大地涌出，养活着埃及！一旦你的水流减少，人们就停止了呼吸。你用你神秘的方式，带来了肥沃的土壤，让我们歌唱！你滋润了太阳神赋予的土地，养育着所有的人民，让我们在干涸的沙漠里畅饮！你慷慨无私地给予我们所有美好的东西！</a:t>
            </a:r>
            <a:endParaRPr lang="en-US" altLang="zh-CN" sz="1800" b="1">
              <a:latin typeface="微软雅黑" panose="020b0503020204020204" pitchFamily="34" charset="-122"/>
              <a:ea typeface="微软雅黑" panose="020b0503020204020204" pitchFamily="34" charset="-122"/>
            </a:endParaRPr>
          </a:p>
        </p:txBody>
      </p:sp>
      <p:sp>
        <p:nvSpPr>
          <p:cNvPr id="12296" name="矩形 29"/>
          <p:cNvSpPr/>
          <p:nvPr>
            <p:custDataLst>
              <p:tags r:id="rId24"/>
            </p:custDataLst>
          </p:nvPr>
        </p:nvSpPr>
        <p:spPr>
          <a:xfrm>
            <a:off x="520700" y="3973513"/>
            <a:ext cx="8442325" cy="522287"/>
          </a:xfrm>
          <a:prstGeom prst="rect">
            <a:avLst/>
          </a:prstGeom>
          <a:noFill/>
          <a:ln w="9525">
            <a:noFill/>
          </a:ln>
        </p:spPr>
        <p:txBody>
          <a:bodyPr anchor="t">
            <a:spAutoFit/>
          </a:bodyPr>
          <a:lstStyle/>
          <a:p>
            <a:r>
              <a:rPr lang="en-US" altLang="zh-CN" sz="2800" b="1">
                <a:solidFill>
                  <a:schemeClr val="accent1"/>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rPr>
              <a:t>因为尼罗河是</a:t>
            </a:r>
            <a:r>
              <a:rPr lang="zh-CN" altLang="en-US"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rPr>
              <a:t>当地</a:t>
            </a:r>
            <a:r>
              <a:rPr lang="en-US"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rPr>
              <a:t>唯一水源，为人类生存提供条件。</a:t>
            </a:r>
            <a:endParaRPr lang="en-US" altLang="zh-CN" sz="2800" b="1">
              <a:solidFill>
                <a:srgbClr val="1D41D5"/>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0-#ppt_w/2"/>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filter="">
                                      <p:cBhvr>
                                        <p:cTn id="12" dur="500"/>
                                        <p:tgtEl>
                                          <p:spTgt spid="23"/>
                                        </p:tgtEl>
                                      </p:cBhvr>
                                    </p:animEffect>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1+#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filter="">
                                      <p:cBhvr>
                                        <p:cTn id="20" dur="250"/>
                                        <p:tgtEl>
                                          <p:spTgt spid="32"/>
                                        </p:tgtEl>
                                      </p:cBhvr>
                                    </p:animEffect>
                                  </p:childTnLst>
                                </p:cTn>
                              </p:par>
                            </p:childTnLst>
                          </p:cTn>
                        </p:par>
                        <p:par>
                          <p:cTn id="21" fill="hold" nodeType="afterGroup">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blinds(horizontal)">
                                      <p:cBhvr>
                                        <p:cTn id="24" dur="500"/>
                                        <p:tgtEl>
                                          <p:spTgt spid="83"/>
                                        </p:tgtEl>
                                      </p:cBhvr>
                                    </p:animEffect>
                                  </p:childTnLst>
                                </p:cTn>
                              </p:par>
                            </p:childTnLst>
                          </p:cTn>
                        </p:par>
                      </p:childTnLst>
                    </p:cTn>
                  </p:par>
                  <p:par>
                    <p:cTn id="25" fill="hold" nodeType="clickPar">
                      <p:stCondLst>
                        <p:cond delay="indefinite"/>
                        <p:cond evt="onBegin" delay="0">
                          <p:tn val="24"/>
                        </p:cond>
                      </p:stCondLst>
                      <p:childTnLst>
                        <p:par>
                          <p:cTn id="26" fill="hold" nodeType="afterGroup">
                            <p:stCondLst>
                              <p:cond delay="0"/>
                            </p:stCondLst>
                            <p:childTnLst>
                              <p:par>
                                <p:cTn id="27" presetID="18" presetClass="entr" presetSubtype="12" fill="hold" grpId="3" nodeType="clickEffect">
                                  <p:stCondLst>
                                    <p:cond delay="0"/>
                                  </p:stCondLst>
                                  <p:childTnLst>
                                    <p:set>
                                      <p:cBhvr>
                                        <p:cTn id="28" dur="1" fill="hold">
                                          <p:stCondLst>
                                            <p:cond delay="0"/>
                                          </p:stCondLst>
                                        </p:cTn>
                                        <p:tgtEl>
                                          <p:spTgt spid="12296"/>
                                        </p:tgtEl>
                                        <p:attrNameLst>
                                          <p:attrName>style.visibility</p:attrName>
                                        </p:attrNameLst>
                                      </p:cBhvr>
                                      <p:to>
                                        <p:strVal val="visible"/>
                                      </p:to>
                                    </p:set>
                                    <p:animEffect transition="in" filter="strips(downLeft)">
                                      <p:cBhvr>
                                        <p:cTn id="29"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3" grpId="0"/>
      <p:bldP spid="86" grpId="0"/>
      <p:bldP spid="12296" grpId="3"/>
    </p:bldLst>
  </p:timing>
</p:sld>
</file>

<file path=ppt/tags/tag1.xml><?xml version="1.0" encoding="utf-8"?>
<p:tagLst xmlns:p="http://schemas.openxmlformats.org/presentationml/2006/main">
  <p:tag name="AS_UNIQUEID" val="111"/>
</p:tagLst>
</file>

<file path=ppt/tags/tag10.xml><?xml version="1.0" encoding="utf-8"?>
<p:tagLst xmlns:p="http://schemas.openxmlformats.org/presentationml/2006/main">
  <p:tag name="AS_UNIQUEID" val="120"/>
</p:tagLst>
</file>

<file path=ppt/tags/tag100.xml><?xml version="1.0" encoding="utf-8"?>
<p:tagLst xmlns:p="http://schemas.openxmlformats.org/presentationml/2006/main">
  <p:tag name="AS_UNIQUEID" val="210"/>
</p:tagLst>
</file>

<file path=ppt/tags/tag101.xml><?xml version="1.0" encoding="utf-8"?>
<p:tagLst xmlns:p="http://schemas.openxmlformats.org/presentationml/2006/main">
  <p:tag name="AS_UNIQUEID" val="211"/>
</p:tagLst>
</file>

<file path=ppt/tags/tag102.xml><?xml version="1.0" encoding="utf-8"?>
<p:tagLst xmlns:p="http://schemas.openxmlformats.org/presentationml/2006/main">
  <p:tag name="AS_UNIQUEID" val="212"/>
</p:tagLst>
</file>

<file path=ppt/tags/tag103.xml><?xml version="1.0" encoding="utf-8"?>
<p:tagLst xmlns:p="http://schemas.openxmlformats.org/presentationml/2006/main">
  <p:tag name="AS_UNIQUEID" val="213"/>
</p:tagLst>
</file>

<file path=ppt/tags/tag104.xml><?xml version="1.0" encoding="utf-8"?>
<p:tagLst xmlns:p="http://schemas.openxmlformats.org/presentationml/2006/main">
  <p:tag name="AS_UNIQUEID" val="214"/>
</p:tagLst>
</file>

<file path=ppt/tags/tag105.xml><?xml version="1.0" encoding="utf-8"?>
<p:tagLst xmlns:p="http://schemas.openxmlformats.org/presentationml/2006/main">
  <p:tag name="AS_UNIQUEID" val="215"/>
</p:tagLst>
</file>

<file path=ppt/tags/tag106.xml><?xml version="1.0" encoding="utf-8"?>
<p:tagLst xmlns:p="http://schemas.openxmlformats.org/presentationml/2006/main">
  <p:tag name="AS_UNIQUEID" val="216"/>
</p:tagLst>
</file>

<file path=ppt/tags/tag107.xml><?xml version="1.0" encoding="utf-8"?>
<p:tagLst xmlns:p="http://schemas.openxmlformats.org/presentationml/2006/main">
  <p:tag name="AS_UNIQUEID" val="217"/>
</p:tagLst>
</file>

<file path=ppt/tags/tag108.xml><?xml version="1.0" encoding="utf-8"?>
<p:tagLst xmlns:p="http://schemas.openxmlformats.org/presentationml/2006/main">
  <p:tag name="AS_UNIQUEID" val="218"/>
</p:tagLst>
</file>

<file path=ppt/tags/tag109.xml><?xml version="1.0" encoding="utf-8"?>
<p:tagLst xmlns:p="http://schemas.openxmlformats.org/presentationml/2006/main">
  <p:tag name="AS_UNIQUEID" val="219"/>
</p:tagLst>
</file>

<file path=ppt/tags/tag11.xml><?xml version="1.0" encoding="utf-8"?>
<p:tagLst xmlns:p="http://schemas.openxmlformats.org/presentationml/2006/main">
  <p:tag name="AS_UNIQUEID" val="121"/>
</p:tagLst>
</file>

<file path=ppt/tags/tag110.xml><?xml version="1.0" encoding="utf-8"?>
<p:tagLst xmlns:p="http://schemas.openxmlformats.org/presentationml/2006/main">
  <p:tag name="AS_UNIQUEID" val="220"/>
</p:tagLst>
</file>

<file path=ppt/tags/tag111.xml><?xml version="1.0" encoding="utf-8"?>
<p:tagLst xmlns:p="http://schemas.openxmlformats.org/presentationml/2006/main">
  <p:tag name="AS_UNIQUEID" val="221"/>
</p:tagLst>
</file>

<file path=ppt/tags/tag112.xml><?xml version="1.0" encoding="utf-8"?>
<p:tagLst xmlns:p="http://schemas.openxmlformats.org/presentationml/2006/main">
  <p:tag name="AS_UNIQUEID" val="222"/>
</p:tagLst>
</file>

<file path=ppt/tags/tag113.xml><?xml version="1.0" encoding="utf-8"?>
<p:tagLst xmlns:p="http://schemas.openxmlformats.org/presentationml/2006/main">
  <p:tag name="AS_UNIQUEID" val="223"/>
</p:tagLst>
</file>

<file path=ppt/tags/tag114.xml><?xml version="1.0" encoding="utf-8"?>
<p:tagLst xmlns:p="http://schemas.openxmlformats.org/presentationml/2006/main">
  <p:tag name="AS_UNIQUEID" val="224"/>
</p:tagLst>
</file>

<file path=ppt/tags/tag115.xml><?xml version="1.0" encoding="utf-8"?>
<p:tagLst xmlns:p="http://schemas.openxmlformats.org/presentationml/2006/main">
  <p:tag name="AS_UNIQUEID" val="225"/>
</p:tagLst>
</file>

<file path=ppt/tags/tag116.xml><?xml version="1.0" encoding="utf-8"?>
<p:tagLst xmlns:p="http://schemas.openxmlformats.org/presentationml/2006/main">
  <p:tag name="AS_UNIQUEID" val="226"/>
</p:tagLst>
</file>

<file path=ppt/tags/tag117.xml><?xml version="1.0" encoding="utf-8"?>
<p:tagLst xmlns:p="http://schemas.openxmlformats.org/presentationml/2006/main">
  <p:tag name="AS_UNIQUEID" val="227"/>
</p:tagLst>
</file>

<file path=ppt/tags/tag118.xml><?xml version="1.0" encoding="utf-8"?>
<p:tagLst xmlns:p="http://schemas.openxmlformats.org/presentationml/2006/main">
  <p:tag name="AS_UNIQUEID" val="228"/>
</p:tagLst>
</file>

<file path=ppt/tags/tag119.xml><?xml version="1.0" encoding="utf-8"?>
<p:tagLst xmlns:p="http://schemas.openxmlformats.org/presentationml/2006/main">
  <p:tag name="AS_UNIQUEID" val="229"/>
</p:tagLst>
</file>

<file path=ppt/tags/tag12.xml><?xml version="1.0" encoding="utf-8"?>
<p:tagLst xmlns:p="http://schemas.openxmlformats.org/presentationml/2006/main">
  <p:tag name="AS_UNIQUEID" val="122"/>
</p:tagLst>
</file>

<file path=ppt/tags/tag120.xml><?xml version="1.0" encoding="utf-8"?>
<p:tagLst xmlns:p="http://schemas.openxmlformats.org/presentationml/2006/main">
  <p:tag name="AS_UNIQUEID" val="230"/>
</p:tagLst>
</file>

<file path=ppt/tags/tag121.xml><?xml version="1.0" encoding="utf-8"?>
<p:tagLst xmlns:p="http://schemas.openxmlformats.org/presentationml/2006/main">
  <p:tag name="AS_UNIQUEID" val="231"/>
</p:tagLst>
</file>

<file path=ppt/tags/tag122.xml><?xml version="1.0" encoding="utf-8"?>
<p:tagLst xmlns:p="http://schemas.openxmlformats.org/presentationml/2006/main">
  <p:tag name="AS_UNIQUEID" val="232"/>
</p:tagLst>
</file>

<file path=ppt/tags/tag123.xml><?xml version="1.0" encoding="utf-8"?>
<p:tagLst xmlns:p="http://schemas.openxmlformats.org/presentationml/2006/main">
  <p:tag name="AS_UNIQUEID" val="233"/>
</p:tagLst>
</file>

<file path=ppt/tags/tag124.xml><?xml version="1.0" encoding="utf-8"?>
<p:tagLst xmlns:p="http://schemas.openxmlformats.org/presentationml/2006/main">
  <p:tag name="AS_UNIQUEID" val="234"/>
</p:tagLst>
</file>

<file path=ppt/tags/tag125.xml><?xml version="1.0" encoding="utf-8"?>
<p:tagLst xmlns:p="http://schemas.openxmlformats.org/presentationml/2006/main">
  <p:tag name="AS_UNIQUEID" val="235"/>
</p:tagLst>
</file>

<file path=ppt/tags/tag126.xml><?xml version="1.0" encoding="utf-8"?>
<p:tagLst xmlns:p="http://schemas.openxmlformats.org/presentationml/2006/main">
  <p:tag name="AS_UNIQUEID" val="236"/>
</p:tagLst>
</file>

<file path=ppt/tags/tag127.xml><?xml version="1.0" encoding="utf-8"?>
<p:tagLst xmlns:p="http://schemas.openxmlformats.org/presentationml/2006/main">
  <p:tag name="AS_UNIQUEID" val="237"/>
</p:tagLst>
</file>

<file path=ppt/tags/tag128.xml><?xml version="1.0" encoding="utf-8"?>
<p:tagLst xmlns:p="http://schemas.openxmlformats.org/presentationml/2006/main">
  <p:tag name="AS_UNIQUEID" val="238"/>
</p:tagLst>
</file>

<file path=ppt/tags/tag129.xml><?xml version="1.0" encoding="utf-8"?>
<p:tagLst xmlns:p="http://schemas.openxmlformats.org/presentationml/2006/main">
  <p:tag name="AS_UNIQUEID" val="239"/>
</p:tagLst>
</file>

<file path=ppt/tags/tag13.xml><?xml version="1.0" encoding="utf-8"?>
<p:tagLst xmlns:p="http://schemas.openxmlformats.org/presentationml/2006/main">
  <p:tag name="AS_UNIQUEID" val="123"/>
</p:tagLst>
</file>

<file path=ppt/tags/tag130.xml><?xml version="1.0" encoding="utf-8"?>
<p:tagLst xmlns:p="http://schemas.openxmlformats.org/presentationml/2006/main">
  <p:tag name="AS_UNIQUEID" val="240"/>
</p:tagLst>
</file>

<file path=ppt/tags/tag131.xml><?xml version="1.0" encoding="utf-8"?>
<p:tagLst xmlns:p="http://schemas.openxmlformats.org/presentationml/2006/main">
  <p:tag name="AS_UNIQUEID" val="241"/>
</p:tagLst>
</file>

<file path=ppt/tags/tag132.xml><?xml version="1.0" encoding="utf-8"?>
<p:tagLst xmlns:p="http://schemas.openxmlformats.org/presentationml/2006/main">
  <p:tag name="AS_UNIQUEID" val="242"/>
</p:tagLst>
</file>

<file path=ppt/tags/tag133.xml><?xml version="1.0" encoding="utf-8"?>
<p:tagLst xmlns:p="http://schemas.openxmlformats.org/presentationml/2006/main">
  <p:tag name="AS_UNIQUEID" val="243"/>
</p:tagLst>
</file>

<file path=ppt/tags/tag134.xml><?xml version="1.0" encoding="utf-8"?>
<p:tagLst xmlns:p="http://schemas.openxmlformats.org/presentationml/2006/main">
  <p:tag name="AS_UNIQUEID" val="244"/>
</p:tagLst>
</file>

<file path=ppt/tags/tag135.xml><?xml version="1.0" encoding="utf-8"?>
<p:tagLst xmlns:p="http://schemas.openxmlformats.org/presentationml/2006/main">
  <p:tag name="AS_UNIQUEID" val="245"/>
</p:tagLst>
</file>

<file path=ppt/tags/tag136.xml><?xml version="1.0" encoding="utf-8"?>
<p:tagLst xmlns:p="http://schemas.openxmlformats.org/presentationml/2006/main">
  <p:tag name="AS_UNIQUEID" val="246"/>
</p:tagLst>
</file>

<file path=ppt/tags/tag137.xml><?xml version="1.0" encoding="utf-8"?>
<p:tagLst xmlns:p="http://schemas.openxmlformats.org/presentationml/2006/main">
  <p:tag name="AS_UNIQUEID" val="247"/>
</p:tagLst>
</file>

<file path=ppt/tags/tag138.xml><?xml version="1.0" encoding="utf-8"?>
<p:tagLst xmlns:p="http://schemas.openxmlformats.org/presentationml/2006/main">
  <p:tag name="AS_UNIQUEID" val="248"/>
</p:tagLst>
</file>

<file path=ppt/tags/tag139.xml><?xml version="1.0" encoding="utf-8"?>
<p:tagLst xmlns:p="http://schemas.openxmlformats.org/presentationml/2006/main">
  <p:tag name="AS_UNIQUEID" val="249"/>
</p:tagLst>
</file>

<file path=ppt/tags/tag14.xml><?xml version="1.0" encoding="utf-8"?>
<p:tagLst xmlns:p="http://schemas.openxmlformats.org/presentationml/2006/main">
  <p:tag name="AS_UNIQUEID" val="124"/>
</p:tagLst>
</file>

<file path=ppt/tags/tag140.xml><?xml version="1.0" encoding="utf-8"?>
<p:tagLst xmlns:p="http://schemas.openxmlformats.org/presentationml/2006/main">
  <p:tag name="AS_UNIQUEID" val="250"/>
</p:tagLst>
</file>

<file path=ppt/tags/tag141.xml><?xml version="1.0" encoding="utf-8"?>
<p:tagLst xmlns:p="http://schemas.openxmlformats.org/presentationml/2006/main">
  <p:tag name="AS_UNIQUEID" val="251"/>
</p:tagLst>
</file>

<file path=ppt/tags/tag142.xml><?xml version="1.0" encoding="utf-8"?>
<p:tagLst xmlns:p="http://schemas.openxmlformats.org/presentationml/2006/main">
  <p:tag name="AS_UNIQUEID" val="252"/>
</p:tagLst>
</file>

<file path=ppt/tags/tag143.xml><?xml version="1.0" encoding="utf-8"?>
<p:tagLst xmlns:p="http://schemas.openxmlformats.org/presentationml/2006/main">
  <p:tag name="AS_UNIQUEID" val="253"/>
</p:tagLst>
</file>

<file path=ppt/tags/tag144.xml><?xml version="1.0" encoding="utf-8"?>
<p:tagLst xmlns:p="http://schemas.openxmlformats.org/presentationml/2006/main">
  <p:tag name="AS_UNIQUEID" val="254"/>
</p:tagLst>
</file>

<file path=ppt/tags/tag145.xml><?xml version="1.0" encoding="utf-8"?>
<p:tagLst xmlns:p="http://schemas.openxmlformats.org/presentationml/2006/main">
  <p:tag name="AS_UNIQUEID" val="255"/>
</p:tagLst>
</file>

<file path=ppt/tags/tag146.xml><?xml version="1.0" encoding="utf-8"?>
<p:tagLst xmlns:p="http://schemas.openxmlformats.org/presentationml/2006/main">
  <p:tag name="AS_UNIQUEID" val="256"/>
</p:tagLst>
</file>

<file path=ppt/tags/tag147.xml><?xml version="1.0" encoding="utf-8"?>
<p:tagLst xmlns:p="http://schemas.openxmlformats.org/presentationml/2006/main">
  <p:tag name="AS_UNIQUEID" val="257"/>
</p:tagLst>
</file>

<file path=ppt/tags/tag148.xml><?xml version="1.0" encoding="utf-8"?>
<p:tagLst xmlns:p="http://schemas.openxmlformats.org/presentationml/2006/main">
  <p:tag name="AS_UNIQUEID" val="258"/>
</p:tagLst>
</file>

<file path=ppt/tags/tag149.xml><?xml version="1.0" encoding="utf-8"?>
<p:tagLst xmlns:p="http://schemas.openxmlformats.org/presentationml/2006/main">
  <p:tag name="AS_UNIQUEID" val="259"/>
</p:tagLst>
</file>

<file path=ppt/tags/tag15.xml><?xml version="1.0" encoding="utf-8"?>
<p:tagLst xmlns:p="http://schemas.openxmlformats.org/presentationml/2006/main">
  <p:tag name="AS_UNIQUEID" val="125"/>
</p:tagLst>
</file>

<file path=ppt/tags/tag150.xml><?xml version="1.0" encoding="utf-8"?>
<p:tagLst xmlns:p="http://schemas.openxmlformats.org/presentationml/2006/main">
  <p:tag name="AS_UNIQUEID" val="260"/>
</p:tagLst>
</file>

<file path=ppt/tags/tag151.xml><?xml version="1.0" encoding="utf-8"?>
<p:tagLst xmlns:p="http://schemas.openxmlformats.org/presentationml/2006/main">
  <p:tag name="AS_UNIQUEID" val="261"/>
</p:tagLst>
</file>

<file path=ppt/tags/tag152.xml><?xml version="1.0" encoding="utf-8"?>
<p:tagLst xmlns:p="http://schemas.openxmlformats.org/presentationml/2006/main">
  <p:tag name="AS_UNIQUEID" val="262"/>
</p:tagLst>
</file>

<file path=ppt/tags/tag153.xml><?xml version="1.0" encoding="utf-8"?>
<p:tagLst xmlns:p="http://schemas.openxmlformats.org/presentationml/2006/main">
  <p:tag name="AS_UNIQUEID" val="263"/>
  <p:tag name="KSO_WM_SCREEN_THEME_FLAG" val="Dlrq25wU2PGuGg5bbmjbDJkXK5h5bH7nsGmzC9p7mwYNSs82lOgsj5F3iHLbL8nEjweid7yAd72AE7XLcIhdkgbQdZxwgeQDHLNbok9UZQI="/>
</p:tagLst>
</file>

<file path=ppt/tags/tag154.xml><?xml version="1.0" encoding="utf-8"?>
<p:tagLst xmlns:p="http://schemas.openxmlformats.org/presentationml/2006/main">
  <p:tag name="AS_UNIQUEID" val="264"/>
  <p:tag name="KSO_WM_SCREEN_THEME_FLAG" val="Dlrq25wU2PGuGg5bbmjbDJkXK5h5bH7nsGmzC9p7mwYNSs82lOgsj5F3iHLbL8nEjweid7yAd72AE7XLcIhdkgbQdZxwgeQDHLNbok9UZQI="/>
</p:tagLst>
</file>

<file path=ppt/tags/tag155.xml><?xml version="1.0" encoding="utf-8"?>
<p:tagLst xmlns:p="http://schemas.openxmlformats.org/presentationml/2006/main">
  <p:tag name="AS_UNIQUEID" val="265"/>
  <p:tag name="KSO_WM_SCREEN_THEME_FLAG" val="Dlrq25wU2PGuGg5bbmjbDJkXK5h5bH7nsGmzC9p7mwYNSs82lOgsj5F3iHLbL8nEjweid7yAd72AE7XLcIhdkgbQdZxwgeQDHLNbok9UZQI="/>
</p:tagLst>
</file>

<file path=ppt/tags/tag156.xml><?xml version="1.0" encoding="utf-8"?>
<p:tagLst xmlns:p="http://schemas.openxmlformats.org/presentationml/2006/main">
  <p:tag name="AS_UNIQUEID" val="266"/>
  <p:tag name="KSO_WM_SCREEN_THEME_FLAG" val="Dlrq25wU2PGuGg5bbmjbDJkXK5h5bH7nsGmzC9p7mwYNSs82lOgsj5F3iHLbL8nEjweid7yAd72AE7XLcIhdkgbQdZxwgeQDHLNbok9UZQI="/>
</p:tagLst>
</file>

<file path=ppt/tags/tag157.xml><?xml version="1.0" encoding="utf-8"?>
<p:tagLst xmlns:p="http://schemas.openxmlformats.org/presentationml/2006/main">
  <p:tag name="AS_UNIQUEID" val="267"/>
  <p:tag name="KSO_WM_SCREEN_THEME_FLAG" val="Dlrq25wU2PGuGg5bbmjbDJkXK5h5bH7nsGmzC9p7mwYNSs82lOgsj5F3iHLbL8nEjweid7yAd72AE7XLcIhdkgbQdZxwgeQDHLNbok9UZQI="/>
</p:tagLst>
</file>

<file path=ppt/tags/tag158.xml><?xml version="1.0" encoding="utf-8"?>
<p:tagLst xmlns:p="http://schemas.openxmlformats.org/presentationml/2006/main">
  <p:tag name="AS_UNIQUEID" val="268"/>
  <p:tag name="KSO_WM_SCREEN_THEME_FLAG" val="Dlrq25wU2PGuGg5bbmjbDJkXK5h5bH7nsGmzC9p7mwYNSs82lOgsj5F3iHLbL8nEjweid7yAd72AE7XLcIhdkgbQdZxwgeQDHLNbok9UZQI="/>
</p:tagLst>
</file>

<file path=ppt/tags/tag159.xml><?xml version="1.0" encoding="utf-8"?>
<p:tagLst xmlns:p="http://schemas.openxmlformats.org/presentationml/2006/main">
  <p:tag name="AS_UNIQUEID" val="269"/>
</p:tagLst>
</file>

<file path=ppt/tags/tag16.xml><?xml version="1.0" encoding="utf-8"?>
<p:tagLst xmlns:p="http://schemas.openxmlformats.org/presentationml/2006/main">
  <p:tag name="AS_UNIQUEID" val="126"/>
</p:tagLst>
</file>

<file path=ppt/tags/tag160.xml><?xml version="1.0" encoding="utf-8"?>
<p:tagLst xmlns:p="http://schemas.openxmlformats.org/presentationml/2006/main">
  <p:tag name="AS_UNIQUEID" val="270"/>
</p:tagLst>
</file>

<file path=ppt/tags/tag161.xml><?xml version="1.0" encoding="utf-8"?>
<p:tagLst xmlns:p="http://schemas.openxmlformats.org/presentationml/2006/main">
  <p:tag name="AS_UNIQUEID" val="271"/>
</p:tagLst>
</file>

<file path=ppt/tags/tag162.xml><?xml version="1.0" encoding="utf-8"?>
<p:tagLst xmlns:p="http://schemas.openxmlformats.org/presentationml/2006/main">
  <p:tag name="AS_UNIQUEID" val="272"/>
</p:tagLst>
</file>

<file path=ppt/tags/tag163.xml><?xml version="1.0" encoding="utf-8"?>
<p:tagLst xmlns:p="http://schemas.openxmlformats.org/presentationml/2006/main">
  <p:tag name="AS_UNIQUEID" val="273"/>
</p:tagLst>
</file>

<file path=ppt/tags/tag164.xml><?xml version="1.0" encoding="utf-8"?>
<p:tagLst xmlns:p="http://schemas.openxmlformats.org/presentationml/2006/main">
  <p:tag name="AS_UNIQUEID" val="274"/>
</p:tagLst>
</file>

<file path=ppt/tags/tag165.xml><?xml version="1.0" encoding="utf-8"?>
<p:tagLst xmlns:p="http://schemas.openxmlformats.org/presentationml/2006/main">
  <p:tag name="AS_UNIQUEID" val="275"/>
</p:tagLst>
</file>

<file path=ppt/tags/tag166.xml><?xml version="1.0" encoding="utf-8"?>
<p:tagLst xmlns:p="http://schemas.openxmlformats.org/presentationml/2006/main">
  <p:tag name="AS_UNIQUEID" val="276"/>
</p:tagLst>
</file>

<file path=ppt/tags/tag167.xml><?xml version="1.0" encoding="utf-8"?>
<p:tagLst xmlns:p="http://schemas.openxmlformats.org/presentationml/2006/main">
  <p:tag name="AS_UNIQUEID" val="277"/>
</p:tagLst>
</file>

<file path=ppt/tags/tag168.xml><?xml version="1.0" encoding="utf-8"?>
<p:tagLst xmlns:p="http://schemas.openxmlformats.org/presentationml/2006/main">
  <p:tag name="AS_UNIQUEID" val="278"/>
</p:tagLst>
</file>

<file path=ppt/tags/tag169.xml><?xml version="1.0" encoding="utf-8"?>
<p:tagLst xmlns:p="http://schemas.openxmlformats.org/presentationml/2006/main">
  <p:tag name="AS_UNIQUEID" val="279"/>
</p:tagLst>
</file>

<file path=ppt/tags/tag17.xml><?xml version="1.0" encoding="utf-8"?>
<p:tagLst xmlns:p="http://schemas.openxmlformats.org/presentationml/2006/main">
  <p:tag name="AS_UNIQUEID" val="127"/>
</p:tagLst>
</file>

<file path=ppt/tags/tag170.xml><?xml version="1.0" encoding="utf-8"?>
<p:tagLst xmlns:p="http://schemas.openxmlformats.org/presentationml/2006/main">
  <p:tag name="AS_UNIQUEID" val="280"/>
</p:tagLst>
</file>

<file path=ppt/tags/tag171.xml><?xml version="1.0" encoding="utf-8"?>
<p:tagLst xmlns:p="http://schemas.openxmlformats.org/presentationml/2006/main">
  <p:tag name="AS_UNIQUEID" val="281"/>
</p:tagLst>
</file>

<file path=ppt/tags/tag172.xml><?xml version="1.0" encoding="utf-8"?>
<p:tagLst xmlns:p="http://schemas.openxmlformats.org/presentationml/2006/main">
  <p:tag name="AS_UNIQUEID" val="282"/>
</p:tagLst>
</file>

<file path=ppt/tags/tag173.xml><?xml version="1.0" encoding="utf-8"?>
<p:tagLst xmlns:p="http://schemas.openxmlformats.org/presentationml/2006/main">
  <p:tag name="AS_UNIQUEID" val="283"/>
</p:tagLst>
</file>

<file path=ppt/tags/tag174.xml><?xml version="1.0" encoding="utf-8"?>
<p:tagLst xmlns:p="http://schemas.openxmlformats.org/presentationml/2006/main">
  <p:tag name="AS_UNIQUEID" val="284"/>
</p:tagLst>
</file>

<file path=ppt/tags/tag175.xml><?xml version="1.0" encoding="utf-8"?>
<p:tagLst xmlns:p="http://schemas.openxmlformats.org/presentationml/2006/main">
  <p:tag name="AS_UNIQUEID" val="285"/>
</p:tagLst>
</file>

<file path=ppt/tags/tag176.xml><?xml version="1.0" encoding="utf-8"?>
<p:tagLst xmlns:p="http://schemas.openxmlformats.org/presentationml/2006/main">
  <p:tag name="AS_UNIQUEID" val="286"/>
</p:tagLst>
</file>

<file path=ppt/tags/tag177.xml><?xml version="1.0" encoding="utf-8"?>
<p:tagLst xmlns:p="http://schemas.openxmlformats.org/presentationml/2006/main">
  <p:tag name="AS_UNIQUEID" val="287"/>
</p:tagLst>
</file>

<file path=ppt/tags/tag178.xml><?xml version="1.0" encoding="utf-8"?>
<p:tagLst xmlns:p="http://schemas.openxmlformats.org/presentationml/2006/main">
  <p:tag name="AS_UNIQUEID" val="288"/>
</p:tagLst>
</file>

<file path=ppt/tags/tag179.xml><?xml version="1.0" encoding="utf-8"?>
<p:tagLst xmlns:p="http://schemas.openxmlformats.org/presentationml/2006/main">
  <p:tag name="AS_UNIQUEID" val="289"/>
</p:tagLst>
</file>

<file path=ppt/tags/tag18.xml><?xml version="1.0" encoding="utf-8"?>
<p:tagLst xmlns:p="http://schemas.openxmlformats.org/presentationml/2006/main">
  <p:tag name="AS_UNIQUEID" val="128"/>
</p:tagLst>
</file>

<file path=ppt/tags/tag180.xml><?xml version="1.0" encoding="utf-8"?>
<p:tagLst xmlns:p="http://schemas.openxmlformats.org/presentationml/2006/main">
  <p:tag name="AS_UNIQUEID" val="290"/>
</p:tagLst>
</file>

<file path=ppt/tags/tag181.xml><?xml version="1.0" encoding="utf-8"?>
<p:tagLst xmlns:p="http://schemas.openxmlformats.org/presentationml/2006/main">
  <p:tag name="AS_UNIQUEID" val="291"/>
</p:tagLst>
</file>

<file path=ppt/tags/tag182.xml><?xml version="1.0" encoding="utf-8"?>
<p:tagLst xmlns:p="http://schemas.openxmlformats.org/presentationml/2006/main">
  <p:tag name="AS_UNIQUEID" val="292"/>
</p:tagLst>
</file>

<file path=ppt/tags/tag183.xml><?xml version="1.0" encoding="utf-8"?>
<p:tagLst xmlns:p="http://schemas.openxmlformats.org/presentationml/2006/main">
  <p:tag name="AS_UNIQUEID" val="293"/>
</p:tagLst>
</file>

<file path=ppt/tags/tag184.xml><?xml version="1.0" encoding="utf-8"?>
<p:tagLst xmlns:p="http://schemas.openxmlformats.org/presentationml/2006/main">
  <p:tag name="AS_UNIQUEID" val="294"/>
</p:tagLst>
</file>

<file path=ppt/tags/tag185.xml><?xml version="1.0" encoding="utf-8"?>
<p:tagLst xmlns:p="http://schemas.openxmlformats.org/presentationml/2006/main">
  <p:tag name="AS_UNIQUEID" val="295"/>
</p:tagLst>
</file>

<file path=ppt/tags/tag186.xml><?xml version="1.0" encoding="utf-8"?>
<p:tagLst xmlns:p="http://schemas.openxmlformats.org/presentationml/2006/main">
  <p:tag name="AS_UNIQUEID" val="296"/>
</p:tagLst>
</file>

<file path=ppt/tags/tag187.xml><?xml version="1.0" encoding="utf-8"?>
<p:tagLst xmlns:p="http://schemas.openxmlformats.org/presentationml/2006/main">
  <p:tag name="AS_UNIQUEID" val="297"/>
</p:tagLst>
</file>

<file path=ppt/tags/tag188.xml><?xml version="1.0" encoding="utf-8"?>
<p:tagLst xmlns:p="http://schemas.openxmlformats.org/presentationml/2006/main">
  <p:tag name="AS_UNIQUEID" val="298"/>
</p:tagLst>
</file>

<file path=ppt/tags/tag189.xml><?xml version="1.0" encoding="utf-8"?>
<p:tagLst xmlns:p="http://schemas.openxmlformats.org/presentationml/2006/main">
  <p:tag name="AS_UNIQUEID" val="299"/>
</p:tagLst>
</file>

<file path=ppt/tags/tag19.xml><?xml version="1.0" encoding="utf-8"?>
<p:tagLst xmlns:p="http://schemas.openxmlformats.org/presentationml/2006/main">
  <p:tag name="AS_UNIQUEID" val="129"/>
</p:tagLst>
</file>

<file path=ppt/tags/tag190.xml><?xml version="1.0" encoding="utf-8"?>
<p:tagLst xmlns:p="http://schemas.openxmlformats.org/presentationml/2006/main">
  <p:tag name="AS_UNIQUEID" val="300"/>
</p:tagLst>
</file>

<file path=ppt/tags/tag191.xml><?xml version="1.0" encoding="utf-8"?>
<p:tagLst xmlns:p="http://schemas.openxmlformats.org/presentationml/2006/main">
  <p:tag name="AS_UNIQUEID" val="301"/>
</p:tagLst>
</file>

<file path=ppt/tags/tag192.xml><?xml version="1.0" encoding="utf-8"?>
<p:tagLst xmlns:p="http://schemas.openxmlformats.org/presentationml/2006/main">
  <p:tag name="AS_UNIQUEID" val="302"/>
</p:tagLst>
</file>

<file path=ppt/tags/tag193.xml><?xml version="1.0" encoding="utf-8"?>
<p:tagLst xmlns:p="http://schemas.openxmlformats.org/presentationml/2006/main">
  <p:tag name="AS_UNIQUEID" val="303"/>
</p:tagLst>
</file>

<file path=ppt/tags/tag194.xml><?xml version="1.0" encoding="utf-8"?>
<p:tagLst xmlns:p="http://schemas.openxmlformats.org/presentationml/2006/main">
  <p:tag name="AS_UNIQUEID" val="304"/>
</p:tagLst>
</file>

<file path=ppt/tags/tag195.xml><?xml version="1.0" encoding="utf-8"?>
<p:tagLst xmlns:p="http://schemas.openxmlformats.org/presentationml/2006/main">
  <p:tag name="AS_UNIQUEID" val="305"/>
</p:tagLst>
</file>

<file path=ppt/tags/tag196.xml><?xml version="1.0" encoding="utf-8"?>
<p:tagLst xmlns:p="http://schemas.openxmlformats.org/presentationml/2006/main">
  <p:tag name="AS_UNIQUEID" val="306"/>
</p:tagLst>
</file>

<file path=ppt/tags/tag197.xml><?xml version="1.0" encoding="utf-8"?>
<p:tagLst xmlns:p="http://schemas.openxmlformats.org/presentationml/2006/main">
  <p:tag name="AS_UNIQUEID" val="307"/>
</p:tagLst>
</file>

<file path=ppt/tags/tag198.xml><?xml version="1.0" encoding="utf-8"?>
<p:tagLst xmlns:p="http://schemas.openxmlformats.org/presentationml/2006/main">
  <p:tag name="AS_UNIQUEID" val="308"/>
</p:tagLst>
</file>

<file path=ppt/tags/tag199.xml><?xml version="1.0" encoding="utf-8"?>
<p:tagLst xmlns:p="http://schemas.openxmlformats.org/presentationml/2006/main">
  <p:tag name="AS_UNIQUEID" val="309"/>
</p:tagLst>
</file>

<file path=ppt/tags/tag2.xml><?xml version="1.0" encoding="utf-8"?>
<p:tagLst xmlns:p="http://schemas.openxmlformats.org/presentationml/2006/main">
  <p:tag name="AS_UNIQUEID" val="112"/>
</p:tagLst>
</file>

<file path=ppt/tags/tag20.xml><?xml version="1.0" encoding="utf-8"?>
<p:tagLst xmlns:p="http://schemas.openxmlformats.org/presentationml/2006/main">
  <p:tag name="AS_UNIQUEID" val="130"/>
</p:tagLst>
</file>

<file path=ppt/tags/tag200.xml><?xml version="1.0" encoding="utf-8"?>
<p:tagLst xmlns:p="http://schemas.openxmlformats.org/presentationml/2006/main">
  <p:tag name="AS_UNIQUEID" val="310"/>
</p:tagLst>
</file>

<file path=ppt/tags/tag201.xml><?xml version="1.0" encoding="utf-8"?>
<p:tagLst xmlns:p="http://schemas.openxmlformats.org/presentationml/2006/main">
  <p:tag name="AS_UNIQUEID" val="311"/>
</p:tagLst>
</file>

<file path=ppt/tags/tag202.xml><?xml version="1.0" encoding="utf-8"?>
<p:tagLst xmlns:p="http://schemas.openxmlformats.org/presentationml/2006/main">
  <p:tag name="AS_UNIQUEID" val="312"/>
</p:tagLst>
</file>

<file path=ppt/tags/tag203.xml><?xml version="1.0" encoding="utf-8"?>
<p:tagLst xmlns:p="http://schemas.openxmlformats.org/presentationml/2006/main">
  <p:tag name="AS_UNIQUEID" val="313"/>
</p:tagLst>
</file>

<file path=ppt/tags/tag204.xml><?xml version="1.0" encoding="utf-8"?>
<p:tagLst xmlns:p="http://schemas.openxmlformats.org/presentationml/2006/main">
  <p:tag name="AS_UNIQUEID" val="314"/>
</p:tagLst>
</file>

<file path=ppt/tags/tag205.xml><?xml version="1.0" encoding="utf-8"?>
<p:tagLst xmlns:p="http://schemas.openxmlformats.org/presentationml/2006/main">
  <p:tag name="AS_UNIQUEID" val="315"/>
</p:tagLst>
</file>

<file path=ppt/tags/tag206.xml><?xml version="1.0" encoding="utf-8"?>
<p:tagLst xmlns:p="http://schemas.openxmlformats.org/presentationml/2006/main">
  <p:tag name="AS_UNIQUEID" val="316"/>
</p:tagLst>
</file>

<file path=ppt/tags/tag207.xml><?xml version="1.0" encoding="utf-8"?>
<p:tagLst xmlns:p="http://schemas.openxmlformats.org/presentationml/2006/main">
  <p:tag name="AS_UNIQUEID" val="317"/>
</p:tagLst>
</file>

<file path=ppt/tags/tag208.xml><?xml version="1.0" encoding="utf-8"?>
<p:tagLst xmlns:p="http://schemas.openxmlformats.org/presentationml/2006/main">
  <p:tag name="AS_UNIQUEID" val="318"/>
</p:tagLst>
</file>

<file path=ppt/tags/tag209.xml><?xml version="1.0" encoding="utf-8"?>
<p:tagLst xmlns:p="http://schemas.openxmlformats.org/presentationml/2006/main">
  <p:tag name="AS_UNIQUEID" val="319"/>
</p:tagLst>
</file>

<file path=ppt/tags/tag21.xml><?xml version="1.0" encoding="utf-8"?>
<p:tagLst xmlns:p="http://schemas.openxmlformats.org/presentationml/2006/main">
  <p:tag name="AS_UNIQUEID" val="131"/>
</p:tagLst>
</file>

<file path=ppt/tags/tag210.xml><?xml version="1.0" encoding="utf-8"?>
<p:tagLst xmlns:p="http://schemas.openxmlformats.org/presentationml/2006/main">
  <p:tag name="AS_UNIQUEID" val="320"/>
</p:tagLst>
</file>

<file path=ppt/tags/tag211.xml><?xml version="1.0" encoding="utf-8"?>
<p:tagLst xmlns:p="http://schemas.openxmlformats.org/presentationml/2006/main">
  <p:tag name="AS_UNIQUEID" val="321"/>
</p:tagLst>
</file>

<file path=ppt/tags/tag212.xml><?xml version="1.0" encoding="utf-8"?>
<p:tagLst xmlns:p="http://schemas.openxmlformats.org/presentationml/2006/main">
  <p:tag name="AS_UNIQUEID" val="322"/>
</p:tagLst>
</file>

<file path=ppt/tags/tag213.xml><?xml version="1.0" encoding="utf-8"?>
<p:tagLst xmlns:p="http://schemas.openxmlformats.org/presentationml/2006/main">
  <p:tag name="AS_UNIQUEID" val="323"/>
</p:tagLst>
</file>

<file path=ppt/tags/tag214.xml><?xml version="1.0" encoding="utf-8"?>
<p:tagLst xmlns:p="http://schemas.openxmlformats.org/presentationml/2006/main">
  <p:tag name="AS_UNIQUEID" val="324"/>
</p:tagLst>
</file>

<file path=ppt/tags/tag215.xml><?xml version="1.0" encoding="utf-8"?>
<p:tagLst xmlns:p="http://schemas.openxmlformats.org/presentationml/2006/main">
  <p:tag name="AS_UNIQUEID" val="325"/>
</p:tagLst>
</file>

<file path=ppt/tags/tag216.xml><?xml version="1.0" encoding="utf-8"?>
<p:tagLst xmlns:p="http://schemas.openxmlformats.org/presentationml/2006/main">
  <p:tag name="AS_UNIQUEID" val="326"/>
</p:tagLst>
</file>

<file path=ppt/tags/tag217.xml><?xml version="1.0" encoding="utf-8"?>
<p:tagLst xmlns:p="http://schemas.openxmlformats.org/presentationml/2006/main">
  <p:tag name="AS_UNIQUEID" val="327"/>
</p:tagLst>
</file>

<file path=ppt/tags/tag218.xml><?xml version="1.0" encoding="utf-8"?>
<p:tagLst xmlns:p="http://schemas.openxmlformats.org/presentationml/2006/main">
  <p:tag name="AS_UNIQUEID" val="328"/>
</p:tagLst>
</file>

<file path=ppt/tags/tag219.xml><?xml version="1.0" encoding="utf-8"?>
<p:tagLst xmlns:p="http://schemas.openxmlformats.org/presentationml/2006/main">
  <p:tag name="AS_UNIQUEID" val="329"/>
</p:tagLst>
</file>

<file path=ppt/tags/tag22.xml><?xml version="1.0" encoding="utf-8"?>
<p:tagLst xmlns:p="http://schemas.openxmlformats.org/presentationml/2006/main">
  <p:tag name="AS_UNIQUEID" val="132"/>
</p:tagLst>
</file>

<file path=ppt/tags/tag220.xml><?xml version="1.0" encoding="utf-8"?>
<p:tagLst xmlns:p="http://schemas.openxmlformats.org/presentationml/2006/main">
  <p:tag name="AS_UNIQUEID" val="330"/>
</p:tagLst>
</file>

<file path=ppt/tags/tag221.xml><?xml version="1.0" encoding="utf-8"?>
<p:tagLst xmlns:p="http://schemas.openxmlformats.org/presentationml/2006/main">
  <p:tag name="AS_UNIQUEID" val="331"/>
</p:tagLst>
</file>

<file path=ppt/tags/tag222.xml><?xml version="1.0" encoding="utf-8"?>
<p:tagLst xmlns:p="http://schemas.openxmlformats.org/presentationml/2006/main">
  <p:tag name="AS_UNIQUEID" val="332"/>
</p:tagLst>
</file>

<file path=ppt/tags/tag223.xml><?xml version="1.0" encoding="utf-8"?>
<p:tagLst xmlns:p="http://schemas.openxmlformats.org/presentationml/2006/main">
  <p:tag name="AS_UNIQUEID" val="333"/>
</p:tagLst>
</file>

<file path=ppt/tags/tag224.xml><?xml version="1.0" encoding="utf-8"?>
<p:tagLst xmlns:p="http://schemas.openxmlformats.org/presentationml/2006/main">
  <p:tag name="AS_UNIQUEID" val="334"/>
</p:tagLst>
</file>

<file path=ppt/tags/tag225.xml><?xml version="1.0" encoding="utf-8"?>
<p:tagLst xmlns:p="http://schemas.openxmlformats.org/presentationml/2006/main">
  <p:tag name="AS_UNIQUEID" val="335"/>
</p:tagLst>
</file>

<file path=ppt/tags/tag226.xml><?xml version="1.0" encoding="utf-8"?>
<p:tagLst xmlns:p="http://schemas.openxmlformats.org/presentationml/2006/main">
  <p:tag name="AS_UNIQUEID" val="336"/>
</p:tagLst>
</file>

<file path=ppt/tags/tag227.xml><?xml version="1.0" encoding="utf-8"?>
<p:tagLst xmlns:p="http://schemas.openxmlformats.org/presentationml/2006/main">
  <p:tag name="AS_UNIQUEID" val="337"/>
</p:tagLst>
</file>

<file path=ppt/tags/tag228.xml><?xml version="1.0" encoding="utf-8"?>
<p:tagLst xmlns:p="http://schemas.openxmlformats.org/presentationml/2006/main">
  <p:tag name="AS_UNIQUEID" val="338"/>
</p:tagLst>
</file>

<file path=ppt/tags/tag229.xml><?xml version="1.0" encoding="utf-8"?>
<p:tagLst xmlns:p="http://schemas.openxmlformats.org/presentationml/2006/main">
  <p:tag name="AS_UNIQUEID" val="339"/>
</p:tagLst>
</file>

<file path=ppt/tags/tag23.xml><?xml version="1.0" encoding="utf-8"?>
<p:tagLst xmlns:p="http://schemas.openxmlformats.org/presentationml/2006/main">
  <p:tag name="AS_UNIQUEID" val="133"/>
</p:tagLst>
</file>

<file path=ppt/tags/tag230.xml><?xml version="1.0" encoding="utf-8"?>
<p:tagLst xmlns:p="http://schemas.openxmlformats.org/presentationml/2006/main">
  <p:tag name="AS_UNIQUEID" val="340"/>
</p:tagLst>
</file>

<file path=ppt/tags/tag231.xml><?xml version="1.0" encoding="utf-8"?>
<p:tagLst xmlns:p="http://schemas.openxmlformats.org/presentationml/2006/main">
  <p:tag name="AS_UNIQUEID" val="341"/>
</p:tagLst>
</file>

<file path=ppt/tags/tag232.xml><?xml version="1.0" encoding="utf-8"?>
<p:tagLst xmlns:p="http://schemas.openxmlformats.org/presentationml/2006/main">
  <p:tag name="AS_UNIQUEID" val="342"/>
</p:tagLst>
</file>

<file path=ppt/tags/tag233.xml><?xml version="1.0" encoding="utf-8"?>
<p:tagLst xmlns:p="http://schemas.openxmlformats.org/presentationml/2006/main">
  <p:tag name="AS_UNIQUEID" val="343"/>
</p:tagLst>
</file>

<file path=ppt/tags/tag234.xml><?xml version="1.0" encoding="utf-8"?>
<p:tagLst xmlns:p="http://schemas.openxmlformats.org/presentationml/2006/main">
  <p:tag name="AS_UNIQUEID" val="344"/>
</p:tagLst>
</file>

<file path=ppt/tags/tag235.xml><?xml version="1.0" encoding="utf-8"?>
<p:tagLst xmlns:p="http://schemas.openxmlformats.org/presentationml/2006/main">
  <p:tag name="AS_UNIQUEID" val="345"/>
</p:tagLst>
</file>

<file path=ppt/tags/tag236.xml><?xml version="1.0" encoding="utf-8"?>
<p:tagLst xmlns:p="http://schemas.openxmlformats.org/presentationml/2006/main">
  <p:tag name="AS_UNIQUEID" val="346"/>
</p:tagLst>
</file>

<file path=ppt/tags/tag237.xml><?xml version="1.0" encoding="utf-8"?>
<p:tagLst xmlns:p="http://schemas.openxmlformats.org/presentationml/2006/main">
  <p:tag name="AS_UNIQUEID" val="347"/>
</p:tagLst>
</file>

<file path=ppt/tags/tag238.xml><?xml version="1.0" encoding="utf-8"?>
<p:tagLst xmlns:p="http://schemas.openxmlformats.org/presentationml/2006/main">
  <p:tag name="AS_UNIQUEID" val="348"/>
</p:tagLst>
</file>

<file path=ppt/tags/tag239.xml><?xml version="1.0" encoding="utf-8"?>
<p:tagLst xmlns:p="http://schemas.openxmlformats.org/presentationml/2006/main">
  <p:tag name="AS_UNIQUEID" val="349"/>
</p:tagLst>
</file>

<file path=ppt/tags/tag24.xml><?xml version="1.0" encoding="utf-8"?>
<p:tagLst xmlns:p="http://schemas.openxmlformats.org/presentationml/2006/main">
  <p:tag name="AS_UNIQUEID" val="134"/>
</p:tagLst>
</file>

<file path=ppt/tags/tag240.xml><?xml version="1.0" encoding="utf-8"?>
<p:tagLst xmlns:p="http://schemas.openxmlformats.org/presentationml/2006/main">
  <p:tag name="AS_UNIQUEID" val="350"/>
</p:tagLst>
</file>

<file path=ppt/tags/tag241.xml><?xml version="1.0" encoding="utf-8"?>
<p:tagLst xmlns:p="http://schemas.openxmlformats.org/presentationml/2006/main">
  <p:tag name="AS_UNIQUEID" val="351"/>
</p:tagLst>
</file>

<file path=ppt/tags/tag242.xml><?xml version="1.0" encoding="utf-8"?>
<p:tagLst xmlns:p="http://schemas.openxmlformats.org/presentationml/2006/main">
  <p:tag name="AS_UNIQUEID" val="352"/>
</p:tagLst>
</file>

<file path=ppt/tags/tag243.xml><?xml version="1.0" encoding="utf-8"?>
<p:tagLst xmlns:p="http://schemas.openxmlformats.org/presentationml/2006/main">
  <p:tag name="AS_UNIQUEID" val="353"/>
</p:tagLst>
</file>

<file path=ppt/tags/tag244.xml><?xml version="1.0" encoding="utf-8"?>
<p:tagLst xmlns:p="http://schemas.openxmlformats.org/presentationml/2006/main">
  <p:tag name="AS_UNIQUEID" val="354"/>
</p:tagLst>
</file>

<file path=ppt/tags/tag245.xml><?xml version="1.0" encoding="utf-8"?>
<p:tagLst xmlns:p="http://schemas.openxmlformats.org/presentationml/2006/main">
  <p:tag name="AS_UNIQUEID" val="355"/>
</p:tagLst>
</file>

<file path=ppt/tags/tag246.xml><?xml version="1.0" encoding="utf-8"?>
<p:tagLst xmlns:p="http://schemas.openxmlformats.org/presentationml/2006/main">
  <p:tag name="AS_UNIQUEID" val="356"/>
</p:tagLst>
</file>

<file path=ppt/tags/tag247.xml><?xml version="1.0" encoding="utf-8"?>
<p:tagLst xmlns:p="http://schemas.openxmlformats.org/presentationml/2006/main">
  <p:tag name="AS_UNIQUEID" val="357"/>
</p:tagLst>
</file>

<file path=ppt/tags/tag248.xml><?xml version="1.0" encoding="utf-8"?>
<p:tagLst xmlns:p="http://schemas.openxmlformats.org/presentationml/2006/main">
  <p:tag name="AS_UNIQUEID" val="358"/>
</p:tagLst>
</file>

<file path=ppt/tags/tag249.xml><?xml version="1.0" encoding="utf-8"?>
<p:tagLst xmlns:p="http://schemas.openxmlformats.org/presentationml/2006/main">
  <p:tag name="AS_UNIQUEID" val="359"/>
</p:tagLst>
</file>

<file path=ppt/tags/tag25.xml><?xml version="1.0" encoding="utf-8"?>
<p:tagLst xmlns:p="http://schemas.openxmlformats.org/presentationml/2006/main">
  <p:tag name="AS_UNIQUEID" val="135"/>
</p:tagLst>
</file>

<file path=ppt/tags/tag250.xml><?xml version="1.0" encoding="utf-8"?>
<p:tagLst xmlns:p="http://schemas.openxmlformats.org/presentationml/2006/main">
  <p:tag name="AS_UNIQUEID" val="360"/>
</p:tagLst>
</file>

<file path=ppt/tags/tag251.xml><?xml version="1.0" encoding="utf-8"?>
<p:tagLst xmlns:p="http://schemas.openxmlformats.org/presentationml/2006/main">
  <p:tag name="AS_UNIQUEID" val="361"/>
</p:tagLst>
</file>

<file path=ppt/tags/tag252.xml><?xml version="1.0" encoding="utf-8"?>
<p:tagLst xmlns:p="http://schemas.openxmlformats.org/presentationml/2006/main">
  <p:tag name="AS_UNIQUEID" val="362"/>
</p:tagLst>
</file>

<file path=ppt/tags/tag253.xml><?xml version="1.0" encoding="utf-8"?>
<p:tagLst xmlns:p="http://schemas.openxmlformats.org/presentationml/2006/main">
  <p:tag name="AS_UNIQUEID" val="363"/>
</p:tagLst>
</file>

<file path=ppt/tags/tag254.xml><?xml version="1.0" encoding="utf-8"?>
<p:tagLst xmlns:p="http://schemas.openxmlformats.org/presentationml/2006/main">
  <p:tag name="AS_UNIQUEID" val="364"/>
</p:tagLst>
</file>

<file path=ppt/tags/tag255.xml><?xml version="1.0" encoding="utf-8"?>
<p:tagLst xmlns:p="http://schemas.openxmlformats.org/presentationml/2006/main">
  <p:tag name="AS_UNIQUEID" val="365"/>
</p:tagLst>
</file>

<file path=ppt/tags/tag256.xml><?xml version="1.0" encoding="utf-8"?>
<p:tagLst xmlns:p="http://schemas.openxmlformats.org/presentationml/2006/main">
  <p:tag name="AS_UNIQUEID" val="366"/>
</p:tagLst>
</file>

<file path=ppt/tags/tag257.xml><?xml version="1.0" encoding="utf-8"?>
<p:tagLst xmlns:p="http://schemas.openxmlformats.org/presentationml/2006/main">
  <p:tag name="AS_UNIQUEID" val="367"/>
</p:tagLst>
</file>

<file path=ppt/tags/tag258.xml><?xml version="1.0" encoding="utf-8"?>
<p:tagLst xmlns:p="http://schemas.openxmlformats.org/presentationml/2006/main">
  <p:tag name="AS_UNIQUEID" val="368"/>
</p:tagLst>
</file>

<file path=ppt/tags/tag259.xml><?xml version="1.0" encoding="utf-8"?>
<p:tagLst xmlns:p="http://schemas.openxmlformats.org/presentationml/2006/main">
  <p:tag name="AS_UNIQUEID" val="369"/>
</p:tagLst>
</file>

<file path=ppt/tags/tag26.xml><?xml version="1.0" encoding="utf-8"?>
<p:tagLst xmlns:p="http://schemas.openxmlformats.org/presentationml/2006/main">
  <p:tag name="AS_UNIQUEID" val="136"/>
</p:tagLst>
</file>

<file path=ppt/tags/tag260.xml><?xml version="1.0" encoding="utf-8"?>
<p:tagLst xmlns:p="http://schemas.openxmlformats.org/presentationml/2006/main">
  <p:tag name="AS_UNIQUEID" val="370"/>
</p:tagLst>
</file>

<file path=ppt/tags/tag261.xml><?xml version="1.0" encoding="utf-8"?>
<p:tagLst xmlns:p="http://schemas.openxmlformats.org/presentationml/2006/main">
  <p:tag name="AS_UNIQUEID" val="371"/>
</p:tagLst>
</file>

<file path=ppt/tags/tag262.xml><?xml version="1.0" encoding="utf-8"?>
<p:tagLst xmlns:p="http://schemas.openxmlformats.org/presentationml/2006/main">
  <p:tag name="AS_UNIQUEID" val="372"/>
</p:tagLst>
</file>

<file path=ppt/tags/tag263.xml><?xml version="1.0" encoding="utf-8"?>
<p:tagLst xmlns:p="http://schemas.openxmlformats.org/presentationml/2006/main">
  <p:tag name="AS_UNIQUEID" val="373"/>
</p:tagLst>
</file>

<file path=ppt/tags/tag264.xml><?xml version="1.0" encoding="utf-8"?>
<p:tagLst xmlns:p="http://schemas.openxmlformats.org/presentationml/2006/main">
  <p:tag name="AS_UNIQUEID" val="374"/>
</p:tagLst>
</file>

<file path=ppt/tags/tag265.xml><?xml version="1.0" encoding="utf-8"?>
<p:tagLst xmlns:p="http://schemas.openxmlformats.org/presentationml/2006/main">
  <p:tag name="AS_UNIQUEID" val="375"/>
</p:tagLst>
</file>

<file path=ppt/tags/tag266.xml><?xml version="1.0" encoding="utf-8"?>
<p:tagLst xmlns:p="http://schemas.openxmlformats.org/presentationml/2006/main">
  <p:tag name="AS_UNIQUEID" val="376"/>
</p:tagLst>
</file>

<file path=ppt/tags/tag267.xml><?xml version="1.0" encoding="utf-8"?>
<p:tagLst xmlns:p="http://schemas.openxmlformats.org/presentationml/2006/main">
  <p:tag name="AS_UNIQUEID" val="377"/>
</p:tagLst>
</file>

<file path=ppt/tags/tag268.xml><?xml version="1.0" encoding="utf-8"?>
<p:tagLst xmlns:p="http://schemas.openxmlformats.org/presentationml/2006/main">
  <p:tag name="AS_UNIQUEID" val="378"/>
</p:tagLst>
</file>

<file path=ppt/tags/tag269.xml><?xml version="1.0" encoding="utf-8"?>
<p:tagLst xmlns:p="http://schemas.openxmlformats.org/presentationml/2006/main">
  <p:tag name="AS_UNIQUEID" val="379"/>
</p:tagLst>
</file>

<file path=ppt/tags/tag27.xml><?xml version="1.0" encoding="utf-8"?>
<p:tagLst xmlns:p="http://schemas.openxmlformats.org/presentationml/2006/main">
  <p:tag name="AS_UNIQUEID" val="137"/>
</p:tagLst>
</file>

<file path=ppt/tags/tag270.xml><?xml version="1.0" encoding="utf-8"?>
<p:tagLst xmlns:p="http://schemas.openxmlformats.org/presentationml/2006/main">
  <p:tag name="AS_UNIQUEID" val="380"/>
  <p:tag name="KSO_WM_UNIT_PLACING_PICTURE_USER_VIEWPORT" val="{&quot;height&quot;:3600,&quot;width&quot;:3600}"/>
  <p:tag name="REFSHAPE" val="871856972"/>
</p:tagLst>
</file>

<file path=ppt/tags/tag271.xml><?xml version="1.0" encoding="utf-8"?>
<p:tagLst xmlns:p="http://schemas.openxmlformats.org/presentationml/2006/main">
  <p:tag name="AS_UNIQUEID" val="381"/>
</p:tagLst>
</file>

<file path=ppt/tags/tag272.xml><?xml version="1.0" encoding="utf-8"?>
<p:tagLst xmlns:p="http://schemas.openxmlformats.org/presentationml/2006/main">
  <p:tag name="AS_UNIQUEID" val="382"/>
</p:tagLst>
</file>

<file path=ppt/tags/tag273.xml><?xml version="1.0" encoding="utf-8"?>
<p:tagLst xmlns:p="http://schemas.openxmlformats.org/presentationml/2006/main">
  <p:tag name="AS_UNIQUEID" val="383"/>
</p:tagLst>
</file>

<file path=ppt/tags/tag274.xml><?xml version="1.0" encoding="utf-8"?>
<p:tagLst xmlns:p="http://schemas.openxmlformats.org/presentationml/2006/main">
  <p:tag name="AS_UNIQUEID" val="384"/>
</p:tagLst>
</file>

<file path=ppt/tags/tag275.xml><?xml version="1.0" encoding="utf-8"?>
<p:tagLst xmlns:p="http://schemas.openxmlformats.org/presentationml/2006/main">
  <p:tag name="AS_UNIQUEID" val="385"/>
</p:tagLst>
</file>

<file path=ppt/tags/tag276.xml><?xml version="1.0" encoding="utf-8"?>
<p:tagLst xmlns:p="http://schemas.openxmlformats.org/presentationml/2006/main">
  <p:tag name="AS_UNIQUEID" val="386"/>
</p:tagLst>
</file>

<file path=ppt/tags/tag277.xml><?xml version="1.0" encoding="utf-8"?>
<p:tagLst xmlns:p="http://schemas.openxmlformats.org/presentationml/2006/main">
  <p:tag name="AS_UNIQUEID" val="387"/>
</p:tagLst>
</file>

<file path=ppt/tags/tag278.xml><?xml version="1.0" encoding="utf-8"?>
<p:tagLst xmlns:p="http://schemas.openxmlformats.org/presentationml/2006/main">
  <p:tag name="AS_UNIQUEID" val="388"/>
</p:tagLst>
</file>

<file path=ppt/tags/tag279.xml><?xml version="1.0" encoding="utf-8"?>
<p:tagLst xmlns:p="http://schemas.openxmlformats.org/presentationml/2006/main">
  <p:tag name="AS_UNIQUEID" val="389"/>
</p:tagLst>
</file>

<file path=ppt/tags/tag28.xml><?xml version="1.0" encoding="utf-8"?>
<p:tagLst xmlns:p="http://schemas.openxmlformats.org/presentationml/2006/main">
  <p:tag name="AS_UNIQUEID" val="138"/>
</p:tagLst>
</file>

<file path=ppt/tags/tag280.xml><?xml version="1.0" encoding="utf-8"?>
<p:tagLst xmlns:p="http://schemas.openxmlformats.org/presentationml/2006/main">
  <p:tag name="AS_UNIQUEID" val="390"/>
</p:tagLst>
</file>

<file path=ppt/tags/tag281.xml><?xml version="1.0" encoding="utf-8"?>
<p:tagLst xmlns:p="http://schemas.openxmlformats.org/presentationml/2006/main">
  <p:tag name="AS_UNIQUEID" val="391"/>
</p:tagLst>
</file>

<file path=ppt/tags/tag282.xml><?xml version="1.0" encoding="utf-8"?>
<p:tagLst xmlns:p="http://schemas.openxmlformats.org/presentationml/2006/main">
  <p:tag name="AS_UNIQUEID" val="392"/>
</p:tagLst>
</file>

<file path=ppt/tags/tag283.xml><?xml version="1.0" encoding="utf-8"?>
<p:tagLst xmlns:p="http://schemas.openxmlformats.org/presentationml/2006/main">
  <p:tag name="AS_UNIQUEID" val="393"/>
</p:tagLst>
</file>

<file path=ppt/tags/tag284.xml><?xml version="1.0" encoding="utf-8"?>
<p:tagLst xmlns:p="http://schemas.openxmlformats.org/presentationml/2006/main">
  <p:tag name="AS_UNIQUEID" val="394"/>
</p:tagLst>
</file>

<file path=ppt/tags/tag285.xml><?xml version="1.0" encoding="utf-8"?>
<p:tagLst xmlns:p="http://schemas.openxmlformats.org/presentationml/2006/main">
  <p:tag name="AS_UNIQUEID" val="395"/>
</p:tagLst>
</file>

<file path=ppt/tags/tag286.xml><?xml version="1.0" encoding="utf-8"?>
<p:tagLst xmlns:p="http://schemas.openxmlformats.org/presentationml/2006/main">
  <p:tag name="AS_UNIQUEID" val="396"/>
</p:tagLst>
</file>

<file path=ppt/tags/tag287.xml><?xml version="1.0" encoding="utf-8"?>
<p:tagLst xmlns:p="http://schemas.openxmlformats.org/presentationml/2006/main">
  <p:tag name="AS_UNIQUEID" val="397"/>
</p:tagLst>
</file>

<file path=ppt/tags/tag288.xml><?xml version="1.0" encoding="utf-8"?>
<p:tagLst xmlns:p="http://schemas.openxmlformats.org/presentationml/2006/main">
  <p:tag name="AS_UNIQUEID" val="398"/>
</p:tagLst>
</file>

<file path=ppt/tags/tag289.xml><?xml version="1.0" encoding="utf-8"?>
<p:tagLst xmlns:p="http://schemas.openxmlformats.org/presentationml/2006/main">
  <p:tag name="AS_UNIQUEID" val="399"/>
</p:tagLst>
</file>

<file path=ppt/tags/tag29.xml><?xml version="1.0" encoding="utf-8"?>
<p:tagLst xmlns:p="http://schemas.openxmlformats.org/presentationml/2006/main">
  <p:tag name="AS_UNIQUEID" val="139"/>
</p:tagLst>
</file>

<file path=ppt/tags/tag290.xml><?xml version="1.0" encoding="utf-8"?>
<p:tagLst xmlns:p="http://schemas.openxmlformats.org/presentationml/2006/main">
  <p:tag name="AS_UNIQUEID" val="400"/>
</p:tagLst>
</file>

<file path=ppt/tags/tag291.xml><?xml version="1.0" encoding="utf-8"?>
<p:tagLst xmlns:p="http://schemas.openxmlformats.org/presentationml/2006/main">
  <p:tag name="AS_UNIQUEID" val="401"/>
</p:tagLst>
</file>

<file path=ppt/tags/tag292.xml><?xml version="1.0" encoding="utf-8"?>
<p:tagLst xmlns:p="http://schemas.openxmlformats.org/presentationml/2006/main">
  <p:tag name="AS_UNIQUEID" val="402"/>
</p:tagLst>
</file>

<file path=ppt/tags/tag293.xml><?xml version="1.0" encoding="utf-8"?>
<p:tagLst xmlns:p="http://schemas.openxmlformats.org/presentationml/2006/main">
  <p:tag name="AS_UNIQUEID" val="403"/>
</p:tagLst>
</file>

<file path=ppt/tags/tag294.xml><?xml version="1.0" encoding="utf-8"?>
<p:tagLst xmlns:p="http://schemas.openxmlformats.org/presentationml/2006/main">
  <p:tag name="AS_UNIQUEID" val="404"/>
</p:tagLst>
</file>

<file path=ppt/tags/tag295.xml><?xml version="1.0" encoding="utf-8"?>
<p:tagLst xmlns:p="http://schemas.openxmlformats.org/presentationml/2006/main">
  <p:tag name="AS_UNIQUEID" val="405"/>
</p:tagLst>
</file>

<file path=ppt/tags/tag296.xml><?xml version="1.0" encoding="utf-8"?>
<p:tagLst xmlns:p="http://schemas.openxmlformats.org/presentationml/2006/main">
  <p:tag name="AS_UNIQUEID" val="406"/>
</p:tagLst>
</file>

<file path=ppt/tags/tag297.xml><?xml version="1.0" encoding="utf-8"?>
<p:tagLst xmlns:p="http://schemas.openxmlformats.org/presentationml/2006/main">
  <p:tag name="AS_UNIQUEID" val="407"/>
</p:tagLst>
</file>

<file path=ppt/tags/tag298.xml><?xml version="1.0" encoding="utf-8"?>
<p:tagLst xmlns:p="http://schemas.openxmlformats.org/presentationml/2006/main">
  <p:tag name="AS_UNIQUEID" val="408"/>
</p:tagLst>
</file>

<file path=ppt/tags/tag299.xml><?xml version="1.0" encoding="utf-8"?>
<p:tagLst xmlns:p="http://schemas.openxmlformats.org/presentationml/2006/main">
  <p:tag name="AS_UNIQUEID" val="409"/>
</p:tagLst>
</file>

<file path=ppt/tags/tag3.xml><?xml version="1.0" encoding="utf-8"?>
<p:tagLst xmlns:p="http://schemas.openxmlformats.org/presentationml/2006/main">
  <p:tag name="AS_UNIQUEID" val="113"/>
</p:tagLst>
</file>

<file path=ppt/tags/tag30.xml><?xml version="1.0" encoding="utf-8"?>
<p:tagLst xmlns:p="http://schemas.openxmlformats.org/presentationml/2006/main">
  <p:tag name="AS_UNIQUEID" val="140"/>
</p:tagLst>
</file>

<file path=ppt/tags/tag300.xml><?xml version="1.0" encoding="utf-8"?>
<p:tagLst xmlns:p="http://schemas.openxmlformats.org/presentationml/2006/main">
  <p:tag name="AS_UNIQUEID" val="410"/>
</p:tagLst>
</file>

<file path=ppt/tags/tag301.xml><?xml version="1.0" encoding="utf-8"?>
<p:tagLst xmlns:p="http://schemas.openxmlformats.org/presentationml/2006/main">
  <p:tag name="AS_UNIQUEID" val="411"/>
</p:tagLst>
</file>

<file path=ppt/tags/tag302.xml><?xml version="1.0" encoding="utf-8"?>
<p:tagLst xmlns:p="http://schemas.openxmlformats.org/presentationml/2006/main">
  <p:tag name="AS_UNIQUEID" val="412"/>
</p:tagLst>
</file>

<file path=ppt/tags/tag303.xml><?xml version="1.0" encoding="utf-8"?>
<p:tagLst xmlns:p="http://schemas.openxmlformats.org/presentationml/2006/main">
  <p:tag name="AS_UNIQUEID" val="413"/>
</p:tagLst>
</file>

<file path=ppt/tags/tag304.xml><?xml version="1.0" encoding="utf-8"?>
<p:tagLst xmlns:p="http://schemas.openxmlformats.org/presentationml/2006/main">
  <p:tag name="AS_UNIQUEID" val="414"/>
</p:tagLst>
</file>

<file path=ppt/tags/tag305.xml><?xml version="1.0" encoding="utf-8"?>
<p:tagLst xmlns:p="http://schemas.openxmlformats.org/presentationml/2006/main">
  <p:tag name="AS_UNIQUEID" val="415"/>
</p:tagLst>
</file>

<file path=ppt/tags/tag306.xml><?xml version="1.0" encoding="utf-8"?>
<p:tagLst xmlns:p="http://schemas.openxmlformats.org/presentationml/2006/main">
  <p:tag name="AS_UNIQUEID" val="416"/>
</p:tagLst>
</file>

<file path=ppt/tags/tag307.xml><?xml version="1.0" encoding="utf-8"?>
<p:tagLst xmlns:p="http://schemas.openxmlformats.org/presentationml/2006/main">
  <p:tag name="AS_UNIQUEID" val="417"/>
</p:tagLst>
</file>

<file path=ppt/tags/tag308.xml><?xml version="1.0" encoding="utf-8"?>
<p:tagLst xmlns:p="http://schemas.openxmlformats.org/presentationml/2006/main">
  <p:tag name="AS_UNIQUEID" val="418"/>
</p:tagLst>
</file>

<file path=ppt/tags/tag309.xml><?xml version="1.0" encoding="utf-8"?>
<p:tagLst xmlns:p="http://schemas.openxmlformats.org/presentationml/2006/main">
  <p:tag name="AS_UNIQUEID" val="419"/>
</p:tagLst>
</file>

<file path=ppt/tags/tag31.xml><?xml version="1.0" encoding="utf-8"?>
<p:tagLst xmlns:p="http://schemas.openxmlformats.org/presentationml/2006/main">
  <p:tag name="AS_UNIQUEID" val="141"/>
</p:tagLst>
</file>

<file path=ppt/tags/tag310.xml><?xml version="1.0" encoding="utf-8"?>
<p:tagLst xmlns:p="http://schemas.openxmlformats.org/presentationml/2006/main">
  <p:tag name="AS_UNIQUEID" val="420"/>
</p:tagLst>
</file>

<file path=ppt/tags/tag311.xml><?xml version="1.0" encoding="utf-8"?>
<p:tagLst xmlns:p="http://schemas.openxmlformats.org/presentationml/2006/main">
  <p:tag name="AS_UNIQUEID" val="421"/>
</p:tagLst>
</file>

<file path=ppt/tags/tag312.xml><?xml version="1.0" encoding="utf-8"?>
<p:tagLst xmlns:p="http://schemas.openxmlformats.org/presentationml/2006/main">
  <p:tag name="AS_UNIQUEID" val="422"/>
</p:tagLst>
</file>

<file path=ppt/tags/tag313.xml><?xml version="1.0" encoding="utf-8"?>
<p:tagLst xmlns:p="http://schemas.openxmlformats.org/presentationml/2006/main">
  <p:tag name="AS_UNIQUEID" val="423"/>
</p:tagLst>
</file>

<file path=ppt/tags/tag314.xml><?xml version="1.0" encoding="utf-8"?>
<p:tagLst xmlns:p="http://schemas.openxmlformats.org/presentationml/2006/main">
  <p:tag name="AS_UNIQUEID" val="424"/>
</p:tagLst>
</file>

<file path=ppt/tags/tag315.xml><?xml version="1.0" encoding="utf-8"?>
<p:tagLst xmlns:p="http://schemas.openxmlformats.org/presentationml/2006/main">
  <p:tag name="AS_UNIQUEID" val="425"/>
</p:tagLst>
</file>

<file path=ppt/tags/tag316.xml><?xml version="1.0" encoding="utf-8"?>
<p:tagLst xmlns:p="http://schemas.openxmlformats.org/presentationml/2006/main">
  <p:tag name="AS_UNIQUEID" val="426"/>
</p:tagLst>
</file>

<file path=ppt/tags/tag317.xml><?xml version="1.0" encoding="utf-8"?>
<p:tagLst xmlns:p="http://schemas.openxmlformats.org/presentationml/2006/main">
  <p:tag name="AS_UNIQUEID" val="427"/>
  <p:tag name="KSO_WM_UNIT_TABLE_BEAUTIFY" val="smartTable{c1aad813-0289-4de3-b47d-79fd658a7f88}"/>
  <p:tag name="TABLE_ENDDRAG_ORIGIN_RECT" val="517*236"/>
  <p:tag name="TABLE_ENDDRAG_RECT" val="99*139*517*236"/>
</p:tagLst>
</file>

<file path=ppt/tags/tag318.xml><?xml version="1.0" encoding="utf-8"?>
<p:tagLst xmlns:p="http://schemas.openxmlformats.org/presentationml/2006/main">
  <p:tag name="AS_UNIQUEID" val="428"/>
</p:tagLst>
</file>

<file path=ppt/tags/tag319.xml><?xml version="1.0" encoding="utf-8"?>
<p:tagLst xmlns:p="http://schemas.openxmlformats.org/presentationml/2006/main">
  <p:tag name="AS_UNIQUEID" val="429"/>
</p:tagLst>
</file>

<file path=ppt/tags/tag32.xml><?xml version="1.0" encoding="utf-8"?>
<p:tagLst xmlns:p="http://schemas.openxmlformats.org/presentationml/2006/main">
  <p:tag name="AS_UNIQUEID" val="142"/>
</p:tagLst>
</file>

<file path=ppt/tags/tag320.xml><?xml version="1.0" encoding="utf-8"?>
<p:tagLst xmlns:p="http://schemas.openxmlformats.org/presentationml/2006/main">
  <p:tag name="AS_UNIQUEID" val="430"/>
</p:tagLst>
</file>

<file path=ppt/tags/tag321.xml><?xml version="1.0" encoding="utf-8"?>
<p:tagLst xmlns:p="http://schemas.openxmlformats.org/presentationml/2006/main">
  <p:tag name="AS_UNIQUEID" val="431"/>
</p:tagLst>
</file>

<file path=ppt/tags/tag322.xml><?xml version="1.0" encoding="utf-8"?>
<p:tagLst xmlns:p="http://schemas.openxmlformats.org/presentationml/2006/main">
  <p:tag name="AS_UNIQUEID" val="432"/>
</p:tagLst>
</file>

<file path=ppt/tags/tag323.xml><?xml version="1.0" encoding="utf-8"?>
<p:tagLst xmlns:p="http://schemas.openxmlformats.org/presentationml/2006/main">
  <p:tag name="AS_UNIQUEID" val="433"/>
</p:tagLst>
</file>

<file path=ppt/tags/tag324.xml><?xml version="1.0" encoding="utf-8"?>
<p:tagLst xmlns:p="http://schemas.openxmlformats.org/presentationml/2006/main">
  <p:tag name="AS_UNIQUEID" val="434"/>
</p:tagLst>
</file>

<file path=ppt/tags/tag325.xml><?xml version="1.0" encoding="utf-8"?>
<p:tagLst xmlns:p="http://schemas.openxmlformats.org/presentationml/2006/main">
  <p:tag name="AS_UNIQUEID" val="435"/>
</p:tagLst>
</file>

<file path=ppt/tags/tag326.xml><?xml version="1.0" encoding="utf-8"?>
<p:tagLst xmlns:p="http://schemas.openxmlformats.org/presentationml/2006/main">
  <p:tag name="AS_UNIQUEID" val="436"/>
</p:tagLst>
</file>

<file path=ppt/tags/tag327.xml><?xml version="1.0" encoding="utf-8"?>
<p:tagLst xmlns:p="http://schemas.openxmlformats.org/presentationml/2006/main">
  <p:tag name="AS_UNIQUEID" val="437"/>
</p:tagLst>
</file>

<file path=ppt/tags/tag328.xml><?xml version="1.0" encoding="utf-8"?>
<p:tagLst xmlns:p="http://schemas.openxmlformats.org/presentationml/2006/main">
  <p:tag name="AS_UNIQUEID" val="438"/>
</p:tagLst>
</file>

<file path=ppt/tags/tag329.xml><?xml version="1.0" encoding="utf-8"?>
<p:tagLst xmlns:p="http://schemas.openxmlformats.org/presentationml/2006/main">
  <p:tag name="AS_UNIQUEID" val="439"/>
</p:tagLst>
</file>

<file path=ppt/tags/tag33.xml><?xml version="1.0" encoding="utf-8"?>
<p:tagLst xmlns:p="http://schemas.openxmlformats.org/presentationml/2006/main">
  <p:tag name="AS_UNIQUEID" val="143"/>
</p:tagLst>
</file>

<file path=ppt/tags/tag330.xml><?xml version="1.0" encoding="utf-8"?>
<p:tagLst xmlns:p="http://schemas.openxmlformats.org/presentationml/2006/main">
  <p:tag name="AS_UNIQUEID" val="440"/>
</p:tagLst>
</file>

<file path=ppt/tags/tag331.xml><?xml version="1.0" encoding="utf-8"?>
<p:tagLst xmlns:p="http://schemas.openxmlformats.org/presentationml/2006/main">
  <p:tag name="AS_UNIQUEID" val="441"/>
</p:tagLst>
</file>

<file path=ppt/tags/tag332.xml><?xml version="1.0" encoding="utf-8"?>
<p:tagLst xmlns:p="http://schemas.openxmlformats.org/presentationml/2006/main">
  <p:tag name="AS_UNIQUEID" val="442"/>
</p:tagLst>
</file>

<file path=ppt/tags/tag333.xml><?xml version="1.0" encoding="utf-8"?>
<p:tagLst xmlns:p="http://schemas.openxmlformats.org/presentationml/2006/main">
  <p:tag name="AS_UNIQUEID" val="443"/>
</p:tagLst>
</file>

<file path=ppt/tags/tag334.xml><?xml version="1.0" encoding="utf-8"?>
<p:tagLst xmlns:p="http://schemas.openxmlformats.org/presentationml/2006/main">
  <p:tag name="AS_UNIQUEID" val="444"/>
</p:tagLst>
</file>

<file path=ppt/tags/tag335.xml><?xml version="1.0" encoding="utf-8"?>
<p:tagLst xmlns:p="http://schemas.openxmlformats.org/presentationml/2006/main">
  <p:tag name="AS_UNIQUEID" val="445"/>
</p:tagLst>
</file>

<file path=ppt/tags/tag336.xml><?xml version="1.0" encoding="utf-8"?>
<p:tagLst xmlns:p="http://schemas.openxmlformats.org/presentationml/2006/main">
  <p:tag name="AS_UNIQUEID" val="446"/>
</p:tagLst>
</file>

<file path=ppt/tags/tag337.xml><?xml version="1.0" encoding="utf-8"?>
<p:tagLst xmlns:p="http://schemas.openxmlformats.org/presentationml/2006/main">
  <p:tag name="AS_UNIQUEID" val="447"/>
</p:tagLst>
</file>

<file path=ppt/tags/tag338.xml><?xml version="1.0" encoding="utf-8"?>
<p:tagLst xmlns:p="http://schemas.openxmlformats.org/presentationml/2006/main">
  <p:tag name="AS_UNIQUEID" val="448"/>
</p:tagLst>
</file>

<file path=ppt/tags/tag339.xml><?xml version="1.0" encoding="utf-8"?>
<p:tagLst xmlns:p="http://schemas.openxmlformats.org/presentationml/2006/main">
  <p:tag name="AS_UNIQUEID" val="449"/>
</p:tagLst>
</file>

<file path=ppt/tags/tag34.xml><?xml version="1.0" encoding="utf-8"?>
<p:tagLst xmlns:p="http://schemas.openxmlformats.org/presentationml/2006/main">
  <p:tag name="AS_UNIQUEID" val="144"/>
</p:tagLst>
</file>

<file path=ppt/tags/tag340.xml><?xml version="1.0" encoding="utf-8"?>
<p:tagLst xmlns:p="http://schemas.openxmlformats.org/presentationml/2006/main">
  <p:tag name="AS_UNIQUEID" val="450"/>
</p:tagLst>
</file>

<file path=ppt/tags/tag341.xml><?xml version="1.0" encoding="utf-8"?>
<p:tagLst xmlns:p="http://schemas.openxmlformats.org/presentationml/2006/main">
  <p:tag name="AS_UNIQUEID" val="451"/>
</p:tagLst>
</file>

<file path=ppt/tags/tag342.xml><?xml version="1.0" encoding="utf-8"?>
<p:tagLst xmlns:p="http://schemas.openxmlformats.org/presentationml/2006/main">
  <p:tag name="AS_UNIQUEID" val="452"/>
</p:tagLst>
</file>

<file path=ppt/tags/tag343.xml><?xml version="1.0" encoding="utf-8"?>
<p:tagLst xmlns:p="http://schemas.openxmlformats.org/presentationml/2006/main">
  <p:tag name="AS_UNIQUEID" val="453"/>
</p:tagLst>
</file>

<file path=ppt/tags/tag344.xml><?xml version="1.0" encoding="utf-8"?>
<p:tagLst xmlns:p="http://schemas.openxmlformats.org/presentationml/2006/main">
  <p:tag name="AS_UNIQUEID" val="454"/>
</p:tagLst>
</file>

<file path=ppt/tags/tag345.xml><?xml version="1.0" encoding="utf-8"?>
<p:tagLst xmlns:p="http://schemas.openxmlformats.org/presentationml/2006/main">
  <p:tag name="AS_UNIQUEID" val="455"/>
</p:tagLst>
</file>

<file path=ppt/tags/tag346.xml><?xml version="1.0" encoding="utf-8"?>
<p:tagLst xmlns:p="http://schemas.openxmlformats.org/presentationml/2006/main">
  <p:tag name="AS_UNIQUEID" val="456"/>
</p:tagLst>
</file>

<file path=ppt/tags/tag347.xml><?xml version="1.0" encoding="utf-8"?>
<p:tagLst xmlns:p="http://schemas.openxmlformats.org/presentationml/2006/main">
  <p:tag name="AS_UNIQUEID" val="457"/>
</p:tagLst>
</file>

<file path=ppt/tags/tag348.xml><?xml version="1.0" encoding="utf-8"?>
<p:tagLst xmlns:p="http://schemas.openxmlformats.org/presentationml/2006/main">
  <p:tag name="AS_UNIQUEID" val="458"/>
</p:tagLst>
</file>

<file path=ppt/tags/tag349.xml><?xml version="1.0" encoding="utf-8"?>
<p:tagLst xmlns:p="http://schemas.openxmlformats.org/presentationml/2006/main">
  <p:tag name="AS_UNIQUEID" val="459"/>
</p:tagLst>
</file>

<file path=ppt/tags/tag35.xml><?xml version="1.0" encoding="utf-8"?>
<p:tagLst xmlns:p="http://schemas.openxmlformats.org/presentationml/2006/main">
  <p:tag name="AS_UNIQUEID" val="145"/>
</p:tagLst>
</file>

<file path=ppt/tags/tag350.xml><?xml version="1.0" encoding="utf-8"?>
<p:tagLst xmlns:p="http://schemas.openxmlformats.org/presentationml/2006/main">
  <p:tag name="AS_UNIQUEID" val="460"/>
</p:tagLst>
</file>

<file path=ppt/tags/tag351.xml><?xml version="1.0" encoding="utf-8"?>
<p:tagLst xmlns:p="http://schemas.openxmlformats.org/presentationml/2006/main">
  <p:tag name="AS_UNIQUEID" val="461"/>
</p:tagLst>
</file>

<file path=ppt/tags/tag352.xml><?xml version="1.0" encoding="utf-8"?>
<p:tagLst xmlns:p="http://schemas.openxmlformats.org/presentationml/2006/main">
  <p:tag name="AS_UNIQUEID" val="462"/>
</p:tagLst>
</file>

<file path=ppt/tags/tag353.xml><?xml version="1.0" encoding="utf-8"?>
<p:tagLst xmlns:p="http://schemas.openxmlformats.org/presentationml/2006/main">
  <p:tag name="AS_UNIQUEID" val="463"/>
</p:tagLst>
</file>

<file path=ppt/tags/tag354.xml><?xml version="1.0" encoding="utf-8"?>
<p:tagLst xmlns:p="http://schemas.openxmlformats.org/presentationml/2006/main">
  <p:tag name="AS_UNIQUEID" val="464"/>
</p:tagLst>
</file>

<file path=ppt/tags/tag355.xml><?xml version="1.0" encoding="utf-8"?>
<p:tagLst xmlns:p="http://schemas.openxmlformats.org/presentationml/2006/main">
  <p:tag name="AS_UNIQUEID" val="465"/>
</p:tagLst>
</file>

<file path=ppt/tags/tag356.xml><?xml version="1.0" encoding="utf-8"?>
<p:tagLst xmlns:p="http://schemas.openxmlformats.org/presentationml/2006/main">
  <p:tag name="AS_UNIQUEID" val="466"/>
</p:tagLst>
</file>

<file path=ppt/tags/tag357.xml><?xml version="1.0" encoding="utf-8"?>
<p:tagLst xmlns:p="http://schemas.openxmlformats.org/presentationml/2006/main">
  <p:tag name="AS_UNIQUEID" val="467"/>
</p:tagLst>
</file>

<file path=ppt/tags/tag358.xml><?xml version="1.0" encoding="utf-8"?>
<p:tagLst xmlns:p="http://schemas.openxmlformats.org/presentationml/2006/main">
  <p:tag name="AS_UNIQUEID" val="468"/>
</p:tagLst>
</file>

<file path=ppt/tags/tag359.xml><?xml version="1.0" encoding="utf-8"?>
<p:tagLst xmlns:p="http://schemas.openxmlformats.org/presentationml/2006/main">
  <p:tag name="AS_UNIQUEID" val="469"/>
</p:tagLst>
</file>

<file path=ppt/tags/tag36.xml><?xml version="1.0" encoding="utf-8"?>
<p:tagLst xmlns:p="http://schemas.openxmlformats.org/presentationml/2006/main">
  <p:tag name="AS_UNIQUEID" val="146"/>
</p:tagLst>
</file>

<file path=ppt/tags/tag360.xml><?xml version="1.0" encoding="utf-8"?>
<p:tagLst xmlns:p="http://schemas.openxmlformats.org/presentationml/2006/main">
  <p:tag name="AS_UNIQUEID" val="470"/>
</p:tagLst>
</file>

<file path=ppt/tags/tag361.xml><?xml version="1.0" encoding="utf-8"?>
<p:tagLst xmlns:p="http://schemas.openxmlformats.org/presentationml/2006/main">
  <p:tag name="AS_UNIQUEID" val="471"/>
</p:tagLst>
</file>

<file path=ppt/tags/tag362.xml><?xml version="1.0" encoding="utf-8"?>
<p:tagLst xmlns:p="http://schemas.openxmlformats.org/presentationml/2006/main">
  <p:tag name="AS_UNIQUEID" val="472"/>
</p:tagLst>
</file>

<file path=ppt/tags/tag363.xml><?xml version="1.0" encoding="utf-8"?>
<p:tagLst xmlns:p="http://schemas.openxmlformats.org/presentationml/2006/main">
  <p:tag name="AS_UNIQUEID" val="473"/>
</p:tagLst>
</file>

<file path=ppt/tags/tag364.xml><?xml version="1.0" encoding="utf-8"?>
<p:tagLst xmlns:p="http://schemas.openxmlformats.org/presentationml/2006/main">
  <p:tag name="AS_UNIQUEID" val="474"/>
</p:tagLst>
</file>

<file path=ppt/tags/tag365.xml><?xml version="1.0" encoding="utf-8"?>
<p:tagLst xmlns:p="http://schemas.openxmlformats.org/presentationml/2006/main">
  <p:tag name="AS_UNIQUEID" val="475"/>
</p:tagLst>
</file>

<file path=ppt/tags/tag366.xml><?xml version="1.0" encoding="utf-8"?>
<p:tagLst xmlns:p="http://schemas.openxmlformats.org/presentationml/2006/main">
  <p:tag name="AS_UNIQUEID" val="476"/>
</p:tagLst>
</file>

<file path=ppt/tags/tag367.xml><?xml version="1.0" encoding="utf-8"?>
<p:tagLst xmlns:p="http://schemas.openxmlformats.org/presentationml/2006/main">
  <p:tag name="AS_UNIQUEID" val="477"/>
  <p:tag name="KSO_WM_UNIT_PLACING_PICTURE_USER_VIEWPORT" val="{&quot;height&quot;:5089,&quot;width&quot;:5290}"/>
  <p:tag name="REFSHAPE" val="517331116"/>
</p:tagLst>
</file>

<file path=ppt/tags/tag368.xml><?xml version="1.0" encoding="utf-8"?>
<p:tagLst xmlns:p="http://schemas.openxmlformats.org/presentationml/2006/main">
  <p:tag name="AS_UNIQUEID" val="478"/>
</p:tagLst>
</file>

<file path=ppt/tags/tag369.xml><?xml version="1.0" encoding="utf-8"?>
<p:tagLst xmlns:p="http://schemas.openxmlformats.org/presentationml/2006/main">
  <p:tag name="AS_UNIQUEID" val="479"/>
</p:tagLst>
</file>

<file path=ppt/tags/tag37.xml><?xml version="1.0" encoding="utf-8"?>
<p:tagLst xmlns:p="http://schemas.openxmlformats.org/presentationml/2006/main">
  <p:tag name="AS_UNIQUEID" val="147"/>
</p:tagLst>
</file>

<file path=ppt/tags/tag370.xml><?xml version="1.0" encoding="utf-8"?>
<p:tagLst xmlns:p="http://schemas.openxmlformats.org/presentationml/2006/main">
  <p:tag name="AS_UNIQUEID" val="480"/>
</p:tagLst>
</file>

<file path=ppt/tags/tag371.xml><?xml version="1.0" encoding="utf-8"?>
<p:tagLst xmlns:p="http://schemas.openxmlformats.org/presentationml/2006/main">
  <p:tag name="AS_UNIQUEID" val="481"/>
</p:tagLst>
</file>

<file path=ppt/tags/tag372.xml><?xml version="1.0" encoding="utf-8"?>
<p:tagLst xmlns:p="http://schemas.openxmlformats.org/presentationml/2006/main">
  <p:tag name="AS_UNIQUEID" val="482"/>
</p:tagLst>
</file>

<file path=ppt/tags/tag373.xml><?xml version="1.0" encoding="utf-8"?>
<p:tagLst xmlns:p="http://schemas.openxmlformats.org/presentationml/2006/main">
  <p:tag name="AS_UNIQUEID" val="483"/>
</p:tagLst>
</file>

<file path=ppt/tags/tag374.xml><?xml version="1.0" encoding="utf-8"?>
<p:tagLst xmlns:p="http://schemas.openxmlformats.org/presentationml/2006/main">
  <p:tag name="AS_UNIQUEID" val="484"/>
</p:tagLst>
</file>

<file path=ppt/tags/tag375.xml><?xml version="1.0" encoding="utf-8"?>
<p:tagLst xmlns:p="http://schemas.openxmlformats.org/presentationml/2006/main">
  <p:tag name="AS_UNIQUEID" val="485"/>
</p:tagLst>
</file>

<file path=ppt/tags/tag376.xml><?xml version="1.0" encoding="utf-8"?>
<p:tagLst xmlns:p="http://schemas.openxmlformats.org/presentationml/2006/main">
  <p:tag name="AS_UNIQUEID" val="486"/>
</p:tagLst>
</file>

<file path=ppt/tags/tag377.xml><?xml version="1.0" encoding="utf-8"?>
<p:tagLst xmlns:p="http://schemas.openxmlformats.org/presentationml/2006/main">
  <p:tag name="AS_UNIQUEID" val="487"/>
</p:tagLst>
</file>

<file path=ppt/tags/tag378.xml><?xml version="1.0" encoding="utf-8"?>
<p:tagLst xmlns:p="http://schemas.openxmlformats.org/presentationml/2006/main">
  <p:tag name="AS_UNIQUEID" val="488"/>
</p:tagLst>
</file>

<file path=ppt/tags/tag379.xml><?xml version="1.0" encoding="utf-8"?>
<p:tagLst xmlns:p="http://schemas.openxmlformats.org/presentationml/2006/main">
  <p:tag name="AS_UNIQUEID" val="489"/>
</p:tagLst>
</file>

<file path=ppt/tags/tag38.xml><?xml version="1.0" encoding="utf-8"?>
<p:tagLst xmlns:p="http://schemas.openxmlformats.org/presentationml/2006/main">
  <p:tag name="AS_UNIQUEID" val="148"/>
</p:tagLst>
</file>

<file path=ppt/tags/tag380.xml><?xml version="1.0" encoding="utf-8"?>
<p:tagLst xmlns:p="http://schemas.openxmlformats.org/presentationml/2006/main">
  <p:tag name="AS_UNIQUEID" val="490"/>
  <p:tag name="KSO_WM_UNIT_PLACING_PICTURE_USER_VIEWPORT" val="{&quot;height&quot;:4065,&quot;width&quot;:6483.7496062992122}"/>
</p:tagLst>
</file>

<file path=ppt/tags/tag381.xml><?xml version="1.0" encoding="utf-8"?>
<p:tagLst xmlns:p="http://schemas.openxmlformats.org/presentationml/2006/main">
  <p:tag name="AS_UNIQUEID" val="491"/>
</p:tagLst>
</file>

<file path=ppt/tags/tag382.xml><?xml version="1.0" encoding="utf-8"?>
<p:tagLst xmlns:p="http://schemas.openxmlformats.org/presentationml/2006/main">
  <p:tag name="AS_UNIQUEID" val="492"/>
</p:tagLst>
</file>

<file path=ppt/tags/tag383.xml><?xml version="1.0" encoding="utf-8"?>
<p:tagLst xmlns:p="http://schemas.openxmlformats.org/presentationml/2006/main">
  <p:tag name="AS_UNIQUEID" val="493"/>
</p:tagLst>
</file>

<file path=ppt/tags/tag384.xml><?xml version="1.0" encoding="utf-8"?>
<p:tagLst xmlns:p="http://schemas.openxmlformats.org/presentationml/2006/main">
  <p:tag name="AS_UNIQUEID" val="494"/>
</p:tagLst>
</file>

<file path=ppt/tags/tag385.xml><?xml version="1.0" encoding="utf-8"?>
<p:tagLst xmlns:p="http://schemas.openxmlformats.org/presentationml/2006/main">
  <p:tag name="AS_UNIQUEID" val="495"/>
</p:tagLst>
</file>

<file path=ppt/tags/tag386.xml><?xml version="1.0" encoding="utf-8"?>
<p:tagLst xmlns:p="http://schemas.openxmlformats.org/presentationml/2006/main">
  <p:tag name="AS_UNIQUEID" val="496"/>
</p:tagLst>
</file>

<file path=ppt/tags/tag387.xml><?xml version="1.0" encoding="utf-8"?>
<p:tagLst xmlns:p="http://schemas.openxmlformats.org/presentationml/2006/main">
  <p:tag name="AS_UNIQUEID" val="497"/>
</p:tagLst>
</file>

<file path=ppt/tags/tag388.xml><?xml version="1.0" encoding="utf-8"?>
<p:tagLst xmlns:p="http://schemas.openxmlformats.org/presentationml/2006/main">
  <p:tag name="AS_UNIQUEID" val="498"/>
</p:tagLst>
</file>

<file path=ppt/tags/tag389.xml><?xml version="1.0" encoding="utf-8"?>
<p:tagLst xmlns:p="http://schemas.openxmlformats.org/presentationml/2006/main">
  <p:tag name="AS_UNIQUEID" val="499"/>
</p:tagLst>
</file>

<file path=ppt/tags/tag39.xml><?xml version="1.0" encoding="utf-8"?>
<p:tagLst xmlns:p="http://schemas.openxmlformats.org/presentationml/2006/main">
  <p:tag name="AS_UNIQUEID" val="149"/>
</p:tagLst>
</file>

<file path=ppt/tags/tag390.xml><?xml version="1.0" encoding="utf-8"?>
<p:tagLst xmlns:p="http://schemas.openxmlformats.org/presentationml/2006/main">
  <p:tag name="AS_UNIQUEID" val="500"/>
</p:tagLst>
</file>

<file path=ppt/tags/tag391.xml><?xml version="1.0" encoding="utf-8"?>
<p:tagLst xmlns:p="http://schemas.openxmlformats.org/presentationml/2006/main">
  <p:tag name="AS_UNIQUEID" val="501"/>
</p:tagLst>
</file>

<file path=ppt/tags/tag392.xml><?xml version="1.0" encoding="utf-8"?>
<p:tagLst xmlns:p="http://schemas.openxmlformats.org/presentationml/2006/main">
  <p:tag name="AS_UNIQUEID" val="502"/>
</p:tagLst>
</file>

<file path=ppt/tags/tag393.xml><?xml version="1.0" encoding="utf-8"?>
<p:tagLst xmlns:p="http://schemas.openxmlformats.org/presentationml/2006/main">
  <p:tag name="AS_UNIQUEID" val="503"/>
</p:tagLst>
</file>

<file path=ppt/tags/tag394.xml><?xml version="1.0" encoding="utf-8"?>
<p:tagLst xmlns:p="http://schemas.openxmlformats.org/presentationml/2006/main">
  <p:tag name="AS_UNIQUEID" val="504"/>
</p:tagLst>
</file>

<file path=ppt/tags/tag395.xml><?xml version="1.0" encoding="utf-8"?>
<p:tagLst xmlns:p="http://schemas.openxmlformats.org/presentationml/2006/main">
  <p:tag name="AS_UNIQUEID" val="505"/>
</p:tagLst>
</file>

<file path=ppt/tags/tag396.xml><?xml version="1.0" encoding="utf-8"?>
<p:tagLst xmlns:p="http://schemas.openxmlformats.org/presentationml/2006/main">
  <p:tag name="AS_UNIQUEID" val="506"/>
</p:tagLst>
</file>

<file path=ppt/tags/tag397.xml><?xml version="1.0" encoding="utf-8"?>
<p:tagLst xmlns:p="http://schemas.openxmlformats.org/presentationml/2006/main">
  <p:tag name="AS_UNIQUEID" val="507"/>
</p:tagLst>
</file>

<file path=ppt/tags/tag398.xml><?xml version="1.0" encoding="utf-8"?>
<p:tagLst xmlns:p="http://schemas.openxmlformats.org/presentationml/2006/main">
  <p:tag name="AS_UNIQUEID" val="508"/>
</p:tagLst>
</file>

<file path=ppt/tags/tag399.xml><?xml version="1.0" encoding="utf-8"?>
<p:tagLst xmlns:p="http://schemas.openxmlformats.org/presentationml/2006/main">
  <p:tag name="AS_UNIQUEID" val="509"/>
</p:tagLst>
</file>

<file path=ppt/tags/tag4.xml><?xml version="1.0" encoding="utf-8"?>
<p:tagLst xmlns:p="http://schemas.openxmlformats.org/presentationml/2006/main">
  <p:tag name="AS_UNIQUEID" val="114"/>
</p:tagLst>
</file>

<file path=ppt/tags/tag40.xml><?xml version="1.0" encoding="utf-8"?>
<p:tagLst xmlns:p="http://schemas.openxmlformats.org/presentationml/2006/main">
  <p:tag name="AS_UNIQUEID" val="150"/>
</p:tagLst>
</file>

<file path=ppt/tags/tag400.xml><?xml version="1.0" encoding="utf-8"?>
<p:tagLst xmlns:p="http://schemas.openxmlformats.org/presentationml/2006/main">
  <p:tag name="AS_UNIQUEID" val="510"/>
</p:tagLst>
</file>

<file path=ppt/tags/tag401.xml><?xml version="1.0" encoding="utf-8"?>
<p:tagLst xmlns:p="http://schemas.openxmlformats.org/presentationml/2006/main">
  <p:tag name="AS_UNIQUEID" val="511"/>
</p:tagLst>
</file>

<file path=ppt/tags/tag402.xml><?xml version="1.0" encoding="utf-8"?>
<p:tagLst xmlns:p="http://schemas.openxmlformats.org/presentationml/2006/main">
  <p:tag name="AS_UNIQUEID" val="512"/>
</p:tagLst>
</file>

<file path=ppt/tags/tag403.xml><?xml version="1.0" encoding="utf-8"?>
<p:tagLst xmlns:p="http://schemas.openxmlformats.org/presentationml/2006/main">
  <p:tag name="AS_UNIQUEID" val="513"/>
</p:tagLst>
</file>

<file path=ppt/tags/tag404.xml><?xml version="1.0" encoding="utf-8"?>
<p:tagLst xmlns:p="http://schemas.openxmlformats.org/presentationml/2006/main">
  <p:tag name="AS_UNIQUEID" val="514"/>
</p:tagLst>
</file>

<file path=ppt/tags/tag405.xml><?xml version="1.0" encoding="utf-8"?>
<p:tagLst xmlns:p="http://schemas.openxmlformats.org/presentationml/2006/main">
  <p:tag name="AS_UNIQUEID" val="515"/>
</p:tagLst>
</file>

<file path=ppt/tags/tag406.xml><?xml version="1.0" encoding="utf-8"?>
<p:tagLst xmlns:p="http://schemas.openxmlformats.org/presentationml/2006/main">
  <p:tag name="AS_UNIQUEID" val="516"/>
</p:tagLst>
</file>

<file path=ppt/tags/tag407.xml><?xml version="1.0" encoding="utf-8"?>
<p:tagLst xmlns:p="http://schemas.openxmlformats.org/presentationml/2006/main">
  <p:tag name="AS_UNIQUEID" val="517"/>
</p:tagLst>
</file>

<file path=ppt/tags/tag408.xml><?xml version="1.0" encoding="utf-8"?>
<p:tagLst xmlns:p="http://schemas.openxmlformats.org/presentationml/2006/main">
  <p:tag name="AS_UNIQUEID" val="518"/>
</p:tagLst>
</file>

<file path=ppt/tags/tag409.xml><?xml version="1.0" encoding="utf-8"?>
<p:tagLst xmlns:p="http://schemas.openxmlformats.org/presentationml/2006/main">
  <p:tag name="AS_UNIQUEID" val="519"/>
</p:tagLst>
</file>

<file path=ppt/tags/tag41.xml><?xml version="1.0" encoding="utf-8"?>
<p:tagLst xmlns:p="http://schemas.openxmlformats.org/presentationml/2006/main">
  <p:tag name="AS_UNIQUEID" val="151"/>
</p:tagLst>
</file>

<file path=ppt/tags/tag410.xml><?xml version="1.0" encoding="utf-8"?>
<p:tagLst xmlns:p="http://schemas.openxmlformats.org/presentationml/2006/main">
  <p:tag name="AS_UNIQUEID" val="520"/>
</p:tagLst>
</file>

<file path=ppt/tags/tag411.xml><?xml version="1.0" encoding="utf-8"?>
<p:tagLst xmlns:p="http://schemas.openxmlformats.org/presentationml/2006/main">
  <p:tag name="AS_UNIQUEID" val="521"/>
</p:tagLst>
</file>

<file path=ppt/tags/tag412.xml><?xml version="1.0" encoding="utf-8"?>
<p:tagLst xmlns:p="http://schemas.openxmlformats.org/presentationml/2006/main">
  <p:tag name="AS_UNIQUEID" val="522"/>
</p:tagLst>
</file>

<file path=ppt/tags/tag413.xml><?xml version="1.0" encoding="utf-8"?>
<p:tagLst xmlns:p="http://schemas.openxmlformats.org/presentationml/2006/main">
  <p:tag name="AS_UNIQUEID" val="523"/>
</p:tagLst>
</file>

<file path=ppt/tags/tag414.xml><?xml version="1.0" encoding="utf-8"?>
<p:tagLst xmlns:p="http://schemas.openxmlformats.org/presentationml/2006/main">
  <p:tag name="AS_UNIQUEID" val="524"/>
</p:tagLst>
</file>

<file path=ppt/tags/tag415.xml><?xml version="1.0" encoding="utf-8"?>
<p:tagLst xmlns:p="http://schemas.openxmlformats.org/presentationml/2006/main">
  <p:tag name="AS_UNIQUEID" val="525"/>
</p:tagLst>
</file>

<file path=ppt/tags/tag416.xml><?xml version="1.0" encoding="utf-8"?>
<p:tagLst xmlns:p="http://schemas.openxmlformats.org/presentationml/2006/main">
  <p:tag name="AS_UNIQUEID" val="526"/>
</p:tagLst>
</file>

<file path=ppt/tags/tag417.xml><?xml version="1.0" encoding="utf-8"?>
<p:tagLst xmlns:p="http://schemas.openxmlformats.org/presentationml/2006/main">
  <p:tag name="AS_UNIQUEID" val="527"/>
</p:tagLst>
</file>

<file path=ppt/tags/tag418.xml><?xml version="1.0" encoding="utf-8"?>
<p:tagLst xmlns:p="http://schemas.openxmlformats.org/presentationml/2006/main">
  <p:tag name="AS_UNIQUEID" val="528"/>
</p:tagLst>
</file>

<file path=ppt/tags/tag419.xml><?xml version="1.0" encoding="utf-8"?>
<p:tagLst xmlns:p="http://schemas.openxmlformats.org/presentationml/2006/main">
  <p:tag name="AS_UNIQUEID" val="529"/>
</p:tagLst>
</file>

<file path=ppt/tags/tag42.xml><?xml version="1.0" encoding="utf-8"?>
<p:tagLst xmlns:p="http://schemas.openxmlformats.org/presentationml/2006/main">
  <p:tag name="AS_UNIQUEID" val="152"/>
</p:tagLst>
</file>

<file path=ppt/tags/tag420.xml><?xml version="1.0" encoding="utf-8"?>
<p:tagLst xmlns:p="http://schemas.openxmlformats.org/presentationml/2006/main">
  <p:tag name="AS_UNIQUEID" val="530"/>
</p:tagLst>
</file>

<file path=ppt/tags/tag421.xml><?xml version="1.0" encoding="utf-8"?>
<p:tagLst xmlns:p="http://schemas.openxmlformats.org/presentationml/2006/main">
  <p:tag name="AS_UNIQUEID" val="531"/>
</p:tagLst>
</file>

<file path=ppt/tags/tag422.xml><?xml version="1.0" encoding="utf-8"?>
<p:tagLst xmlns:p="http://schemas.openxmlformats.org/presentationml/2006/main">
  <p:tag name="AS_UNIQUEID" val="532"/>
</p:tagLst>
</file>

<file path=ppt/tags/tag423.xml><?xml version="1.0" encoding="utf-8"?>
<p:tagLst xmlns:p="http://schemas.openxmlformats.org/presentationml/2006/main">
  <p:tag name="AS_UNIQUEID" val="533"/>
</p:tagLst>
</file>

<file path=ppt/tags/tag424.xml><?xml version="1.0" encoding="utf-8"?>
<p:tagLst xmlns:p="http://schemas.openxmlformats.org/presentationml/2006/main">
  <p:tag name="AS_UNIQUEID" val="534"/>
</p:tagLst>
</file>

<file path=ppt/tags/tag425.xml><?xml version="1.0" encoding="utf-8"?>
<p:tagLst xmlns:p="http://schemas.openxmlformats.org/presentationml/2006/main">
  <p:tag name="AS_UNIQUEID" val="535"/>
</p:tagLst>
</file>

<file path=ppt/tags/tag426.xml><?xml version="1.0" encoding="utf-8"?>
<p:tagLst xmlns:p="http://schemas.openxmlformats.org/presentationml/2006/main">
  <p:tag name="AS_UNIQUEID" val="536"/>
</p:tagLst>
</file>

<file path=ppt/tags/tag427.xml><?xml version="1.0" encoding="utf-8"?>
<p:tagLst xmlns:p="http://schemas.openxmlformats.org/presentationml/2006/main">
  <p:tag name="AS_UNIQUEID" val="537"/>
</p:tagLst>
</file>

<file path=ppt/tags/tag428.xml><?xml version="1.0" encoding="utf-8"?>
<p:tagLst xmlns:p="http://schemas.openxmlformats.org/presentationml/2006/main">
  <p:tag name="AS_UNIQUEID" val="538"/>
</p:tagLst>
</file>

<file path=ppt/tags/tag429.xml><?xml version="1.0" encoding="utf-8"?>
<p:tagLst xmlns:p="http://schemas.openxmlformats.org/presentationml/2006/main">
  <p:tag name="AS_UNIQUEID" val="539"/>
</p:tagLst>
</file>

<file path=ppt/tags/tag43.xml><?xml version="1.0" encoding="utf-8"?>
<p:tagLst xmlns:p="http://schemas.openxmlformats.org/presentationml/2006/main">
  <p:tag name="AS_UNIQUEID" val="153"/>
</p:tagLst>
</file>

<file path=ppt/tags/tag430.xml><?xml version="1.0" encoding="utf-8"?>
<p:tagLst xmlns:p="http://schemas.openxmlformats.org/presentationml/2006/main">
  <p:tag name="AS_UNIQUEID" val="540"/>
</p:tagLst>
</file>

<file path=ppt/tags/tag431.xml><?xml version="1.0" encoding="utf-8"?>
<p:tagLst xmlns:p="http://schemas.openxmlformats.org/presentationml/2006/main">
  <p:tag name="AS_UNIQUEID" val="541"/>
</p:tagLst>
</file>

<file path=ppt/tags/tag432.xml><?xml version="1.0" encoding="utf-8"?>
<p:tagLst xmlns:p="http://schemas.openxmlformats.org/presentationml/2006/main">
  <p:tag name="AS_UNIQUEID" val="542"/>
</p:tagLst>
</file>

<file path=ppt/tags/tag433.xml><?xml version="1.0" encoding="utf-8"?>
<p:tagLst xmlns:p="http://schemas.openxmlformats.org/presentationml/2006/main">
  <p:tag name="AS_UNIQUEID" val="543"/>
</p:tagLst>
</file>

<file path=ppt/tags/tag434.xml><?xml version="1.0" encoding="utf-8"?>
<p:tagLst xmlns:p="http://schemas.openxmlformats.org/presentationml/2006/main">
  <p:tag name="AS_UNIQUEID" val="544"/>
</p:tagLst>
</file>

<file path=ppt/tags/tag435.xml><?xml version="1.0" encoding="utf-8"?>
<p:tagLst xmlns:p="http://schemas.openxmlformats.org/presentationml/2006/main">
  <p:tag name="AS_UNIQUEID" val="545"/>
</p:tagLst>
</file>

<file path=ppt/tags/tag436.xml><?xml version="1.0" encoding="utf-8"?>
<p:tagLst xmlns:p="http://schemas.openxmlformats.org/presentationml/2006/main">
  <p:tag name="AS_UNIQUEID" val="546"/>
</p:tagLst>
</file>

<file path=ppt/tags/tag437.xml><?xml version="1.0" encoding="utf-8"?>
<p:tagLst xmlns:p="http://schemas.openxmlformats.org/presentationml/2006/main">
  <p:tag name="AS_UNIQUEID" val="547"/>
</p:tagLst>
</file>

<file path=ppt/tags/tag438.xml><?xml version="1.0" encoding="utf-8"?>
<p:tagLst xmlns:p="http://schemas.openxmlformats.org/presentationml/2006/main">
  <p:tag name="AS_UNIQUEID" val="548"/>
</p:tagLst>
</file>

<file path=ppt/tags/tag439.xml><?xml version="1.0" encoding="utf-8"?>
<p:tagLst xmlns:p="http://schemas.openxmlformats.org/presentationml/2006/main">
  <p:tag name="AS_UNIQUEID" val="549"/>
</p:tagLst>
</file>

<file path=ppt/tags/tag44.xml><?xml version="1.0" encoding="utf-8"?>
<p:tagLst xmlns:p="http://schemas.openxmlformats.org/presentationml/2006/main">
  <p:tag name="AS_UNIQUEID" val="154"/>
</p:tagLst>
</file>

<file path=ppt/tags/tag440.xml><?xml version="1.0" encoding="utf-8"?>
<p:tagLst xmlns:p="http://schemas.openxmlformats.org/presentationml/2006/main">
  <p:tag name="AS_UNIQUEID" val="550"/>
</p:tagLst>
</file>

<file path=ppt/tags/tag441.xml><?xml version="1.0" encoding="utf-8"?>
<p:tagLst xmlns:p="http://schemas.openxmlformats.org/presentationml/2006/main">
  <p:tag name="AS_UNIQUEID" val="551"/>
</p:tagLst>
</file>

<file path=ppt/tags/tag442.xml><?xml version="1.0" encoding="utf-8"?>
<p:tagLst xmlns:p="http://schemas.openxmlformats.org/presentationml/2006/main">
  <p:tag name="AS_UNIQUEID" val="552"/>
</p:tagLst>
</file>

<file path=ppt/tags/tag443.xml><?xml version="1.0" encoding="utf-8"?>
<p:tagLst xmlns:p="http://schemas.openxmlformats.org/presentationml/2006/main">
  <p:tag name="AS_UNIQUEID" val="553"/>
</p:tagLst>
</file>

<file path=ppt/tags/tag444.xml><?xml version="1.0" encoding="utf-8"?>
<p:tagLst xmlns:p="http://schemas.openxmlformats.org/presentationml/2006/main">
  <p:tag name="AS_UNIQUEID" val="554"/>
</p:tagLst>
</file>

<file path=ppt/tags/tag445.xml><?xml version="1.0" encoding="utf-8"?>
<p:tagLst xmlns:p="http://schemas.openxmlformats.org/presentationml/2006/main">
  <p:tag name="AS_UNIQUEID" val="555"/>
</p:tagLst>
</file>

<file path=ppt/tags/tag446.xml><?xml version="1.0" encoding="utf-8"?>
<p:tagLst xmlns:p="http://schemas.openxmlformats.org/presentationml/2006/main">
  <p:tag name="AS_UNIQUEID" val="556"/>
</p:tagLst>
</file>

<file path=ppt/tags/tag447.xml><?xml version="1.0" encoding="utf-8"?>
<p:tagLst xmlns:p="http://schemas.openxmlformats.org/presentationml/2006/main">
  <p:tag name="AS_UNIQUEID" val="557"/>
</p:tagLst>
</file>

<file path=ppt/tags/tag448.xml><?xml version="1.0" encoding="utf-8"?>
<p:tagLst xmlns:p="http://schemas.openxmlformats.org/presentationml/2006/main">
  <p:tag name="AS_UNIQUEID" val="558"/>
</p:tagLst>
</file>

<file path=ppt/tags/tag449.xml><?xml version="1.0" encoding="utf-8"?>
<p:tagLst xmlns:p="http://schemas.openxmlformats.org/presentationml/2006/main">
  <p:tag name="AS_UNIQUEID" val="559"/>
</p:tagLst>
</file>

<file path=ppt/tags/tag45.xml><?xml version="1.0" encoding="utf-8"?>
<p:tagLst xmlns:p="http://schemas.openxmlformats.org/presentationml/2006/main">
  <p:tag name="AS_UNIQUEID" val="155"/>
</p:tagLst>
</file>

<file path=ppt/tags/tag450.xml><?xml version="1.0" encoding="utf-8"?>
<p:tagLst xmlns:p="http://schemas.openxmlformats.org/presentationml/2006/main">
  <p:tag name="AS_UNIQUEID" val="560"/>
</p:tagLst>
</file>

<file path=ppt/tags/tag451.xml><?xml version="1.0" encoding="utf-8"?>
<p:tagLst xmlns:p="http://schemas.openxmlformats.org/presentationml/2006/main">
  <p:tag name="AS_UNIQUEID" val="561"/>
</p:tagLst>
</file>

<file path=ppt/tags/tag452.xml><?xml version="1.0" encoding="utf-8"?>
<p:tagLst xmlns:p="http://schemas.openxmlformats.org/presentationml/2006/main">
  <p:tag name="AS_UNIQUEID" val="562"/>
</p:tagLst>
</file>

<file path=ppt/tags/tag453.xml><?xml version="1.0" encoding="utf-8"?>
<p:tagLst xmlns:p="http://schemas.openxmlformats.org/presentationml/2006/main">
  <p:tag name="AS_UNIQUEID" val="563"/>
</p:tagLst>
</file>

<file path=ppt/tags/tag454.xml><?xml version="1.0" encoding="utf-8"?>
<p:tagLst xmlns:p="http://schemas.openxmlformats.org/presentationml/2006/main">
  <p:tag name="AS_UNIQUEID" val="564"/>
</p:tagLst>
</file>

<file path=ppt/tags/tag455.xml><?xml version="1.0" encoding="utf-8"?>
<p:tagLst xmlns:p="http://schemas.openxmlformats.org/presentationml/2006/main">
  <p:tag name="AS_UNIQUEID" val="565"/>
</p:tagLst>
</file>

<file path=ppt/tags/tag456.xml><?xml version="1.0" encoding="utf-8"?>
<p:tagLst xmlns:p="http://schemas.openxmlformats.org/presentationml/2006/main">
  <p:tag name="AS_UNIQUEID" val="566"/>
</p:tagLst>
</file>

<file path=ppt/tags/tag457.xml><?xml version="1.0" encoding="utf-8"?>
<p:tagLst xmlns:p="http://schemas.openxmlformats.org/presentationml/2006/main">
  <p:tag name="AS_UNIQUEID" val="567"/>
</p:tagLst>
</file>

<file path=ppt/tags/tag458.xml><?xml version="1.0" encoding="utf-8"?>
<p:tagLst xmlns:p="http://schemas.openxmlformats.org/presentationml/2006/main">
  <p:tag name="AS_UNIQUEID" val="568"/>
</p:tagLst>
</file>

<file path=ppt/tags/tag459.xml><?xml version="1.0" encoding="utf-8"?>
<p:tagLst xmlns:p="http://schemas.openxmlformats.org/presentationml/2006/main">
  <p:tag name="AS_UNIQUEID" val="569"/>
</p:tagLst>
</file>

<file path=ppt/tags/tag46.xml><?xml version="1.0" encoding="utf-8"?>
<p:tagLst xmlns:p="http://schemas.openxmlformats.org/presentationml/2006/main">
  <p:tag name="AS_UNIQUEID" val="156"/>
</p:tagLst>
</file>

<file path=ppt/tags/tag460.xml><?xml version="1.0" encoding="utf-8"?>
<p:tagLst xmlns:p="http://schemas.openxmlformats.org/presentationml/2006/main">
  <p:tag name="AS_UNIQUEID" val="570"/>
</p:tagLst>
</file>

<file path=ppt/tags/tag461.xml><?xml version="1.0" encoding="utf-8"?>
<p:tagLst xmlns:p="http://schemas.openxmlformats.org/presentationml/2006/main">
  <p:tag name="AS_UNIQUEID" val="571"/>
</p:tagLst>
</file>

<file path=ppt/tags/tag462.xml><?xml version="1.0" encoding="utf-8"?>
<p:tagLst xmlns:p="http://schemas.openxmlformats.org/presentationml/2006/main">
  <p:tag name="AS_UNIQUEID" val="572"/>
</p:tagLst>
</file>

<file path=ppt/tags/tag463.xml><?xml version="1.0" encoding="utf-8"?>
<p:tagLst xmlns:p="http://schemas.openxmlformats.org/presentationml/2006/main">
  <p:tag name="AS_UNIQUEID" val="573"/>
</p:tagLst>
</file>

<file path=ppt/tags/tag464.xml><?xml version="1.0" encoding="utf-8"?>
<p:tagLst xmlns:p="http://schemas.openxmlformats.org/presentationml/2006/main">
  <p:tag name="AS_UNIQUEID" val="574"/>
</p:tagLst>
</file>

<file path=ppt/tags/tag465.xml><?xml version="1.0" encoding="utf-8"?>
<p:tagLst xmlns:p="http://schemas.openxmlformats.org/presentationml/2006/main">
  <p:tag name="AS_UNIQUEID" val="575"/>
</p:tagLst>
</file>

<file path=ppt/tags/tag466.xml><?xml version="1.0" encoding="utf-8"?>
<p:tagLst xmlns:p="http://schemas.openxmlformats.org/presentationml/2006/main">
  <p:tag name="AS_UNIQUEID" val="576"/>
</p:tagLst>
</file>

<file path=ppt/tags/tag467.xml><?xml version="1.0" encoding="utf-8"?>
<p:tagLst xmlns:p="http://schemas.openxmlformats.org/presentationml/2006/main">
  <p:tag name="AS_UNIQUEID" val="577"/>
</p:tagLst>
</file>

<file path=ppt/tags/tag468.xml><?xml version="1.0" encoding="utf-8"?>
<p:tagLst xmlns:p="http://schemas.openxmlformats.org/presentationml/2006/main">
  <p:tag name="AS_UNIQUEID" val="578"/>
</p:tagLst>
</file>

<file path=ppt/tags/tag469.xml><?xml version="1.0" encoding="utf-8"?>
<p:tagLst xmlns:p="http://schemas.openxmlformats.org/presentationml/2006/main">
  <p:tag name="AS_UNIQUEID" val="579"/>
</p:tagLst>
</file>

<file path=ppt/tags/tag47.xml><?xml version="1.0" encoding="utf-8"?>
<p:tagLst xmlns:p="http://schemas.openxmlformats.org/presentationml/2006/main">
  <p:tag name="AS_UNIQUEID" val="157"/>
</p:tagLst>
</file>

<file path=ppt/tags/tag470.xml><?xml version="1.0" encoding="utf-8"?>
<p:tagLst xmlns:p="http://schemas.openxmlformats.org/presentationml/2006/main">
  <p:tag name="AS_UNIQUEID" val="580"/>
</p:tagLst>
</file>

<file path=ppt/tags/tag471.xml><?xml version="1.0" encoding="utf-8"?>
<p:tagLst xmlns:p="http://schemas.openxmlformats.org/presentationml/2006/main">
  <p:tag name="AS_UNIQUEID" val="581"/>
</p:tagLst>
</file>

<file path=ppt/tags/tag472.xml><?xml version="1.0" encoding="utf-8"?>
<p:tagLst xmlns:p="http://schemas.openxmlformats.org/presentationml/2006/main">
  <p:tag name="AS_UNIQUEID" val="582"/>
</p:tagLst>
</file>

<file path=ppt/tags/tag473.xml><?xml version="1.0" encoding="utf-8"?>
<p:tagLst xmlns:p="http://schemas.openxmlformats.org/presentationml/2006/main">
  <p:tag name="AS_UNIQUEID" val="583"/>
</p:tagLst>
</file>

<file path=ppt/tags/tag474.xml><?xml version="1.0" encoding="utf-8"?>
<p:tagLst xmlns:p="http://schemas.openxmlformats.org/presentationml/2006/main">
  <p:tag name="AS_UNIQUEID" val="584"/>
</p:tagLst>
</file>

<file path=ppt/tags/tag475.xml><?xml version="1.0" encoding="utf-8"?>
<p:tagLst xmlns:p="http://schemas.openxmlformats.org/presentationml/2006/main">
  <p:tag name="AS_UNIQUEID" val="585"/>
</p:tagLst>
</file>

<file path=ppt/tags/tag476.xml><?xml version="1.0" encoding="utf-8"?>
<p:tagLst xmlns:p="http://schemas.openxmlformats.org/presentationml/2006/main">
  <p:tag name="AS_UNIQUEID" val="586"/>
</p:tagLst>
</file>

<file path=ppt/tags/tag477.xml><?xml version="1.0" encoding="utf-8"?>
<p:tagLst xmlns:p="http://schemas.openxmlformats.org/presentationml/2006/main">
  <p:tag name="AS_UNIQUEID" val="587"/>
</p:tagLst>
</file>

<file path=ppt/tags/tag478.xml><?xml version="1.0" encoding="utf-8"?>
<p:tagLst xmlns:p="http://schemas.openxmlformats.org/presentationml/2006/main">
  <p:tag name="AS_UNIQUEID" val="588"/>
</p:tagLst>
</file>

<file path=ppt/tags/tag479.xml><?xml version="1.0" encoding="utf-8"?>
<p:tagLst xmlns:p="http://schemas.openxmlformats.org/presentationml/2006/main">
  <p:tag name="AS_UNIQUEID" val="589"/>
</p:tagLst>
</file>

<file path=ppt/tags/tag48.xml><?xml version="1.0" encoding="utf-8"?>
<p:tagLst xmlns:p="http://schemas.openxmlformats.org/presentationml/2006/main">
  <p:tag name="AS_UNIQUEID" val="158"/>
</p:tagLst>
</file>

<file path=ppt/tags/tag480.xml><?xml version="1.0" encoding="utf-8"?>
<p:tagLst xmlns:p="http://schemas.openxmlformats.org/presentationml/2006/main">
  <p:tag name="AS_UNIQUEID" val="590"/>
</p:tagLst>
</file>

<file path=ppt/tags/tag481.xml><?xml version="1.0" encoding="utf-8"?>
<p:tagLst xmlns:p="http://schemas.openxmlformats.org/presentationml/2006/main">
  <p:tag name="AS_UNIQUEID" val="591"/>
</p:tagLst>
</file>

<file path=ppt/tags/tag482.xml><?xml version="1.0" encoding="utf-8"?>
<p:tagLst xmlns:p="http://schemas.openxmlformats.org/presentationml/2006/main">
  <p:tag name="AS_UNIQUEID" val="592"/>
</p:tagLst>
</file>

<file path=ppt/tags/tag483.xml><?xml version="1.0" encoding="utf-8"?>
<p:tagLst xmlns:p="http://schemas.openxmlformats.org/presentationml/2006/main">
  <p:tag name="AS_UNIQUEID" val="593"/>
</p:tagLst>
</file>

<file path=ppt/tags/tag484.xml><?xml version="1.0" encoding="utf-8"?>
<p:tagLst xmlns:p="http://schemas.openxmlformats.org/presentationml/2006/main">
  <p:tag name="AS_UNIQUEID" val="594"/>
</p:tagLst>
</file>

<file path=ppt/tags/tag485.xml><?xml version="1.0" encoding="utf-8"?>
<p:tagLst xmlns:p="http://schemas.openxmlformats.org/presentationml/2006/main">
  <p:tag name="AS_UNIQUEID" val="595"/>
</p:tagLst>
</file>

<file path=ppt/tags/tag486.xml><?xml version="1.0" encoding="utf-8"?>
<p:tagLst xmlns:p="http://schemas.openxmlformats.org/presentationml/2006/main">
  <p:tag name="AS_UNIQUEID" val="596"/>
</p:tagLst>
</file>

<file path=ppt/tags/tag487.xml><?xml version="1.0" encoding="utf-8"?>
<p:tagLst xmlns:p="http://schemas.openxmlformats.org/presentationml/2006/main">
  <p:tag name="AS_UNIQUEID" val="597"/>
</p:tagLst>
</file>

<file path=ppt/tags/tag488.xml><?xml version="1.0" encoding="utf-8"?>
<p:tagLst xmlns:p="http://schemas.openxmlformats.org/presentationml/2006/main">
  <p:tag name="AS_UNIQUEID" val="598"/>
</p:tagLst>
</file>

<file path=ppt/tags/tag489.xml><?xml version="1.0" encoding="utf-8"?>
<p:tagLst xmlns:p="http://schemas.openxmlformats.org/presentationml/2006/main">
  <p:tag name="AS_UNIQUEID" val="599"/>
</p:tagLst>
</file>

<file path=ppt/tags/tag49.xml><?xml version="1.0" encoding="utf-8"?>
<p:tagLst xmlns:p="http://schemas.openxmlformats.org/presentationml/2006/main">
  <p:tag name="AS_UNIQUEID" val="159"/>
</p:tagLst>
</file>

<file path=ppt/tags/tag490.xml><?xml version="1.0" encoding="utf-8"?>
<p:tagLst xmlns:p="http://schemas.openxmlformats.org/presentationml/2006/main">
  <p:tag name="AS_UNIQUEID" val="102"/>
</p:tagLst>
</file>

<file path=ppt/tags/tag491.xml><?xml version="1.0" encoding="utf-8"?>
<p:tagLst xmlns:p="http://schemas.openxmlformats.org/presentationml/2006/main">
  <p:tag name="AS_UNIQUEID" val="103"/>
</p:tagLst>
</file>

<file path=ppt/tags/tag492.xml><?xml version="1.0" encoding="utf-8"?>
<p:tagLst xmlns:p="http://schemas.openxmlformats.org/presentationml/2006/main">
  <p:tag name="AS_UNIQUEID" val="104"/>
</p:tagLst>
</file>

<file path=ppt/tags/tag493.xml><?xml version="1.0" encoding="utf-8"?>
<p:tagLst xmlns:p="http://schemas.openxmlformats.org/presentationml/2006/main">
  <p:tag name="AS_UNIQUEID" val="105"/>
</p:tagLst>
</file>

<file path=ppt/tags/tag494.xml><?xml version="1.0" encoding="utf-8"?>
<p:tagLst xmlns:p="http://schemas.openxmlformats.org/presentationml/2006/main">
  <p:tag name="AS_UNIQUEID" val="106"/>
</p:tagLst>
</file>

<file path=ppt/tags/tag495.xml><?xml version="1.0" encoding="utf-8"?>
<p:tagLst xmlns:p="http://schemas.openxmlformats.org/presentationml/2006/main">
  <p:tag name="AS_UNIQUEID" val="107"/>
</p:tagLst>
</file>

<file path=ppt/tags/tag496.xml><?xml version="1.0" encoding="utf-8"?>
<p:tagLst xmlns:p="http://schemas.openxmlformats.org/presentationml/2006/main">
  <p:tag name="AS_UNIQUEID" val="108"/>
</p:tagLst>
</file>

<file path=ppt/tags/tag497.xml><?xml version="1.0" encoding="utf-8"?>
<p:tagLst xmlns:p="http://schemas.openxmlformats.org/presentationml/2006/main">
  <p:tag name="AS_UNIQUEID" val="109"/>
</p:tagLst>
</file>

<file path=ppt/tags/tag498.xml><?xml version="1.0" encoding="utf-8"?>
<p:tagLst xmlns:p="http://schemas.openxmlformats.org/presentationml/2006/main">
  <p:tag name="AS_UNIQUEID" val="110"/>
</p:tagLst>
</file>

<file path=ppt/tags/tag499.xml><?xml version="1.0" encoding="utf-8"?>
<p:tagLst xmlns:p="http://schemas.openxmlformats.org/presentationml/2006/main">
  <p:tag name="AS_UNIQUEID" val="600"/>
</p:tagLst>
</file>

<file path=ppt/tags/tag5.xml><?xml version="1.0" encoding="utf-8"?>
<p:tagLst xmlns:p="http://schemas.openxmlformats.org/presentationml/2006/main">
  <p:tag name="AS_UNIQUEID" val="115"/>
</p:tagLst>
</file>

<file path=ppt/tags/tag50.xml><?xml version="1.0" encoding="utf-8"?>
<p:tagLst xmlns:p="http://schemas.openxmlformats.org/presentationml/2006/main">
  <p:tag name="AS_UNIQUEID" val="160"/>
</p:tagLst>
</file>

<file path=ppt/tags/tag500.xml><?xml version="1.0" encoding="utf-8"?>
<p:tagLst xmlns:p="http://schemas.openxmlformats.org/presentationml/2006/main">
  <p:tag name="AS_UNIQUEID" val="601"/>
</p:tagLst>
</file>

<file path=ppt/tags/tag501.xml><?xml version="1.0" encoding="utf-8"?>
<p:tagLst xmlns:p="http://schemas.openxmlformats.org/presentationml/2006/main">
  <p:tag name="AS_UNIQUEID" val="602"/>
</p:tagLst>
</file>

<file path=ppt/tags/tag502.xml><?xml version="1.0" encoding="utf-8"?>
<p:tagLst xmlns:p="http://schemas.openxmlformats.org/presentationml/2006/main">
  <p:tag name="AS_UNIQUEID" val="603"/>
</p:tagLst>
</file>

<file path=ppt/tags/tag503.xml><?xml version="1.0" encoding="utf-8"?>
<p:tagLst xmlns:p="http://schemas.openxmlformats.org/presentationml/2006/main">
  <p:tag name="AS_UNIQUEID" val="604"/>
</p:tagLst>
</file>

<file path=ppt/tags/tag504.xml><?xml version="1.0" encoding="utf-8"?>
<p:tagLst xmlns:p="http://schemas.openxmlformats.org/presentationml/2006/main">
  <p:tag name="AS_UNIQUEID" val="605"/>
</p:tagLst>
</file>

<file path=ppt/tags/tag505.xml><?xml version="1.0" encoding="utf-8"?>
<p:tagLst xmlns:p="http://schemas.openxmlformats.org/presentationml/2006/main">
  <p:tag name="AS_UNIQUEID" val="606"/>
</p:tagLst>
</file>

<file path=ppt/tags/tag506.xml><?xml version="1.0" encoding="utf-8"?>
<p:tagLst xmlns:p="http://schemas.openxmlformats.org/presentationml/2006/main">
  <p:tag name="AS_UNIQUEID" val="607"/>
</p:tagLst>
</file>

<file path=ppt/tags/tag507.xml><?xml version="1.0" encoding="utf-8"?>
<p:tagLst xmlns:p="http://schemas.openxmlformats.org/presentationml/2006/main">
  <p:tag name="AS_UNIQUEID" val="608"/>
</p:tagLst>
</file>

<file path=ppt/tags/tag508.xml><?xml version="1.0" encoding="utf-8"?>
<p:tagLst xmlns:p="http://schemas.openxmlformats.org/presentationml/2006/main">
  <p:tag name="AS_UNIQUEID" val="609"/>
</p:tagLst>
</file>

<file path=ppt/tags/tag509.xml><?xml version="1.0" encoding="utf-8"?>
<p:tagLst xmlns:p="http://schemas.openxmlformats.org/presentationml/2006/main">
  <p:tag name="AS_UNIQUEID" val="610"/>
</p:tagLst>
</file>

<file path=ppt/tags/tag51.xml><?xml version="1.0" encoding="utf-8"?>
<p:tagLst xmlns:p="http://schemas.openxmlformats.org/presentationml/2006/main">
  <p:tag name="AS_UNIQUEID" val="161"/>
</p:tagLst>
</file>

<file path=ppt/tags/tag510.xml><?xml version="1.0" encoding="utf-8"?>
<p:tagLst xmlns:p="http://schemas.openxmlformats.org/presentationml/2006/main">
  <p:tag name="AS_UNIQUEID" val="611"/>
</p:tagLst>
</file>

<file path=ppt/tags/tag511.xml><?xml version="1.0" encoding="utf-8"?>
<p:tagLst xmlns:p="http://schemas.openxmlformats.org/presentationml/2006/main">
  <p:tag name="AS_UNIQUEID" val="612"/>
</p:tagLst>
</file>

<file path=ppt/tags/tag512.xml><?xml version="1.0" encoding="utf-8"?>
<p:tagLst xmlns:p="http://schemas.openxmlformats.org/presentationml/2006/main">
  <p:tag name="AS_UNIQUEID" val="613"/>
</p:tagLst>
</file>

<file path=ppt/tags/tag513.xml><?xml version="1.0" encoding="utf-8"?>
<p:tagLst xmlns:p="http://schemas.openxmlformats.org/presentationml/2006/main">
  <p:tag name="AS_UNIQUEID" val="614"/>
</p:tagLst>
</file>

<file path=ppt/tags/tag514.xml><?xml version="1.0" encoding="utf-8"?>
<p:tagLst xmlns:p="http://schemas.openxmlformats.org/presentationml/2006/main">
  <p:tag name="AS_UNIQUEID" val="615"/>
</p:tagLst>
</file>

<file path=ppt/tags/tag515.xml><?xml version="1.0" encoding="utf-8"?>
<p:tagLst xmlns:p="http://schemas.openxmlformats.org/presentationml/2006/main">
  <p:tag name="AS_UNIQUEID" val="616"/>
</p:tagLst>
</file>

<file path=ppt/tags/tag516.xml><?xml version="1.0" encoding="utf-8"?>
<p:tagLst xmlns:p="http://schemas.openxmlformats.org/presentationml/2006/main">
  <p:tag name="AS_UNIQUEID" val="617"/>
</p:tagLst>
</file>

<file path=ppt/tags/tag517.xml><?xml version="1.0" encoding="utf-8"?>
<p:tagLst xmlns:p="http://schemas.openxmlformats.org/presentationml/2006/main">
  <p:tag name="AS_UNIQUEID" val="618"/>
</p:tagLst>
</file>

<file path=ppt/tags/tag518.xml><?xml version="1.0" encoding="utf-8"?>
<p:tagLst xmlns:p="http://schemas.openxmlformats.org/presentationml/2006/main">
  <p:tag name="AS_UNIQUEID" val="619"/>
</p:tagLst>
</file>

<file path=ppt/tags/tag519.xml><?xml version="1.0" encoding="utf-8"?>
<p:tagLst xmlns:p="http://schemas.openxmlformats.org/presentationml/2006/main">
  <p:tag name="AS_UNIQUEID" val="620"/>
</p:tagLst>
</file>

<file path=ppt/tags/tag52.xml><?xml version="1.0" encoding="utf-8"?>
<p:tagLst xmlns:p="http://schemas.openxmlformats.org/presentationml/2006/main">
  <p:tag name="AS_UNIQUEID" val="162"/>
</p:tagLst>
</file>

<file path=ppt/tags/tag520.xml><?xml version="1.0" encoding="utf-8"?>
<p:tagLst xmlns:p="http://schemas.openxmlformats.org/presentationml/2006/main">
  <p:tag name="AS_UNIQUEID" val="621"/>
</p:tagLst>
</file>

<file path=ppt/tags/tag521.xml><?xml version="1.0" encoding="utf-8"?>
<p:tagLst xmlns:p="http://schemas.openxmlformats.org/presentationml/2006/main">
  <p:tag name="AS_UNIQUEID" val="622"/>
</p:tagLst>
</file>

<file path=ppt/tags/tag522.xml><?xml version="1.0" encoding="utf-8"?>
<p:tagLst xmlns:p="http://schemas.openxmlformats.org/presentationml/2006/main">
  <p:tag name="AS_UNIQUEID" val="623"/>
</p:tagLst>
</file>

<file path=ppt/tags/tag523.xml><?xml version="1.0" encoding="utf-8"?>
<p:tagLst xmlns:p="http://schemas.openxmlformats.org/presentationml/2006/main">
  <p:tag name="AS_UNIQUEID" val="624"/>
</p:tagLst>
</file>

<file path=ppt/tags/tag524.xml><?xml version="1.0" encoding="utf-8"?>
<p:tagLst xmlns:p="http://schemas.openxmlformats.org/presentationml/2006/main">
  <p:tag name="AS_UNIQUEID" val="625"/>
</p:tagLst>
</file>

<file path=ppt/tags/tag525.xml><?xml version="1.0" encoding="utf-8"?>
<p:tagLst xmlns:p="http://schemas.openxmlformats.org/presentationml/2006/main">
  <p:tag name="AS_UNIQUEID" val="626"/>
</p:tagLst>
</file>

<file path=ppt/tags/tag526.xml><?xml version="1.0" encoding="utf-8"?>
<p:tagLst xmlns:p="http://schemas.openxmlformats.org/presentationml/2006/main">
  <p:tag name="AS_UNIQUEID" val="627"/>
</p:tagLst>
</file>

<file path=ppt/tags/tag527.xml><?xml version="1.0" encoding="utf-8"?>
<p:tagLst xmlns:p="http://schemas.openxmlformats.org/presentationml/2006/main">
  <p:tag name="AS_UNIQUEID" val="628"/>
</p:tagLst>
</file>

<file path=ppt/tags/tag528.xml><?xml version="1.0" encoding="utf-8"?>
<p:tagLst xmlns:p="http://schemas.openxmlformats.org/presentationml/2006/main">
  <p:tag name="AS_UNIQUEID" val="629"/>
</p:tagLst>
</file>

<file path=ppt/tags/tag529.xml><?xml version="1.0" encoding="utf-8"?>
<p:tagLst xmlns:p="http://schemas.openxmlformats.org/presentationml/2006/main">
  <p:tag name="AS_UNIQUEID" val="630"/>
</p:tagLst>
</file>

<file path=ppt/tags/tag53.xml><?xml version="1.0" encoding="utf-8"?>
<p:tagLst xmlns:p="http://schemas.openxmlformats.org/presentationml/2006/main">
  <p:tag name="AS_UNIQUEID" val="163"/>
</p:tagLst>
</file>

<file path=ppt/tags/tag530.xml><?xml version="1.0" encoding="utf-8"?>
<p:tagLst xmlns:p="http://schemas.openxmlformats.org/presentationml/2006/main">
  <p:tag name="AS_UNIQUEID" val="631"/>
</p:tagLst>
</file>

<file path=ppt/tags/tag531.xml><?xml version="1.0" encoding="utf-8"?>
<p:tagLst xmlns:p="http://schemas.openxmlformats.org/presentationml/2006/main">
  <p:tag name="AS_UNIQUEID" val="632"/>
</p:tagLst>
</file>

<file path=ppt/tags/tag532.xml><?xml version="1.0" encoding="utf-8"?>
<p:tagLst xmlns:p="http://schemas.openxmlformats.org/presentationml/2006/main">
  <p:tag name="AS_UNIQUEID" val="633"/>
</p:tagLst>
</file>

<file path=ppt/tags/tag533.xml><?xml version="1.0" encoding="utf-8"?>
<p:tagLst xmlns:p="http://schemas.openxmlformats.org/presentationml/2006/main">
  <p:tag name="AS_UNIQUEID" val="634"/>
</p:tagLst>
</file>

<file path=ppt/tags/tag534.xml><?xml version="1.0" encoding="utf-8"?>
<p:tagLst xmlns:p="http://schemas.openxmlformats.org/presentationml/2006/main">
  <p:tag name="AS_UNIQUEID" val="635"/>
</p:tagLst>
</file>

<file path=ppt/tags/tag535.xml><?xml version="1.0" encoding="utf-8"?>
<p:tagLst xmlns:p="http://schemas.openxmlformats.org/presentationml/2006/main">
  <p:tag name="AS_UNIQUEID" val="636"/>
</p:tagLst>
</file>

<file path=ppt/tags/tag536.xml><?xml version="1.0" encoding="utf-8"?>
<p:tagLst xmlns:p="http://schemas.openxmlformats.org/presentationml/2006/main">
  <p:tag name="AS_UNIQUEID" val="637"/>
</p:tagLst>
</file>

<file path=ppt/tags/tag537.xml><?xml version="1.0" encoding="utf-8"?>
<p:tagLst xmlns:p="http://schemas.openxmlformats.org/presentationml/2006/main">
  <p:tag name="AS_UNIQUEID" val="638"/>
</p:tagLst>
</file>

<file path=ppt/tags/tag538.xml><?xml version="1.0" encoding="utf-8"?>
<p:tagLst xmlns:p="http://schemas.openxmlformats.org/presentationml/2006/main">
  <p:tag name="AS_UNIQUEID" val="639"/>
</p:tagLst>
</file>

<file path=ppt/tags/tag539.xml><?xml version="1.0" encoding="utf-8"?>
<p:tagLst xmlns:p="http://schemas.openxmlformats.org/presentationml/2006/main">
  <p:tag name="AS_UNIQUEID" val="640"/>
</p:tagLst>
</file>

<file path=ppt/tags/tag54.xml><?xml version="1.0" encoding="utf-8"?>
<p:tagLst xmlns:p="http://schemas.openxmlformats.org/presentationml/2006/main">
  <p:tag name="AS_UNIQUEID" val="164"/>
</p:tagLst>
</file>

<file path=ppt/tags/tag540.xml><?xml version="1.0" encoding="utf-8"?>
<p:tagLst xmlns:p="http://schemas.openxmlformats.org/presentationml/2006/main">
  <p:tag name="AS_UNIQUEID" val="641"/>
</p:tagLst>
</file>

<file path=ppt/tags/tag541.xml><?xml version="1.0" encoding="utf-8"?>
<p:tagLst xmlns:p="http://schemas.openxmlformats.org/presentationml/2006/main">
  <p:tag name="AS_UNIQUEID" val="642"/>
</p:tagLst>
</file>

<file path=ppt/tags/tag542.xml><?xml version="1.0" encoding="utf-8"?>
<p:tagLst xmlns:p="http://schemas.openxmlformats.org/presentationml/2006/main">
  <p:tag name="AS_UNIQUEID" val="643"/>
</p:tagLst>
</file>

<file path=ppt/tags/tag543.xml><?xml version="1.0" encoding="utf-8"?>
<p:tagLst xmlns:p="http://schemas.openxmlformats.org/presentationml/2006/main">
  <p:tag name="AS_UNIQUEID" val="644"/>
</p:tagLst>
</file>

<file path=ppt/tags/tag544.xml><?xml version="1.0" encoding="utf-8"?>
<p:tagLst xmlns:p="http://schemas.openxmlformats.org/presentationml/2006/main">
  <p:tag name="AS_UNIQUEID" val="645"/>
</p:tagLst>
</file>

<file path=ppt/tags/tag545.xml><?xml version="1.0" encoding="utf-8"?>
<p:tagLst xmlns:p="http://schemas.openxmlformats.org/presentationml/2006/main">
  <p:tag name="AS_UNIQUEID" val="646"/>
</p:tagLst>
</file>

<file path=ppt/tags/tag546.xml><?xml version="1.0" encoding="utf-8"?>
<p:tagLst xmlns:p="http://schemas.openxmlformats.org/presentationml/2006/main">
  <p:tag name="AS_UNIQUEID" val="647"/>
</p:tagLst>
</file>

<file path=ppt/tags/tag547.xml><?xml version="1.0" encoding="utf-8"?>
<p:tagLst xmlns:p="http://schemas.openxmlformats.org/presentationml/2006/main">
  <p:tag name="AS_UNIQUEID" val="648"/>
</p:tagLst>
</file>

<file path=ppt/tags/tag548.xml><?xml version="1.0" encoding="utf-8"?>
<p:tagLst xmlns:p="http://schemas.openxmlformats.org/presentationml/2006/main">
  <p:tag name="AS_UNIQUEID" val="649"/>
</p:tagLst>
</file>

<file path=ppt/tags/tag549.xml><?xml version="1.0" encoding="utf-8"?>
<p:tagLst xmlns:p="http://schemas.openxmlformats.org/presentationml/2006/main">
  <p:tag name="AS_UNIQUEID" val="650"/>
</p:tagLst>
</file>

<file path=ppt/tags/tag55.xml><?xml version="1.0" encoding="utf-8"?>
<p:tagLst xmlns:p="http://schemas.openxmlformats.org/presentationml/2006/main">
  <p:tag name="AS_UNIQUEID" val="165"/>
</p:tagLst>
</file>

<file path=ppt/tags/tag550.xml><?xml version="1.0" encoding="utf-8"?>
<p:tagLst xmlns:p="http://schemas.openxmlformats.org/presentationml/2006/main">
  <p:tag name="AS_UNIQUEID" val="651"/>
</p:tagLst>
</file>

<file path=ppt/tags/tag551.xml><?xml version="1.0" encoding="utf-8"?>
<p:tagLst xmlns:p="http://schemas.openxmlformats.org/presentationml/2006/main">
  <p:tag name="AS_UNIQUEID" val="652"/>
</p:tagLst>
</file>

<file path=ppt/tags/tag552.xml><?xml version="1.0" encoding="utf-8"?>
<p:tagLst xmlns:p="http://schemas.openxmlformats.org/presentationml/2006/main">
  <p:tag name="AS_UNIQUEID" val="653"/>
</p:tagLst>
</file>

<file path=ppt/tags/tag553.xml><?xml version="1.0" encoding="utf-8"?>
<p:tagLst xmlns:p="http://schemas.openxmlformats.org/presentationml/2006/main">
  <p:tag name="AS_UNIQUEID" val="654"/>
</p:tagLst>
</file>

<file path=ppt/tags/tag554.xml><?xml version="1.0" encoding="utf-8"?>
<p:tagLst xmlns:p="http://schemas.openxmlformats.org/presentationml/2006/main">
  <p:tag name="AS_UNIQUEID" val="655"/>
</p:tagLst>
</file>

<file path=ppt/tags/tag555.xml><?xml version="1.0" encoding="utf-8"?>
<p:tagLst xmlns:p="http://schemas.openxmlformats.org/presentationml/2006/main">
  <p:tag name="AS_UNIQUEID" val="656"/>
</p:tagLst>
</file>

<file path=ppt/tags/tag556.xml><?xml version="1.0" encoding="utf-8"?>
<p:tagLst xmlns:p="http://schemas.openxmlformats.org/presentationml/2006/main">
  <p:tag name="AS_UNIQUEID" val="657"/>
</p:tagLst>
</file>

<file path=ppt/tags/tag557.xml><?xml version="1.0" encoding="utf-8"?>
<p:tagLst xmlns:p="http://schemas.openxmlformats.org/presentationml/2006/main">
  <p:tag name="AS_UNIQUEID" val="658"/>
</p:tagLst>
</file>

<file path=ppt/tags/tag558.xml><?xml version="1.0" encoding="utf-8"?>
<p:tagLst xmlns:p="http://schemas.openxmlformats.org/presentationml/2006/main">
  <p:tag name="AS_UNIQUEID" val="659"/>
</p:tagLst>
</file>

<file path=ppt/tags/tag559.xml><?xml version="1.0" encoding="utf-8"?>
<p:tagLst xmlns:p="http://schemas.openxmlformats.org/presentationml/2006/main">
  <p:tag name="AS_UNIQUEID" val="660"/>
</p:tagLst>
</file>

<file path=ppt/tags/tag56.xml><?xml version="1.0" encoding="utf-8"?>
<p:tagLst xmlns:p="http://schemas.openxmlformats.org/presentationml/2006/main">
  <p:tag name="AS_UNIQUEID" val="166"/>
</p:tagLst>
</file>

<file path=ppt/tags/tag560.xml><?xml version="1.0" encoding="utf-8"?>
<p:tagLst xmlns:p="http://schemas.openxmlformats.org/presentationml/2006/main">
  <p:tag name="AS_UNIQUEID" val="661"/>
</p:tagLst>
</file>

<file path=ppt/tags/tag561.xml><?xml version="1.0" encoding="utf-8"?>
<p:tagLst xmlns:p="http://schemas.openxmlformats.org/presentationml/2006/main">
  <p:tag name="AS_UNIQUEID" val="662"/>
</p:tagLst>
</file>

<file path=ppt/tags/tag562.xml><?xml version="1.0" encoding="utf-8"?>
<p:tagLst xmlns:p="http://schemas.openxmlformats.org/presentationml/2006/main">
  <p:tag name="AS_UNIQUEID" val="663"/>
</p:tagLst>
</file>

<file path=ppt/tags/tag563.xml><?xml version="1.0" encoding="utf-8"?>
<p:tagLst xmlns:p="http://schemas.openxmlformats.org/presentationml/2006/main">
  <p:tag name="AS_UNIQUEID" val="664"/>
</p:tagLst>
</file>

<file path=ppt/tags/tag564.xml><?xml version="1.0" encoding="utf-8"?>
<p:tagLst xmlns:p="http://schemas.openxmlformats.org/presentationml/2006/main">
  <p:tag name="AS_UNIQUEID" val="665"/>
</p:tagLst>
</file>

<file path=ppt/tags/tag565.xml><?xml version="1.0" encoding="utf-8"?>
<p:tagLst xmlns:p="http://schemas.openxmlformats.org/presentationml/2006/main">
  <p:tag name="AS_UNIQUEID" val="666"/>
</p:tagLst>
</file>

<file path=ppt/tags/tag566.xml><?xml version="1.0" encoding="utf-8"?>
<p:tagLst xmlns:p="http://schemas.openxmlformats.org/presentationml/2006/main">
  <p:tag name="AS_UNIQUEID" val="667"/>
</p:tagLst>
</file>

<file path=ppt/tags/tag567.xml><?xml version="1.0" encoding="utf-8"?>
<p:tagLst xmlns:p="http://schemas.openxmlformats.org/presentationml/2006/main">
  <p:tag name="AS_UNIQUEID" val="668"/>
</p:tagLst>
</file>

<file path=ppt/tags/tag568.xml><?xml version="1.0" encoding="utf-8"?>
<p:tagLst xmlns:p="http://schemas.openxmlformats.org/presentationml/2006/main">
  <p:tag name="AS_UNIQUEID" val="669"/>
</p:tagLst>
</file>

<file path=ppt/tags/tag569.xml><?xml version="1.0" encoding="utf-8"?>
<p:tagLst xmlns:p="http://schemas.openxmlformats.org/presentationml/2006/main">
  <p:tag name="AS_UNIQUEID" val="670"/>
</p:tagLst>
</file>

<file path=ppt/tags/tag57.xml><?xml version="1.0" encoding="utf-8"?>
<p:tagLst xmlns:p="http://schemas.openxmlformats.org/presentationml/2006/main">
  <p:tag name="AS_UNIQUEID" val="167"/>
</p:tagLst>
</file>

<file path=ppt/tags/tag570.xml><?xml version="1.0" encoding="utf-8"?>
<p:tagLst xmlns:p="http://schemas.openxmlformats.org/presentationml/2006/main">
  <p:tag name="AS_OS" val="Unix 3.10 unknown"/>
  <p:tag name="AS_RELEASE_DATE" val="2020.11.30"/>
  <p:tag name="AS_TITLE" val="Aspose.Slides for Java"/>
  <p:tag name="AS_VERSION" val="20.11"/>
  <p:tag name="KSO_WM_SCREEN_THEME_FLAG" val="Dlrq25wU2PGuGg5bbmjbDJkXK5h5bH7nsGmzC9p7mwYNSs82lOgsj5F3iHLbL8nEjweid7yAd72AE7XLcIhdkgbQdZxwgeQDHLNbok9UZQI="/>
</p:tagLst>
</file>

<file path=ppt/tags/tag58.xml><?xml version="1.0" encoding="utf-8"?>
<p:tagLst xmlns:p="http://schemas.openxmlformats.org/presentationml/2006/main">
  <p:tag name="AS_UNIQUEID" val="168"/>
</p:tagLst>
</file>

<file path=ppt/tags/tag59.xml><?xml version="1.0" encoding="utf-8"?>
<p:tagLst xmlns:p="http://schemas.openxmlformats.org/presentationml/2006/main">
  <p:tag name="AS_UNIQUEID" val="169"/>
</p:tagLst>
</file>

<file path=ppt/tags/tag6.xml><?xml version="1.0" encoding="utf-8"?>
<p:tagLst xmlns:p="http://schemas.openxmlformats.org/presentationml/2006/main">
  <p:tag name="AS_UNIQUEID" val="116"/>
</p:tagLst>
</file>

<file path=ppt/tags/tag60.xml><?xml version="1.0" encoding="utf-8"?>
<p:tagLst xmlns:p="http://schemas.openxmlformats.org/presentationml/2006/main">
  <p:tag name="AS_UNIQUEID" val="170"/>
</p:tagLst>
</file>

<file path=ppt/tags/tag61.xml><?xml version="1.0" encoding="utf-8"?>
<p:tagLst xmlns:p="http://schemas.openxmlformats.org/presentationml/2006/main">
  <p:tag name="AS_UNIQUEID" val="171"/>
</p:tagLst>
</file>

<file path=ppt/tags/tag62.xml><?xml version="1.0" encoding="utf-8"?>
<p:tagLst xmlns:p="http://schemas.openxmlformats.org/presentationml/2006/main">
  <p:tag name="AS_UNIQUEID" val="172"/>
</p:tagLst>
</file>

<file path=ppt/tags/tag63.xml><?xml version="1.0" encoding="utf-8"?>
<p:tagLst xmlns:p="http://schemas.openxmlformats.org/presentationml/2006/main">
  <p:tag name="AS_UNIQUEID" val="173"/>
</p:tagLst>
</file>

<file path=ppt/tags/tag64.xml><?xml version="1.0" encoding="utf-8"?>
<p:tagLst xmlns:p="http://schemas.openxmlformats.org/presentationml/2006/main">
  <p:tag name="AS_UNIQUEID" val="174"/>
</p:tagLst>
</file>

<file path=ppt/tags/tag65.xml><?xml version="1.0" encoding="utf-8"?>
<p:tagLst xmlns:p="http://schemas.openxmlformats.org/presentationml/2006/main">
  <p:tag name="AS_UNIQUEID" val="175"/>
</p:tagLst>
</file>

<file path=ppt/tags/tag66.xml><?xml version="1.0" encoding="utf-8"?>
<p:tagLst xmlns:p="http://schemas.openxmlformats.org/presentationml/2006/main">
  <p:tag name="AS_UNIQUEID" val="176"/>
</p:tagLst>
</file>

<file path=ppt/tags/tag67.xml><?xml version="1.0" encoding="utf-8"?>
<p:tagLst xmlns:p="http://schemas.openxmlformats.org/presentationml/2006/main">
  <p:tag name="AS_UNIQUEID" val="177"/>
</p:tagLst>
</file>

<file path=ppt/tags/tag68.xml><?xml version="1.0" encoding="utf-8"?>
<p:tagLst xmlns:p="http://schemas.openxmlformats.org/presentationml/2006/main">
  <p:tag name="AS_UNIQUEID" val="178"/>
</p:tagLst>
</file>

<file path=ppt/tags/tag69.xml><?xml version="1.0" encoding="utf-8"?>
<p:tagLst xmlns:p="http://schemas.openxmlformats.org/presentationml/2006/main">
  <p:tag name="AS_UNIQUEID" val="179"/>
</p:tagLst>
</file>

<file path=ppt/tags/tag7.xml><?xml version="1.0" encoding="utf-8"?>
<p:tagLst xmlns:p="http://schemas.openxmlformats.org/presentationml/2006/main">
  <p:tag name="AS_UNIQUEID" val="117"/>
</p:tagLst>
</file>

<file path=ppt/tags/tag70.xml><?xml version="1.0" encoding="utf-8"?>
<p:tagLst xmlns:p="http://schemas.openxmlformats.org/presentationml/2006/main">
  <p:tag name="AS_UNIQUEID" val="180"/>
</p:tagLst>
</file>

<file path=ppt/tags/tag71.xml><?xml version="1.0" encoding="utf-8"?>
<p:tagLst xmlns:p="http://schemas.openxmlformats.org/presentationml/2006/main">
  <p:tag name="AS_UNIQUEID" val="181"/>
  <p:tag name="KSO_WM_SCREEN_THEME_FLAG" val="Dlrq25wU2PGuGg5bbmjbDJkXK5h5bH7nsGmzC9p7mwYNSs82lOgsj5F3iHLbL8nEjweid7yAd72AE7XLcIhdkgbQdZxwgeQDHLNbok9UZQI="/>
</p:tagLst>
</file>

<file path=ppt/tags/tag72.xml><?xml version="1.0" encoding="utf-8"?>
<p:tagLst xmlns:p="http://schemas.openxmlformats.org/presentationml/2006/main">
  <p:tag name="AS_UNIQUEID" val="182"/>
  <p:tag name="KSO_WM_SCREEN_THEME_FLAG" val="Dlrq25wU2PGuGg5bbmjbDJkXK5h5bH7nsGmzC9p7mwYNSs82lOgsj5F3iHLbL8nEjweid7yAd72AE7XLcIhdkgbQdZxwgeQDHLNbok9UZQI="/>
</p:tagLst>
</file>

<file path=ppt/tags/tag73.xml><?xml version="1.0" encoding="utf-8"?>
<p:tagLst xmlns:p="http://schemas.openxmlformats.org/presentationml/2006/main">
  <p:tag name="AS_UNIQUEID" val="183"/>
  <p:tag name="KSO_WM_SCREEN_THEME_FLAG" val="Dlrq25wU2PGuGg5bbmjbDJkXK5h5bH7nsGmzC9p7mwYNSs82lOgsj5F3iHLbL8nEjweid7yAd72AE7XLcIhdkgbQdZxwgeQDHLNbok9UZQI="/>
</p:tagLst>
</file>

<file path=ppt/tags/tag74.xml><?xml version="1.0" encoding="utf-8"?>
<p:tagLst xmlns:p="http://schemas.openxmlformats.org/presentationml/2006/main">
  <p:tag name="AS_UNIQUEID" val="184"/>
  <p:tag name="KSO_WM_SCREEN_THEME_FLAG" val="Dlrq25wU2PGuGg5bbmjbDJkXK5h5bH7nsGmzC9p7mwYNSs82lOgsj5F3iHLbL8nEjweid7yAd72AE7XLcIhdkgbQdZxwgeQDHLNbok9UZQI="/>
</p:tagLst>
</file>

<file path=ppt/tags/tag75.xml><?xml version="1.0" encoding="utf-8"?>
<p:tagLst xmlns:p="http://schemas.openxmlformats.org/presentationml/2006/main">
  <p:tag name="AS_UNIQUEID" val="185"/>
  <p:tag name="KSO_WM_SCREEN_THEME_FLAG" val="Dlrq25wU2PGuGg5bbmjbDJkXK5h5bH7nsGmzC9p7mwYNSs82lOgsj5F3iHLbL8nEjweid7yAd72AE7XLcIhdkgbQdZxwgeQDHLNbok9UZQI="/>
</p:tagLst>
</file>

<file path=ppt/tags/tag76.xml><?xml version="1.0" encoding="utf-8"?>
<p:tagLst xmlns:p="http://schemas.openxmlformats.org/presentationml/2006/main">
  <p:tag name="AS_UNIQUEID" val="186"/>
  <p:tag name="KSO_WM_SCREEN_THEME_FLAG" val="Dlrq25wU2PGuGg5bbmjbDJkXK5h5bH7nsGmzC9p7mwYNSs82lOgsj5F3iHLbL8nEjweid7yAd72AE7XLcIhdkgbQdZxwgeQDHLNbok9UZQI="/>
</p:tagLst>
</file>

<file path=ppt/tags/tag77.xml><?xml version="1.0" encoding="utf-8"?>
<p:tagLst xmlns:p="http://schemas.openxmlformats.org/presentationml/2006/main">
  <p:tag name="AS_UNIQUEID" val="187"/>
</p:tagLst>
</file>

<file path=ppt/tags/tag78.xml><?xml version="1.0" encoding="utf-8"?>
<p:tagLst xmlns:p="http://schemas.openxmlformats.org/presentationml/2006/main">
  <p:tag name="AS_UNIQUEID" val="188"/>
</p:tagLst>
</file>

<file path=ppt/tags/tag79.xml><?xml version="1.0" encoding="utf-8"?>
<p:tagLst xmlns:p="http://schemas.openxmlformats.org/presentationml/2006/main">
  <p:tag name="AS_UNIQUEID" val="189"/>
</p:tagLst>
</file>

<file path=ppt/tags/tag8.xml><?xml version="1.0" encoding="utf-8"?>
<p:tagLst xmlns:p="http://schemas.openxmlformats.org/presentationml/2006/main">
  <p:tag name="AS_UNIQUEID" val="118"/>
</p:tagLst>
</file>

<file path=ppt/tags/tag80.xml><?xml version="1.0" encoding="utf-8"?>
<p:tagLst xmlns:p="http://schemas.openxmlformats.org/presentationml/2006/main">
  <p:tag name="AS_UNIQUEID" val="190"/>
</p:tagLst>
</file>

<file path=ppt/tags/tag81.xml><?xml version="1.0" encoding="utf-8"?>
<p:tagLst xmlns:p="http://schemas.openxmlformats.org/presentationml/2006/main">
  <p:tag name="AS_UNIQUEID" val="191"/>
</p:tagLst>
</file>

<file path=ppt/tags/tag82.xml><?xml version="1.0" encoding="utf-8"?>
<p:tagLst xmlns:p="http://schemas.openxmlformats.org/presentationml/2006/main">
  <p:tag name="AS_UNIQUEID" val="192"/>
</p:tagLst>
</file>

<file path=ppt/tags/tag83.xml><?xml version="1.0" encoding="utf-8"?>
<p:tagLst xmlns:p="http://schemas.openxmlformats.org/presentationml/2006/main">
  <p:tag name="AS_UNIQUEID" val="193"/>
</p:tagLst>
</file>

<file path=ppt/tags/tag84.xml><?xml version="1.0" encoding="utf-8"?>
<p:tagLst xmlns:p="http://schemas.openxmlformats.org/presentationml/2006/main">
  <p:tag name="AS_UNIQUEID" val="194"/>
</p:tagLst>
</file>

<file path=ppt/tags/tag85.xml><?xml version="1.0" encoding="utf-8"?>
<p:tagLst xmlns:p="http://schemas.openxmlformats.org/presentationml/2006/main">
  <p:tag name="AS_UNIQUEID" val="195"/>
</p:tagLst>
</file>

<file path=ppt/tags/tag86.xml><?xml version="1.0" encoding="utf-8"?>
<p:tagLst xmlns:p="http://schemas.openxmlformats.org/presentationml/2006/main">
  <p:tag name="AS_UNIQUEID" val="196"/>
</p:tagLst>
</file>

<file path=ppt/tags/tag87.xml><?xml version="1.0" encoding="utf-8"?>
<p:tagLst xmlns:p="http://schemas.openxmlformats.org/presentationml/2006/main">
  <p:tag name="AS_UNIQUEID" val="197"/>
</p:tagLst>
</file>

<file path=ppt/tags/tag88.xml><?xml version="1.0" encoding="utf-8"?>
<p:tagLst xmlns:p="http://schemas.openxmlformats.org/presentationml/2006/main">
  <p:tag name="AS_UNIQUEID" val="198"/>
</p:tagLst>
</file>

<file path=ppt/tags/tag89.xml><?xml version="1.0" encoding="utf-8"?>
<p:tagLst xmlns:p="http://schemas.openxmlformats.org/presentationml/2006/main">
  <p:tag name="AS_UNIQUEID" val="199"/>
</p:tagLst>
</file>

<file path=ppt/tags/tag9.xml><?xml version="1.0" encoding="utf-8"?>
<p:tagLst xmlns:p="http://schemas.openxmlformats.org/presentationml/2006/main">
  <p:tag name="AS_UNIQUEID" val="119"/>
</p:tagLst>
</file>

<file path=ppt/tags/tag90.xml><?xml version="1.0" encoding="utf-8"?>
<p:tagLst xmlns:p="http://schemas.openxmlformats.org/presentationml/2006/main">
  <p:tag name="AS_UNIQUEID" val="200"/>
</p:tagLst>
</file>

<file path=ppt/tags/tag91.xml><?xml version="1.0" encoding="utf-8"?>
<p:tagLst xmlns:p="http://schemas.openxmlformats.org/presentationml/2006/main">
  <p:tag name="AS_UNIQUEID" val="201"/>
</p:tagLst>
</file>

<file path=ppt/tags/tag92.xml><?xml version="1.0" encoding="utf-8"?>
<p:tagLst xmlns:p="http://schemas.openxmlformats.org/presentationml/2006/main">
  <p:tag name="AS_UNIQUEID" val="202"/>
</p:tagLst>
</file>

<file path=ppt/tags/tag93.xml><?xml version="1.0" encoding="utf-8"?>
<p:tagLst xmlns:p="http://schemas.openxmlformats.org/presentationml/2006/main">
  <p:tag name="AS_UNIQUEID" val="203"/>
</p:tagLst>
</file>

<file path=ppt/tags/tag94.xml><?xml version="1.0" encoding="utf-8"?>
<p:tagLst xmlns:p="http://schemas.openxmlformats.org/presentationml/2006/main">
  <p:tag name="AS_UNIQUEID" val="204"/>
</p:tagLst>
</file>

<file path=ppt/tags/tag95.xml><?xml version="1.0" encoding="utf-8"?>
<p:tagLst xmlns:p="http://schemas.openxmlformats.org/presentationml/2006/main">
  <p:tag name="AS_UNIQUEID" val="205"/>
</p:tagLst>
</file>

<file path=ppt/tags/tag96.xml><?xml version="1.0" encoding="utf-8"?>
<p:tagLst xmlns:p="http://schemas.openxmlformats.org/presentationml/2006/main">
  <p:tag name="AS_UNIQUEID" val="206"/>
</p:tagLst>
</file>

<file path=ppt/tags/tag97.xml><?xml version="1.0" encoding="utf-8"?>
<p:tagLst xmlns:p="http://schemas.openxmlformats.org/presentationml/2006/main">
  <p:tag name="AS_UNIQUEID" val="207"/>
</p:tagLst>
</file>

<file path=ppt/tags/tag98.xml><?xml version="1.0" encoding="utf-8"?>
<p:tagLst xmlns:p="http://schemas.openxmlformats.org/presentationml/2006/main">
  <p:tag name="AS_UNIQUEID" val="208"/>
</p:tagLst>
</file>

<file path=ppt/tags/tag99.xml><?xml version="1.0" encoding="utf-8"?>
<p:tagLst xmlns:p="http://schemas.openxmlformats.org/presentationml/2006/main">
  <p:tag name="AS_UNIQUEID" val="209"/>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On-screen Show (16:9)</PresentationFormat>
  <Paragraphs>227</Paragraphs>
  <Slides>35</Slides>
  <Notes>16</Notes>
  <HiddenSlides>0</HiddenSlides>
  <MMClips>3</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35</vt:i4>
      </vt:variant>
    </vt:vector>
  </HeadingPairs>
  <TitlesOfParts>
    <vt:vector size="59" baseType="lpstr">
      <vt:lpstr>Arial</vt:lpstr>
      <vt:lpstr>Calibri</vt:lpstr>
      <vt:lpstr>宋体</vt:lpstr>
      <vt:lpstr>楷体</vt:lpstr>
      <vt:lpstr>Wingdings</vt:lpstr>
      <vt:lpstr>黑体</vt:lpstr>
      <vt:lpstr>微软雅黑</vt:lpstr>
      <vt:lpstr>方正粗黑宋简体</vt:lpstr>
      <vt:lpstr>造字工房悦黑（非商用）纤细体</vt:lpstr>
      <vt:lpstr>MS UI Gothic</vt:lpstr>
      <vt:lpstr>微软雅黑 Light</vt:lpstr>
      <vt:lpstr>方正兰亭黑_GBK</vt:lpstr>
      <vt:lpstr>华文新魏</vt:lpstr>
      <vt:lpstr>楷体_GB2312</vt:lpstr>
      <vt:lpstr>中文微软</vt:lpstr>
      <vt:lpstr>华文中宋</vt:lpstr>
      <vt:lpstr>方正清刻本悦宋简体</vt:lpstr>
      <vt:lpstr>Times New Roman</vt:lpstr>
      <vt:lpstr>华文隶书</vt:lpstr>
      <vt:lpstr>华文楷体</vt:lpstr>
      <vt:lpstr>迷你简菱心</vt:lpstr>
      <vt:lpstr>新宋体</vt:lpstr>
      <vt:lpstr>华文行楷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20.1100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2021-10-17T21:35:38Z</cp:lastPrinted>
  <dcterms:created xsi:type="dcterms:W3CDTF">2021-10-17T21:35:38Z</dcterms:created>
  <dcterms:modified xsi:type="dcterms:W3CDTF">2021-10-17T13:35:49Z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