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21.fntdata" ContentType="application/x-fontdata"/>
  <Override PartName="/ppt/fonts/font22.fntdata" ContentType="application/x-fontdata"/>
  <Override PartName="/ppt/fonts/font23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  <p:sldMasterId id="2147483791" r:id="rId13"/>
    <p:sldMasterId id="2147483804" r:id="rId14"/>
    <p:sldMasterId id="2147483817" r:id="rId15"/>
    <p:sldMasterId id="2147483830" r:id="rId16"/>
    <p:sldMasterId id="2147483843" r:id="rId17"/>
    <p:sldMasterId id="2147483856" r:id="rId18"/>
    <p:sldMasterId id="2147483869" r:id="rId19"/>
    <p:sldMasterId id="2147483882" r:id="rId20"/>
    <p:sldMasterId id="2147483895" r:id="rId21"/>
    <p:sldMasterId id="2147483908" r:id="rId22"/>
    <p:sldMasterId id="2147483921" r:id="rId23"/>
    <p:sldMasterId id="2147483934" r:id="rId24"/>
  </p:sldMasterIdLst>
  <p:notesMasterIdLst>
    <p:notesMasterId r:id="rId28"/>
  </p:notesMasterIdLst>
  <p:handoutMasterIdLst>
    <p:handoutMasterId r:id="rId48"/>
  </p:handoutMasterIdLst>
  <p:sldIdLst>
    <p:sldId id="612" r:id="rId25"/>
    <p:sldId id="613" r:id="rId26"/>
    <p:sldId id="614" r:id="rId27"/>
    <p:sldId id="615" r:id="rId29"/>
    <p:sldId id="616" r:id="rId30"/>
    <p:sldId id="617" r:id="rId31"/>
    <p:sldId id="618" r:id="rId32"/>
    <p:sldId id="619" r:id="rId33"/>
    <p:sldId id="620" r:id="rId34"/>
    <p:sldId id="623" r:id="rId35"/>
    <p:sldId id="625" r:id="rId36"/>
    <p:sldId id="626" r:id="rId37"/>
    <p:sldId id="627" r:id="rId38"/>
    <p:sldId id="629" r:id="rId39"/>
    <p:sldId id="628" r:id="rId40"/>
    <p:sldId id="631" r:id="rId41"/>
    <p:sldId id="632" r:id="rId42"/>
    <p:sldId id="633" r:id="rId43"/>
    <p:sldId id="634" r:id="rId44"/>
    <p:sldId id="635" r:id="rId45"/>
    <p:sldId id="636" r:id="rId46"/>
    <p:sldId id="638" r:id="rId47"/>
  </p:sldIdLst>
  <p:sldSz cx="9144000" cy="5143500"/>
  <p:notesSz cx="6858000" cy="9144000"/>
  <p:embeddedFontLst>
    <p:embeddedFont>
      <p:font typeface="Franklin Gothic Medium" panose="020B0603020102020204" pitchFamily="34" charset="0"/>
      <p:regular r:id="rId52"/>
      <p:italic r:id="rId53"/>
    </p:embeddedFont>
    <p:embeddedFont>
      <p:font typeface="微软雅黑" panose="020B0503020204020204" pitchFamily="34" charset="-122"/>
      <p:regular r:id="rId54"/>
    </p:embeddedFont>
    <p:embeddedFont>
      <p:font typeface="Wingdings 2" panose="05020102010507070707" pitchFamily="18" charset="2"/>
      <p:regular r:id="rId55"/>
    </p:embeddedFont>
    <p:embeddedFont>
      <p:font typeface="汉仪雅酷黑简" panose="00020600040101010101" charset="-122"/>
      <p:regular r:id="rId56"/>
    </p:embeddedFont>
    <p:embeddedFont>
      <p:font typeface="汉仪细秀体简 L" panose="00020600040101010101" charset="-122"/>
      <p:regular r:id="rId57"/>
    </p:embeddedFont>
    <p:embeddedFont>
      <p:font typeface="汉仪尚巍手书简" panose="00020600040101010101" charset="-122"/>
      <p:regular r:id="rId58"/>
    </p:embeddedFont>
    <p:embeddedFont>
      <p:font typeface="方正粗黑宋简体" panose="02000000000000000000" charset="-122"/>
      <p:regular r:id="rId59"/>
    </p:embeddedFont>
    <p:embeddedFont>
      <p:font typeface="汉仪春然手书简" panose="00020600040101010101" charset="-122"/>
      <p:regular r:id="rId60"/>
    </p:embeddedFont>
    <p:embeddedFont>
      <p:font typeface="黑体" panose="02010609060101010101" pitchFamily="49" charset="-122"/>
      <p:regular r:id="rId61"/>
    </p:embeddedFont>
    <p:embeddedFont>
      <p:font typeface="华文楷体" panose="02010600040101010101" pitchFamily="2" charset="-122"/>
      <p:regular r:id="rId62"/>
    </p:embeddedFont>
    <p:embeddedFont>
      <p:font typeface="Franklin Gothic Book" panose="020B0503020102020204" charset="0"/>
      <p:regular r:id="rId63"/>
      <p:italic r:id="rId64"/>
    </p:embeddedFont>
    <p:embeddedFont>
      <p:font typeface="楷体" panose="02010609060101010101" pitchFamily="49" charset="-122"/>
      <p:regular r:id="rId65"/>
    </p:embeddedFont>
    <p:embeddedFont>
      <p:font typeface="Calibri" panose="020F0502020204030204" pitchFamily="34" charset="0"/>
      <p:regular r:id="rId66"/>
      <p:bold r:id="rId67"/>
      <p:italic r:id="rId68"/>
      <p:boldItalic r:id="rId69"/>
    </p:embeddedFont>
    <p:embeddedFont>
      <p:font typeface="汉仪颜楷简" panose="00020600040101010101" charset="-122"/>
      <p:regular r:id="rId70"/>
    </p:embeddedFont>
    <p:embeddedFont>
      <p:font typeface="汉仪雅酷黑 55W" panose="020B0504020202020204" charset="-122"/>
      <p:regular r:id="rId71"/>
    </p:embeddedFont>
    <p:embeddedFont>
      <p:font typeface="汉仪铁线黑-65简" panose="00020600040101010101" charset="-122"/>
      <p:regular r:id="rId72"/>
    </p:embeddedFont>
    <p:embeddedFont>
      <p:font typeface="汉仪润圆-65简" panose="00020600040101010101" charset="-122"/>
      <p:regular r:id="rId73"/>
    </p:embeddedFont>
    <p:embeddedFont>
      <p:font typeface="汉仪雅酷黑-65J" panose="00020600040101010101" charset="-122"/>
      <p:regular r:id="rId74"/>
    </p:embeddedFont>
  </p:embeddedFontLst>
  <p:custDataLst>
    <p:tags r:id="rId75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9933FF"/>
    <a:srgbClr val="FFFF00"/>
    <a:srgbClr val="FF99FF"/>
    <a:srgbClr val="FF3399"/>
    <a:srgbClr val="FF3300"/>
    <a:srgbClr val="FFFF66"/>
    <a:srgbClr val="33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906"/>
    <p:restoredTop sz="94660"/>
  </p:normalViewPr>
  <p:slideViewPr>
    <p:cSldViewPr showGuides="1">
      <p:cViewPr>
        <p:scale>
          <a:sx n="80" d="100"/>
          <a:sy n="80" d="100"/>
        </p:scale>
        <p:origin x="-510" y="-210"/>
      </p:cViewPr>
      <p:guideLst>
        <p:guide orient="horz" pos="1622"/>
        <p:guide pos="286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5" Type="http://schemas.openxmlformats.org/officeDocument/2006/relationships/tags" Target="tags/tag42.xml"/><Relationship Id="rId74" Type="http://schemas.openxmlformats.org/officeDocument/2006/relationships/font" Target="fonts/font23.fntdata"/><Relationship Id="rId73" Type="http://schemas.openxmlformats.org/officeDocument/2006/relationships/font" Target="fonts/font22.fntdata"/><Relationship Id="rId72" Type="http://schemas.openxmlformats.org/officeDocument/2006/relationships/font" Target="fonts/font21.fntdata"/><Relationship Id="rId71" Type="http://schemas.openxmlformats.org/officeDocument/2006/relationships/font" Target="fonts/font20.fntdata"/><Relationship Id="rId70" Type="http://schemas.openxmlformats.org/officeDocument/2006/relationships/font" Target="fonts/font19.fntdata"/><Relationship Id="rId7" Type="http://schemas.openxmlformats.org/officeDocument/2006/relationships/slideMaster" Target="slideMasters/slideMaster6.xml"/><Relationship Id="rId69" Type="http://schemas.openxmlformats.org/officeDocument/2006/relationships/font" Target="fonts/font18.fntdata"/><Relationship Id="rId68" Type="http://schemas.openxmlformats.org/officeDocument/2006/relationships/font" Target="fonts/font17.fntdata"/><Relationship Id="rId67" Type="http://schemas.openxmlformats.org/officeDocument/2006/relationships/font" Target="fonts/font16.fntdata"/><Relationship Id="rId66" Type="http://schemas.openxmlformats.org/officeDocument/2006/relationships/font" Target="fonts/font15.fntdata"/><Relationship Id="rId65" Type="http://schemas.openxmlformats.org/officeDocument/2006/relationships/font" Target="fonts/font14.fntdata"/><Relationship Id="rId64" Type="http://schemas.openxmlformats.org/officeDocument/2006/relationships/font" Target="fonts/font13.fntdata"/><Relationship Id="rId63" Type="http://schemas.openxmlformats.org/officeDocument/2006/relationships/font" Target="fonts/font12.fntdata"/><Relationship Id="rId62" Type="http://schemas.openxmlformats.org/officeDocument/2006/relationships/font" Target="fonts/font11.fntdata"/><Relationship Id="rId61" Type="http://schemas.openxmlformats.org/officeDocument/2006/relationships/font" Target="fonts/font10.fntdata"/><Relationship Id="rId60" Type="http://schemas.openxmlformats.org/officeDocument/2006/relationships/font" Target="fonts/font9.fntdata"/><Relationship Id="rId6" Type="http://schemas.openxmlformats.org/officeDocument/2006/relationships/slideMaster" Target="slideMasters/slideMaster5.xml"/><Relationship Id="rId59" Type="http://schemas.openxmlformats.org/officeDocument/2006/relationships/font" Target="fonts/font8.fntdata"/><Relationship Id="rId58" Type="http://schemas.openxmlformats.org/officeDocument/2006/relationships/font" Target="fonts/font7.fntdata"/><Relationship Id="rId57" Type="http://schemas.openxmlformats.org/officeDocument/2006/relationships/font" Target="fonts/font6.fntdata"/><Relationship Id="rId56" Type="http://schemas.openxmlformats.org/officeDocument/2006/relationships/font" Target="fonts/font5.fntdata"/><Relationship Id="rId55" Type="http://schemas.openxmlformats.org/officeDocument/2006/relationships/font" Target="fonts/font4.fntdata"/><Relationship Id="rId54" Type="http://schemas.openxmlformats.org/officeDocument/2006/relationships/font" Target="fonts/font3.fntdata"/><Relationship Id="rId53" Type="http://schemas.openxmlformats.org/officeDocument/2006/relationships/font" Target="fonts/font2.fntdata"/><Relationship Id="rId52" Type="http://schemas.openxmlformats.org/officeDocument/2006/relationships/font" Target="fonts/font1.fntdata"/><Relationship Id="rId51" Type="http://schemas.openxmlformats.org/officeDocument/2006/relationships/tableStyles" Target="tableStyles.xml"/><Relationship Id="rId50" Type="http://schemas.openxmlformats.org/officeDocument/2006/relationships/viewProps" Target="viewProps.xml"/><Relationship Id="rId5" Type="http://schemas.openxmlformats.org/officeDocument/2006/relationships/slideMaster" Target="slideMasters/slideMaster4.xml"/><Relationship Id="rId49" Type="http://schemas.openxmlformats.org/officeDocument/2006/relationships/presProps" Target="presProps.xml"/><Relationship Id="rId48" Type="http://schemas.openxmlformats.org/officeDocument/2006/relationships/handoutMaster" Target="handoutMasters/handoutMaster1.xml"/><Relationship Id="rId47" Type="http://schemas.openxmlformats.org/officeDocument/2006/relationships/slide" Target="slides/slide22.xml"/><Relationship Id="rId46" Type="http://schemas.openxmlformats.org/officeDocument/2006/relationships/slide" Target="slides/slide21.xml"/><Relationship Id="rId45" Type="http://schemas.openxmlformats.org/officeDocument/2006/relationships/slide" Target="slides/slide20.xml"/><Relationship Id="rId44" Type="http://schemas.openxmlformats.org/officeDocument/2006/relationships/slide" Target="slides/slide19.xml"/><Relationship Id="rId43" Type="http://schemas.openxmlformats.org/officeDocument/2006/relationships/slide" Target="slides/slide18.xml"/><Relationship Id="rId42" Type="http://schemas.openxmlformats.org/officeDocument/2006/relationships/slide" Target="slides/slide17.xml"/><Relationship Id="rId41" Type="http://schemas.openxmlformats.org/officeDocument/2006/relationships/slide" Target="slides/slide16.xml"/><Relationship Id="rId40" Type="http://schemas.openxmlformats.org/officeDocument/2006/relationships/slide" Target="slides/slide1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14.xml"/><Relationship Id="rId38" Type="http://schemas.openxmlformats.org/officeDocument/2006/relationships/slide" Target="slides/slide13.xml"/><Relationship Id="rId37" Type="http://schemas.openxmlformats.org/officeDocument/2006/relationships/slide" Target="slides/slide12.xml"/><Relationship Id="rId36" Type="http://schemas.openxmlformats.org/officeDocument/2006/relationships/slide" Target="slides/slide11.xml"/><Relationship Id="rId35" Type="http://schemas.openxmlformats.org/officeDocument/2006/relationships/slide" Target="slides/slide10.xml"/><Relationship Id="rId34" Type="http://schemas.openxmlformats.org/officeDocument/2006/relationships/slide" Target="slides/slide9.xml"/><Relationship Id="rId33" Type="http://schemas.openxmlformats.org/officeDocument/2006/relationships/slide" Target="slides/slide8.xml"/><Relationship Id="rId32" Type="http://schemas.openxmlformats.org/officeDocument/2006/relationships/slide" Target="slides/slide7.xml"/><Relationship Id="rId31" Type="http://schemas.openxmlformats.org/officeDocument/2006/relationships/slide" Target="slides/slide6.xml"/><Relationship Id="rId30" Type="http://schemas.openxmlformats.org/officeDocument/2006/relationships/slide" Target="slides/slide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4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3.xml"/><Relationship Id="rId26" Type="http://schemas.openxmlformats.org/officeDocument/2006/relationships/slide" Target="slides/slide2.xml"/><Relationship Id="rId25" Type="http://schemas.openxmlformats.org/officeDocument/2006/relationships/slide" Target="slides/slide1.xml"/><Relationship Id="rId24" Type="http://schemas.openxmlformats.org/officeDocument/2006/relationships/slideMaster" Target="slideMasters/slideMaster23.xml"/><Relationship Id="rId23" Type="http://schemas.openxmlformats.org/officeDocument/2006/relationships/slideMaster" Target="slideMasters/slideMaster22.xml"/><Relationship Id="rId22" Type="http://schemas.openxmlformats.org/officeDocument/2006/relationships/slideMaster" Target="slideMasters/slideMaster21.xml"/><Relationship Id="rId21" Type="http://schemas.openxmlformats.org/officeDocument/2006/relationships/slideMaster" Target="slideMasters/slideMaster20.xml"/><Relationship Id="rId20" Type="http://schemas.openxmlformats.org/officeDocument/2006/relationships/slideMaster" Target="slideMasters/slideMaster19.xml"/><Relationship Id="rId2" Type="http://schemas.openxmlformats.org/officeDocument/2006/relationships/theme" Target="theme/theme1.xml"/><Relationship Id="rId19" Type="http://schemas.openxmlformats.org/officeDocument/2006/relationships/slideMaster" Target="slideMasters/slideMaster18.xml"/><Relationship Id="rId18" Type="http://schemas.openxmlformats.org/officeDocument/2006/relationships/slideMaster" Target="slideMasters/slideMaster17.xml"/><Relationship Id="rId17" Type="http://schemas.openxmlformats.org/officeDocument/2006/relationships/slideMaster" Target="slideMasters/slideMaster16.xml"/><Relationship Id="rId16" Type="http://schemas.openxmlformats.org/officeDocument/2006/relationships/slideMaster" Target="slideMasters/slideMaster15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316" name="Rectangle 4"/>
          <p:cNvSpPr>
            <a:spLocks noGrp="1" noRo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5125" name="Rectangle 5"/>
          <p:cNvSpPr>
            <a:spLocks noGrp="1" noRot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p>
            <a:pPr lvl="0" algn="r" eaLnBrk="1" fontAlgn="base" hangingPunct="1">
              <a:buNone/>
            </a:pPr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20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985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/>
            <a:fld id="{9A0DB2DC-4C9A-4742-B13C-FB6460FD3503}" type="slidenum">
              <a:rPr lang="zh-CN" altLang="en-US" sz="1200" dirty="0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 sz="12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1986" name="Rectangle 7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/>
            <a:fld id="{9A0DB2DC-4C9A-4742-B13C-FB6460FD3503}" type="slidenum">
              <a:rPr lang="en-US" altLang="zh-CN" sz="1200" dirty="0">
                <a:latin typeface="Calibri" panose="020F0502020204030204" pitchFamily="34" charset="0"/>
              </a:rPr>
            </a:fld>
            <a:endParaRPr lang="en-US" altLang="zh-CN" sz="1200" dirty="0">
              <a:latin typeface="Calibri" panose="020F0502020204030204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1988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lang="en-US" altLang="zh-C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5800" y="2397125"/>
            <a:ext cx="77724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257301"/>
            <a:ext cx="7772400" cy="1153715"/>
          </a:xfrm>
        </p:spPr>
        <p:txBody>
          <a:bodyPr anchor="b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411015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6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7"/>
          <p:cNvSpPr>
            <a:spLocks noGrp="1"/>
          </p:cNvSpPr>
          <p:nvPr>
            <p:ph type="ftr" sz="quarter" idx="1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10" name="日期占位符 2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3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786063" y="790575"/>
            <a:ext cx="5903913" cy="127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86050" y="171450"/>
            <a:ext cx="5900752" cy="632210"/>
          </a:xfrm>
        </p:spPr>
        <p:txBody>
          <a:bodyPr anchor="b"/>
          <a:lstStyle>
            <a:lvl1pPr algn="ctr">
              <a:defRPr sz="28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86050" y="857238"/>
            <a:ext cx="5900750" cy="38576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857238"/>
            <a:ext cx="2257408" cy="3857652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6400800" cy="514350"/>
          </a:xfrm>
        </p:spPr>
        <p:txBody>
          <a:bodyPr/>
          <a:lstStyle>
            <a:lvl1pPr algn="l">
              <a:defRPr sz="24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01552" y="857250"/>
            <a:ext cx="7223248" cy="2985129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None/>
              <a:defRPr/>
            </a:pPr>
            <a:r>
              <a:rPr kumimoji="0" lang="zh-CN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62200" y="4057650"/>
            <a:ext cx="5657888" cy="603647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9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15206" y="205978"/>
            <a:ext cx="1471594" cy="4508912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8"/>
            <a:ext cx="6686568" cy="4508912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5800" y="2397125"/>
            <a:ext cx="77724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257301"/>
            <a:ext cx="7772400" cy="1153715"/>
          </a:xfrm>
        </p:spPr>
        <p:txBody>
          <a:bodyPr anchor="b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411015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15206" y="205978"/>
            <a:ext cx="1471594" cy="4508912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8"/>
            <a:ext cx="6686568" cy="4508912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3025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0825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5800" y="2357438"/>
            <a:ext cx="77724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2357437"/>
            <a:ext cx="7772400" cy="1021556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1232296"/>
            <a:ext cx="7772400" cy="11251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6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7"/>
          <p:cNvSpPr>
            <a:spLocks noGrp="1"/>
          </p:cNvSpPr>
          <p:nvPr>
            <p:ph type="ftr" sz="quarter" idx="1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10" name="日期占位符 2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3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786063" y="790575"/>
            <a:ext cx="5903913" cy="127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86050" y="171450"/>
            <a:ext cx="5900752" cy="632210"/>
          </a:xfrm>
        </p:spPr>
        <p:txBody>
          <a:bodyPr anchor="b"/>
          <a:lstStyle>
            <a:lvl1pPr algn="ctr">
              <a:defRPr sz="28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86050" y="857238"/>
            <a:ext cx="5900750" cy="38576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857238"/>
            <a:ext cx="2257408" cy="3857652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6400800" cy="514350"/>
          </a:xfrm>
        </p:spPr>
        <p:txBody>
          <a:bodyPr/>
          <a:lstStyle>
            <a:lvl1pPr algn="l">
              <a:defRPr sz="24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01552" y="857250"/>
            <a:ext cx="7223248" cy="2985129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None/>
              <a:defRPr/>
            </a:pPr>
            <a:r>
              <a:rPr kumimoji="0" lang="zh-CN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62200" y="4057650"/>
            <a:ext cx="5657888" cy="603647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9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15206" y="205978"/>
            <a:ext cx="1471594" cy="4508912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8"/>
            <a:ext cx="6686568" cy="4508912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5800" y="2397125"/>
            <a:ext cx="77724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257301"/>
            <a:ext cx="7772400" cy="1153715"/>
          </a:xfrm>
        </p:spPr>
        <p:txBody>
          <a:bodyPr anchor="b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411015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3025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0825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5800" y="2357438"/>
            <a:ext cx="77724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2357437"/>
            <a:ext cx="7772400" cy="1021556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1232296"/>
            <a:ext cx="7772400" cy="11251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6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7"/>
          <p:cNvSpPr>
            <a:spLocks noGrp="1"/>
          </p:cNvSpPr>
          <p:nvPr>
            <p:ph type="ftr" sz="quarter" idx="1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10" name="日期占位符 2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3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786063" y="790575"/>
            <a:ext cx="5903913" cy="127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86050" y="171450"/>
            <a:ext cx="5900752" cy="632210"/>
          </a:xfrm>
        </p:spPr>
        <p:txBody>
          <a:bodyPr anchor="b"/>
          <a:lstStyle>
            <a:lvl1pPr algn="ctr">
              <a:defRPr sz="28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86050" y="857238"/>
            <a:ext cx="5900750" cy="38576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857238"/>
            <a:ext cx="2257408" cy="3857652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6400800" cy="514350"/>
          </a:xfrm>
        </p:spPr>
        <p:txBody>
          <a:bodyPr/>
          <a:lstStyle>
            <a:lvl1pPr algn="l">
              <a:defRPr sz="24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01552" y="857250"/>
            <a:ext cx="7223248" cy="2985129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None/>
              <a:defRPr/>
            </a:pPr>
            <a:r>
              <a:rPr kumimoji="0" lang="zh-CN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62200" y="4057650"/>
            <a:ext cx="5657888" cy="603647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9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5800" y="2397125"/>
            <a:ext cx="77724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257301"/>
            <a:ext cx="7772400" cy="1153715"/>
          </a:xfrm>
        </p:spPr>
        <p:txBody>
          <a:bodyPr anchor="b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411015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15206" y="205978"/>
            <a:ext cx="1471594" cy="4508912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8"/>
            <a:ext cx="6686568" cy="4508912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5800" y="2397125"/>
            <a:ext cx="77724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257301"/>
            <a:ext cx="7772400" cy="1153715"/>
          </a:xfrm>
        </p:spPr>
        <p:txBody>
          <a:bodyPr anchor="b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411015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3025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0825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5800" y="2357438"/>
            <a:ext cx="77724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2357437"/>
            <a:ext cx="7772400" cy="1021556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1232296"/>
            <a:ext cx="7772400" cy="11251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6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7"/>
          <p:cNvSpPr>
            <a:spLocks noGrp="1"/>
          </p:cNvSpPr>
          <p:nvPr>
            <p:ph type="ftr" sz="quarter" idx="1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10" name="日期占位符 2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3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3025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0825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786063" y="790575"/>
            <a:ext cx="5903913" cy="127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86050" y="171450"/>
            <a:ext cx="5900752" cy="632210"/>
          </a:xfrm>
        </p:spPr>
        <p:txBody>
          <a:bodyPr anchor="b"/>
          <a:lstStyle>
            <a:lvl1pPr algn="ctr">
              <a:defRPr sz="28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86050" y="857238"/>
            <a:ext cx="5900750" cy="38576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857238"/>
            <a:ext cx="2257408" cy="3857652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6400800" cy="514350"/>
          </a:xfrm>
        </p:spPr>
        <p:txBody>
          <a:bodyPr/>
          <a:lstStyle>
            <a:lvl1pPr algn="l">
              <a:defRPr sz="24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01552" y="857250"/>
            <a:ext cx="7223248" cy="2985129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None/>
              <a:defRPr/>
            </a:pPr>
            <a:r>
              <a:rPr kumimoji="0" lang="zh-CN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62200" y="4057650"/>
            <a:ext cx="5657888" cy="603647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9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15206" y="205978"/>
            <a:ext cx="1471594" cy="4508912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8"/>
            <a:ext cx="6686568" cy="4508912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5800" y="2397125"/>
            <a:ext cx="77724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257301"/>
            <a:ext cx="7772400" cy="1153715"/>
          </a:xfrm>
        </p:spPr>
        <p:txBody>
          <a:bodyPr anchor="b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411015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3025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0825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5800" y="2357438"/>
            <a:ext cx="77724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2357437"/>
            <a:ext cx="7772400" cy="1021556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1232296"/>
            <a:ext cx="7772400" cy="11251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6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7"/>
          <p:cNvSpPr>
            <a:spLocks noGrp="1"/>
          </p:cNvSpPr>
          <p:nvPr>
            <p:ph type="ftr" sz="quarter" idx="1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5800" y="2357438"/>
            <a:ext cx="77724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2357437"/>
            <a:ext cx="7772400" cy="1021556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1232296"/>
            <a:ext cx="7772400" cy="11251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10" name="日期占位符 2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3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786063" y="790575"/>
            <a:ext cx="5903913" cy="127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86050" y="171450"/>
            <a:ext cx="5900752" cy="632210"/>
          </a:xfrm>
        </p:spPr>
        <p:txBody>
          <a:bodyPr anchor="b"/>
          <a:lstStyle>
            <a:lvl1pPr algn="ctr">
              <a:defRPr sz="28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86050" y="857238"/>
            <a:ext cx="5900750" cy="38576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857238"/>
            <a:ext cx="2257408" cy="3857652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6400800" cy="514350"/>
          </a:xfrm>
        </p:spPr>
        <p:txBody>
          <a:bodyPr/>
          <a:lstStyle>
            <a:lvl1pPr algn="l">
              <a:defRPr sz="24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01552" y="857250"/>
            <a:ext cx="7223248" cy="2985129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None/>
              <a:defRPr/>
            </a:pPr>
            <a:r>
              <a:rPr kumimoji="0" lang="zh-CN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62200" y="4057650"/>
            <a:ext cx="5657888" cy="603647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9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15206" y="205978"/>
            <a:ext cx="1471594" cy="4508912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8"/>
            <a:ext cx="6686568" cy="4508912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5800" y="2397125"/>
            <a:ext cx="77724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257301"/>
            <a:ext cx="7772400" cy="1153715"/>
          </a:xfrm>
        </p:spPr>
        <p:txBody>
          <a:bodyPr anchor="b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411015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3025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0825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5800" y="2357438"/>
            <a:ext cx="77724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2357437"/>
            <a:ext cx="7772400" cy="1021556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1232296"/>
            <a:ext cx="7772400" cy="11251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6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7"/>
          <p:cNvSpPr>
            <a:spLocks noGrp="1"/>
          </p:cNvSpPr>
          <p:nvPr>
            <p:ph type="ftr" sz="quarter" idx="1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10" name="日期占位符 2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3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786063" y="790575"/>
            <a:ext cx="5903913" cy="127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86050" y="171450"/>
            <a:ext cx="5900752" cy="632210"/>
          </a:xfrm>
        </p:spPr>
        <p:txBody>
          <a:bodyPr anchor="b"/>
          <a:lstStyle>
            <a:lvl1pPr algn="ctr">
              <a:defRPr sz="28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86050" y="857238"/>
            <a:ext cx="5900750" cy="38576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857238"/>
            <a:ext cx="2257408" cy="3857652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6400800" cy="514350"/>
          </a:xfrm>
        </p:spPr>
        <p:txBody>
          <a:bodyPr/>
          <a:lstStyle>
            <a:lvl1pPr algn="l">
              <a:defRPr sz="24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01552" y="857250"/>
            <a:ext cx="7223248" cy="2985129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None/>
              <a:defRPr/>
            </a:pPr>
            <a:r>
              <a:rPr kumimoji="0" lang="zh-CN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62200" y="4057650"/>
            <a:ext cx="5657888" cy="603647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9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15206" y="205978"/>
            <a:ext cx="1471594" cy="4508912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8"/>
            <a:ext cx="6686568" cy="4508912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5800" y="2397125"/>
            <a:ext cx="77724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257301"/>
            <a:ext cx="7772400" cy="1153715"/>
          </a:xfrm>
        </p:spPr>
        <p:txBody>
          <a:bodyPr anchor="b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411015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6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7"/>
          <p:cNvSpPr>
            <a:spLocks noGrp="1"/>
          </p:cNvSpPr>
          <p:nvPr>
            <p:ph type="ftr" sz="quarter" idx="1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3025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0825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5800" y="2357438"/>
            <a:ext cx="77724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2357437"/>
            <a:ext cx="7772400" cy="1021556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1232296"/>
            <a:ext cx="7772400" cy="11251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6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7"/>
          <p:cNvSpPr>
            <a:spLocks noGrp="1"/>
          </p:cNvSpPr>
          <p:nvPr>
            <p:ph type="ftr" sz="quarter" idx="1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10" name="日期占位符 2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3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786063" y="790575"/>
            <a:ext cx="5903913" cy="127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86050" y="171450"/>
            <a:ext cx="5900752" cy="632210"/>
          </a:xfrm>
        </p:spPr>
        <p:txBody>
          <a:bodyPr anchor="b"/>
          <a:lstStyle>
            <a:lvl1pPr algn="ctr">
              <a:defRPr sz="28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86050" y="857238"/>
            <a:ext cx="5900750" cy="38576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857238"/>
            <a:ext cx="2257408" cy="3857652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6400800" cy="514350"/>
          </a:xfrm>
        </p:spPr>
        <p:txBody>
          <a:bodyPr/>
          <a:lstStyle>
            <a:lvl1pPr algn="l">
              <a:defRPr sz="24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01552" y="857250"/>
            <a:ext cx="7223248" cy="2985129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None/>
              <a:defRPr/>
            </a:pPr>
            <a:r>
              <a:rPr kumimoji="0" lang="zh-CN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62200" y="4057650"/>
            <a:ext cx="5657888" cy="603647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9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15206" y="205978"/>
            <a:ext cx="1471594" cy="4508912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8"/>
            <a:ext cx="6686568" cy="4508912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10" name="日期占位符 2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3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5800" y="2397125"/>
            <a:ext cx="77724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257301"/>
            <a:ext cx="7772400" cy="1153715"/>
          </a:xfrm>
        </p:spPr>
        <p:txBody>
          <a:bodyPr anchor="b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411015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3025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0825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5800" y="2357438"/>
            <a:ext cx="77724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2357437"/>
            <a:ext cx="7772400" cy="1021556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1232296"/>
            <a:ext cx="7772400" cy="11251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6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7"/>
          <p:cNvSpPr>
            <a:spLocks noGrp="1"/>
          </p:cNvSpPr>
          <p:nvPr>
            <p:ph type="ftr" sz="quarter" idx="1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10" name="日期占位符 2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3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786063" y="790575"/>
            <a:ext cx="5903913" cy="127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86050" y="171450"/>
            <a:ext cx="5900752" cy="632210"/>
          </a:xfrm>
        </p:spPr>
        <p:txBody>
          <a:bodyPr anchor="b"/>
          <a:lstStyle>
            <a:lvl1pPr algn="ctr">
              <a:defRPr sz="28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86050" y="857238"/>
            <a:ext cx="5900750" cy="38576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857238"/>
            <a:ext cx="2257408" cy="3857652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6400800" cy="514350"/>
          </a:xfrm>
        </p:spPr>
        <p:txBody>
          <a:bodyPr/>
          <a:lstStyle>
            <a:lvl1pPr algn="l">
              <a:defRPr sz="24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01552" y="857250"/>
            <a:ext cx="7223248" cy="2985129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None/>
              <a:defRPr/>
            </a:pPr>
            <a:r>
              <a:rPr kumimoji="0" lang="zh-CN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62200" y="4057650"/>
            <a:ext cx="5657888" cy="603647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9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15206" y="205978"/>
            <a:ext cx="1471594" cy="4508912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8"/>
            <a:ext cx="6686568" cy="4508912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5800" y="2397125"/>
            <a:ext cx="77724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257301"/>
            <a:ext cx="7772400" cy="1153715"/>
          </a:xfrm>
        </p:spPr>
        <p:txBody>
          <a:bodyPr anchor="b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411015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3025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0825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5800" y="2357438"/>
            <a:ext cx="77724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2357437"/>
            <a:ext cx="7772400" cy="1021556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1232296"/>
            <a:ext cx="7772400" cy="11251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6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7"/>
          <p:cNvSpPr>
            <a:spLocks noGrp="1"/>
          </p:cNvSpPr>
          <p:nvPr>
            <p:ph type="ftr" sz="quarter" idx="1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10" name="日期占位符 2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3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3025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0825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786063" y="790575"/>
            <a:ext cx="5903913" cy="127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86050" y="171450"/>
            <a:ext cx="5900752" cy="632210"/>
          </a:xfrm>
        </p:spPr>
        <p:txBody>
          <a:bodyPr anchor="b"/>
          <a:lstStyle>
            <a:lvl1pPr algn="ctr">
              <a:defRPr sz="28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86050" y="857238"/>
            <a:ext cx="5900750" cy="38576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857238"/>
            <a:ext cx="2257408" cy="3857652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786063" y="790575"/>
            <a:ext cx="5903913" cy="127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86050" y="171450"/>
            <a:ext cx="5900752" cy="632210"/>
          </a:xfrm>
        </p:spPr>
        <p:txBody>
          <a:bodyPr anchor="b"/>
          <a:lstStyle>
            <a:lvl1pPr algn="ctr">
              <a:defRPr sz="28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86050" y="857238"/>
            <a:ext cx="5900750" cy="38576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857238"/>
            <a:ext cx="2257408" cy="3857652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6400800" cy="514350"/>
          </a:xfrm>
        </p:spPr>
        <p:txBody>
          <a:bodyPr/>
          <a:lstStyle>
            <a:lvl1pPr algn="l">
              <a:defRPr sz="24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01552" y="857250"/>
            <a:ext cx="7223248" cy="2985129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None/>
              <a:defRPr/>
            </a:pPr>
            <a:r>
              <a:rPr kumimoji="0" lang="zh-CN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62200" y="4057650"/>
            <a:ext cx="5657888" cy="603647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9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15206" y="205978"/>
            <a:ext cx="1471594" cy="4508912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8"/>
            <a:ext cx="6686568" cy="4508912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5800" y="2397125"/>
            <a:ext cx="77724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257301"/>
            <a:ext cx="7772400" cy="1153715"/>
          </a:xfrm>
        </p:spPr>
        <p:txBody>
          <a:bodyPr anchor="b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411015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3025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0825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5800" y="2357438"/>
            <a:ext cx="77724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2357437"/>
            <a:ext cx="7772400" cy="1021556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1232296"/>
            <a:ext cx="7772400" cy="11251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6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7"/>
          <p:cNvSpPr>
            <a:spLocks noGrp="1"/>
          </p:cNvSpPr>
          <p:nvPr>
            <p:ph type="ftr" sz="quarter" idx="1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6400800" cy="514350"/>
          </a:xfrm>
        </p:spPr>
        <p:txBody>
          <a:bodyPr/>
          <a:lstStyle>
            <a:lvl1pPr algn="l">
              <a:defRPr sz="24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01552" y="857250"/>
            <a:ext cx="7223248" cy="2985129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None/>
              <a:defRPr/>
            </a:pPr>
            <a:r>
              <a:rPr kumimoji="0" lang="zh-CN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62200" y="4057650"/>
            <a:ext cx="5657888" cy="603647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9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10" name="日期占位符 2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3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786063" y="790575"/>
            <a:ext cx="5903913" cy="127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86050" y="171450"/>
            <a:ext cx="5900752" cy="632210"/>
          </a:xfrm>
        </p:spPr>
        <p:txBody>
          <a:bodyPr anchor="b"/>
          <a:lstStyle>
            <a:lvl1pPr algn="ctr">
              <a:defRPr sz="28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86050" y="857238"/>
            <a:ext cx="5900750" cy="38576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857238"/>
            <a:ext cx="2257408" cy="3857652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6400800" cy="514350"/>
          </a:xfrm>
        </p:spPr>
        <p:txBody>
          <a:bodyPr/>
          <a:lstStyle>
            <a:lvl1pPr algn="l">
              <a:defRPr sz="24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01552" y="857250"/>
            <a:ext cx="7223248" cy="2985129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None/>
              <a:defRPr/>
            </a:pPr>
            <a:r>
              <a:rPr kumimoji="0" lang="zh-CN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62200" y="4057650"/>
            <a:ext cx="5657888" cy="603647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9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15206" y="205978"/>
            <a:ext cx="1471594" cy="4508912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8"/>
            <a:ext cx="6686568" cy="4508912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5800" y="2397125"/>
            <a:ext cx="77724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257301"/>
            <a:ext cx="7772400" cy="1153715"/>
          </a:xfrm>
        </p:spPr>
        <p:txBody>
          <a:bodyPr anchor="b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411015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3025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0825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5800" y="2357438"/>
            <a:ext cx="77724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2357437"/>
            <a:ext cx="7772400" cy="1021556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1232296"/>
            <a:ext cx="7772400" cy="11251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6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7"/>
          <p:cNvSpPr>
            <a:spLocks noGrp="1"/>
          </p:cNvSpPr>
          <p:nvPr>
            <p:ph type="ftr" sz="quarter" idx="1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10" name="日期占位符 2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3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786063" y="790575"/>
            <a:ext cx="5903913" cy="127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86050" y="171450"/>
            <a:ext cx="5900752" cy="632210"/>
          </a:xfrm>
        </p:spPr>
        <p:txBody>
          <a:bodyPr anchor="b"/>
          <a:lstStyle>
            <a:lvl1pPr algn="ctr">
              <a:defRPr sz="28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86050" y="857238"/>
            <a:ext cx="5900750" cy="38576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857238"/>
            <a:ext cx="2257408" cy="3857652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6400800" cy="514350"/>
          </a:xfrm>
        </p:spPr>
        <p:txBody>
          <a:bodyPr/>
          <a:lstStyle>
            <a:lvl1pPr algn="l">
              <a:defRPr sz="24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01552" y="857250"/>
            <a:ext cx="7223248" cy="2985129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None/>
              <a:defRPr/>
            </a:pPr>
            <a:r>
              <a:rPr kumimoji="0" lang="zh-CN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62200" y="4057650"/>
            <a:ext cx="5657888" cy="603647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9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15206" y="205978"/>
            <a:ext cx="1471594" cy="4508912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8"/>
            <a:ext cx="6686568" cy="4508912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5800" y="2397125"/>
            <a:ext cx="77724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257301"/>
            <a:ext cx="7772400" cy="1153715"/>
          </a:xfrm>
        </p:spPr>
        <p:txBody>
          <a:bodyPr anchor="b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411015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15206" y="205978"/>
            <a:ext cx="1471594" cy="4508912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8"/>
            <a:ext cx="6686568" cy="4508912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3025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0825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5800" y="2357438"/>
            <a:ext cx="77724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2357437"/>
            <a:ext cx="7772400" cy="1021556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1232296"/>
            <a:ext cx="7772400" cy="11251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6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7"/>
          <p:cNvSpPr>
            <a:spLocks noGrp="1"/>
          </p:cNvSpPr>
          <p:nvPr>
            <p:ph type="ftr" sz="quarter" idx="1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10" name="日期占位符 2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3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786063" y="790575"/>
            <a:ext cx="5903913" cy="127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86050" y="171450"/>
            <a:ext cx="5900752" cy="632210"/>
          </a:xfrm>
        </p:spPr>
        <p:txBody>
          <a:bodyPr anchor="b"/>
          <a:lstStyle>
            <a:lvl1pPr algn="ctr">
              <a:defRPr sz="28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86050" y="857238"/>
            <a:ext cx="5900750" cy="38576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857238"/>
            <a:ext cx="2257408" cy="3857652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6400800" cy="514350"/>
          </a:xfrm>
        </p:spPr>
        <p:txBody>
          <a:bodyPr/>
          <a:lstStyle>
            <a:lvl1pPr algn="l">
              <a:defRPr sz="24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01552" y="857250"/>
            <a:ext cx="7223248" cy="2985129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None/>
              <a:defRPr/>
            </a:pPr>
            <a:r>
              <a:rPr kumimoji="0" lang="zh-CN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62200" y="4057650"/>
            <a:ext cx="5657888" cy="603647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9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15206" y="205978"/>
            <a:ext cx="1471594" cy="4508912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8"/>
            <a:ext cx="6686568" cy="4508912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5800" y="2397125"/>
            <a:ext cx="77724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257301"/>
            <a:ext cx="7772400" cy="1153715"/>
          </a:xfrm>
        </p:spPr>
        <p:txBody>
          <a:bodyPr anchor="b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411015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3025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0825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5800" y="2357438"/>
            <a:ext cx="77724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2357437"/>
            <a:ext cx="7772400" cy="1021556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1232296"/>
            <a:ext cx="7772400" cy="11251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6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7"/>
          <p:cNvSpPr>
            <a:spLocks noGrp="1"/>
          </p:cNvSpPr>
          <p:nvPr>
            <p:ph type="ftr" sz="quarter" idx="1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10" name="日期占位符 2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3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786063" y="790575"/>
            <a:ext cx="5903913" cy="127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86050" y="171450"/>
            <a:ext cx="5900752" cy="632210"/>
          </a:xfrm>
        </p:spPr>
        <p:txBody>
          <a:bodyPr anchor="b"/>
          <a:lstStyle>
            <a:lvl1pPr algn="ctr">
              <a:defRPr sz="28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86050" y="857238"/>
            <a:ext cx="5900750" cy="38576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857238"/>
            <a:ext cx="2257408" cy="3857652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6400800" cy="514350"/>
          </a:xfrm>
        </p:spPr>
        <p:txBody>
          <a:bodyPr/>
          <a:lstStyle>
            <a:lvl1pPr algn="l">
              <a:defRPr sz="24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01552" y="857250"/>
            <a:ext cx="7223248" cy="2985129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None/>
              <a:defRPr/>
            </a:pPr>
            <a:r>
              <a:rPr kumimoji="0" lang="zh-CN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62200" y="4057650"/>
            <a:ext cx="5657888" cy="603647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9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5800" y="2397125"/>
            <a:ext cx="77724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257301"/>
            <a:ext cx="7772400" cy="1153715"/>
          </a:xfrm>
        </p:spPr>
        <p:txBody>
          <a:bodyPr anchor="b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411015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15206" y="205978"/>
            <a:ext cx="1471594" cy="4508912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8"/>
            <a:ext cx="6686568" cy="4508912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5800" y="2397125"/>
            <a:ext cx="77724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257301"/>
            <a:ext cx="7772400" cy="1153715"/>
          </a:xfrm>
        </p:spPr>
        <p:txBody>
          <a:bodyPr anchor="b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411015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3025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0825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5800" y="2357438"/>
            <a:ext cx="77724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2357437"/>
            <a:ext cx="7772400" cy="1021556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1232296"/>
            <a:ext cx="7772400" cy="11251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6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7"/>
          <p:cNvSpPr>
            <a:spLocks noGrp="1"/>
          </p:cNvSpPr>
          <p:nvPr>
            <p:ph type="ftr" sz="quarter" idx="1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10" name="日期占位符 2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3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3025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0825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786063" y="790575"/>
            <a:ext cx="5903913" cy="127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86050" y="171450"/>
            <a:ext cx="5900752" cy="632210"/>
          </a:xfrm>
        </p:spPr>
        <p:txBody>
          <a:bodyPr anchor="b"/>
          <a:lstStyle>
            <a:lvl1pPr algn="ctr">
              <a:defRPr sz="28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86050" y="857238"/>
            <a:ext cx="5900750" cy="38576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857238"/>
            <a:ext cx="2257408" cy="3857652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6400800" cy="514350"/>
          </a:xfrm>
        </p:spPr>
        <p:txBody>
          <a:bodyPr/>
          <a:lstStyle>
            <a:lvl1pPr algn="l">
              <a:defRPr sz="24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01552" y="857250"/>
            <a:ext cx="7223248" cy="2985129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None/>
              <a:defRPr/>
            </a:pPr>
            <a:r>
              <a:rPr kumimoji="0" lang="zh-CN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62200" y="4057650"/>
            <a:ext cx="5657888" cy="603647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9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15206" y="205978"/>
            <a:ext cx="1471594" cy="4508912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8"/>
            <a:ext cx="6686568" cy="4508912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5800" y="2397125"/>
            <a:ext cx="77724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257301"/>
            <a:ext cx="7772400" cy="1153715"/>
          </a:xfrm>
        </p:spPr>
        <p:txBody>
          <a:bodyPr anchor="b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411015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3025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0825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5800" y="2357438"/>
            <a:ext cx="77724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2357437"/>
            <a:ext cx="7772400" cy="1021556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1232296"/>
            <a:ext cx="7772400" cy="11251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6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7"/>
          <p:cNvSpPr>
            <a:spLocks noGrp="1"/>
          </p:cNvSpPr>
          <p:nvPr>
            <p:ph type="ftr" sz="quarter" idx="1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5800" y="2357438"/>
            <a:ext cx="77724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2357437"/>
            <a:ext cx="7772400" cy="1021556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1232296"/>
            <a:ext cx="7772400" cy="11251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10" name="日期占位符 2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3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786063" y="790575"/>
            <a:ext cx="5903913" cy="127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86050" y="171450"/>
            <a:ext cx="5900752" cy="632210"/>
          </a:xfrm>
        </p:spPr>
        <p:txBody>
          <a:bodyPr anchor="b"/>
          <a:lstStyle>
            <a:lvl1pPr algn="ctr">
              <a:defRPr sz="28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86050" y="857238"/>
            <a:ext cx="5900750" cy="38576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857238"/>
            <a:ext cx="2257408" cy="3857652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6400800" cy="514350"/>
          </a:xfrm>
        </p:spPr>
        <p:txBody>
          <a:bodyPr/>
          <a:lstStyle>
            <a:lvl1pPr algn="l">
              <a:defRPr sz="24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01552" y="857250"/>
            <a:ext cx="7223248" cy="2985129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None/>
              <a:defRPr/>
            </a:pPr>
            <a:r>
              <a:rPr kumimoji="0" lang="zh-CN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62200" y="4057650"/>
            <a:ext cx="5657888" cy="603647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9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15206" y="205978"/>
            <a:ext cx="1471594" cy="4508912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8"/>
            <a:ext cx="6686568" cy="4508912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6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7"/>
          <p:cNvSpPr>
            <a:spLocks noGrp="1"/>
          </p:cNvSpPr>
          <p:nvPr>
            <p:ph type="ftr" sz="quarter" idx="1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5800" y="2357438"/>
            <a:ext cx="77724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2357437"/>
            <a:ext cx="7772400" cy="1021556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1232296"/>
            <a:ext cx="7772400" cy="11251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10" name="日期占位符 2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3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786063" y="790575"/>
            <a:ext cx="5903913" cy="127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86050" y="171450"/>
            <a:ext cx="5900752" cy="632210"/>
          </a:xfrm>
        </p:spPr>
        <p:txBody>
          <a:bodyPr anchor="b"/>
          <a:lstStyle>
            <a:lvl1pPr algn="ctr">
              <a:defRPr sz="28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86050" y="857238"/>
            <a:ext cx="5900750" cy="38576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857238"/>
            <a:ext cx="2257408" cy="3857652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6400800" cy="514350"/>
          </a:xfrm>
        </p:spPr>
        <p:txBody>
          <a:bodyPr/>
          <a:lstStyle>
            <a:lvl1pPr algn="l">
              <a:defRPr sz="24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01552" y="857250"/>
            <a:ext cx="7223248" cy="2985129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None/>
              <a:defRPr/>
            </a:pPr>
            <a:r>
              <a:rPr kumimoji="0" lang="zh-CN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62200" y="4057650"/>
            <a:ext cx="5657888" cy="603647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9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15206" y="205978"/>
            <a:ext cx="1471594" cy="4508912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8"/>
            <a:ext cx="6686568" cy="4508912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5800" y="2397125"/>
            <a:ext cx="77724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257301"/>
            <a:ext cx="7772400" cy="1153715"/>
          </a:xfrm>
        </p:spPr>
        <p:txBody>
          <a:bodyPr anchor="b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411015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3025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0825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5800" y="2357438"/>
            <a:ext cx="77724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2357437"/>
            <a:ext cx="7772400" cy="1021556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1232296"/>
            <a:ext cx="7772400" cy="11251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6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7"/>
          <p:cNvSpPr>
            <a:spLocks noGrp="1"/>
          </p:cNvSpPr>
          <p:nvPr>
            <p:ph type="ftr" sz="quarter" idx="1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10" name="日期占位符 2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3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786063" y="790575"/>
            <a:ext cx="5903913" cy="127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86050" y="171450"/>
            <a:ext cx="5900752" cy="632210"/>
          </a:xfrm>
        </p:spPr>
        <p:txBody>
          <a:bodyPr anchor="b"/>
          <a:lstStyle>
            <a:lvl1pPr algn="ctr">
              <a:defRPr sz="28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86050" y="857238"/>
            <a:ext cx="5900750" cy="38576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857238"/>
            <a:ext cx="2257408" cy="3857652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6400800" cy="514350"/>
          </a:xfrm>
        </p:spPr>
        <p:txBody>
          <a:bodyPr/>
          <a:lstStyle>
            <a:lvl1pPr algn="l">
              <a:defRPr sz="24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01552" y="857250"/>
            <a:ext cx="7223248" cy="2985129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None/>
              <a:defRPr/>
            </a:pPr>
            <a:r>
              <a:rPr kumimoji="0" lang="zh-CN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62200" y="4057650"/>
            <a:ext cx="5657888" cy="603647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9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15206" y="205978"/>
            <a:ext cx="1471594" cy="4508912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8"/>
            <a:ext cx="6686568" cy="4508912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5800" y="2397125"/>
            <a:ext cx="77724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257301"/>
            <a:ext cx="7772400" cy="1153715"/>
          </a:xfrm>
        </p:spPr>
        <p:txBody>
          <a:bodyPr anchor="b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411015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6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7"/>
          <p:cNvSpPr>
            <a:spLocks noGrp="1"/>
          </p:cNvSpPr>
          <p:nvPr>
            <p:ph type="ftr" sz="quarter" idx="1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3025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0825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5800" y="2357438"/>
            <a:ext cx="77724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2357437"/>
            <a:ext cx="7772400" cy="1021556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1232296"/>
            <a:ext cx="7772400" cy="11251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6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7"/>
          <p:cNvSpPr>
            <a:spLocks noGrp="1"/>
          </p:cNvSpPr>
          <p:nvPr>
            <p:ph type="ftr" sz="quarter" idx="1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10" name="日期占位符 2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3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786063" y="790575"/>
            <a:ext cx="5903913" cy="127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86050" y="171450"/>
            <a:ext cx="5900752" cy="632210"/>
          </a:xfrm>
        </p:spPr>
        <p:txBody>
          <a:bodyPr anchor="b"/>
          <a:lstStyle>
            <a:lvl1pPr algn="ctr">
              <a:defRPr sz="28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86050" y="857238"/>
            <a:ext cx="5900750" cy="38576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857238"/>
            <a:ext cx="2257408" cy="3857652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6400800" cy="514350"/>
          </a:xfrm>
        </p:spPr>
        <p:txBody>
          <a:bodyPr/>
          <a:lstStyle>
            <a:lvl1pPr algn="l">
              <a:defRPr sz="24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01552" y="857250"/>
            <a:ext cx="7223248" cy="2985129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None/>
              <a:defRPr/>
            </a:pPr>
            <a:r>
              <a:rPr kumimoji="0" lang="zh-CN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62200" y="4057650"/>
            <a:ext cx="5657888" cy="603647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9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15206" y="205978"/>
            <a:ext cx="1471594" cy="4508912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8"/>
            <a:ext cx="6686568" cy="4508912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10" name="日期占位符 2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3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5800" y="2397125"/>
            <a:ext cx="77724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257301"/>
            <a:ext cx="7772400" cy="1153715"/>
          </a:xfrm>
        </p:spPr>
        <p:txBody>
          <a:bodyPr anchor="b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411015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3025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0825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5800" y="2357438"/>
            <a:ext cx="77724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2357437"/>
            <a:ext cx="7772400" cy="1021556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1232296"/>
            <a:ext cx="7772400" cy="11251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6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7"/>
          <p:cNvSpPr>
            <a:spLocks noGrp="1"/>
          </p:cNvSpPr>
          <p:nvPr>
            <p:ph type="ftr" sz="quarter" idx="1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10" name="日期占位符 2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3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786063" y="790575"/>
            <a:ext cx="5903913" cy="127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86050" y="171450"/>
            <a:ext cx="5900752" cy="632210"/>
          </a:xfrm>
        </p:spPr>
        <p:txBody>
          <a:bodyPr anchor="b"/>
          <a:lstStyle>
            <a:lvl1pPr algn="ctr">
              <a:defRPr sz="28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86050" y="857238"/>
            <a:ext cx="5900750" cy="38576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857238"/>
            <a:ext cx="2257408" cy="3857652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6400800" cy="514350"/>
          </a:xfrm>
        </p:spPr>
        <p:txBody>
          <a:bodyPr/>
          <a:lstStyle>
            <a:lvl1pPr algn="l">
              <a:defRPr sz="24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01552" y="857250"/>
            <a:ext cx="7223248" cy="2985129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None/>
              <a:defRPr/>
            </a:pPr>
            <a:r>
              <a:rPr kumimoji="0" lang="zh-CN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62200" y="4057650"/>
            <a:ext cx="5657888" cy="603647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9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15206" y="205978"/>
            <a:ext cx="1471594" cy="4508912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8"/>
            <a:ext cx="6686568" cy="4508912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5800" y="2397125"/>
            <a:ext cx="77724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257301"/>
            <a:ext cx="7772400" cy="1153715"/>
          </a:xfrm>
        </p:spPr>
        <p:txBody>
          <a:bodyPr anchor="b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411015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3025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0825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5800" y="2357438"/>
            <a:ext cx="77724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2357437"/>
            <a:ext cx="7772400" cy="1021556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1232296"/>
            <a:ext cx="7772400" cy="11251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6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7"/>
          <p:cNvSpPr>
            <a:spLocks noGrp="1"/>
          </p:cNvSpPr>
          <p:nvPr>
            <p:ph type="ftr" sz="quarter" idx="1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10" name="日期占位符 2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3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786063" y="790575"/>
            <a:ext cx="5903913" cy="127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86050" y="171450"/>
            <a:ext cx="5900752" cy="632210"/>
          </a:xfrm>
        </p:spPr>
        <p:txBody>
          <a:bodyPr anchor="b"/>
          <a:lstStyle>
            <a:lvl1pPr algn="ctr">
              <a:defRPr sz="28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86050" y="857238"/>
            <a:ext cx="5900750" cy="38576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857238"/>
            <a:ext cx="2257408" cy="3857652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786063" y="790575"/>
            <a:ext cx="5903913" cy="127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86050" y="171450"/>
            <a:ext cx="5900752" cy="632210"/>
          </a:xfrm>
        </p:spPr>
        <p:txBody>
          <a:bodyPr anchor="b"/>
          <a:lstStyle>
            <a:lvl1pPr algn="ctr">
              <a:defRPr sz="28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86050" y="857238"/>
            <a:ext cx="5900750" cy="38576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857238"/>
            <a:ext cx="2257408" cy="3857652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6400800" cy="514350"/>
          </a:xfrm>
        </p:spPr>
        <p:txBody>
          <a:bodyPr/>
          <a:lstStyle>
            <a:lvl1pPr algn="l">
              <a:defRPr sz="24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01552" y="857250"/>
            <a:ext cx="7223248" cy="2985129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None/>
              <a:defRPr/>
            </a:pPr>
            <a:r>
              <a:rPr kumimoji="0" lang="zh-CN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62200" y="4057650"/>
            <a:ext cx="5657888" cy="603647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9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15206" y="205978"/>
            <a:ext cx="1471594" cy="4508912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8"/>
            <a:ext cx="6686568" cy="4508912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5800" y="2397125"/>
            <a:ext cx="77724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257301"/>
            <a:ext cx="7772400" cy="1153715"/>
          </a:xfrm>
        </p:spPr>
        <p:txBody>
          <a:bodyPr anchor="b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411015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3025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0825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5800" y="2357438"/>
            <a:ext cx="77724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2357437"/>
            <a:ext cx="7772400" cy="1021556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1232296"/>
            <a:ext cx="7772400" cy="11251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91440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3716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828800" indent="0">
              <a:buNone/>
              <a:defRPr sz="16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6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7"/>
          <p:cNvSpPr>
            <a:spLocks noGrp="1"/>
          </p:cNvSpPr>
          <p:nvPr>
            <p:ph type="ftr" sz="quarter" idx="1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6400800" cy="514350"/>
          </a:xfrm>
        </p:spPr>
        <p:txBody>
          <a:bodyPr/>
          <a:lstStyle>
            <a:lvl1pPr algn="l">
              <a:defRPr sz="24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01552" y="857250"/>
            <a:ext cx="7223248" cy="2985129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None/>
              <a:defRPr/>
            </a:pPr>
            <a:r>
              <a:rPr kumimoji="0" lang="zh-CN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62200" y="4057650"/>
            <a:ext cx="5657888" cy="603647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9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10" name="日期占位符 2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3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占位符 1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2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786063" y="790575"/>
            <a:ext cx="5903913" cy="12700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86050" y="171450"/>
            <a:ext cx="5900752" cy="632210"/>
          </a:xfrm>
        </p:spPr>
        <p:txBody>
          <a:bodyPr anchor="b"/>
          <a:lstStyle>
            <a:lvl1pPr algn="ctr">
              <a:defRPr sz="28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86050" y="857238"/>
            <a:ext cx="5900750" cy="38576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857238"/>
            <a:ext cx="2257408" cy="3857652"/>
          </a:xfrm>
        </p:spPr>
        <p:txBody>
          <a:bodyPr anchor="ctr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6400800" cy="514350"/>
          </a:xfrm>
        </p:spPr>
        <p:txBody>
          <a:bodyPr/>
          <a:lstStyle>
            <a:lvl1pPr algn="l">
              <a:defRPr sz="2400" b="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01552" y="857250"/>
            <a:ext cx="7223248" cy="2985129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 2" panose="05020102010507070707" pitchFamily="18" charset="2"/>
              <a:buNone/>
              <a:defRPr/>
            </a:pPr>
            <a:r>
              <a:rPr kumimoji="0" lang="zh-CN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62200" y="4057650"/>
            <a:ext cx="5657888" cy="603647"/>
          </a:xfrm>
        </p:spPr>
        <p:txBody>
          <a:bodyPr anchor="ctr"/>
          <a:lstStyle>
            <a:lvl1pPr marL="0" indent="0" algn="r">
              <a:buNone/>
              <a:defRPr sz="1200" b="0"/>
            </a:lvl1pPr>
            <a:lvl2pPr marL="457200" indent="0" algn="r">
              <a:buNone/>
              <a:defRPr sz="1200" b="0"/>
            </a:lvl2pPr>
            <a:lvl3pPr marL="914400" indent="0" algn="r">
              <a:buNone/>
              <a:defRPr sz="1200" b="0"/>
            </a:lvl3pPr>
            <a:lvl4pPr marL="1371600" indent="0" algn="r">
              <a:buNone/>
              <a:defRPr sz="1200" b="0"/>
            </a:lvl4pPr>
            <a:lvl5pPr marL="1828800" indent="0" algn="r">
              <a:buNone/>
              <a:defRPr sz="1200" b="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9" name="日期占位符 4"/>
          <p:cNvSpPr>
            <a:spLocks noGrp="1"/>
          </p:cNvSpPr>
          <p:nvPr>
            <p:ph type="dt" sz="half" idx="1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页脚占位符 5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15206" y="205978"/>
            <a:ext cx="1471594" cy="4508912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8"/>
            <a:ext cx="6686568" cy="4508912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5800" y="2397125"/>
            <a:ext cx="77724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257301"/>
            <a:ext cx="7772400" cy="1153715"/>
          </a:xfrm>
        </p:spPr>
        <p:txBody>
          <a:bodyPr anchor="b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411015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457200" y="1057275"/>
            <a:ext cx="82296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3025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0825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685800" y="2357438"/>
            <a:ext cx="7772400" cy="14288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2357437"/>
            <a:ext cx="7772400" cy="1021556"/>
          </a:xfrm>
        </p:spPr>
        <p:txBody>
          <a:bodyPr anchor="t"/>
          <a:lstStyle>
            <a:lvl1pPr algn="ctr">
              <a:defRPr sz="4000" b="0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1232296"/>
            <a:ext cx="7772400" cy="11251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10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p>
            <a:pPr algn="ctr" fontAlgn="base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0.xml"/><Relationship Id="rId13" Type="http://schemas.openxmlformats.org/officeDocument/2006/relationships/theme" Target="../theme/theme10.xml"/><Relationship Id="rId12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9.xml"/><Relationship Id="rId8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22.xml"/><Relationship Id="rId13" Type="http://schemas.openxmlformats.org/officeDocument/2006/relationships/theme" Target="../theme/theme11.xml"/><Relationship Id="rId12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1.xml"/></Relationships>
</file>

<file path=ppt/slideMasters/_rels/slideMaster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1.xml"/><Relationship Id="rId8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34.xml"/><Relationship Id="rId13" Type="http://schemas.openxmlformats.org/officeDocument/2006/relationships/theme" Target="../theme/theme12.xml"/><Relationship Id="rId12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3.xml"/><Relationship Id="rId8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46.xml"/><Relationship Id="rId13" Type="http://schemas.openxmlformats.org/officeDocument/2006/relationships/theme" Target="../theme/theme13.xml"/><Relationship Id="rId12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54.xml"/><Relationship Id="rId1" Type="http://schemas.openxmlformats.org/officeDocument/2006/relationships/slideLayout" Target="../slideLayouts/slideLayout145.xml"/></Relationships>
</file>

<file path=ppt/slideMasters/_rels/slideMaster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5.xml"/><Relationship Id="rId8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58.xml"/><Relationship Id="rId13" Type="http://schemas.openxmlformats.org/officeDocument/2006/relationships/theme" Target="../theme/theme14.xml"/><Relationship Id="rId12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57.xml"/></Relationships>
</file>

<file path=ppt/slideMasters/_rels/slideMaster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7.xml"/><Relationship Id="rId8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72.xml"/><Relationship Id="rId3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70.xml"/><Relationship Id="rId13" Type="http://schemas.openxmlformats.org/officeDocument/2006/relationships/theme" Target="../theme/theme15.xml"/><Relationship Id="rId12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79.xml"/><Relationship Id="rId10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69.xml"/></Relationships>
</file>

<file path=ppt/slideMasters/_rels/slideMaster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9.xml"/><Relationship Id="rId8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82.xml"/><Relationship Id="rId13" Type="http://schemas.openxmlformats.org/officeDocument/2006/relationships/theme" Target="../theme/theme16.xml"/><Relationship Id="rId12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1.xml"/><Relationship Id="rId10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1.xml"/></Relationships>
</file>

<file path=ppt/slideMasters/_rels/slideMaster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1.xml"/><Relationship Id="rId8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94.xml"/><Relationship Id="rId13" Type="http://schemas.openxmlformats.org/officeDocument/2006/relationships/theme" Target="../theme/theme17.xml"/><Relationship Id="rId12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193.xml"/></Relationships>
</file>

<file path=ppt/slideMasters/_rels/slideMaster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3.xml"/><Relationship Id="rId8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207.xml"/><Relationship Id="rId2" Type="http://schemas.openxmlformats.org/officeDocument/2006/relationships/slideLayout" Target="../slideLayouts/slideLayout206.xml"/><Relationship Id="rId13" Type="http://schemas.openxmlformats.org/officeDocument/2006/relationships/theme" Target="../theme/theme18.xml"/><Relationship Id="rId12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05.xml"/></Relationships>
</file>

<file path=ppt/slideMasters/_rels/slideMaster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5.xml"/><Relationship Id="rId8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20.xml"/><Relationship Id="rId3" Type="http://schemas.openxmlformats.org/officeDocument/2006/relationships/slideLayout" Target="../slideLayouts/slideLayout219.xml"/><Relationship Id="rId2" Type="http://schemas.openxmlformats.org/officeDocument/2006/relationships/slideLayout" Target="../slideLayouts/slideLayout218.xml"/><Relationship Id="rId13" Type="http://schemas.openxmlformats.org/officeDocument/2006/relationships/theme" Target="../theme/theme19.xml"/><Relationship Id="rId12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27.xml"/><Relationship Id="rId10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17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7.xml"/><Relationship Id="rId8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35.xml"/><Relationship Id="rId6" Type="http://schemas.openxmlformats.org/officeDocument/2006/relationships/slideLayout" Target="../slideLayouts/slideLayout234.xml"/><Relationship Id="rId5" Type="http://schemas.openxmlformats.org/officeDocument/2006/relationships/slideLayout" Target="../slideLayouts/slideLayout233.xml"/><Relationship Id="rId4" Type="http://schemas.openxmlformats.org/officeDocument/2006/relationships/slideLayout" Target="../slideLayouts/slideLayout232.xml"/><Relationship Id="rId3" Type="http://schemas.openxmlformats.org/officeDocument/2006/relationships/slideLayout" Target="../slideLayouts/slideLayout231.xml"/><Relationship Id="rId2" Type="http://schemas.openxmlformats.org/officeDocument/2006/relationships/slideLayout" Target="../slideLayouts/slideLayout230.xml"/><Relationship Id="rId13" Type="http://schemas.openxmlformats.org/officeDocument/2006/relationships/theme" Target="../theme/theme20.xml"/><Relationship Id="rId12" Type="http://schemas.openxmlformats.org/officeDocument/2006/relationships/slideLayout" Target="../slideLayouts/slideLayout240.xml"/><Relationship Id="rId11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38.xml"/><Relationship Id="rId1" Type="http://schemas.openxmlformats.org/officeDocument/2006/relationships/slideLayout" Target="../slideLayouts/slideLayout229.xml"/></Relationships>
</file>

<file path=ppt/slideMasters/_rels/slideMaster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9.xml"/><Relationship Id="rId8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243.xml"/><Relationship Id="rId2" Type="http://schemas.openxmlformats.org/officeDocument/2006/relationships/slideLayout" Target="../slideLayouts/slideLayout242.xml"/><Relationship Id="rId13" Type="http://schemas.openxmlformats.org/officeDocument/2006/relationships/theme" Target="../theme/theme21.xml"/><Relationship Id="rId12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0.xml"/><Relationship Id="rId1" Type="http://schemas.openxmlformats.org/officeDocument/2006/relationships/slideLayout" Target="../slideLayouts/slideLayout241.xml"/></Relationships>
</file>

<file path=ppt/slideMasters/_rels/slideMaster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1.xml"/><Relationship Id="rId8" Type="http://schemas.openxmlformats.org/officeDocument/2006/relationships/slideLayout" Target="../slideLayouts/slideLayout260.xml"/><Relationship Id="rId7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7.xml"/><Relationship Id="rId4" Type="http://schemas.openxmlformats.org/officeDocument/2006/relationships/slideLayout" Target="../slideLayouts/slideLayout256.xml"/><Relationship Id="rId3" Type="http://schemas.openxmlformats.org/officeDocument/2006/relationships/slideLayout" Target="../slideLayouts/slideLayout255.xml"/><Relationship Id="rId2" Type="http://schemas.openxmlformats.org/officeDocument/2006/relationships/slideLayout" Target="../slideLayouts/slideLayout254.xml"/><Relationship Id="rId13" Type="http://schemas.openxmlformats.org/officeDocument/2006/relationships/theme" Target="../theme/theme22.xml"/><Relationship Id="rId12" Type="http://schemas.openxmlformats.org/officeDocument/2006/relationships/slideLayout" Target="../slideLayouts/slideLayout264.xml"/><Relationship Id="rId11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62.xml"/><Relationship Id="rId1" Type="http://schemas.openxmlformats.org/officeDocument/2006/relationships/slideLayout" Target="../slideLayouts/slideLayout253.xml"/></Relationships>
</file>

<file path=ppt/slideMasters/_rels/slideMaster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3.xml"/><Relationship Id="rId8" Type="http://schemas.openxmlformats.org/officeDocument/2006/relationships/slideLayout" Target="../slideLayouts/slideLayout272.xml"/><Relationship Id="rId7" Type="http://schemas.openxmlformats.org/officeDocument/2006/relationships/slideLayout" Target="../slideLayouts/slideLayout271.xml"/><Relationship Id="rId6" Type="http://schemas.openxmlformats.org/officeDocument/2006/relationships/slideLayout" Target="../slideLayouts/slideLayout270.xml"/><Relationship Id="rId5" Type="http://schemas.openxmlformats.org/officeDocument/2006/relationships/slideLayout" Target="../slideLayouts/slideLayout269.xml"/><Relationship Id="rId4" Type="http://schemas.openxmlformats.org/officeDocument/2006/relationships/slideLayout" Target="../slideLayouts/slideLayout268.xml"/><Relationship Id="rId3" Type="http://schemas.openxmlformats.org/officeDocument/2006/relationships/slideLayout" Target="../slideLayouts/slideLayout267.xml"/><Relationship Id="rId2" Type="http://schemas.openxmlformats.org/officeDocument/2006/relationships/slideLayout" Target="../slideLayouts/slideLayout266.xml"/><Relationship Id="rId13" Type="http://schemas.openxmlformats.org/officeDocument/2006/relationships/theme" Target="../theme/theme23.xml"/><Relationship Id="rId12" Type="http://schemas.openxmlformats.org/officeDocument/2006/relationships/slideLayout" Target="../slideLayouts/slideLayout276.xml"/><Relationship Id="rId11" Type="http://schemas.openxmlformats.org/officeDocument/2006/relationships/slideLayout" Target="../slideLayouts/slideLayout275.xml"/><Relationship Id="rId10" Type="http://schemas.openxmlformats.org/officeDocument/2006/relationships/slideLayout" Target="../slideLayouts/slideLayout274.xml"/><Relationship Id="rId1" Type="http://schemas.openxmlformats.org/officeDocument/2006/relationships/slideLayout" Target="../slideLayouts/slideLayout26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12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67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3" Type="http://schemas.openxmlformats.org/officeDocument/2006/relationships/theme" Target="../theme/theme6.xml"/><Relationship Id="rId12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1.xml"/><Relationship Id="rId8" Type="http://schemas.openxmlformats.org/officeDocument/2006/relationships/slideLayout" Target="../slideLayouts/slideLayout80.xml"/><Relationship Id="rId7" Type="http://schemas.openxmlformats.org/officeDocument/2006/relationships/slideLayout" Target="../slideLayouts/slideLayout79.xml"/><Relationship Id="rId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12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2.xml"/><Relationship Id="rId1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3.xml"/><Relationship Id="rId8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12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4.xml"/><Relationship Id="rId1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9.xml"/><Relationship Id="rId2" Type="http://schemas.openxmlformats.org/officeDocument/2006/relationships/slideLayout" Target="../slideLayouts/slideLayout98.xml"/><Relationship Id="rId13" Type="http://schemas.openxmlformats.org/officeDocument/2006/relationships/theme" Target="../theme/theme9.xml"/><Relationship Id="rId12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矩形 6"/>
          <p:cNvSpPr/>
          <p:nvPr/>
        </p:nvSpPr>
        <p:spPr>
          <a:xfrm>
            <a:off x="0" y="5008563"/>
            <a:ext cx="9144000" cy="134938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7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1028" name="文本占位符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5147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 algn="l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>
              <a:defRPr sz="1100">
                <a:solidFill>
                  <a:srgbClr val="636363"/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8096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ß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Þ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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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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矩形 6"/>
          <p:cNvSpPr/>
          <p:nvPr/>
        </p:nvSpPr>
        <p:spPr>
          <a:xfrm>
            <a:off x="0" y="5008563"/>
            <a:ext cx="9144000" cy="134938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7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1028" name="文本占位符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5147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 algn="l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>
              <a:defRPr sz="1100">
                <a:solidFill>
                  <a:srgbClr val="636363"/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8096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ß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Þ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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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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矩形 6"/>
          <p:cNvSpPr/>
          <p:nvPr/>
        </p:nvSpPr>
        <p:spPr>
          <a:xfrm>
            <a:off x="0" y="5008563"/>
            <a:ext cx="9144000" cy="134938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7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1028" name="文本占位符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5147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 algn="l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>
              <a:defRPr sz="1100">
                <a:solidFill>
                  <a:srgbClr val="636363"/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8096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ß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Þ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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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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矩形 6"/>
          <p:cNvSpPr/>
          <p:nvPr/>
        </p:nvSpPr>
        <p:spPr>
          <a:xfrm>
            <a:off x="0" y="5008563"/>
            <a:ext cx="9144000" cy="134938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7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1028" name="文本占位符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5147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 algn="l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>
              <a:defRPr sz="1100">
                <a:solidFill>
                  <a:srgbClr val="636363"/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8096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ß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Þ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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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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矩形 6"/>
          <p:cNvSpPr/>
          <p:nvPr/>
        </p:nvSpPr>
        <p:spPr>
          <a:xfrm>
            <a:off x="0" y="5008563"/>
            <a:ext cx="9144000" cy="134938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7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1028" name="文本占位符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5147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 algn="l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>
              <a:defRPr sz="1100">
                <a:solidFill>
                  <a:srgbClr val="636363"/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8096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ß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Þ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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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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矩形 6"/>
          <p:cNvSpPr/>
          <p:nvPr/>
        </p:nvSpPr>
        <p:spPr>
          <a:xfrm>
            <a:off x="0" y="5008563"/>
            <a:ext cx="9144000" cy="134938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7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1028" name="文本占位符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5147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 algn="l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>
              <a:defRPr sz="1100">
                <a:solidFill>
                  <a:srgbClr val="636363"/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8096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ß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Þ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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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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矩形 6"/>
          <p:cNvSpPr/>
          <p:nvPr/>
        </p:nvSpPr>
        <p:spPr>
          <a:xfrm>
            <a:off x="0" y="5008563"/>
            <a:ext cx="9144000" cy="134938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7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1028" name="文本占位符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5147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 algn="l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>
              <a:defRPr sz="1100">
                <a:solidFill>
                  <a:srgbClr val="636363"/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8096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ß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Þ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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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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矩形 6"/>
          <p:cNvSpPr/>
          <p:nvPr/>
        </p:nvSpPr>
        <p:spPr>
          <a:xfrm>
            <a:off x="0" y="5008563"/>
            <a:ext cx="9144000" cy="134938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7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1028" name="文本占位符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5147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 algn="l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>
              <a:defRPr sz="1100">
                <a:solidFill>
                  <a:srgbClr val="636363"/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8096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ß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Þ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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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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矩形 6"/>
          <p:cNvSpPr/>
          <p:nvPr/>
        </p:nvSpPr>
        <p:spPr>
          <a:xfrm>
            <a:off x="0" y="5008563"/>
            <a:ext cx="9144000" cy="134938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7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1028" name="文本占位符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5147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 algn="l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>
              <a:defRPr sz="1100">
                <a:solidFill>
                  <a:srgbClr val="636363"/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8096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ß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Þ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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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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矩形 6"/>
          <p:cNvSpPr/>
          <p:nvPr/>
        </p:nvSpPr>
        <p:spPr>
          <a:xfrm>
            <a:off x="0" y="5008563"/>
            <a:ext cx="9144000" cy="134938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7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1028" name="文本占位符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5147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 algn="l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>
              <a:defRPr sz="1100">
                <a:solidFill>
                  <a:srgbClr val="636363"/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8096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ß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Þ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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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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矩形 6"/>
          <p:cNvSpPr/>
          <p:nvPr/>
        </p:nvSpPr>
        <p:spPr>
          <a:xfrm>
            <a:off x="0" y="5008563"/>
            <a:ext cx="9144000" cy="134938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7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1028" name="文本占位符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5147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 algn="l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>
              <a:defRPr sz="1100">
                <a:solidFill>
                  <a:srgbClr val="636363"/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8096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ß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Þ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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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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矩形 6"/>
          <p:cNvSpPr/>
          <p:nvPr/>
        </p:nvSpPr>
        <p:spPr>
          <a:xfrm>
            <a:off x="0" y="5008563"/>
            <a:ext cx="9144000" cy="134938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7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1028" name="文本占位符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5147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 algn="l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>
              <a:defRPr sz="1100">
                <a:solidFill>
                  <a:srgbClr val="636363"/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8096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ß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Þ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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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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矩形 6"/>
          <p:cNvSpPr/>
          <p:nvPr/>
        </p:nvSpPr>
        <p:spPr>
          <a:xfrm>
            <a:off x="0" y="5008563"/>
            <a:ext cx="9144000" cy="134938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7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1028" name="文本占位符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5147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 algn="l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>
              <a:defRPr sz="1100">
                <a:solidFill>
                  <a:srgbClr val="636363"/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8096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ß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Þ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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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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矩形 6"/>
          <p:cNvSpPr/>
          <p:nvPr/>
        </p:nvSpPr>
        <p:spPr>
          <a:xfrm>
            <a:off x="0" y="5008563"/>
            <a:ext cx="9144000" cy="134938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7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1028" name="文本占位符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5147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 algn="l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>
              <a:defRPr sz="1100">
                <a:solidFill>
                  <a:srgbClr val="636363"/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8096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  <p:sldLayoutId id="214748392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ß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Þ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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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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矩形 6"/>
          <p:cNvSpPr/>
          <p:nvPr/>
        </p:nvSpPr>
        <p:spPr>
          <a:xfrm>
            <a:off x="0" y="5008563"/>
            <a:ext cx="9144000" cy="134938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7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1028" name="文本占位符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5147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 algn="l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>
              <a:defRPr sz="1100">
                <a:solidFill>
                  <a:srgbClr val="636363"/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8096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ß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Þ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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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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矩形 6"/>
          <p:cNvSpPr/>
          <p:nvPr/>
        </p:nvSpPr>
        <p:spPr>
          <a:xfrm>
            <a:off x="0" y="5008563"/>
            <a:ext cx="9144000" cy="134938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7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1028" name="文本占位符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5147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 algn="l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>
              <a:defRPr sz="1100">
                <a:solidFill>
                  <a:srgbClr val="636363"/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8096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ß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Þ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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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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矩形 6"/>
          <p:cNvSpPr/>
          <p:nvPr/>
        </p:nvSpPr>
        <p:spPr>
          <a:xfrm>
            <a:off x="0" y="5008563"/>
            <a:ext cx="9144000" cy="134938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7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1028" name="文本占位符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5147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 algn="l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>
              <a:defRPr sz="1100">
                <a:solidFill>
                  <a:srgbClr val="636363"/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8096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ß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Þ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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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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矩形 6"/>
          <p:cNvSpPr/>
          <p:nvPr/>
        </p:nvSpPr>
        <p:spPr>
          <a:xfrm>
            <a:off x="0" y="5008563"/>
            <a:ext cx="9144000" cy="134938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7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1028" name="文本占位符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5147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 algn="l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>
              <a:defRPr sz="1100">
                <a:solidFill>
                  <a:srgbClr val="636363"/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8096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ß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Þ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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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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矩形 6"/>
          <p:cNvSpPr/>
          <p:nvPr/>
        </p:nvSpPr>
        <p:spPr>
          <a:xfrm>
            <a:off x="0" y="5008563"/>
            <a:ext cx="9144000" cy="134938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7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1028" name="文本占位符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5147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 algn="l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>
              <a:defRPr sz="1100">
                <a:solidFill>
                  <a:srgbClr val="636363"/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8096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ß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Þ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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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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矩形 6"/>
          <p:cNvSpPr/>
          <p:nvPr/>
        </p:nvSpPr>
        <p:spPr>
          <a:xfrm>
            <a:off x="0" y="5008563"/>
            <a:ext cx="9144000" cy="134938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7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1028" name="文本占位符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5147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 algn="l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>
              <a:defRPr sz="1100">
                <a:solidFill>
                  <a:srgbClr val="636363"/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8096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ß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Þ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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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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矩形 6"/>
          <p:cNvSpPr/>
          <p:nvPr/>
        </p:nvSpPr>
        <p:spPr>
          <a:xfrm>
            <a:off x="0" y="5008563"/>
            <a:ext cx="9144000" cy="134938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7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1028" name="文本占位符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5147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 algn="l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>
              <a:defRPr sz="1100">
                <a:solidFill>
                  <a:srgbClr val="636363"/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8096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ß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Þ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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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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矩形 6"/>
          <p:cNvSpPr/>
          <p:nvPr/>
        </p:nvSpPr>
        <p:spPr>
          <a:xfrm>
            <a:off x="0" y="5008563"/>
            <a:ext cx="9144000" cy="134938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7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1028" name="文本占位符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5147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 algn="l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>
              <a:defRPr sz="1100">
                <a:solidFill>
                  <a:srgbClr val="636363"/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8096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ß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Þ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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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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矩形 6"/>
          <p:cNvSpPr/>
          <p:nvPr/>
        </p:nvSpPr>
        <p:spPr>
          <a:xfrm>
            <a:off x="0" y="5008563"/>
            <a:ext cx="9144000" cy="134938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7" name="标题占位符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1028" name="文本占位符 2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514725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2725"/>
          </a:xfrm>
          <a:prstGeom prst="rect">
            <a:avLst/>
          </a:prstGeom>
        </p:spPr>
        <p:txBody>
          <a:bodyPr vert="horz" rtlCol="0" anchor="b"/>
          <a:lstStyle>
            <a:lvl1pPr algn="l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27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sz="110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1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2725"/>
          </a:xfrm>
          <a:prstGeom prst="rect">
            <a:avLst/>
          </a:prstGeom>
          <a:noFill/>
        </p:spPr>
        <p:txBody>
          <a:bodyPr vert="horz" lIns="45720" rIns="45720" rtlCol="0" anchor="ctr"/>
          <a:lstStyle>
            <a:lvl1pPr algn="ctr">
              <a:defRPr sz="1100">
                <a:solidFill>
                  <a:srgbClr val="636363"/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>
              <a:latin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8096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  <a:ea typeface="微软雅黑" panose="020B0503020204020204" pitchFamily="34" charset="-122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ß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Þ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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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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 panose="020B0604020202020204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slideLayout" Target="../slideLayouts/slideLayout19.xml"/><Relationship Id="rId10" Type="http://schemas.openxmlformats.org/officeDocument/2006/relationships/tags" Target="../tags/tag9.xml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2.xml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7" Type="http://schemas.openxmlformats.org/officeDocument/2006/relationships/tags" Target="../tags/tag28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hyperlink" Target="http://news.tom.com/1006/3871/2004711-1083331.html" TargetMode="External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hyperlink" Target="http://www.cuizhu.net/jzt/yishu/munaiyi.htm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1.xml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8.xml"/><Relationship Id="rId1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7.xml"/><Relationship Id="rId2" Type="http://schemas.openxmlformats.org/officeDocument/2006/relationships/image" Target="../media/image29.jpeg"/><Relationship Id="rId1" Type="http://schemas.openxmlformats.org/officeDocument/2006/relationships/tags" Target="../tags/tag3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5.xml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9.xml"/><Relationship Id="rId1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11.xml"/><Relationship Id="rId3" Type="http://schemas.openxmlformats.org/officeDocument/2006/relationships/image" Target="../media/image32.png"/><Relationship Id="rId2" Type="http://schemas.openxmlformats.org/officeDocument/2006/relationships/tags" Target="../tags/tag32.xml"/><Relationship Id="rId1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8.xml"/><Relationship Id="rId3" Type="http://schemas.openxmlformats.org/officeDocument/2006/relationships/tags" Target="../tags/tag33.xml"/><Relationship Id="rId2" Type="http://schemas.openxmlformats.org/officeDocument/2006/relationships/image" Target="../media/image33.jpeg"/><Relationship Id="rId1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0.xml"/><Relationship Id="rId2" Type="http://schemas.openxmlformats.org/officeDocument/2006/relationships/image" Target="../media/image30.png"/><Relationship Id="rId1" Type="http://schemas.openxmlformats.org/officeDocument/2006/relationships/tags" Target="../tags/tag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52.xml"/><Relationship Id="rId5" Type="http://schemas.openxmlformats.org/officeDocument/2006/relationships/image" Target="../media/image5.png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4.xml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71.xml"/><Relationship Id="rId1" Type="http://schemas.openxmlformats.org/officeDocument/2006/relationships/tags" Target="../tags/tag41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3.xml"/><Relationship Id="rId3" Type="http://schemas.openxmlformats.org/officeDocument/2006/relationships/image" Target="../media/image5.png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0.xml"/><Relationship Id="rId3" Type="http://schemas.openxmlformats.org/officeDocument/2006/relationships/image" Target="../media/image5.png"/><Relationship Id="rId2" Type="http://schemas.openxmlformats.org/officeDocument/2006/relationships/tags" Target="../tags/tag13.xml"/><Relationship Id="rId1" Type="http://schemas.openxmlformats.org/officeDocument/2006/relationships/tags" Target="../tags/tag1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2.xml"/><Relationship Id="rId8" Type="http://schemas.openxmlformats.org/officeDocument/2006/relationships/image" Target="../media/image8.jpeg"/><Relationship Id="rId7" Type="http://schemas.openxmlformats.org/officeDocument/2006/relationships/tags" Target="../tags/tag17.xml"/><Relationship Id="rId6" Type="http://schemas.openxmlformats.org/officeDocument/2006/relationships/slide" Target="slide1.xml"/><Relationship Id="rId5" Type="http://schemas.openxmlformats.org/officeDocument/2006/relationships/tags" Target="../tags/tag16.xml"/><Relationship Id="rId4" Type="http://schemas.openxmlformats.org/officeDocument/2006/relationships/image" Target="../media/image7.png"/><Relationship Id="rId3" Type="http://schemas.openxmlformats.org/officeDocument/2006/relationships/tags" Target="../tags/tag15.xml"/><Relationship Id="rId2" Type="http://schemas.openxmlformats.org/officeDocument/2006/relationships/image" Target="../media/image6.jpeg"/><Relationship Id="rId10" Type="http://schemas.openxmlformats.org/officeDocument/2006/relationships/notesSlide" Target="../notesSlides/notesSlide2.xml"/><Relationship Id="rId1" Type="http://schemas.openxmlformats.org/officeDocument/2006/relationships/tags" Target="../tags/tag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4.xml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6.xml"/><Relationship Id="rId3" Type="http://schemas.openxmlformats.org/officeDocument/2006/relationships/image" Target="../media/image10.jpeg"/><Relationship Id="rId2" Type="http://schemas.openxmlformats.org/officeDocument/2006/relationships/tags" Target="../tags/tag19.xml"/><Relationship Id="rId1" Type="http://schemas.openxmlformats.org/officeDocument/2006/relationships/tags" Target="../tags/tag18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3.xml"/><Relationship Id="rId8" Type="http://schemas.openxmlformats.org/officeDocument/2006/relationships/image" Target="../media/image15.png"/><Relationship Id="rId7" Type="http://schemas.openxmlformats.org/officeDocument/2006/relationships/tags" Target="../tags/tag22.xml"/><Relationship Id="rId6" Type="http://schemas.openxmlformats.org/officeDocument/2006/relationships/image" Target="../media/image14.png"/><Relationship Id="rId5" Type="http://schemas.openxmlformats.org/officeDocument/2006/relationships/tags" Target="../tags/tag21.xml"/><Relationship Id="rId4" Type="http://schemas.openxmlformats.org/officeDocument/2006/relationships/image" Target="../media/image13.png"/><Relationship Id="rId3" Type="http://schemas.openxmlformats.org/officeDocument/2006/relationships/tags" Target="../tags/tag20.xml"/><Relationship Id="rId2" Type="http://schemas.openxmlformats.org/officeDocument/2006/relationships/image" Target="../media/image12.png"/><Relationship Id="rId17" Type="http://schemas.openxmlformats.org/officeDocument/2006/relationships/slideLayout" Target="../slideLayouts/slideLayout103.xml"/><Relationship Id="rId16" Type="http://schemas.openxmlformats.org/officeDocument/2006/relationships/image" Target="../media/image19.jpeg"/><Relationship Id="rId15" Type="http://schemas.openxmlformats.org/officeDocument/2006/relationships/tags" Target="../tags/tag26.xml"/><Relationship Id="rId14" Type="http://schemas.openxmlformats.org/officeDocument/2006/relationships/image" Target="../media/image18.png"/><Relationship Id="rId13" Type="http://schemas.openxmlformats.org/officeDocument/2006/relationships/tags" Target="../tags/tag25.xml"/><Relationship Id="rId12" Type="http://schemas.openxmlformats.org/officeDocument/2006/relationships/image" Target="../media/image17.png"/><Relationship Id="rId11" Type="http://schemas.openxmlformats.org/officeDocument/2006/relationships/tags" Target="../tags/tag24.xml"/><Relationship Id="rId10" Type="http://schemas.openxmlformats.org/officeDocument/2006/relationships/image" Target="../media/image16.pn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0.xml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tags" Target="../tags/tag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ext Box 3"/>
          <p:cNvSpPr txBox="1"/>
          <p:nvPr/>
        </p:nvSpPr>
        <p:spPr>
          <a:xfrm>
            <a:off x="2592388" y="339725"/>
            <a:ext cx="3600450" cy="85725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>
              <a:buSzTx/>
            </a:pPr>
            <a:r>
              <a:rPr lang="zh-CN" altLang="en-US" sz="4400" b="1" dirty="0">
                <a:solidFill>
                  <a:schemeClr val="accent1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rPr>
              <a:t>四大文明古国</a:t>
            </a:r>
            <a:endParaRPr lang="zh-CN" altLang="en-US" sz="4400" b="1" dirty="0">
              <a:solidFill>
                <a:schemeClr val="accent1"/>
              </a:solidFill>
              <a:latin typeface="Franklin Gothic Medium" panose="020B0603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484438" y="1276350"/>
            <a:ext cx="3816350" cy="255428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 latinLnBrk="1"/>
            <a:r>
              <a:rPr lang="zh-CN" alt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古巴比伦</a:t>
            </a:r>
            <a:endParaRPr lang="zh-CN" altLang="en-US" sz="40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 latinLnBrk="1"/>
            <a:r>
              <a:rPr lang="zh-CN" alt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古埃及</a:t>
            </a:r>
            <a:endParaRPr lang="zh-CN" altLang="en-US" sz="40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 latinLnBrk="1"/>
            <a:r>
              <a:rPr lang="zh-CN" alt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古印度</a:t>
            </a:r>
            <a:endParaRPr lang="zh-CN" altLang="en-US" sz="40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 latinLnBrk="1"/>
            <a:r>
              <a:rPr lang="zh-CN" alt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古中国</a:t>
            </a:r>
            <a:endParaRPr lang="zh-CN" altLang="en-US" sz="4000" b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050" name="Picture 2" descr="C:\Users\Administrator.QH-20170727CMSQ\Desktop\timg (3).jpg"/>
          <p:cNvPicPr>
            <a:picLocks noChangeAspect="1"/>
          </p:cNvPicPr>
          <p:nvPr/>
        </p:nvPicPr>
        <p:blipFill>
          <a:blip r:embed="rId1"/>
          <a:srcRect l="40059" t="23051" r="7707" b="28189"/>
          <a:stretch>
            <a:fillRect/>
          </a:stretch>
        </p:blipFill>
        <p:spPr>
          <a:xfrm>
            <a:off x="0" y="0"/>
            <a:ext cx="9144000" cy="5149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矩形 6"/>
          <p:cNvSpPr/>
          <p:nvPr>
            <p:custDataLst>
              <p:tags r:id="rId2"/>
            </p:custDataLst>
          </p:nvPr>
        </p:nvSpPr>
        <p:spPr>
          <a:xfrm>
            <a:off x="7380288" y="0"/>
            <a:ext cx="1763712" cy="1814830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txBody>
          <a:bodyPr anchor="t" anchorCtr="0">
            <a:spAutoFit/>
          </a:bodyPr>
          <a:p>
            <a:pPr algn="ctr" latinLnBrk="1"/>
            <a:r>
              <a:rPr lang="zh-CN" altLang="en-US" sz="2800" b="1" dirty="0">
                <a:solidFill>
                  <a:srgbClr val="FFFFFF"/>
                </a:solidFill>
                <a:latin typeface="汉仪雅酷黑简" panose="00020600040101010101" charset="-122"/>
                <a:ea typeface="汉仪雅酷黑简" panose="00020600040101010101" charset="-122"/>
              </a:rPr>
              <a:t>古巴比伦</a:t>
            </a:r>
            <a:endParaRPr lang="zh-CN" altLang="en-US" sz="2800" b="1" dirty="0">
              <a:solidFill>
                <a:srgbClr val="FFFFFF"/>
              </a:solidFill>
              <a:latin typeface="汉仪雅酷黑简" panose="00020600040101010101" charset="-122"/>
              <a:ea typeface="汉仪雅酷黑简" panose="00020600040101010101" charset="-122"/>
            </a:endParaRPr>
          </a:p>
          <a:p>
            <a:pPr algn="ctr" latinLnBrk="1"/>
            <a:r>
              <a:rPr lang="zh-CN" altLang="en-US" sz="2800" b="1" dirty="0">
                <a:solidFill>
                  <a:srgbClr val="FFFFFF"/>
                </a:solidFill>
                <a:latin typeface="汉仪雅酷黑简" panose="00020600040101010101" charset="-122"/>
                <a:ea typeface="汉仪雅酷黑简" panose="00020600040101010101" charset="-122"/>
              </a:rPr>
              <a:t>古埃及</a:t>
            </a:r>
            <a:endParaRPr lang="zh-CN" altLang="en-US" sz="2800" b="1" dirty="0">
              <a:solidFill>
                <a:srgbClr val="FFFFFF"/>
              </a:solidFill>
              <a:latin typeface="汉仪雅酷黑简" panose="00020600040101010101" charset="-122"/>
              <a:ea typeface="汉仪雅酷黑简" panose="00020600040101010101" charset="-122"/>
            </a:endParaRPr>
          </a:p>
          <a:p>
            <a:pPr algn="ctr" latinLnBrk="1"/>
            <a:r>
              <a:rPr lang="zh-CN" altLang="en-US" sz="2800" b="1" dirty="0">
                <a:solidFill>
                  <a:srgbClr val="FFFFFF"/>
                </a:solidFill>
                <a:latin typeface="汉仪雅酷黑简" panose="00020600040101010101" charset="-122"/>
                <a:ea typeface="汉仪雅酷黑简" panose="00020600040101010101" charset="-122"/>
              </a:rPr>
              <a:t>古印度</a:t>
            </a:r>
            <a:endParaRPr lang="zh-CN" altLang="en-US" sz="2800" b="1" dirty="0">
              <a:solidFill>
                <a:srgbClr val="FFFFFF"/>
              </a:solidFill>
              <a:latin typeface="汉仪雅酷黑简" panose="00020600040101010101" charset="-122"/>
              <a:ea typeface="汉仪雅酷黑简" panose="00020600040101010101" charset="-122"/>
            </a:endParaRPr>
          </a:p>
          <a:p>
            <a:pPr algn="ctr" latinLnBrk="1"/>
            <a:r>
              <a:rPr lang="zh-CN" altLang="en-US" sz="2800" b="1" dirty="0">
                <a:solidFill>
                  <a:srgbClr val="FFFFFF"/>
                </a:solidFill>
                <a:latin typeface="汉仪雅酷黑简" panose="00020600040101010101" charset="-122"/>
                <a:ea typeface="汉仪雅酷黑简" panose="00020600040101010101" charset="-122"/>
              </a:rPr>
              <a:t>古中国</a:t>
            </a:r>
            <a:endParaRPr lang="zh-CN" altLang="en-US" sz="2800" b="1" dirty="0">
              <a:solidFill>
                <a:srgbClr val="FFFFFF"/>
              </a:solidFill>
              <a:latin typeface="汉仪雅酷黑简" panose="00020600040101010101" charset="-122"/>
              <a:ea typeface="汉仪雅酷黑简" panose="00020600040101010101" charset="-122"/>
            </a:endParaRPr>
          </a:p>
        </p:txBody>
      </p:sp>
      <p:sp>
        <p:nvSpPr>
          <p:cNvPr id="11" name="椭圆 10"/>
          <p:cNvSpPr/>
          <p:nvPr>
            <p:custDataLst>
              <p:tags r:id="rId3"/>
            </p:custDataLst>
          </p:nvPr>
        </p:nvSpPr>
        <p:spPr>
          <a:xfrm>
            <a:off x="5292725" y="1708150"/>
            <a:ext cx="1150938" cy="863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圆角矩形标注 7"/>
          <p:cNvSpPr/>
          <p:nvPr>
            <p:custDataLst>
              <p:tags r:id="rId4"/>
            </p:custDataLst>
          </p:nvPr>
        </p:nvSpPr>
        <p:spPr>
          <a:xfrm>
            <a:off x="4932363" y="1058863"/>
            <a:ext cx="1584325" cy="433388"/>
          </a:xfrm>
          <a:prstGeom prst="wedgeRoundRectCallout">
            <a:avLst>
              <a:gd name="adj1" fmla="val 8736"/>
              <a:gd name="adj2" fmla="val 205428"/>
              <a:gd name="adj3" fmla="val 16667"/>
            </a:avLst>
          </a:prstGeom>
          <a:solidFill>
            <a:schemeClr val="accent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汉仪细秀体简 L" panose="00020600040101010101" charset="-122"/>
                <a:ea typeface="汉仪细秀体简 L" panose="00020600040101010101" charset="-122"/>
                <a:cs typeface="+mn-cs"/>
              </a:rPr>
              <a:t>古中国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汉仪细秀体简 L" panose="00020600040101010101" charset="-122"/>
              <a:ea typeface="汉仪细秀体简 L" panose="00020600040101010101" charset="-122"/>
              <a:cs typeface="+mn-cs"/>
            </a:endParaRPr>
          </a:p>
        </p:txBody>
      </p:sp>
      <p:sp>
        <p:nvSpPr>
          <p:cNvPr id="12" name="椭圆 11"/>
          <p:cNvSpPr/>
          <p:nvPr>
            <p:custDataLst>
              <p:tags r:id="rId5"/>
            </p:custDataLst>
          </p:nvPr>
        </p:nvSpPr>
        <p:spPr>
          <a:xfrm>
            <a:off x="3995738" y="2427288"/>
            <a:ext cx="647700" cy="57626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圆角矩形标注 8"/>
          <p:cNvSpPr/>
          <p:nvPr>
            <p:custDataLst>
              <p:tags r:id="rId6"/>
            </p:custDataLst>
          </p:nvPr>
        </p:nvSpPr>
        <p:spPr>
          <a:xfrm>
            <a:off x="3635375" y="3435350"/>
            <a:ext cx="1584325" cy="431800"/>
          </a:xfrm>
          <a:prstGeom prst="wedgeRoundRectCallout">
            <a:avLst>
              <a:gd name="adj1" fmla="val -4757"/>
              <a:gd name="adj2" fmla="val -198619"/>
              <a:gd name="adj3" fmla="val 16667"/>
            </a:avLst>
          </a:prstGeom>
          <a:solidFill>
            <a:schemeClr val="accent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汉仪细秀体简 L" panose="00020600040101010101" charset="-122"/>
                <a:ea typeface="汉仪细秀体简 L" panose="00020600040101010101" charset="-122"/>
                <a:cs typeface="+mn-cs"/>
              </a:rPr>
              <a:t>古印度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汉仪细秀体简 L" panose="00020600040101010101" charset="-122"/>
              <a:ea typeface="汉仪细秀体简 L" panose="00020600040101010101" charset="-122"/>
              <a:cs typeface="+mn-cs"/>
            </a:endParaRPr>
          </a:p>
        </p:txBody>
      </p:sp>
      <p:sp>
        <p:nvSpPr>
          <p:cNvPr id="13" name="椭圆 12"/>
          <p:cNvSpPr/>
          <p:nvPr>
            <p:custDataLst>
              <p:tags r:id="rId7"/>
            </p:custDataLst>
          </p:nvPr>
        </p:nvSpPr>
        <p:spPr>
          <a:xfrm>
            <a:off x="1835150" y="2284413"/>
            <a:ext cx="720725" cy="7191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椭圆 13"/>
          <p:cNvSpPr/>
          <p:nvPr>
            <p:custDataLst>
              <p:tags r:id="rId8"/>
            </p:custDataLst>
          </p:nvPr>
        </p:nvSpPr>
        <p:spPr>
          <a:xfrm rot="19708298">
            <a:off x="2852738" y="1954213"/>
            <a:ext cx="307975" cy="6715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圆角矩形标注 14"/>
          <p:cNvSpPr/>
          <p:nvPr>
            <p:custDataLst>
              <p:tags r:id="rId9"/>
            </p:custDataLst>
          </p:nvPr>
        </p:nvSpPr>
        <p:spPr>
          <a:xfrm>
            <a:off x="2051050" y="1203325"/>
            <a:ext cx="1873250" cy="431800"/>
          </a:xfrm>
          <a:prstGeom prst="wedgeRoundRectCallout">
            <a:avLst>
              <a:gd name="adj1" fmla="val 1124"/>
              <a:gd name="adj2" fmla="val 197182"/>
              <a:gd name="adj3" fmla="val 16667"/>
            </a:avLst>
          </a:prstGeom>
          <a:solidFill>
            <a:schemeClr val="accent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汉仪细秀体简 L" panose="00020600040101010101" charset="-122"/>
                <a:ea typeface="汉仪细秀体简 L" panose="00020600040101010101" charset="-122"/>
                <a:cs typeface="+mn-cs"/>
              </a:rPr>
              <a:t>古巴比伦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汉仪细秀体简 L" panose="00020600040101010101" charset="-122"/>
              <a:ea typeface="汉仪细秀体简 L" panose="00020600040101010101" charset="-122"/>
              <a:cs typeface="+mn-cs"/>
            </a:endParaRPr>
          </a:p>
        </p:txBody>
      </p:sp>
      <p:sp>
        <p:nvSpPr>
          <p:cNvPr id="10" name="圆角矩形标注 9"/>
          <p:cNvSpPr/>
          <p:nvPr>
            <p:custDataLst>
              <p:tags r:id="rId10"/>
            </p:custDataLst>
          </p:nvPr>
        </p:nvSpPr>
        <p:spPr>
          <a:xfrm>
            <a:off x="755650" y="3003550"/>
            <a:ext cx="1584325" cy="431800"/>
          </a:xfrm>
          <a:prstGeom prst="wedgeRoundRectCallout">
            <a:avLst>
              <a:gd name="adj1" fmla="val 42469"/>
              <a:gd name="adj2" fmla="val -146394"/>
              <a:gd name="adj3" fmla="val 16667"/>
            </a:avLst>
          </a:prstGeom>
          <a:solidFill>
            <a:schemeClr val="accent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汉仪细秀体简 L" panose="00020600040101010101" charset="-122"/>
                <a:ea typeface="汉仪细秀体简 L" panose="00020600040101010101" charset="-122"/>
                <a:cs typeface="+mn-cs"/>
              </a:rPr>
              <a:t>古埃及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汉仪细秀体简 L" panose="00020600040101010101" charset="-122"/>
              <a:ea typeface="汉仪细秀体简 L" panose="00020600040101010101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bldLvl="0" animBg="1"/>
      <p:bldP spid="11" grpId="0" bldLvl="0" animBg="1"/>
      <p:bldP spid="8" grpId="0" bldLvl="0" animBg="1"/>
      <p:bldP spid="12" grpId="0" bldLvl="0" animBg="1"/>
      <p:bldP spid="9" grpId="0" bldLvl="0" animBg="1"/>
      <p:bldP spid="13" grpId="0" bldLvl="0" animBg="1"/>
      <p:bldP spid="14" grpId="0" bldLvl="0" animBg="1"/>
      <p:bldP spid="15" grpId="0" bldLvl="0" animBg="1"/>
      <p:bldP spid="10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611188" y="3363278"/>
            <a:ext cx="3240087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800" b="1" dirty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发现了黄金比例</a:t>
            </a:r>
            <a:endParaRPr lang="zh-CN" altLang="en-US" sz="2800" b="1" dirty="0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pic>
        <p:nvPicPr>
          <p:cNvPr id="22530" name="Picture 2" descr="C:\Users\Administrator\Desktop\195834.39770022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560" y="771525"/>
            <a:ext cx="4629785" cy="2425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4932045" y="3291523"/>
            <a:ext cx="3590925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800" b="1" dirty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埃及人发明了分数</a:t>
            </a:r>
            <a:endParaRPr lang="zh-CN" altLang="en-US" sz="3200" b="1" dirty="0">
              <a:solidFill>
                <a:schemeClr val="accent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" name="Picture 3" descr="C:\Users\Administrator\Desktop\195810.1969319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500" y="772160"/>
            <a:ext cx="3948430" cy="240728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8962" name="Picture 2" descr="22">
            <a:hlinkClick r:id="rId1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3980" y="260350"/>
            <a:ext cx="1924685" cy="1445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8963" name="Picture 3" descr="55">
            <a:hlinkClick r:id="rId1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65" y="267335"/>
            <a:ext cx="2454910" cy="1438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8964" name="Picture 4" descr="zx04071109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865" y="1779270"/>
            <a:ext cx="4871085" cy="21863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7" name="Picture 2" descr="C:\Users\Administrator.QH-20170727CMSQ\Desktop\8d5494eef01f3a296095a0529025bc315d607cc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605" y="843280"/>
            <a:ext cx="2593975" cy="37547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5" name="矩形 2"/>
          <p:cNvSpPr/>
          <p:nvPr/>
        </p:nvSpPr>
        <p:spPr>
          <a:xfrm>
            <a:off x="35560" y="122873"/>
            <a:ext cx="26212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3200" dirty="0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医学：木乃伊</a:t>
            </a:r>
            <a:endParaRPr lang="en-US" altLang="zh-CN" sz="3200" dirty="0"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</p:txBody>
      </p:sp>
      <p:sp>
        <p:nvSpPr>
          <p:cNvPr id="4" name="矩形 3"/>
          <p:cNvSpPr/>
          <p:nvPr>
            <p:custDataLst>
              <p:tags r:id="rId7"/>
            </p:custDataLst>
          </p:nvPr>
        </p:nvSpPr>
        <p:spPr>
          <a:xfrm>
            <a:off x="2915285" y="3967480"/>
            <a:ext cx="620458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 dirty="0">
                <a:solidFill>
                  <a:schemeClr val="dk1"/>
                </a:solidFill>
                <a:latin typeface="汉仪雅酷黑-65J" panose="00020600040101010101" charset="-122"/>
                <a:ea typeface="汉仪雅酷黑-65J" panose="00020600040101010101" charset="-122"/>
                <a:cs typeface="汉仪雅酷黑-65J" panose="00020600040101010101" charset="-122"/>
              </a:rPr>
              <a:t>  木乃伊的制作增长了解剖知识，从而促进了医学的发展。</a:t>
            </a:r>
            <a:endParaRPr lang="zh-CN" altLang="en-US" sz="2800" b="1" dirty="0">
              <a:solidFill>
                <a:schemeClr val="dk1"/>
              </a:solidFill>
              <a:latin typeface="汉仪雅酷黑-65J" panose="00020600040101010101" charset="-122"/>
              <a:ea typeface="汉仪雅酷黑-65J" panose="00020600040101010101" charset="-122"/>
              <a:cs typeface="汉仪雅酷黑-65J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16896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" fill="hold"/>
                                        <p:tgtEl>
                                          <p:spTgt spid="16896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" fill="hold"/>
                                        <p:tgtEl>
                                          <p:spTgt spid="16896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9987" name="Text Box 3"/>
          <p:cNvSpPr txBox="1"/>
          <p:nvPr/>
        </p:nvSpPr>
        <p:spPr>
          <a:xfrm>
            <a:off x="0" y="771525"/>
            <a:ext cx="9144000" cy="13836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8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    </a:t>
            </a:r>
            <a:r>
              <a:rPr lang="zh-CN" altLang="en-US" sz="2800" dirty="0">
                <a:solidFill>
                  <a:srgbClr val="00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古埃及人相信“灵魂不死”，他们认为人死后还会在冥世间继续生活。因此，只要保住肉体，灵魂就能依附于它而万世长存。</a:t>
            </a:r>
            <a:endParaRPr lang="zh-CN" altLang="en-US" sz="2800" dirty="0">
              <a:solidFill>
                <a:srgbClr val="000000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</p:txBody>
      </p:sp>
      <p:sp>
        <p:nvSpPr>
          <p:cNvPr id="169988" name="Text Box 4"/>
          <p:cNvSpPr txBox="1"/>
          <p:nvPr/>
        </p:nvSpPr>
        <p:spPr>
          <a:xfrm>
            <a:off x="0" y="268288"/>
            <a:ext cx="623887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2800" b="1" dirty="0">
                <a:solidFill>
                  <a:schemeClr val="accent1"/>
                </a:solidFill>
                <a:latin typeface="汉仪润圆-65简" panose="00020600040101010101" charset="-122"/>
                <a:ea typeface="汉仪润圆-65简" panose="00020600040101010101" charset="-122"/>
              </a:rPr>
              <a:t>古埃及人为什么要将尸体制成木乃伊？</a:t>
            </a:r>
            <a:endParaRPr lang="zh-CN" altLang="en-US" sz="2800" b="1" dirty="0">
              <a:solidFill>
                <a:schemeClr val="accent1"/>
              </a:solidFill>
              <a:latin typeface="汉仪润圆-65简" panose="00020600040101010101" charset="-122"/>
              <a:ea typeface="汉仪润圆-65简" panose="00020600040101010101" charset="-122"/>
            </a:endParaRPr>
          </a:p>
        </p:txBody>
      </p:sp>
      <p:sp>
        <p:nvSpPr>
          <p:cNvPr id="169989" name="Text Box 5"/>
          <p:cNvSpPr txBox="1"/>
          <p:nvPr>
            <p:custDataLst>
              <p:tags r:id="rId1"/>
            </p:custDataLst>
          </p:nvPr>
        </p:nvSpPr>
        <p:spPr>
          <a:xfrm>
            <a:off x="0" y="2139950"/>
            <a:ext cx="5526405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2800" b="1" dirty="0">
                <a:solidFill>
                  <a:schemeClr val="accent1"/>
                </a:solidFill>
                <a:latin typeface="汉仪润圆-65简" panose="00020600040101010101" charset="-122"/>
                <a:ea typeface="汉仪润圆-65简" panose="00020600040101010101" charset="-122"/>
              </a:rPr>
              <a:t>古代埃及的木乃伊是怎样制成的？</a:t>
            </a:r>
            <a:endParaRPr lang="zh-CN" altLang="en-US" sz="2800" b="1" dirty="0">
              <a:solidFill>
                <a:schemeClr val="dk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169990" name="Text Box 6"/>
          <p:cNvSpPr txBox="1"/>
          <p:nvPr/>
        </p:nvSpPr>
        <p:spPr>
          <a:xfrm>
            <a:off x="0" y="2643188"/>
            <a:ext cx="9144000" cy="95313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楷体_GB2312" pitchFamily="49" charset="-122"/>
              </a:rPr>
              <a:t>      </a:t>
            </a:r>
            <a:r>
              <a:rPr lang="zh-CN" altLang="en-US" sz="2800" dirty="0">
                <a:solidFill>
                  <a:srgbClr val="00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解剖尸体、填塞香料、防腐液浸泡、缠上麻布、涂上树脂。</a:t>
            </a:r>
            <a:endParaRPr lang="zh-CN" altLang="en-US" sz="2800" dirty="0">
              <a:solidFill>
                <a:srgbClr val="000000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</p:txBody>
      </p:sp>
      <p:sp>
        <p:nvSpPr>
          <p:cNvPr id="169991" name="Text Box 7"/>
          <p:cNvSpPr txBox="1"/>
          <p:nvPr>
            <p:custDataLst>
              <p:tags r:id="rId2"/>
            </p:custDataLst>
          </p:nvPr>
        </p:nvSpPr>
        <p:spPr>
          <a:xfrm>
            <a:off x="0" y="3579813"/>
            <a:ext cx="9144000" cy="95313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800" b="1" dirty="0">
                <a:solidFill>
                  <a:schemeClr val="accent1"/>
                </a:solidFill>
                <a:latin typeface="汉仪润圆-65简" panose="00020600040101010101" charset="-122"/>
                <a:ea typeface="汉仪润圆-65简" panose="00020600040101010101" charset="-122"/>
              </a:rPr>
              <a:t>在制作木乃伊的过程中，反映了古代埃及人民在哪些方面的成就显著？</a:t>
            </a:r>
            <a:endParaRPr lang="zh-CN" altLang="en-US" sz="2800" b="1" dirty="0">
              <a:solidFill>
                <a:schemeClr val="accent1"/>
              </a:solidFill>
              <a:latin typeface="汉仪润圆-65简" panose="00020600040101010101" charset="-122"/>
              <a:ea typeface="汉仪润圆-65简" panose="00020600040101010101" charset="-122"/>
            </a:endParaRPr>
          </a:p>
        </p:txBody>
      </p:sp>
      <p:sp>
        <p:nvSpPr>
          <p:cNvPr id="169992" name="Text Box 8"/>
          <p:cNvSpPr txBox="1"/>
          <p:nvPr/>
        </p:nvSpPr>
        <p:spPr>
          <a:xfrm>
            <a:off x="611188" y="4443413"/>
            <a:ext cx="7391400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l">
              <a:buClrTx/>
              <a:buSzTx/>
              <a:buFontTx/>
            </a:pPr>
            <a:r>
              <a:rPr lang="zh-CN" altLang="en-US" sz="2800" dirty="0">
                <a:solidFill>
                  <a:srgbClr val="00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医学、解剖学、高超的防腐技术。</a:t>
            </a:r>
            <a:endParaRPr lang="zh-CN" altLang="en-US" sz="2800" dirty="0">
              <a:solidFill>
                <a:srgbClr val="000000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" fill="hold"/>
                                        <p:tgtEl>
                                          <p:spTgt spid="16998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" fill="hold"/>
                                        <p:tgtEl>
                                          <p:spTgt spid="16998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" fill="hold"/>
                                        <p:tgtEl>
                                          <p:spTgt spid="16998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" fill="hold"/>
                                        <p:tgtEl>
                                          <p:spTgt spid="16999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" fill="hold"/>
                                        <p:tgtEl>
                                          <p:spTgt spid="16999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" fill="hold"/>
                                        <p:tgtEl>
                                          <p:spTgt spid="16999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87" grpId="0"/>
      <p:bldP spid="169988" grpId="0"/>
      <p:bldP spid="169989" grpId="0"/>
      <p:bldP spid="169990" grpId="0"/>
      <p:bldP spid="169991" grpId="0"/>
      <p:bldP spid="16999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Picture 6" descr="http://pic41.nipic.com/20140506/6032771_140356689000_2.jpg"/>
          <p:cNvPicPr>
            <a:picLocks noChangeAspect="1" noChangeArrowheads="1"/>
          </p:cNvPicPr>
          <p:nvPr/>
        </p:nvPicPr>
        <p:blipFill>
          <a:blip r:embed="rId1"/>
          <a:srcRect b="7748"/>
          <a:stretch>
            <a:fillRect/>
          </a:stretch>
        </p:blipFill>
        <p:spPr bwMode="auto">
          <a:xfrm>
            <a:off x="2195830" y="987425"/>
            <a:ext cx="4668520" cy="300672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29698" name="Rectangle 3"/>
          <p:cNvSpPr/>
          <p:nvPr/>
        </p:nvSpPr>
        <p:spPr>
          <a:xfrm>
            <a:off x="35560" y="195580"/>
            <a:ext cx="2484438" cy="64516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anchor="t" anchorCtr="0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3600" b="1" dirty="0">
                <a:latin typeface="汉仪铁线黑-65简" panose="00020600040101010101" charset="-122"/>
                <a:ea typeface="汉仪铁线黑-65简" panose="00020600040101010101" charset="-122"/>
                <a:sym typeface="宋体" panose="02010600030101010101" pitchFamily="2" charset="-122"/>
              </a:rPr>
              <a:t>金字塔</a:t>
            </a:r>
            <a:endParaRPr lang="zh-CN" altLang="en-US" sz="3600" b="1" dirty="0">
              <a:latin typeface="汉仪铁线黑-65简" panose="00020600040101010101" charset="-122"/>
              <a:ea typeface="汉仪铁线黑-65简" panose="00020600040101010101" charset="-122"/>
              <a:sym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339975" y="4227830"/>
            <a:ext cx="425323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3200" b="1" dirty="0">
                <a:solidFill>
                  <a:schemeClr val="accent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法老的陵墓</a:t>
            </a:r>
            <a:r>
              <a:rPr lang="en-US" altLang="zh-CN" sz="3200" b="1" dirty="0">
                <a:solidFill>
                  <a:schemeClr val="accent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——</a:t>
            </a:r>
            <a:r>
              <a:rPr lang="zh-CN" altLang="en-US" sz="3200" b="1" dirty="0">
                <a:solidFill>
                  <a:schemeClr val="accent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金字塔</a:t>
            </a:r>
            <a:endParaRPr lang="zh-CN" altLang="en-US" sz="3200" b="1" dirty="0">
              <a:solidFill>
                <a:schemeClr val="accent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90" name="矩形 2"/>
          <p:cNvSpPr/>
          <p:nvPr>
            <p:custDataLst>
              <p:tags r:id="rId1"/>
            </p:custDataLst>
          </p:nvPr>
        </p:nvSpPr>
        <p:spPr>
          <a:xfrm>
            <a:off x="35560" y="3003550"/>
            <a:ext cx="9144000" cy="199961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/>
            <a:r>
              <a:rPr lang="zh-CN" altLang="en-US" sz="2800" b="1" dirty="0">
                <a:solidFill>
                  <a:schemeClr val="dk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sz="2400" dirty="0">
                <a:solidFill>
                  <a:srgbClr val="000000"/>
                </a:solidFill>
                <a:latin typeface="汉仪颜楷简" panose="00020600040101010101" charset="-122"/>
                <a:ea typeface="汉仪颜楷简" panose="00020600040101010101" charset="-122"/>
              </a:rPr>
              <a:t>埃及金字塔中最大的一座，是法老胡夫的。它规模巨大，建筑技巧高超，每块石头都磨得很平，人们很难用一把锋利的刀刃插入石块之间的缝隙，这不能不说是建筑史上的奇迹。</a:t>
            </a:r>
            <a:endParaRPr lang="zh-CN" altLang="en-US" sz="2400" dirty="0">
              <a:solidFill>
                <a:srgbClr val="000000"/>
              </a:solidFill>
              <a:latin typeface="汉仪颜楷简" panose="00020600040101010101" charset="-122"/>
              <a:ea typeface="汉仪颜楷简" panose="00020600040101010101" charset="-122"/>
            </a:endParaRPr>
          </a:p>
          <a:p>
            <a:pPr eaLnBrk="0" hangingPunct="0"/>
            <a:r>
              <a:rPr lang="en-US" altLang="zh-CN" sz="240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sym typeface="+mn-ea"/>
              </a:rPr>
              <a:t>  </a:t>
            </a:r>
            <a:r>
              <a:rPr lang="zh-CN" altLang="en-US" sz="240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sym typeface="+mn-ea"/>
              </a:rPr>
              <a:t>金字塔是古埃及文明的象征，反映了古埃及社会经济发展的较高水平，是古埃及人智慧的结晶。</a:t>
            </a:r>
            <a:endParaRPr lang="zh-CN" altLang="en-US" sz="2400" dirty="0">
              <a:solidFill>
                <a:srgbClr val="000000"/>
              </a:solidFill>
              <a:latin typeface="汉仪颜楷简" panose="00020600040101010101" charset="-122"/>
              <a:ea typeface="汉仪颜楷简" panose="00020600040101010101" charset="-122"/>
            </a:endParaRPr>
          </a:p>
        </p:txBody>
      </p:sp>
      <p:pic>
        <p:nvPicPr>
          <p:cNvPr id="12291" name="Picture 2" descr="http://cyjm.qiniudn.com/attractions/1375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9625" y="194945"/>
            <a:ext cx="5128260" cy="2791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21" name="Picture 4" descr="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1685" y="339725"/>
            <a:ext cx="4821555" cy="31800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3"/>
          <p:cNvSpPr/>
          <p:nvPr/>
        </p:nvSpPr>
        <p:spPr>
          <a:xfrm>
            <a:off x="89535" y="3650615"/>
            <a:ext cx="8964930" cy="8001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1">
            <a:spAutoFit/>
          </a:bodyPr>
          <a:p>
            <a:r>
              <a:rPr lang="zh-CN" altLang="en-US" sz="2800" dirty="0">
                <a:solidFill>
                  <a:srgbClr val="000000"/>
                </a:solidFill>
                <a:latin typeface="汉仪颜楷简" panose="00020600040101010101" charset="-122"/>
                <a:ea typeface="汉仪颜楷简" panose="00020600040101010101" charset="-122"/>
              </a:rPr>
              <a:t>　</a:t>
            </a:r>
            <a:r>
              <a:rPr lang="zh-CN" altLang="en-US" sz="2400" dirty="0">
                <a:solidFill>
                  <a:srgbClr val="000000"/>
                </a:solidFill>
                <a:latin typeface="汉仪颜楷简" panose="00020600040101010101" charset="-122"/>
                <a:ea typeface="汉仪颜楷简" panose="00020600040101010101" charset="-122"/>
              </a:rPr>
              <a:t>从左到右依次为第四王朝门卡乌拉（胡夫之孙）、哈佛拉（胡夫之子）、胡夫三位法老的金字塔，小金字塔是孙子的几个妻子。</a:t>
            </a:r>
            <a:endParaRPr lang="zh-CN" altLang="en-US" sz="2400" dirty="0">
              <a:solidFill>
                <a:srgbClr val="FF0000"/>
              </a:solidFill>
              <a:latin typeface="汉仪颜楷简" panose="00020600040101010101" charset="-122"/>
              <a:ea typeface="汉仪颜楷简" panose="0002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793" name="文本框 1"/>
          <p:cNvSpPr txBox="1"/>
          <p:nvPr/>
        </p:nvSpPr>
        <p:spPr>
          <a:xfrm>
            <a:off x="0" y="196215"/>
            <a:ext cx="34340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>
              <a:buFont typeface="Arial" panose="020B0604020202020204" pitchFamily="34" charset="0"/>
            </a:pPr>
            <a:r>
              <a:rPr lang="en-US" altLang="zh-CN" sz="3200" dirty="0">
                <a:highlight>
                  <a:srgbClr val="FFFF00"/>
                </a:highlight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如何评价金字塔？</a:t>
            </a:r>
            <a:endParaRPr lang="en-US" altLang="zh-CN" sz="3200" dirty="0">
              <a:highlight>
                <a:srgbClr val="FFFF00"/>
              </a:highlight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0" y="3075940"/>
            <a:ext cx="9155430" cy="95313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（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1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）金字塔是古埃及文明的象征</a:t>
            </a: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，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反映了古埃及社会经济发展的较高水平，是古埃及人智慧的结晶。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0" y="4083685"/>
            <a:ext cx="9121140" cy="95313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5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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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（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2</a:t>
            </a:r>
            <a:r>
              <a:rPr kumimoji="0" lang="zh-CN" alt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）金字塔的修建，反映了古埃及国王的无限权力。金字塔也是奴隶主压迫奴隶的历史见证。</a:t>
            </a:r>
            <a:endParaRPr kumimoji="0" lang="zh-CN" alt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pic>
        <p:nvPicPr>
          <p:cNvPr id="12291" name="Picture 2" descr="http://cyjm.qiniudn.com/attractions/137525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484120" y="692785"/>
            <a:ext cx="4592955" cy="250063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EBDCB1">
                  <a:alpha val="100000"/>
                </a:srgbClr>
              </a:clrFrom>
              <a:clrTo>
                <a:srgbClr val="EBDCB1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48170" y="339725"/>
            <a:ext cx="1807210" cy="2411095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-36830" y="2715895"/>
            <a:ext cx="9103995" cy="193802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anchor="t" anchorCtr="0">
            <a:spAutoFit/>
          </a:bodyPr>
          <a:p>
            <a:r>
              <a:rPr lang="zh-CN" altLang="en-US" sz="2400" dirty="0">
                <a:solidFill>
                  <a:schemeClr val="dk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  法老，是埃及语的希伯来文音译，在古埃及，“法老”一词本义是</a:t>
            </a:r>
            <a:r>
              <a:rPr lang="en-US" altLang="zh-CN" sz="2400" dirty="0">
                <a:solidFill>
                  <a:schemeClr val="dk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“  </a:t>
            </a:r>
            <a:r>
              <a:rPr lang="zh-CN" altLang="en-US" sz="2400" dirty="0">
                <a:solidFill>
                  <a:schemeClr val="dk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法老大房子</a:t>
            </a:r>
            <a:r>
              <a:rPr lang="en-US" altLang="zh-CN" sz="2400" dirty="0">
                <a:solidFill>
                  <a:schemeClr val="dk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”</a:t>
            </a:r>
            <a:r>
              <a:rPr lang="zh-CN" altLang="en-US" sz="2400" dirty="0">
                <a:solidFill>
                  <a:schemeClr val="dk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，后来用来指国王其象形文字写作，意为大房屋，在古王国时代（约前</a:t>
            </a:r>
            <a:r>
              <a:rPr lang="en-US" altLang="zh-CN" sz="2400" dirty="0">
                <a:solidFill>
                  <a:schemeClr val="dk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2686—</a:t>
            </a:r>
            <a:r>
              <a:rPr lang="zh-CN" altLang="en-US" sz="2400" dirty="0">
                <a:solidFill>
                  <a:schemeClr val="dk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前</a:t>
            </a:r>
            <a:r>
              <a:rPr lang="en-US" altLang="zh-CN" sz="2400" dirty="0">
                <a:solidFill>
                  <a:schemeClr val="dk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2181 </a:t>
            </a:r>
            <a:r>
              <a:rPr lang="zh-CN" altLang="en-US" sz="2400" dirty="0">
                <a:solidFill>
                  <a:schemeClr val="dk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）仅指王宫，并不涉及国王本身。新王国第十八王朝图特摩斯三世起，开始用于国王自身，并逐渐演变成对国王的一种尊称。</a:t>
            </a:r>
            <a:r>
              <a:rPr lang="zh-CN" altLang="en-US" sz="1400" dirty="0">
                <a:solidFill>
                  <a:schemeClr val="dk1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 </a:t>
            </a:r>
            <a:endParaRPr lang="zh-CN" altLang="en-US" sz="1400" dirty="0">
              <a:solidFill>
                <a:schemeClr val="dk1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sp>
        <p:nvSpPr>
          <p:cNvPr id="34818" name="Rectangle 3"/>
          <p:cNvSpPr/>
          <p:nvPr/>
        </p:nvSpPr>
        <p:spPr>
          <a:xfrm>
            <a:off x="0" y="195580"/>
            <a:ext cx="2756535" cy="64516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wrap="square" anchor="t" anchorCtr="0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3600" b="1" dirty="0">
                <a:latin typeface="汉仪铁线黑-65简" panose="00020600040101010101" charset="-122"/>
                <a:ea typeface="汉仪铁线黑-65简" panose="00020600040101010101" charset="-122"/>
                <a:sym typeface="宋体" panose="02010600030101010101" pitchFamily="2" charset="-122"/>
              </a:rPr>
              <a:t>法老的统治</a:t>
            </a:r>
            <a:endParaRPr lang="zh-CN" altLang="en-US" sz="3600" b="1" dirty="0">
              <a:solidFill>
                <a:schemeClr val="lt1"/>
              </a:solidFill>
              <a:latin typeface="黑体" panose="02010609060101010101" pitchFamily="49" charset="-122"/>
              <a:ea typeface="黑体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-317" y="1419543"/>
            <a:ext cx="33832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2800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法老：古埃及的国王</a:t>
            </a:r>
            <a:endParaRPr lang="zh-CN" altLang="en-US" sz="2800" dirty="0">
              <a:solidFill>
                <a:srgbClr val="FF0000"/>
              </a:solidFill>
              <a:latin typeface="汉仪颜楷简" panose="00020600040101010101" charset="-122"/>
              <a:ea typeface="汉仪颜楷简" panose="000206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765" y="461010"/>
            <a:ext cx="2767965" cy="21685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5841" name="Picture 4" descr="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3985" y="2212340"/>
            <a:ext cx="2950845" cy="19456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4" name="Picture 3" descr="C:\Users\Administrator\Desktop\t0181fcb67b4dba0fd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290" y="1998345"/>
            <a:ext cx="2700020" cy="2159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430530" y="4228783"/>
            <a:ext cx="9144000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200" b="1" dirty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</a:rPr>
              <a:t>金字塔的修建，反映了古埃及国王的无限权力。</a:t>
            </a:r>
            <a:endParaRPr lang="zh-CN" altLang="en-US" sz="3200" b="1" dirty="0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5560" y="51435"/>
            <a:ext cx="14033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3600" dirty="0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职权：</a:t>
            </a:r>
            <a:endParaRPr lang="en-US" altLang="zh-CN" sz="3600" dirty="0"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</p:txBody>
      </p:sp>
      <p:sp>
        <p:nvSpPr>
          <p:cNvPr id="9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5560" y="627380"/>
            <a:ext cx="9146540" cy="1363345"/>
          </a:xfrm>
          <a:prstGeom prst="rect">
            <a:avLst/>
          </a:prstGeom>
          <a:noFill/>
          <a:ln w="19050">
            <a:noFill/>
            <a:miter lim="800000"/>
          </a:ln>
        </p:spPr>
        <p:txBody>
          <a:bodyPr wrap="square" lIns="0" tIns="36000" rIns="0" bIns="3600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1.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法老作为全国的最高统治者，集军、政、财、神等大权于一身；</a:t>
            </a:r>
            <a:endParaRPr kumimoji="0" lang="en-US" altLang="zh-CN" sz="2800" b="1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2.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在宗教上，法老被认为是“神之子”具有无上的权威。</a:t>
            </a:r>
            <a:endParaRPr kumimoji="0" lang="zh-CN" altLang="en-US" sz="2800" b="1" i="0" u="none" strike="noStrike" kern="1200" cap="none" spc="0" normalizeH="0" baseline="0" noProof="1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0" y="195898"/>
            <a:ext cx="2555875" cy="64516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3600" dirty="0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王权衰落：</a:t>
            </a:r>
            <a:endParaRPr lang="en-US" altLang="zh-CN" sz="3600" dirty="0"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</p:txBody>
      </p:sp>
      <p:sp>
        <p:nvSpPr>
          <p:cNvPr id="3" name="Rectangle 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7315" y="3649980"/>
            <a:ext cx="8966200" cy="1363345"/>
          </a:xfrm>
          <a:prstGeom prst="rect">
            <a:avLst/>
          </a:prstGeom>
          <a:noFill/>
          <a:ln w="19050">
            <a:noFill/>
            <a:miter lim="800000"/>
          </a:ln>
        </p:spPr>
        <p:txBody>
          <a:bodyPr wrap="square" lIns="0" tIns="36000" rIns="0" bIns="3600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1.社会矛盾的激化，王权收到多方面的挑战。</a:t>
            </a:r>
            <a:endParaRPr kumimoji="0" lang="zh-CN" altLang="en-US" sz="2800" b="1" i="0" u="none" strike="noStrike" kern="1200" cap="none" spc="0" normalizeH="0" baseline="0" noProof="1">
              <a:ln>
                <a:noFill/>
              </a:ln>
              <a:effectLst/>
              <a:uLnTx/>
              <a:uFillTx/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effectLst/>
                <a:uLnTx/>
                <a:uFillTx/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2.胡夫金字塔之后，古王国时代的金字塔越修越小，反映了王权的逐渐衰落。</a:t>
            </a:r>
            <a:endParaRPr kumimoji="0" lang="zh-CN" altLang="en-US" sz="2800" b="1" i="0" u="none" strike="noStrike" kern="1200" cap="none" spc="0" normalizeH="0" baseline="0" noProof="1">
              <a:ln>
                <a:noFill/>
              </a:ln>
              <a:effectLst/>
              <a:uLnTx/>
              <a:uFillTx/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pic>
        <p:nvPicPr>
          <p:cNvPr id="36867" name="Picture 4" descr="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30" y="841375"/>
            <a:ext cx="4163695" cy="27444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5361" name="Picture 4" descr="C:\Users\Administrator.QH-20170727CMSQ\Desktop\timg (2)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5035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2" name="Rectangle 2"/>
          <p:cNvSpPr>
            <a:spLocks noGrp="1"/>
          </p:cNvSpPr>
          <p:nvPr>
            <p:ph type="ctrTitle"/>
          </p:nvPr>
        </p:nvSpPr>
        <p:spPr>
          <a:xfrm>
            <a:off x="0" y="1779588"/>
            <a:ext cx="9144000" cy="1319212"/>
          </a:xfrm>
          <a:solidFill>
            <a:schemeClr val="bg1">
              <a:alpha val="43137"/>
            </a:schemeClr>
          </a:solidFill>
        </p:spPr>
        <p:txBody>
          <a:bodyPr vert="horz" wrap="square" lIns="91440" tIns="45720" rIns="91440" bIns="45720" anchor="b" anchorCtr="0"/>
          <a:p>
            <a:pPr eaLnBrk="1" hangingPunct="1">
              <a:buClrTx/>
              <a:buSzTx/>
              <a:buFontTx/>
            </a:pPr>
            <a:r>
              <a:rPr lang="zh-CN" altLang="en-US" b="1" dirty="0">
                <a:solidFill>
                  <a:schemeClr val="tx1"/>
                </a:solidFill>
                <a:latin typeface="汉仪尚巍手书简" panose="00020600040101010101" charset="-122"/>
                <a:ea typeface="汉仪尚巍手书简" panose="00020600040101010101" charset="-122"/>
                <a:cs typeface="汉仪尚巍手书简" panose="00020600040101010101" charset="-122"/>
              </a:rPr>
              <a:t>  </a:t>
            </a:r>
            <a:r>
              <a:rPr lang="zh-CN" altLang="en-US" sz="7200" b="1" dirty="0">
                <a:solidFill>
                  <a:schemeClr val="tx1"/>
                </a:solidFill>
                <a:latin typeface="汉仪尚巍手书简" panose="00020600040101010101" charset="-122"/>
                <a:ea typeface="汉仪尚巍手书简" panose="00020600040101010101" charset="-122"/>
                <a:cs typeface="汉仪尚巍手书简" panose="00020600040101010101" charset="-122"/>
              </a:rPr>
              <a:t>第</a:t>
            </a:r>
            <a:r>
              <a:rPr lang="en-US" altLang="zh-CN" sz="7200" b="1" dirty="0">
                <a:solidFill>
                  <a:schemeClr val="tx1"/>
                </a:solidFill>
                <a:latin typeface="汉仪尚巍手书简" panose="00020600040101010101" charset="-122"/>
                <a:ea typeface="汉仪尚巍手书简" panose="00020600040101010101" charset="-122"/>
                <a:cs typeface="汉仪尚巍手书简" panose="00020600040101010101" charset="-122"/>
              </a:rPr>
              <a:t>1</a:t>
            </a:r>
            <a:r>
              <a:rPr lang="zh-CN" altLang="en-US" sz="7200" b="1" dirty="0">
                <a:solidFill>
                  <a:schemeClr val="tx1"/>
                </a:solidFill>
                <a:latin typeface="汉仪尚巍手书简" panose="00020600040101010101" charset="-122"/>
                <a:ea typeface="汉仪尚巍手书简" panose="00020600040101010101" charset="-122"/>
                <a:cs typeface="汉仪尚巍手书简" panose="00020600040101010101" charset="-122"/>
              </a:rPr>
              <a:t>课</a:t>
            </a:r>
            <a:r>
              <a:rPr lang="en-US" altLang="zh-CN" sz="7200" b="1" dirty="0">
                <a:solidFill>
                  <a:schemeClr val="tx1"/>
                </a:solidFill>
                <a:latin typeface="汉仪尚巍手书简" panose="00020600040101010101" charset="-122"/>
                <a:ea typeface="汉仪尚巍手书简" panose="00020600040101010101" charset="-122"/>
                <a:cs typeface="汉仪尚巍手书简" panose="00020600040101010101" charset="-122"/>
              </a:rPr>
              <a:t> </a:t>
            </a:r>
            <a:r>
              <a:rPr lang="zh-CN" altLang="en-US" sz="7200" b="1" dirty="0">
                <a:solidFill>
                  <a:schemeClr val="tx1"/>
                </a:solidFill>
                <a:latin typeface="汉仪尚巍手书简" panose="00020600040101010101" charset="-122"/>
                <a:ea typeface="汉仪尚巍手书简" panose="00020600040101010101" charset="-122"/>
                <a:cs typeface="汉仪尚巍手书简" panose="00020600040101010101" charset="-122"/>
              </a:rPr>
              <a:t>古代埃及</a:t>
            </a:r>
            <a:endParaRPr lang="zh-CN" altLang="en-US" sz="7200" b="1" dirty="0">
              <a:solidFill>
                <a:schemeClr val="tx1"/>
              </a:solidFill>
              <a:latin typeface="汉仪尚巍手书简" panose="00020600040101010101" charset="-122"/>
              <a:ea typeface="汉仪尚巍手书简" panose="00020600040101010101" charset="-122"/>
              <a:cs typeface="汉仪尚巍手书简" panose="00020600040101010101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7890" name="文本框 4103"/>
          <p:cNvSpPr txBox="1"/>
          <p:nvPr/>
        </p:nvSpPr>
        <p:spPr>
          <a:xfrm>
            <a:off x="6350" y="123190"/>
            <a:ext cx="1376045" cy="1078865"/>
          </a:xfrm>
          <a:prstGeom prst="rect">
            <a:avLst/>
          </a:prstGeom>
          <a:noFill/>
          <a:ln w="9525">
            <a:noFill/>
          </a:ln>
        </p:spPr>
        <p:txBody>
          <a:bodyPr wrap="square" lIns="90170" tIns="46990" rIns="90170" bIns="46990" anchor="t" anchorCtr="0">
            <a:spAutoFit/>
          </a:bodyPr>
          <a:p>
            <a:r>
              <a:rPr lang="en-US" altLang="zh-CN" sz="3200" dirty="0">
                <a:highlight>
                  <a:srgbClr val="FFFF00"/>
                </a:highlight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课堂小结</a:t>
            </a:r>
            <a:endParaRPr lang="en-US" altLang="zh-CN" sz="3200" dirty="0">
              <a:highlight>
                <a:srgbClr val="FFFF00"/>
              </a:highlight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</p:txBody>
      </p:sp>
      <p:sp>
        <p:nvSpPr>
          <p:cNvPr id="26" name="AutoShape 5"/>
          <p:cNvSpPr/>
          <p:nvPr>
            <p:custDataLst>
              <p:tags r:id="rId1"/>
            </p:custDataLst>
          </p:nvPr>
        </p:nvSpPr>
        <p:spPr>
          <a:xfrm>
            <a:off x="1401763" y="1129983"/>
            <a:ext cx="377825" cy="3159125"/>
          </a:xfrm>
          <a:prstGeom prst="leftBrace">
            <a:avLst>
              <a:gd name="adj1" fmla="val 39948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sz="1800" dirty="0">
              <a:solidFill>
                <a:schemeClr val="dk1"/>
              </a:solidFill>
              <a:latin typeface="汉仪颜楷简" panose="00020600040101010101" charset="-122"/>
              <a:ea typeface="汉仪颜楷简" panose="00020600040101010101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9600" y="1706245"/>
            <a:ext cx="677863" cy="2073275"/>
          </a:xfrm>
          <a:prstGeom prst="rect">
            <a:avLst/>
          </a:prstGeom>
          <a:noFill/>
          <a:ln w="9525">
            <a:noFill/>
          </a:ln>
        </p:spPr>
        <p:txBody>
          <a:bodyPr vert="eaVert" anchor="t" anchorCtr="0">
            <a:spAutoFit/>
          </a:bodyPr>
          <a:p>
            <a:pPr algn="ctr"/>
            <a:r>
              <a:rPr lang="zh-CN" altLang="en-US" sz="3200" b="1" dirty="0">
                <a:solidFill>
                  <a:srgbClr val="000000"/>
                </a:solidFill>
                <a:latin typeface="汉仪颜楷简" panose="00020600040101010101" charset="-122"/>
                <a:ea typeface="汉仪颜楷简" panose="00020600040101010101" charset="-122"/>
              </a:rPr>
              <a:t>古代埃及</a:t>
            </a:r>
            <a:endParaRPr lang="zh-CN" altLang="en-US" sz="3200" b="1" dirty="0">
              <a:solidFill>
                <a:srgbClr val="000000"/>
              </a:solidFill>
              <a:latin typeface="汉仪颜楷简" panose="00020600040101010101" charset="-122"/>
              <a:ea typeface="汉仪颜楷简" panose="00020600040101010101" charset="-122"/>
            </a:endParaRPr>
          </a:p>
        </p:txBody>
      </p:sp>
      <p:sp>
        <p:nvSpPr>
          <p:cNvPr id="28" name="文本框 37893"/>
          <p:cNvSpPr txBox="1"/>
          <p:nvPr/>
        </p:nvSpPr>
        <p:spPr>
          <a:xfrm>
            <a:off x="1835150" y="682308"/>
            <a:ext cx="1355725" cy="95408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000000"/>
                </a:solidFill>
                <a:latin typeface="汉仪颜楷简" panose="00020600040101010101" charset="-122"/>
                <a:ea typeface="汉仪颜楷简" panose="00020600040101010101" charset="-122"/>
              </a:rPr>
              <a:t>古埃及文明</a:t>
            </a:r>
            <a:endParaRPr lang="zh-CN" altLang="en-US" sz="2800" b="1" dirty="0">
              <a:solidFill>
                <a:srgbClr val="000000"/>
              </a:solidFill>
              <a:latin typeface="汉仪颜楷简" panose="00020600040101010101" charset="-122"/>
              <a:ea typeface="汉仪颜楷简" panose="00020600040101010101" charset="-122"/>
            </a:endParaRPr>
          </a:p>
        </p:txBody>
      </p:sp>
      <p:sp>
        <p:nvSpPr>
          <p:cNvPr id="29" name="文本框 37897"/>
          <p:cNvSpPr txBox="1"/>
          <p:nvPr/>
        </p:nvSpPr>
        <p:spPr>
          <a:xfrm>
            <a:off x="3346450" y="464820"/>
            <a:ext cx="3529013" cy="5238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800" b="1" dirty="0">
                <a:solidFill>
                  <a:srgbClr val="000000"/>
                </a:solidFill>
                <a:latin typeface="汉仪颜楷简" panose="00020600040101010101" charset="-122"/>
                <a:ea typeface="汉仪颜楷简" panose="00020600040101010101" charset="-122"/>
              </a:rPr>
              <a:t>地理位置、流域</a:t>
            </a:r>
            <a:endParaRPr lang="zh-CN" altLang="en-US" sz="2800" b="1" dirty="0">
              <a:solidFill>
                <a:srgbClr val="000000"/>
              </a:solidFill>
              <a:latin typeface="汉仪颜楷简" panose="00020600040101010101" charset="-122"/>
              <a:ea typeface="汉仪颜楷简" panose="00020600040101010101" charset="-122"/>
            </a:endParaRPr>
          </a:p>
        </p:txBody>
      </p:sp>
      <p:sp>
        <p:nvSpPr>
          <p:cNvPr id="30" name="AutoShape 5"/>
          <p:cNvSpPr/>
          <p:nvPr>
            <p:custDataLst>
              <p:tags r:id="rId2"/>
            </p:custDataLst>
          </p:nvPr>
        </p:nvSpPr>
        <p:spPr>
          <a:xfrm>
            <a:off x="3130550" y="874395"/>
            <a:ext cx="212725" cy="1047750"/>
          </a:xfrm>
          <a:prstGeom prst="leftBrace">
            <a:avLst>
              <a:gd name="adj1" fmla="val 52240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sz="1800" dirty="0">
              <a:solidFill>
                <a:schemeClr val="dk1"/>
              </a:solidFill>
              <a:latin typeface="汉仪颜楷简" panose="00020600040101010101" charset="-122"/>
              <a:ea typeface="汉仪颜楷简" panose="00020600040101010101" charset="-122"/>
            </a:endParaRPr>
          </a:p>
        </p:txBody>
      </p:sp>
      <p:sp>
        <p:nvSpPr>
          <p:cNvPr id="31" name="文本框 37893"/>
          <p:cNvSpPr txBox="1"/>
          <p:nvPr/>
        </p:nvSpPr>
        <p:spPr>
          <a:xfrm>
            <a:off x="1906588" y="2479358"/>
            <a:ext cx="3529012" cy="5238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00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金字塔</a:t>
            </a:r>
            <a:r>
              <a:rPr lang="en-US" altLang="zh-CN" sz="2800" b="1" dirty="0">
                <a:solidFill>
                  <a:srgbClr val="00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:</a:t>
            </a:r>
            <a:r>
              <a:rPr lang="zh-CN" altLang="en-US" sz="2800" b="1" dirty="0">
                <a:solidFill>
                  <a:srgbClr val="00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作用、评价</a:t>
            </a:r>
            <a:endParaRPr lang="zh-CN" altLang="en-US" sz="2800" b="1" dirty="0">
              <a:solidFill>
                <a:srgbClr val="000000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</p:txBody>
      </p:sp>
      <p:sp>
        <p:nvSpPr>
          <p:cNvPr id="35" name="文本框 37897"/>
          <p:cNvSpPr txBox="1"/>
          <p:nvPr/>
        </p:nvSpPr>
        <p:spPr>
          <a:xfrm>
            <a:off x="1906588" y="3704908"/>
            <a:ext cx="1079500" cy="5238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rgbClr val="000000"/>
                </a:solidFill>
                <a:latin typeface="汉仪颜楷简" panose="00020600040101010101" charset="-122"/>
                <a:ea typeface="汉仪颜楷简" panose="00020600040101010101" charset="-122"/>
              </a:rPr>
              <a:t>法老</a:t>
            </a:r>
            <a:endParaRPr lang="zh-CN" altLang="en-US" sz="2800" b="1" dirty="0">
              <a:solidFill>
                <a:srgbClr val="000000"/>
              </a:solidFill>
              <a:latin typeface="汉仪颜楷简" panose="00020600040101010101" charset="-122"/>
              <a:ea typeface="汉仪颜楷简" panose="00020600040101010101" charset="-122"/>
            </a:endParaRPr>
          </a:p>
        </p:txBody>
      </p:sp>
      <p:sp>
        <p:nvSpPr>
          <p:cNvPr id="36" name="文本框 37897"/>
          <p:cNvSpPr txBox="1"/>
          <p:nvPr/>
        </p:nvSpPr>
        <p:spPr>
          <a:xfrm>
            <a:off x="3417888" y="1615758"/>
            <a:ext cx="3994150" cy="52228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800" b="1" dirty="0">
                <a:solidFill>
                  <a:srgbClr val="000000"/>
                </a:solidFill>
                <a:latin typeface="汉仪颜楷简" panose="00020600040101010101" charset="-122"/>
                <a:ea typeface="汉仪颜楷简" panose="00020600040101010101" charset="-122"/>
              </a:rPr>
              <a:t>古埃及代表性成就</a:t>
            </a:r>
            <a:endParaRPr lang="zh-CN" altLang="en-US" sz="2800" b="1" dirty="0">
              <a:solidFill>
                <a:srgbClr val="000000"/>
              </a:solidFill>
              <a:latin typeface="汉仪颜楷简" panose="00020600040101010101" charset="-122"/>
              <a:ea typeface="汉仪颜楷简" panose="00020600040101010101" charset="-122"/>
            </a:endParaRPr>
          </a:p>
        </p:txBody>
      </p:sp>
      <p:sp>
        <p:nvSpPr>
          <p:cNvPr id="13" name="文本框 37897"/>
          <p:cNvSpPr txBox="1"/>
          <p:nvPr/>
        </p:nvSpPr>
        <p:spPr>
          <a:xfrm>
            <a:off x="3417888" y="1058545"/>
            <a:ext cx="5473700" cy="5238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800" b="1" dirty="0">
                <a:solidFill>
                  <a:srgbClr val="000000"/>
                </a:solidFill>
                <a:latin typeface="汉仪颜楷简" panose="00020600040101010101" charset="-122"/>
                <a:ea typeface="汉仪颜楷简" panose="00020600040101010101" charset="-122"/>
              </a:rPr>
              <a:t>国家出现、统一、鼎盛、灭亡</a:t>
            </a:r>
            <a:endParaRPr lang="zh-CN" altLang="en-US" sz="2800" b="1" dirty="0">
              <a:solidFill>
                <a:srgbClr val="000000"/>
              </a:solidFill>
              <a:latin typeface="汉仪颜楷简" panose="00020600040101010101" charset="-122"/>
              <a:ea typeface="汉仪颜楷简" panose="00020600040101010101" charset="-122"/>
            </a:endParaRPr>
          </a:p>
        </p:txBody>
      </p:sp>
      <p:sp>
        <p:nvSpPr>
          <p:cNvPr id="14" name="文本框 37897"/>
          <p:cNvSpPr txBox="1"/>
          <p:nvPr/>
        </p:nvSpPr>
        <p:spPr>
          <a:xfrm>
            <a:off x="3059113" y="3342958"/>
            <a:ext cx="3527425" cy="5238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800" b="1" dirty="0">
                <a:solidFill>
                  <a:srgbClr val="000000"/>
                </a:solidFill>
                <a:latin typeface="汉仪颜楷简" panose="00020600040101010101" charset="-122"/>
                <a:ea typeface="汉仪颜楷简" panose="00020600040101010101" charset="-122"/>
              </a:rPr>
              <a:t>什么是法老</a:t>
            </a:r>
            <a:endParaRPr lang="zh-CN" altLang="en-US" sz="2800" b="1" dirty="0">
              <a:solidFill>
                <a:srgbClr val="000000"/>
              </a:solidFill>
              <a:latin typeface="汉仪颜楷简" panose="00020600040101010101" charset="-122"/>
              <a:ea typeface="汉仪颜楷简" panose="00020600040101010101" charset="-122"/>
            </a:endParaRPr>
          </a:p>
        </p:txBody>
      </p:sp>
      <p:sp>
        <p:nvSpPr>
          <p:cNvPr id="15" name="AutoShape 5"/>
          <p:cNvSpPr/>
          <p:nvPr>
            <p:custDataLst>
              <p:tags r:id="rId3"/>
            </p:custDataLst>
          </p:nvPr>
        </p:nvSpPr>
        <p:spPr>
          <a:xfrm>
            <a:off x="2843213" y="3611245"/>
            <a:ext cx="215900" cy="831850"/>
          </a:xfrm>
          <a:prstGeom prst="leftBrace">
            <a:avLst>
              <a:gd name="adj1" fmla="val 52300"/>
              <a:gd name="adj2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sz="1800" dirty="0">
              <a:solidFill>
                <a:schemeClr val="dk1"/>
              </a:solidFill>
              <a:latin typeface="汉仪颜楷简" panose="00020600040101010101" charset="-122"/>
              <a:ea typeface="汉仪颜楷简" panose="00020600040101010101" charset="-122"/>
            </a:endParaRPr>
          </a:p>
        </p:txBody>
      </p:sp>
      <p:sp>
        <p:nvSpPr>
          <p:cNvPr id="17" name="文本框 37897"/>
          <p:cNvSpPr txBox="1"/>
          <p:nvPr/>
        </p:nvSpPr>
        <p:spPr>
          <a:xfrm>
            <a:off x="3130550" y="4063683"/>
            <a:ext cx="2087563" cy="5238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800" b="1" dirty="0">
                <a:solidFill>
                  <a:srgbClr val="000000"/>
                </a:solidFill>
                <a:latin typeface="汉仪颜楷简" panose="00020600040101010101" charset="-122"/>
                <a:ea typeface="汉仪颜楷简" panose="00020600040101010101" charset="-122"/>
              </a:rPr>
              <a:t>有哪些职权</a:t>
            </a:r>
            <a:endParaRPr lang="zh-CN" altLang="en-US" sz="2800" b="1" dirty="0">
              <a:solidFill>
                <a:srgbClr val="000000"/>
              </a:solidFill>
              <a:latin typeface="汉仪颜楷简" panose="00020600040101010101" charset="-122"/>
              <a:ea typeface="汉仪颜楷简" panose="000206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t="32847" b="30311"/>
          <a:stretch>
            <a:fillRect/>
          </a:stretch>
        </p:blipFill>
        <p:spPr>
          <a:xfrm>
            <a:off x="5927090" y="3790950"/>
            <a:ext cx="3383915" cy="12465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/>
      <p:bldP spid="28" grpId="0"/>
      <p:bldP spid="29" grpId="0"/>
      <p:bldP spid="30" grpId="0" bldLvl="0" animBg="1"/>
      <p:bldP spid="31" grpId="0"/>
      <p:bldP spid="35" grpId="0"/>
      <p:bldP spid="36" grpId="0"/>
      <p:bldP spid="13" grpId="0"/>
      <p:bldP spid="14" grpId="0"/>
      <p:bldP spid="15" grpId="0" bldLvl="0" animBg="1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8914" name="文本框 4103"/>
          <p:cNvSpPr txBox="1"/>
          <p:nvPr/>
        </p:nvSpPr>
        <p:spPr>
          <a:xfrm>
            <a:off x="0" y="123190"/>
            <a:ext cx="2610485" cy="586105"/>
          </a:xfrm>
          <a:prstGeom prst="rect">
            <a:avLst/>
          </a:prstGeom>
          <a:noFill/>
          <a:ln w="9525">
            <a:noFill/>
          </a:ln>
        </p:spPr>
        <p:txBody>
          <a:bodyPr wrap="square" lIns="90170" tIns="46990" rIns="90170" bIns="46990" anchor="t" anchorCtr="0">
            <a:spAutoFit/>
          </a:bodyPr>
          <a:p>
            <a:r>
              <a:rPr lang="en-US" altLang="zh-CN" sz="3200" dirty="0">
                <a:highlight>
                  <a:srgbClr val="FFFF00"/>
                </a:highlight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随堂训练</a:t>
            </a:r>
            <a:endParaRPr lang="en-US" altLang="zh-CN" sz="3200" dirty="0">
              <a:highlight>
                <a:srgbClr val="FFFF00"/>
              </a:highlight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</p:txBody>
      </p:sp>
      <p:sp>
        <p:nvSpPr>
          <p:cNvPr id="38916" name="文本框 56321"/>
          <p:cNvSpPr txBox="1"/>
          <p:nvPr>
            <p:custDataLst>
              <p:tags r:id="rId1"/>
            </p:custDataLst>
          </p:nvPr>
        </p:nvSpPr>
        <p:spPr>
          <a:xfrm>
            <a:off x="35560" y="668655"/>
            <a:ext cx="9138285" cy="15125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10000"/>
              </a:lnSpc>
            </a:pPr>
            <a:r>
              <a:rPr lang="en-US" altLang="zh-CN" sz="28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宋体" panose="02010600030101010101" pitchFamily="2" charset="-122"/>
              </a:rPr>
              <a:t>1.</a:t>
            </a:r>
            <a:r>
              <a:rPr lang="zh-CN" altLang="en-US" sz="28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宋体" panose="02010600030101010101" pitchFamily="2" charset="-122"/>
              </a:rPr>
              <a:t>尼罗河是古代埃及文明的母亲河，它的基本流向是</a:t>
            </a:r>
            <a:r>
              <a:rPr lang="en-US" altLang="zh-CN" sz="28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宋体" panose="02010600030101010101" pitchFamily="2" charset="-122"/>
              </a:rPr>
              <a:t>     </a:t>
            </a:r>
            <a:endParaRPr lang="en-US" altLang="zh-CN" sz="2800" dirty="0">
              <a:solidFill>
                <a:schemeClr val="dk1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宋体" panose="02010600030101010101" pitchFamily="2" charset="-122"/>
            </a:endParaRPr>
          </a:p>
          <a:p>
            <a:pPr>
              <a:lnSpc>
                <a:spcPct val="110000"/>
              </a:lnSpc>
            </a:pPr>
            <a:r>
              <a:rPr lang="en-US" altLang="zh-CN" sz="28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宋体" panose="02010600030101010101" pitchFamily="2" charset="-122"/>
              </a:rPr>
              <a:t>A</a:t>
            </a:r>
            <a:r>
              <a:rPr lang="zh-CN" altLang="en-US" sz="28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宋体" panose="02010600030101010101" pitchFamily="2" charset="-122"/>
              </a:rPr>
              <a:t>．自东向西  </a:t>
            </a:r>
            <a:r>
              <a:rPr lang="en-US" altLang="zh-CN" sz="28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宋体" panose="02010600030101010101" pitchFamily="2" charset="-122"/>
              </a:rPr>
              <a:t>B</a:t>
            </a:r>
            <a:r>
              <a:rPr lang="zh-CN" altLang="en-US" sz="28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宋体" panose="02010600030101010101" pitchFamily="2" charset="-122"/>
              </a:rPr>
              <a:t>．自南向北    </a:t>
            </a:r>
            <a:endParaRPr lang="en-US" altLang="zh-CN" sz="2800" dirty="0">
              <a:solidFill>
                <a:schemeClr val="dk1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宋体" panose="02010600030101010101" pitchFamily="2" charset="-122"/>
            </a:endParaRPr>
          </a:p>
          <a:p>
            <a:pPr>
              <a:lnSpc>
                <a:spcPct val="110000"/>
              </a:lnSpc>
            </a:pPr>
            <a:r>
              <a:rPr lang="en-US" altLang="zh-CN" sz="28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宋体" panose="02010600030101010101" pitchFamily="2" charset="-122"/>
              </a:rPr>
              <a:t>C</a:t>
            </a:r>
            <a:r>
              <a:rPr lang="zh-CN" altLang="en-US" sz="28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宋体" panose="02010600030101010101" pitchFamily="2" charset="-122"/>
              </a:rPr>
              <a:t>．自北向南 </a:t>
            </a:r>
            <a:r>
              <a:rPr lang="en-US" altLang="zh-CN" sz="28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宋体" panose="02010600030101010101" pitchFamily="2" charset="-122"/>
              </a:rPr>
              <a:t> D</a:t>
            </a:r>
            <a:r>
              <a:rPr lang="zh-CN" altLang="en-US" sz="28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宋体" panose="02010600030101010101" pitchFamily="2" charset="-122"/>
              </a:rPr>
              <a:t>．自上而下</a:t>
            </a:r>
            <a:endParaRPr lang="zh-CN" altLang="en-US" sz="2800" dirty="0">
              <a:solidFill>
                <a:schemeClr val="dk1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507673" y="1203008"/>
            <a:ext cx="765175" cy="1016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/>
            <a:r>
              <a:rPr lang="en-US" altLang="zh-CN" sz="6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B</a:t>
            </a:r>
            <a:r>
              <a:rPr lang="en-US" altLang="en-US" sz="6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   </a:t>
            </a:r>
            <a:endParaRPr lang="en-US" altLang="en-US" sz="60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39937" name="文本框 56321"/>
          <p:cNvSpPr txBox="1"/>
          <p:nvPr>
            <p:custDataLst>
              <p:tags r:id="rId2"/>
            </p:custDataLst>
          </p:nvPr>
        </p:nvSpPr>
        <p:spPr>
          <a:xfrm>
            <a:off x="0" y="2355215"/>
            <a:ext cx="9024620" cy="26301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>
              <a:lnSpc>
                <a:spcPct val="110000"/>
              </a:lnSpc>
            </a:pPr>
            <a:r>
              <a:rPr lang="zh-CN" altLang="en-US" sz="30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宋体" panose="02010600030101010101" pitchFamily="2" charset="-122"/>
              </a:rPr>
              <a:t>2.金字塔是古代埃及文明的象征。通过考察研究它，我们可以了解到当时哪些方面的社会状况？（ ）     </a:t>
            </a:r>
            <a:endParaRPr lang="zh-CN" altLang="en-US" sz="3000" dirty="0">
              <a:solidFill>
                <a:schemeClr val="dk1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宋体" panose="02010600030101010101" pitchFamily="2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30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宋体" panose="02010600030101010101" pitchFamily="2" charset="-122"/>
              </a:rPr>
              <a:t>①建筑技术  ②宗教信仰</a:t>
            </a:r>
            <a:endParaRPr lang="zh-CN" altLang="en-US" sz="3000" dirty="0">
              <a:solidFill>
                <a:schemeClr val="dk1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宋体" panose="02010600030101010101" pitchFamily="2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30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宋体" panose="02010600030101010101" pitchFamily="2" charset="-122"/>
              </a:rPr>
              <a:t>③自然科学  ④专制制度     </a:t>
            </a:r>
            <a:endParaRPr lang="zh-CN" altLang="en-US" sz="3000" dirty="0">
              <a:solidFill>
                <a:schemeClr val="dk1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宋体" panose="02010600030101010101" pitchFamily="2" charset="-122"/>
            </a:endParaRPr>
          </a:p>
          <a:p>
            <a:pPr>
              <a:lnSpc>
                <a:spcPct val="110000"/>
              </a:lnSpc>
            </a:pPr>
            <a:r>
              <a:rPr lang="zh-CN" altLang="en-US" sz="30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  <a:sym typeface="宋体" panose="02010600030101010101" pitchFamily="2" charset="-122"/>
              </a:rPr>
              <a:t>A．①    B．①②    C．①②③    D．①②③④</a:t>
            </a:r>
            <a:endParaRPr lang="zh-CN" altLang="en-US" sz="3000" dirty="0">
              <a:solidFill>
                <a:schemeClr val="dk1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  <a:sym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596188" y="3363595"/>
            <a:ext cx="765175" cy="1016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/>
            <a:r>
              <a:rPr lang="en-US" altLang="zh-CN" sz="6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D</a:t>
            </a:r>
            <a:r>
              <a:rPr lang="en-US" altLang="en-US" sz="60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   </a:t>
            </a:r>
            <a:endParaRPr lang="en-US" altLang="en-US" sz="60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61" name="Rectangle 2"/>
          <p:cNvSpPr/>
          <p:nvPr>
            <p:custDataLst>
              <p:tags r:id="rId1"/>
            </p:custDataLst>
          </p:nvPr>
        </p:nvSpPr>
        <p:spPr>
          <a:xfrm>
            <a:off x="0" y="215900"/>
            <a:ext cx="8991600" cy="40925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p>
            <a:r>
              <a:rPr lang="en-US" altLang="zh-CN" sz="28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6.</a:t>
            </a:r>
            <a:r>
              <a:rPr lang="zh-CN" altLang="en-US" sz="28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阅读下列材料．</a:t>
            </a:r>
            <a:endParaRPr lang="zh-CN" altLang="en-US" sz="2800" dirty="0">
              <a:solidFill>
                <a:schemeClr val="dk1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  <a:p>
            <a:r>
              <a:rPr lang="zh-CN" altLang="en-US" sz="28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    “他</a:t>
            </a:r>
            <a:r>
              <a:rPr lang="en-US" altLang="zh-CN" sz="28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(</a:t>
            </a:r>
            <a:r>
              <a:rPr lang="zh-CN" altLang="en-US" sz="28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胡夫</a:t>
            </a:r>
            <a:r>
              <a:rPr lang="en-US" altLang="zh-CN" sz="28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)</a:t>
            </a:r>
            <a:r>
              <a:rPr lang="zh-CN" altLang="en-US" sz="28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强迫所有的埃及人为他做工</a:t>
            </a:r>
            <a:r>
              <a:rPr lang="en-US" altLang="zh-CN" sz="28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……</a:t>
            </a:r>
            <a:r>
              <a:rPr lang="zh-CN" altLang="en-US" sz="28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他们分成</a:t>
            </a:r>
            <a:r>
              <a:rPr lang="en-US" altLang="zh-CN" sz="28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10</a:t>
            </a:r>
            <a:r>
              <a:rPr lang="zh-CN" altLang="en-US" sz="28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万人的大群来工作，每一个大群要工作</a:t>
            </a:r>
            <a:r>
              <a:rPr lang="en-US" altLang="zh-CN" sz="28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3</a:t>
            </a:r>
            <a:r>
              <a:rPr lang="zh-CN" altLang="en-US" sz="28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个月</a:t>
            </a:r>
            <a:r>
              <a:rPr lang="en-US" altLang="zh-CN" sz="28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……</a:t>
            </a:r>
            <a:r>
              <a:rPr lang="zh-CN" altLang="en-US" sz="28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金字塔本身的建造用了</a:t>
            </a:r>
            <a:r>
              <a:rPr lang="en-US" altLang="zh-CN" sz="28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20</a:t>
            </a:r>
            <a:r>
              <a:rPr lang="zh-CN" altLang="en-US" sz="28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年</a:t>
            </a:r>
            <a:r>
              <a:rPr lang="en-US" altLang="zh-CN" sz="28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……</a:t>
            </a:r>
            <a:r>
              <a:rPr lang="zh-CN" altLang="en-US" sz="28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金字塔是用磨光的石块，极其精确地砌筑而成的。” </a:t>
            </a:r>
            <a:r>
              <a:rPr lang="en-US" altLang="zh-CN" sz="28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——</a:t>
            </a:r>
            <a:r>
              <a:rPr lang="zh-CN" altLang="en-US" sz="28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古希腊历史学家希罗多德</a:t>
            </a:r>
            <a:endParaRPr lang="zh-CN" altLang="en-US" sz="2800" dirty="0">
              <a:solidFill>
                <a:schemeClr val="dk1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  <a:p>
            <a:r>
              <a:rPr lang="zh-CN" altLang="en-US" sz="24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回答：</a:t>
            </a:r>
            <a:endParaRPr lang="zh-CN" altLang="en-US" sz="2400" dirty="0">
              <a:solidFill>
                <a:schemeClr val="dk1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  <a:p>
            <a:r>
              <a:rPr lang="en-US" altLang="zh-CN" sz="24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(1)</a:t>
            </a:r>
            <a:r>
              <a:rPr lang="zh-CN" altLang="en-US" sz="24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引文中的“他</a:t>
            </a:r>
            <a:r>
              <a:rPr lang="en-US" altLang="zh-CN" sz="24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(</a:t>
            </a:r>
            <a:r>
              <a:rPr lang="zh-CN" altLang="en-US" sz="24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胡夫</a:t>
            </a:r>
            <a:r>
              <a:rPr lang="en-US" altLang="zh-CN" sz="24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)”</a:t>
            </a:r>
            <a:r>
              <a:rPr lang="zh-CN" altLang="en-US" sz="24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是一个什么人物？</a:t>
            </a:r>
            <a:endParaRPr lang="en-US" altLang="zh-CN" sz="2400" dirty="0">
              <a:solidFill>
                <a:schemeClr val="dk1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  <a:p>
            <a:r>
              <a:rPr lang="en-US" altLang="zh-CN" sz="24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(2)</a:t>
            </a:r>
            <a:r>
              <a:rPr lang="zh-CN" altLang="en-US" sz="24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上述引文中的“他</a:t>
            </a:r>
            <a:r>
              <a:rPr lang="en-US" altLang="zh-CN" sz="24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(</a:t>
            </a:r>
            <a:r>
              <a:rPr lang="zh-CN" altLang="en-US" sz="24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胡夫</a:t>
            </a:r>
            <a:r>
              <a:rPr lang="en-US" altLang="zh-CN" sz="24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)”</a:t>
            </a:r>
            <a:r>
              <a:rPr lang="zh-CN" altLang="en-US" sz="24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为什么强迫所有的埃及人为他修建金字塔？</a:t>
            </a:r>
            <a:endParaRPr lang="en-US" altLang="zh-CN" sz="2400" dirty="0">
              <a:solidFill>
                <a:schemeClr val="dk1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  <a:p>
            <a:r>
              <a:rPr lang="en-US" altLang="zh-CN" sz="24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(3)</a:t>
            </a:r>
            <a:r>
              <a:rPr lang="zh-CN" altLang="en-US" sz="24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金字塔在古代世界文化中的地位如何？</a:t>
            </a:r>
            <a:endParaRPr lang="zh-CN" altLang="en-US" sz="2400" dirty="0">
              <a:solidFill>
                <a:schemeClr val="dk1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</p:txBody>
      </p:sp>
      <p:sp>
        <p:nvSpPr>
          <p:cNvPr id="1375235" name="Rectangle 3"/>
          <p:cNvSpPr/>
          <p:nvPr/>
        </p:nvSpPr>
        <p:spPr>
          <a:xfrm>
            <a:off x="-71755" y="4251802"/>
            <a:ext cx="9144000" cy="4603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p>
            <a:pPr indent="228600"/>
            <a:r>
              <a:rPr lang="en-US" altLang="zh-CN" sz="2400" dirty="0">
                <a:solidFill>
                  <a:srgbClr val="FF0000"/>
                </a:solidFill>
                <a:latin typeface="汉仪雅酷黑 55W" panose="020B0504020202020204" charset="-122"/>
                <a:ea typeface="汉仪雅酷黑 55W" panose="020B0504020202020204" charset="-122"/>
                <a:cs typeface="汉仪雅酷黑 55W" panose="020B0504020202020204" charset="-122"/>
              </a:rPr>
              <a:t>(3)</a:t>
            </a:r>
            <a:r>
              <a:rPr lang="zh-CN" altLang="en-US" sz="2400" dirty="0">
                <a:solidFill>
                  <a:srgbClr val="FF0000"/>
                </a:solidFill>
                <a:latin typeface="汉仪雅酷黑 55W" panose="020B0504020202020204" charset="-122"/>
                <a:ea typeface="汉仪雅酷黑 55W" panose="020B0504020202020204" charset="-122"/>
                <a:cs typeface="汉仪雅酷黑 55W" panose="020B0504020202020204" charset="-122"/>
              </a:rPr>
              <a:t>反映古埃及人的智慧和力量，是古埃及文明的象征。</a:t>
            </a:r>
            <a:endParaRPr lang="zh-CN" altLang="en-US" sz="2400" dirty="0">
              <a:solidFill>
                <a:srgbClr val="FF0000"/>
              </a:solidFill>
              <a:latin typeface="汉仪雅酷黑 55W" panose="020B0504020202020204" charset="-122"/>
              <a:ea typeface="汉仪雅酷黑 55W" panose="020B0504020202020204" charset="-122"/>
              <a:cs typeface="汉仪雅酷黑 55W" panose="020B0504020202020204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59718" y="2632711"/>
            <a:ext cx="4391025" cy="4603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p>
            <a:pPr indent="228600"/>
            <a:r>
              <a:rPr lang="en-US" altLang="zh-CN" sz="2400" dirty="0">
                <a:solidFill>
                  <a:srgbClr val="FF0000"/>
                </a:solidFill>
                <a:latin typeface="汉仪雅酷黑 55W" panose="020B0504020202020204" charset="-122"/>
                <a:ea typeface="汉仪雅酷黑 55W" panose="020B0504020202020204" charset="-122"/>
                <a:cs typeface="汉仪雅酷黑 55W" panose="020B0504020202020204" charset="-122"/>
              </a:rPr>
              <a:t>(1)</a:t>
            </a:r>
            <a:r>
              <a:rPr lang="zh-CN" altLang="en-US" sz="2400" dirty="0">
                <a:solidFill>
                  <a:srgbClr val="FF0000"/>
                </a:solidFill>
                <a:latin typeface="汉仪雅酷黑 55W" panose="020B0504020202020204" charset="-122"/>
                <a:ea typeface="汉仪雅酷黑 55W" panose="020B0504020202020204" charset="-122"/>
                <a:cs typeface="汉仪雅酷黑 55W" panose="020B0504020202020204" charset="-122"/>
              </a:rPr>
              <a:t>埃及著名的法老。</a:t>
            </a:r>
            <a:endParaRPr lang="zh-CN" altLang="en-US" sz="2400" dirty="0">
              <a:solidFill>
                <a:srgbClr val="FF0000"/>
              </a:solidFill>
              <a:latin typeface="汉仪雅酷黑 55W" panose="020B0504020202020204" charset="-122"/>
              <a:ea typeface="汉仪雅酷黑 55W" panose="020B0504020202020204" charset="-122"/>
              <a:cs typeface="汉仪雅酷黑 55W" panose="020B0504020202020204" charset="-122"/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789305" y="3439954"/>
            <a:ext cx="9036050" cy="4603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p>
            <a:pPr indent="228600"/>
            <a:r>
              <a:rPr lang="en-US" altLang="zh-CN" sz="2400" dirty="0">
                <a:solidFill>
                  <a:srgbClr val="FF0000"/>
                </a:solidFill>
                <a:latin typeface="汉仪雅酷黑 55W" panose="020B0504020202020204" charset="-122"/>
                <a:ea typeface="汉仪雅酷黑 55W" panose="020B0504020202020204" charset="-122"/>
                <a:cs typeface="汉仪雅酷黑 55W" panose="020B0504020202020204" charset="-122"/>
              </a:rPr>
              <a:t>(2)</a:t>
            </a:r>
            <a:r>
              <a:rPr lang="zh-CN" altLang="en-US" sz="2400" dirty="0">
                <a:solidFill>
                  <a:srgbClr val="FF0000"/>
                </a:solidFill>
                <a:latin typeface="汉仪雅酷黑 55W" panose="020B0504020202020204" charset="-122"/>
                <a:ea typeface="汉仪雅酷黑 55W" panose="020B0504020202020204" charset="-122"/>
                <a:cs typeface="汉仪雅酷黑 55W" panose="020B0504020202020204" charset="-122"/>
              </a:rPr>
              <a:t>金字塔是自己尊严和权利的象征，同时保存自己的尸体  </a:t>
            </a:r>
            <a:endParaRPr lang="zh-CN" altLang="en-US" sz="2400" dirty="0">
              <a:solidFill>
                <a:srgbClr val="FF0000"/>
              </a:solidFill>
              <a:latin typeface="汉仪雅酷黑 55W" panose="020B0504020202020204" charset="-122"/>
              <a:ea typeface="汉仪雅酷黑 55W" panose="020B0504020202020204" charset="-122"/>
              <a:cs typeface="汉仪雅酷黑 55W" panose="020B0504020202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charRg st="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charRg st="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charRg st="0" end="3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5235">
                                            <p:txEl>
                                              <p:charRg st="0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75235">
                                            <p:txEl>
                                              <p:charRg st="0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75235">
                                            <p:txEl>
                                              <p:charRg st="0" end="2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75235">
                                            <p:txEl>
                                              <p:charRg st="0" end="2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5" name="文本框 4103"/>
          <p:cNvSpPr txBox="1"/>
          <p:nvPr/>
        </p:nvSpPr>
        <p:spPr>
          <a:xfrm>
            <a:off x="0" y="50800"/>
            <a:ext cx="2843213" cy="709295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 anchorCtr="0">
            <a:spAutoFit/>
          </a:bodyPr>
          <a:p>
            <a:r>
              <a:rPr lang="zh-CN" altLang="en-US" sz="4000" b="1" dirty="0">
                <a:solidFill>
                  <a:schemeClr val="accent1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学习目标：</a:t>
            </a:r>
            <a:endParaRPr lang="zh-CN" altLang="en-US" sz="4000" b="1" dirty="0">
              <a:solidFill>
                <a:schemeClr val="accent1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16386" name="Text Box 5"/>
          <p:cNvSpPr txBox="1"/>
          <p:nvPr>
            <p:custDataLst>
              <p:tags r:id="rId1"/>
            </p:custDataLst>
          </p:nvPr>
        </p:nvSpPr>
        <p:spPr>
          <a:xfrm>
            <a:off x="0" y="771525"/>
            <a:ext cx="9144000" cy="3539490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t" anchorCtr="0">
            <a:spAutoFit/>
          </a:bodyPr>
          <a:p>
            <a:pPr marL="457200" indent="-457200"/>
            <a:r>
              <a:rPr lang="en-US" altLang="zh-CN" sz="3200" b="1" dirty="0">
                <a:solidFill>
                  <a:schemeClr val="dk1"/>
                </a:solidFill>
                <a:latin typeface="汉仪春然手书简" panose="00020600040101010101" charset="-122"/>
                <a:ea typeface="汉仪春然手书简" panose="00020600040101010101" charset="-122"/>
                <a:cs typeface="汉仪春然手书简" panose="00020600040101010101" charset="-122"/>
                <a:sym typeface="宋体" panose="02010600030101010101" pitchFamily="2" charset="-122"/>
              </a:rPr>
              <a:t>1.</a:t>
            </a:r>
            <a:r>
              <a:rPr lang="zh-CN" altLang="en-US" sz="3200" b="1" dirty="0">
                <a:solidFill>
                  <a:schemeClr val="dk1"/>
                </a:solidFill>
                <a:latin typeface="汉仪春然手书简" panose="00020600040101010101" charset="-122"/>
                <a:ea typeface="汉仪春然手书简" panose="00020600040101010101" charset="-122"/>
                <a:cs typeface="汉仪春然手书简" panose="00020600040101010101" charset="-122"/>
                <a:sym typeface="宋体" panose="02010600030101010101" pitchFamily="2" charset="-122"/>
              </a:rPr>
              <a:t>认识古埃及所处的地理位置，了解古代埃及疆域的发展变化。</a:t>
            </a:r>
            <a:endParaRPr lang="en-US" altLang="zh-CN" sz="3200" b="1" dirty="0">
              <a:solidFill>
                <a:schemeClr val="dk1"/>
              </a:solidFill>
              <a:latin typeface="汉仪春然手书简" panose="00020600040101010101" charset="-122"/>
              <a:ea typeface="汉仪春然手书简" panose="00020600040101010101" charset="-122"/>
              <a:cs typeface="汉仪春然手书简" panose="00020600040101010101" charset="-122"/>
              <a:sym typeface="宋体" panose="02010600030101010101" pitchFamily="2" charset="-122"/>
            </a:endParaRPr>
          </a:p>
          <a:p>
            <a:pPr marL="457200" indent="-457200"/>
            <a:r>
              <a:rPr lang="en-US" altLang="zh-CN" sz="3200" b="1" dirty="0">
                <a:solidFill>
                  <a:schemeClr val="dk1"/>
                </a:solidFill>
                <a:latin typeface="汉仪春然手书简" panose="00020600040101010101" charset="-122"/>
                <a:ea typeface="汉仪春然手书简" panose="00020600040101010101" charset="-122"/>
                <a:cs typeface="汉仪春然手书简" panose="00020600040101010101" charset="-122"/>
                <a:sym typeface="宋体" panose="02010600030101010101" pitchFamily="2" charset="-122"/>
              </a:rPr>
              <a:t>2.</a:t>
            </a:r>
            <a:r>
              <a:rPr lang="zh-CN" altLang="en-US" sz="3200" b="1" dirty="0">
                <a:solidFill>
                  <a:schemeClr val="dk1"/>
                </a:solidFill>
                <a:latin typeface="汉仪春然手书简" panose="00020600040101010101" charset="-122"/>
                <a:ea typeface="汉仪春然手书简" panose="00020600040101010101" charset="-122"/>
                <a:cs typeface="汉仪春然手书简" panose="00020600040101010101" charset="-122"/>
                <a:sym typeface="宋体" panose="02010600030101010101" pitchFamily="2" charset="-122"/>
              </a:rPr>
              <a:t>了解古埃及象形文字，知道古埃及医学和天文学的产生。</a:t>
            </a:r>
            <a:endParaRPr lang="en-US" altLang="zh-CN" sz="3200" b="1" dirty="0">
              <a:solidFill>
                <a:schemeClr val="dk1"/>
              </a:solidFill>
              <a:latin typeface="汉仪春然手书简" panose="00020600040101010101" charset="-122"/>
              <a:ea typeface="汉仪春然手书简" panose="00020600040101010101" charset="-122"/>
              <a:cs typeface="汉仪春然手书简" panose="00020600040101010101" charset="-122"/>
              <a:sym typeface="宋体" panose="02010600030101010101" pitchFamily="2" charset="-122"/>
            </a:endParaRPr>
          </a:p>
          <a:p>
            <a:pPr marL="457200" indent="-457200"/>
            <a:r>
              <a:rPr lang="en-US" altLang="zh-CN" sz="3200" b="1" dirty="0">
                <a:solidFill>
                  <a:schemeClr val="dk1"/>
                </a:solidFill>
                <a:latin typeface="汉仪春然手书简" panose="00020600040101010101" charset="-122"/>
                <a:ea typeface="汉仪春然手书简" panose="00020600040101010101" charset="-122"/>
                <a:cs typeface="汉仪春然手书简" panose="00020600040101010101" charset="-122"/>
                <a:sym typeface="宋体" panose="02010600030101010101" pitchFamily="2" charset="-122"/>
              </a:rPr>
              <a:t>3.</a:t>
            </a:r>
            <a:r>
              <a:rPr lang="zh-CN" altLang="en-US" sz="3200" b="1" dirty="0">
                <a:solidFill>
                  <a:schemeClr val="dk1"/>
                </a:solidFill>
                <a:latin typeface="汉仪春然手书简" panose="00020600040101010101" charset="-122"/>
                <a:ea typeface="汉仪春然手书简" panose="00020600040101010101" charset="-122"/>
                <a:cs typeface="汉仪春然手书简" panose="00020600040101010101" charset="-122"/>
                <a:sym typeface="宋体" panose="02010600030101010101" pitchFamily="2" charset="-122"/>
              </a:rPr>
              <a:t>通过书中金字塔的描述，认识金字塔是古埃及文明的象征及修建的意义。</a:t>
            </a:r>
            <a:endParaRPr lang="en-US" altLang="zh-CN" sz="3200" b="1" dirty="0">
              <a:solidFill>
                <a:schemeClr val="dk1"/>
              </a:solidFill>
              <a:latin typeface="汉仪春然手书简" panose="00020600040101010101" charset="-122"/>
              <a:ea typeface="汉仪春然手书简" panose="00020600040101010101" charset="-122"/>
              <a:cs typeface="汉仪春然手书简" panose="00020600040101010101" charset="-122"/>
              <a:sym typeface="宋体" panose="02010600030101010101" pitchFamily="2" charset="-122"/>
            </a:endParaRPr>
          </a:p>
          <a:p>
            <a:pPr marL="457200" indent="-457200"/>
            <a:r>
              <a:rPr lang="en-US" altLang="zh-CN" sz="3200" b="1" dirty="0">
                <a:solidFill>
                  <a:schemeClr val="dk1"/>
                </a:solidFill>
                <a:latin typeface="汉仪春然手书简" panose="00020600040101010101" charset="-122"/>
                <a:ea typeface="汉仪春然手书简" panose="00020600040101010101" charset="-122"/>
                <a:cs typeface="汉仪春然手书简" panose="00020600040101010101" charset="-122"/>
                <a:sym typeface="宋体" panose="02010600030101010101" pitchFamily="2" charset="-122"/>
              </a:rPr>
              <a:t>4.</a:t>
            </a:r>
            <a:r>
              <a:rPr lang="zh-CN" altLang="en-US" sz="3200" b="1" dirty="0">
                <a:solidFill>
                  <a:schemeClr val="dk1"/>
                </a:solidFill>
                <a:latin typeface="汉仪春然手书简" panose="00020600040101010101" charset="-122"/>
                <a:ea typeface="汉仪春然手书简" panose="00020600040101010101" charset="-122"/>
                <a:cs typeface="汉仪春然手书简" panose="00020600040101010101" charset="-122"/>
                <a:sym typeface="宋体" panose="02010600030101010101" pitchFamily="2" charset="-122"/>
              </a:rPr>
              <a:t>培养学生、记忆，概括归纳和语言表达的能力。</a:t>
            </a:r>
            <a:endParaRPr lang="zh-CN" altLang="en-US" sz="3200" b="1" dirty="0">
              <a:solidFill>
                <a:schemeClr val="dk1"/>
              </a:solidFill>
              <a:latin typeface="汉仪春然手书简" panose="00020600040101010101" charset="-122"/>
              <a:ea typeface="汉仪春然手书简" panose="00020600040101010101" charset="-122"/>
              <a:cs typeface="汉仪春然手书简" panose="00020600040101010101" charset="-122"/>
              <a:sym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t="32847" b="30311"/>
          <a:stretch>
            <a:fillRect/>
          </a:stretch>
        </p:blipFill>
        <p:spPr>
          <a:xfrm>
            <a:off x="7110095" y="4226560"/>
            <a:ext cx="2200910" cy="81089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09" name="文本框 4103"/>
          <p:cNvSpPr txBox="1"/>
          <p:nvPr/>
        </p:nvSpPr>
        <p:spPr>
          <a:xfrm>
            <a:off x="0" y="339725"/>
            <a:ext cx="2843213" cy="709295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t" anchorCtr="0">
            <a:spAutoFit/>
          </a:bodyPr>
          <a:p>
            <a:r>
              <a:rPr lang="zh-CN" altLang="en-US" sz="4000" b="1" dirty="0">
                <a:solidFill>
                  <a:schemeClr val="accent1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自主预习：</a:t>
            </a:r>
            <a:endParaRPr lang="zh-CN" altLang="en-US" sz="4000" b="1" dirty="0">
              <a:solidFill>
                <a:schemeClr val="accent1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17410" name="Text Box 5"/>
          <p:cNvSpPr txBox="1"/>
          <p:nvPr>
            <p:custDataLst>
              <p:tags r:id="rId1"/>
            </p:custDataLst>
          </p:nvPr>
        </p:nvSpPr>
        <p:spPr>
          <a:xfrm>
            <a:off x="35560" y="1275715"/>
            <a:ext cx="9144000" cy="2554605"/>
          </a:xfrm>
          <a:prstGeom prst="rect">
            <a:avLst/>
          </a:prstGeom>
          <a:noFill/>
          <a:ln w="9525">
            <a:noFill/>
          </a:ln>
        </p:spPr>
        <p:txBody>
          <a:bodyPr lIns="90000" tIns="46800" rIns="90000" bIns="46800" anchor="t" anchorCtr="0">
            <a:spAutoFit/>
          </a:bodyPr>
          <a:p>
            <a:pPr marL="457200" indent="-457200" algn="l">
              <a:lnSpc>
                <a:spcPct val="100000"/>
              </a:lnSpc>
              <a:buClrTx/>
              <a:buSzTx/>
              <a:buNone/>
            </a:pPr>
            <a:r>
              <a:rPr lang="zh-CN" altLang="en-US" sz="3200" b="1" dirty="0">
                <a:solidFill>
                  <a:schemeClr val="dk1"/>
                </a:solidFill>
                <a:latin typeface="汉仪春然手书简" panose="00020600040101010101" charset="-122"/>
                <a:ea typeface="汉仪春然手书简" panose="00020600040101010101" charset="-122"/>
                <a:cs typeface="汉仪春然手书简" panose="00020600040101010101" charset="-122"/>
                <a:sym typeface="宋体" panose="02010600030101010101" pitchFamily="2" charset="-122"/>
              </a:rPr>
              <a:t>1.找出古埃及所处的地理位置，及优越地理条件；</a:t>
            </a:r>
            <a:endParaRPr lang="zh-CN" altLang="en-US" sz="3200" b="1" dirty="0">
              <a:solidFill>
                <a:schemeClr val="dk1"/>
              </a:solidFill>
              <a:latin typeface="汉仪春然手书简" panose="00020600040101010101" charset="-122"/>
              <a:ea typeface="汉仪春然手书简" panose="00020600040101010101" charset="-122"/>
              <a:cs typeface="汉仪春然手书简" panose="00020600040101010101" charset="-122"/>
              <a:sym typeface="宋体" panose="02010600030101010101" pitchFamily="2" charset="-122"/>
            </a:endParaRPr>
          </a:p>
          <a:p>
            <a:pPr marL="457200" indent="-457200" algn="l">
              <a:lnSpc>
                <a:spcPct val="100000"/>
              </a:lnSpc>
              <a:buClrTx/>
              <a:buSzTx/>
              <a:buNone/>
            </a:pPr>
            <a:r>
              <a:rPr lang="zh-CN" altLang="en-US" sz="3200" b="1" dirty="0">
                <a:solidFill>
                  <a:schemeClr val="dk1"/>
                </a:solidFill>
                <a:latin typeface="汉仪春然手书简" panose="00020600040101010101" charset="-122"/>
                <a:ea typeface="汉仪春然手书简" panose="00020600040101010101" charset="-122"/>
                <a:cs typeface="汉仪春然手书简" panose="00020600040101010101" charset="-122"/>
                <a:sym typeface="宋体" panose="02010600030101010101" pitchFamily="2" charset="-122"/>
              </a:rPr>
              <a:t>2.找出古埃及国家产生、发展、顶峰、衰落过程；</a:t>
            </a:r>
            <a:endParaRPr lang="zh-CN" altLang="en-US" sz="3200" b="1" dirty="0">
              <a:solidFill>
                <a:schemeClr val="dk1"/>
              </a:solidFill>
              <a:latin typeface="汉仪春然手书简" panose="00020600040101010101" charset="-122"/>
              <a:ea typeface="汉仪春然手书简" panose="00020600040101010101" charset="-122"/>
              <a:cs typeface="汉仪春然手书简" panose="00020600040101010101" charset="-122"/>
              <a:sym typeface="宋体" panose="02010600030101010101" pitchFamily="2" charset="-122"/>
            </a:endParaRPr>
          </a:p>
          <a:p>
            <a:pPr marL="457200" indent="-457200" algn="l">
              <a:lnSpc>
                <a:spcPct val="100000"/>
              </a:lnSpc>
              <a:buClrTx/>
              <a:buSzTx/>
              <a:buNone/>
            </a:pPr>
            <a:r>
              <a:rPr lang="zh-CN" altLang="en-US" sz="3200" b="1" dirty="0">
                <a:solidFill>
                  <a:schemeClr val="dk1"/>
                </a:solidFill>
                <a:latin typeface="汉仪春然手书简" panose="00020600040101010101" charset="-122"/>
                <a:ea typeface="汉仪春然手书简" panose="00020600040101010101" charset="-122"/>
                <a:cs typeface="汉仪春然手书简" panose="00020600040101010101" charset="-122"/>
                <a:sym typeface="宋体" panose="02010600030101010101" pitchFamily="2" charset="-122"/>
              </a:rPr>
              <a:t>3.古埃及的代表成就有哪些？</a:t>
            </a:r>
            <a:endParaRPr lang="zh-CN" altLang="en-US" sz="3200" b="1" dirty="0">
              <a:solidFill>
                <a:schemeClr val="dk1"/>
              </a:solidFill>
              <a:latin typeface="汉仪春然手书简" panose="00020600040101010101" charset="-122"/>
              <a:ea typeface="汉仪春然手书简" panose="00020600040101010101" charset="-122"/>
              <a:cs typeface="汉仪春然手书简" panose="00020600040101010101" charset="-122"/>
              <a:sym typeface="宋体" panose="02010600030101010101" pitchFamily="2" charset="-122"/>
            </a:endParaRPr>
          </a:p>
          <a:p>
            <a:pPr marL="457200" indent="-457200" algn="l">
              <a:lnSpc>
                <a:spcPct val="100000"/>
              </a:lnSpc>
              <a:buClrTx/>
              <a:buSzTx/>
              <a:buNone/>
            </a:pPr>
            <a:r>
              <a:rPr lang="zh-CN" altLang="en-US" sz="3200" b="1" dirty="0">
                <a:solidFill>
                  <a:schemeClr val="dk1"/>
                </a:solidFill>
                <a:latin typeface="汉仪春然手书简" panose="00020600040101010101" charset="-122"/>
                <a:ea typeface="汉仪春然手书简" panose="00020600040101010101" charset="-122"/>
                <a:cs typeface="汉仪春然手书简" panose="00020600040101010101" charset="-122"/>
                <a:sym typeface="宋体" panose="02010600030101010101" pitchFamily="2" charset="-122"/>
              </a:rPr>
              <a:t>3.什么是金字塔？有何意义？</a:t>
            </a:r>
            <a:endParaRPr lang="zh-CN" altLang="en-US" sz="3200" b="1" dirty="0">
              <a:solidFill>
                <a:schemeClr val="dk1"/>
              </a:solidFill>
              <a:latin typeface="汉仪春然手书简" panose="00020600040101010101" charset="-122"/>
              <a:ea typeface="汉仪春然手书简" panose="00020600040101010101" charset="-122"/>
              <a:cs typeface="汉仪春然手书简" panose="00020600040101010101" charset="-122"/>
              <a:sym typeface="宋体" panose="02010600030101010101" pitchFamily="2" charset="-122"/>
            </a:endParaRPr>
          </a:p>
          <a:p>
            <a:pPr marL="457200" indent="-457200" algn="l">
              <a:lnSpc>
                <a:spcPct val="100000"/>
              </a:lnSpc>
              <a:buClrTx/>
              <a:buSzTx/>
              <a:buNone/>
            </a:pPr>
            <a:r>
              <a:rPr lang="zh-CN" altLang="en-US" sz="3200" b="1" dirty="0">
                <a:solidFill>
                  <a:schemeClr val="dk1"/>
                </a:solidFill>
                <a:latin typeface="汉仪春然手书简" panose="00020600040101010101" charset="-122"/>
                <a:ea typeface="汉仪春然手书简" panose="00020600040101010101" charset="-122"/>
                <a:cs typeface="汉仪春然手书简" panose="00020600040101010101" charset="-122"/>
                <a:sym typeface="宋体" panose="02010600030101010101" pitchFamily="2" charset="-122"/>
              </a:rPr>
              <a:t>4.什么是法老？他们有哪些职权？如何衰落的？</a:t>
            </a:r>
            <a:endParaRPr lang="zh-CN" altLang="en-US" sz="3200" b="1" dirty="0">
              <a:solidFill>
                <a:schemeClr val="dk1"/>
              </a:solidFill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rcRect t="32847" b="30311"/>
          <a:stretch>
            <a:fillRect/>
          </a:stretch>
        </p:blipFill>
        <p:spPr>
          <a:xfrm>
            <a:off x="7110095" y="4226560"/>
            <a:ext cx="2200910" cy="81089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3" name="Rectangle 3"/>
          <p:cNvSpPr/>
          <p:nvPr/>
        </p:nvSpPr>
        <p:spPr>
          <a:xfrm>
            <a:off x="0" y="195263"/>
            <a:ext cx="4787900" cy="645160"/>
          </a:xfrm>
          <a:prstGeom prst="rect">
            <a:avLst/>
          </a:prstGeom>
          <a:solidFill>
            <a:schemeClr val="accent2"/>
          </a:solidFill>
          <a:ln w="9525">
            <a:noFill/>
          </a:ln>
        </p:spPr>
        <p:txBody>
          <a:bodyPr anchor="t" anchorCtr="0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3600" b="1" dirty="0">
                <a:solidFill>
                  <a:schemeClr val="tx1"/>
                </a:solidFill>
                <a:latin typeface="汉仪铁线黑-65简" panose="00020600040101010101" charset="-122"/>
                <a:ea typeface="汉仪铁线黑-65简" panose="00020600040101010101" charset="-122"/>
              </a:rPr>
              <a:t>尼罗河与古埃及文明</a:t>
            </a:r>
            <a:endParaRPr lang="zh-CN" altLang="en-US" sz="3600" b="1" dirty="0">
              <a:solidFill>
                <a:schemeClr val="tx1"/>
              </a:solidFill>
              <a:latin typeface="汉仪铁线黑-65简" panose="00020600040101010101" charset="-122"/>
              <a:ea typeface="汉仪铁线黑-65简" panose="00020600040101010101" charset="-122"/>
            </a:endParaRPr>
          </a:p>
        </p:txBody>
      </p:sp>
      <p:sp>
        <p:nvSpPr>
          <p:cNvPr id="11" name="Rectangle 5"/>
          <p:cNvSpPr/>
          <p:nvPr>
            <p:custDataLst>
              <p:tags r:id="rId1"/>
            </p:custDataLst>
          </p:nvPr>
        </p:nvSpPr>
        <p:spPr>
          <a:xfrm>
            <a:off x="2339975" y="979488"/>
            <a:ext cx="2339975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32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</a:rPr>
              <a:t>非洲东北角</a:t>
            </a:r>
            <a:endParaRPr lang="zh-CN" altLang="en-US" sz="3200" dirty="0">
              <a:solidFill>
                <a:schemeClr val="dk1"/>
              </a:solidFill>
              <a:latin typeface="汉仪颜楷简" panose="00020600040101010101" charset="-122"/>
              <a:ea typeface="汉仪颜楷简" panose="00020600040101010101" charset="-122"/>
            </a:endParaRPr>
          </a:p>
        </p:txBody>
      </p:sp>
      <p:sp>
        <p:nvSpPr>
          <p:cNvPr id="18435" name="Rectangle 4"/>
          <p:cNvSpPr/>
          <p:nvPr/>
        </p:nvSpPr>
        <p:spPr>
          <a:xfrm>
            <a:off x="0" y="979488"/>
            <a:ext cx="2771775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00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1.</a:t>
            </a:r>
            <a:r>
              <a:rPr lang="zh-CN" altLang="en-US" sz="3200" b="1" dirty="0">
                <a:solidFill>
                  <a:srgbClr val="00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地理位置：</a:t>
            </a:r>
            <a:endParaRPr lang="zh-CN" altLang="en-US" sz="3200" b="1" dirty="0">
              <a:solidFill>
                <a:srgbClr val="00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pic>
        <p:nvPicPr>
          <p:cNvPr id="18436" name="Picture 3" descr="C:\Users\Administrator.QH-20170727CMSQ\Desktop\timg (4).jpg"/>
          <p:cNvPicPr>
            <a:picLocks noChangeAspect="1"/>
          </p:cNvPicPr>
          <p:nvPr/>
        </p:nvPicPr>
        <p:blipFill>
          <a:blip r:embed="rId2"/>
          <a:srcRect l="21960" r="23524"/>
          <a:stretch>
            <a:fillRect/>
          </a:stretch>
        </p:blipFill>
        <p:spPr>
          <a:xfrm>
            <a:off x="5692775" y="339725"/>
            <a:ext cx="3200400" cy="45354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圆角矩形标注 16"/>
          <p:cNvSpPr/>
          <p:nvPr>
            <p:custDataLst>
              <p:tags r:id="rId3"/>
            </p:custDataLst>
          </p:nvPr>
        </p:nvSpPr>
        <p:spPr>
          <a:xfrm>
            <a:off x="7559675" y="484188"/>
            <a:ext cx="1333500" cy="431800"/>
          </a:xfrm>
          <a:prstGeom prst="wedgeRoundRectCallout">
            <a:avLst>
              <a:gd name="adj1" fmla="val -27245"/>
              <a:gd name="adj2" fmla="val 117472"/>
              <a:gd name="adj3" fmla="val 16667"/>
            </a:avLst>
          </a:prstGeom>
          <a:solidFill>
            <a:schemeClr val="accent4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古埃及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/>
          <a:srcRect r="514"/>
          <a:stretch>
            <a:fillRect/>
          </a:stretch>
        </p:blipFill>
        <p:spPr bwMode="auto">
          <a:xfrm>
            <a:off x="5651500" y="311150"/>
            <a:ext cx="3241675" cy="46370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矩形 18"/>
          <p:cNvSpPr/>
          <p:nvPr>
            <p:custDataLst>
              <p:tags r:id="rId5"/>
            </p:custDataLst>
          </p:nvPr>
        </p:nvSpPr>
        <p:spPr>
          <a:xfrm>
            <a:off x="-36512" y="2066925"/>
            <a:ext cx="5148262" cy="255333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200" dirty="0">
                <a:solidFill>
                  <a:schemeClr val="dk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   尼罗河不仅给古埃及人带来生存必需的淡水，而且它定期泛滥也带来肥沃的黑色淤泥，非常有利于农业生产。</a:t>
            </a:r>
            <a:endParaRPr lang="zh-CN" altLang="en-US" sz="3200" dirty="0">
              <a:solidFill>
                <a:schemeClr val="dk1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</p:txBody>
      </p:sp>
      <p:sp>
        <p:nvSpPr>
          <p:cNvPr id="18440" name="Rectangle 4"/>
          <p:cNvSpPr/>
          <p:nvPr/>
        </p:nvSpPr>
        <p:spPr>
          <a:xfrm>
            <a:off x="0" y="1554163"/>
            <a:ext cx="3924300" cy="58578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00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2.</a:t>
            </a:r>
            <a:r>
              <a:rPr lang="zh-CN" altLang="en-US" sz="3200" b="1" dirty="0">
                <a:solidFill>
                  <a:srgbClr val="00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优越的地理条件：</a:t>
            </a:r>
            <a:endParaRPr lang="zh-CN" altLang="en-US" sz="3200" b="1" dirty="0">
              <a:solidFill>
                <a:srgbClr val="00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sp>
        <p:nvSpPr>
          <p:cNvPr id="21" name="Text Box 5">
            <a:hlinkClick r:id="rId6" action="ppaction://hlinksldjump"/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0" y="4084638"/>
            <a:ext cx="5364163" cy="953135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  <a:ln>
            <a:solidFill>
              <a:schemeClr val="accent2">
                <a:shade val="5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尚巍手书简" panose="00020600040101010101" charset="-122"/>
                <a:ea typeface="汉仪尚巍手书简" panose="00020600040101010101" charset="-122"/>
                <a:cs typeface="汉仪尚巍手书简" panose="00020600040101010101" charset="-122"/>
              </a:rPr>
              <a:t>古希腊历史学家希罗多德说：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尚巍手书简" panose="00020600040101010101" charset="-122"/>
              <a:ea typeface="汉仪尚巍手书简" panose="00020600040101010101" charset="-122"/>
              <a:cs typeface="汉仪尚巍手书简" panose="00020600040101010101" charset="-122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尚巍手书简" panose="00020600040101010101" charset="-122"/>
                <a:ea typeface="汉仪尚巍手书简" panose="00020600040101010101" charset="-122"/>
                <a:cs typeface="汉仪尚巍手书简" panose="00020600040101010101" charset="-122"/>
              </a:rPr>
              <a:t>埃及是“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汉仪尚巍手书简" panose="00020600040101010101" charset="-122"/>
                <a:ea typeface="汉仪尚巍手书简" panose="00020600040101010101" charset="-122"/>
                <a:cs typeface="汉仪尚巍手书简" panose="00020600040101010101" charset="-122"/>
              </a:rPr>
              <a:t>尼罗河的赠礼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汉仪尚巍手书简" panose="00020600040101010101" charset="-122"/>
                <a:ea typeface="汉仪尚巍手书简" panose="00020600040101010101" charset="-122"/>
                <a:cs typeface="汉仪尚巍手书简" panose="00020600040101010101" charset="-122"/>
              </a:rPr>
              <a:t>”。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汉仪尚巍手书简" panose="00020600040101010101" charset="-122"/>
              <a:ea typeface="汉仪尚巍手书简" panose="00020600040101010101" charset="-122"/>
              <a:cs typeface="汉仪尚巍手书简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bldLvl="0" animBg="1"/>
      <p:bldP spid="19" grpId="0"/>
      <p:bldP spid="2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6153"/>
          <p:cNvSpPr txBox="1"/>
          <p:nvPr/>
        </p:nvSpPr>
        <p:spPr>
          <a:xfrm>
            <a:off x="144463" y="2700338"/>
            <a:ext cx="6083300" cy="13836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800" dirty="0">
                <a:solidFill>
                  <a:srgbClr val="00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      在新王国时代法老图特摩斯三世统治时期：成为强大的军事帝国。</a:t>
            </a:r>
            <a:endParaRPr lang="en-US" altLang="zh-CN" sz="2800" dirty="0">
              <a:solidFill>
                <a:srgbClr val="000000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  <a:p>
            <a:r>
              <a:rPr lang="zh-CN" altLang="en-US" sz="2800" u="sng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地跨亚非两洲。</a:t>
            </a:r>
            <a:endParaRPr lang="zh-CN" altLang="en-US" sz="2800" u="sng" dirty="0">
              <a:solidFill>
                <a:srgbClr val="FF0000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</p:txBody>
      </p:sp>
      <p:pic>
        <p:nvPicPr>
          <p:cNvPr id="19458" name="Picture 2" descr="C:\Users\Administrator\Desktop\20091221154217-651691905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65875" y="144463"/>
            <a:ext cx="2390775" cy="36512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59" name="Rectangle 4"/>
          <p:cNvSpPr/>
          <p:nvPr/>
        </p:nvSpPr>
        <p:spPr>
          <a:xfrm>
            <a:off x="0" y="50800"/>
            <a:ext cx="3348038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3200" b="1" dirty="0">
                <a:solidFill>
                  <a:srgbClr val="00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3.古埃及国家：</a:t>
            </a:r>
            <a:endParaRPr lang="zh-CN" altLang="en-US" sz="3200" b="1" dirty="0">
              <a:solidFill>
                <a:srgbClr val="000000"/>
              </a:solidFill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</a:endParaRPr>
          </a:p>
        </p:txBody>
      </p:sp>
      <p:sp>
        <p:nvSpPr>
          <p:cNvPr id="19460" name="矩形 6"/>
          <p:cNvSpPr/>
          <p:nvPr/>
        </p:nvSpPr>
        <p:spPr>
          <a:xfrm>
            <a:off x="0" y="555625"/>
            <a:ext cx="263271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3200" b="1" dirty="0">
                <a:solidFill>
                  <a:srgbClr val="00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出现与统一：</a:t>
            </a:r>
            <a:endParaRPr lang="zh-CN" altLang="en-US" sz="32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987425"/>
            <a:ext cx="6084888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800" dirty="0">
                <a:solidFill>
                  <a:srgbClr val="00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  约从公元前</a:t>
            </a:r>
            <a:r>
              <a:rPr lang="en-US" altLang="zh-CN" sz="2800" dirty="0">
                <a:solidFill>
                  <a:srgbClr val="00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3500</a:t>
            </a:r>
            <a:r>
              <a:rPr lang="zh-CN" altLang="en-US" sz="2800" dirty="0">
                <a:solidFill>
                  <a:srgbClr val="00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年开始，国家出现；</a:t>
            </a:r>
            <a:endParaRPr lang="zh-CN" altLang="en-US" sz="2800" dirty="0">
              <a:solidFill>
                <a:srgbClr val="000000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</p:txBody>
      </p:sp>
      <p:sp>
        <p:nvSpPr>
          <p:cNvPr id="19462" name="矩形 8"/>
          <p:cNvSpPr/>
          <p:nvPr/>
        </p:nvSpPr>
        <p:spPr>
          <a:xfrm>
            <a:off x="0" y="2643188"/>
            <a:ext cx="140779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3200" b="1" dirty="0">
                <a:solidFill>
                  <a:srgbClr val="00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鼎盛：</a:t>
            </a:r>
            <a:endParaRPr lang="zh-CN" altLang="en-US" sz="32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9463" name="矩形 9"/>
          <p:cNvSpPr/>
          <p:nvPr/>
        </p:nvSpPr>
        <p:spPr>
          <a:xfrm>
            <a:off x="0" y="4011613"/>
            <a:ext cx="2124075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00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文明终止：</a:t>
            </a:r>
            <a:endParaRPr lang="zh-CN" altLang="en-US" sz="32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979613" y="4076700"/>
            <a:ext cx="7164387" cy="95313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800" dirty="0">
                <a:solidFill>
                  <a:srgbClr val="000000"/>
                </a:solidFill>
                <a:latin typeface="汉仪颜楷简" panose="00020600040101010101" charset="-122"/>
                <a:ea typeface="汉仪颜楷简" panose="00020600040101010101" charset="-122"/>
              </a:rPr>
              <a:t>波斯帝国、亚历山大帝国、罗马帝国先后侵占埃及。</a:t>
            </a:r>
            <a:r>
              <a:rPr lang="zh-CN" altLang="en-US" sz="2800" u="sng" dirty="0">
                <a:solidFill>
                  <a:srgbClr val="FF0000"/>
                </a:solidFill>
                <a:latin typeface="汉仪颜楷简" panose="00020600040101010101" charset="-122"/>
                <a:ea typeface="汉仪颜楷简" panose="00020600040101010101" charset="-122"/>
              </a:rPr>
              <a:t>古埃及文明没有延续下去</a:t>
            </a:r>
            <a:r>
              <a:rPr lang="zh-CN" altLang="en-US" sz="2800" u="sng" dirty="0">
                <a:solidFill>
                  <a:srgbClr val="000000"/>
                </a:solidFill>
                <a:latin typeface="汉仪颜楷简" panose="00020600040101010101" charset="-122"/>
                <a:ea typeface="汉仪颜楷简" panose="00020600040101010101" charset="-122"/>
              </a:rPr>
              <a:t>。</a:t>
            </a:r>
            <a:endParaRPr lang="zh-CN" altLang="en-US" sz="2800" u="sng" dirty="0">
              <a:solidFill>
                <a:srgbClr val="000000"/>
              </a:solidFill>
              <a:latin typeface="汉仪颜楷简" panose="00020600040101010101" charset="-122"/>
              <a:ea typeface="汉仪颜楷简" panose="00020600040101010101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0" y="1347788"/>
            <a:ext cx="6084888" cy="13836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800" dirty="0">
                <a:solidFill>
                  <a:srgbClr val="00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  公元前</a:t>
            </a:r>
            <a:r>
              <a:rPr lang="en-US" altLang="zh-CN" sz="2800" dirty="0">
                <a:solidFill>
                  <a:srgbClr val="00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3100</a:t>
            </a:r>
            <a:r>
              <a:rPr lang="zh-CN" altLang="en-US" sz="2800" dirty="0">
                <a:solidFill>
                  <a:srgbClr val="00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年左右，初步实现统一；</a:t>
            </a:r>
            <a:endParaRPr lang="en-US" altLang="zh-CN" sz="2800" dirty="0">
              <a:solidFill>
                <a:srgbClr val="000000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  <a:p>
            <a:r>
              <a:rPr lang="zh-CN" altLang="en-US" sz="2800" dirty="0">
                <a:solidFill>
                  <a:srgbClr val="00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经历古王国时代、中王国时代和新王国时代。</a:t>
            </a:r>
            <a:endParaRPr lang="zh-CN" altLang="en-US" sz="2800" dirty="0">
              <a:solidFill>
                <a:srgbClr val="000000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-20320" y="3580765"/>
            <a:ext cx="9136380" cy="1445260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</a:ln>
        </p:spPr>
        <p:txBody>
          <a:bodyPr wrap="square" anchor="t" anchorCtr="0">
            <a:spAutoFit/>
          </a:bodyPr>
          <a:p>
            <a:pPr algn="l">
              <a:buClrTx/>
              <a:buSzTx/>
              <a:buFontTx/>
            </a:pPr>
            <a:r>
              <a:rPr lang="zh-CN" altLang="en-US" sz="3200" b="1" dirty="0">
                <a:solidFill>
                  <a:schemeClr val="dk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</a:t>
            </a:r>
            <a:r>
              <a:rPr lang="en-US" altLang="zh-CN" sz="2800" dirty="0">
                <a:solidFill>
                  <a:srgbClr val="00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古埃及人发现，每年7月，当太阳和天狼星在地平线同时升起时，尼罗河就会开始涨水。他们据此制定了每年365天的太阳历。</a:t>
            </a:r>
            <a:endParaRPr lang="en-US" altLang="zh-CN" sz="2800" dirty="0">
              <a:solidFill>
                <a:srgbClr val="000000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</p:txBody>
      </p:sp>
      <p:sp>
        <p:nvSpPr>
          <p:cNvPr id="19458" name="矩形 1"/>
          <p:cNvSpPr/>
          <p:nvPr/>
        </p:nvSpPr>
        <p:spPr>
          <a:xfrm>
            <a:off x="611188" y="3074988"/>
            <a:ext cx="2316480" cy="52197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l">
              <a:buClrTx/>
              <a:buSzTx/>
              <a:buNone/>
            </a:pPr>
            <a:r>
              <a:rPr lang="en-US" altLang="zh-CN" sz="2800" dirty="0">
                <a:solidFill>
                  <a:srgbClr val="00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古埃及太阳历</a:t>
            </a:r>
            <a:endParaRPr lang="en-US" altLang="zh-CN" sz="2800" dirty="0">
              <a:solidFill>
                <a:srgbClr val="000000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157855" y="1668145"/>
            <a:ext cx="5957570" cy="181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 dirty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  <a:sym typeface="汉仪劲楷简" panose="00020600040101010101" charset="-122"/>
              </a:rPr>
              <a:t>  现行历法是公历，它是以太阳运行周期作为制定依据的，早在几千年前的埃及已出现。全世界通用的是公历，中国仍然同时使用农历。</a:t>
            </a:r>
            <a:endParaRPr lang="zh-CN" altLang="en-US" sz="2800" b="1" dirty="0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  <a:sym typeface="汉仪劲楷简" panose="0002060004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347720" y="627380"/>
            <a:ext cx="581469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algn="l">
              <a:buClrTx/>
              <a:buSzTx/>
              <a:buFontTx/>
            </a:pPr>
            <a:r>
              <a:rPr lang="zh-CN" altLang="en-US" sz="3200" b="1" dirty="0">
                <a:solidFill>
                  <a:srgbClr val="0000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</a:t>
            </a:r>
            <a:r>
              <a:rPr lang="en-US" altLang="zh-CN" sz="2800" dirty="0">
                <a:solidFill>
                  <a:srgbClr val="000000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元旦是依据什么历法确立的，这种历法是依据什么制定的？</a:t>
            </a:r>
            <a:endParaRPr lang="en-US" altLang="zh-CN" sz="2800" dirty="0">
              <a:solidFill>
                <a:srgbClr val="000000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</p:txBody>
      </p:sp>
      <p:pic>
        <p:nvPicPr>
          <p:cNvPr id="23554" name="Picture 2" descr="C:\Users\Administrator\Desktop\t01b5a0eeb3c454e638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11505" y="798830"/>
            <a:ext cx="2295525" cy="2235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486" name="矩形 2"/>
          <p:cNvSpPr/>
          <p:nvPr/>
        </p:nvSpPr>
        <p:spPr>
          <a:xfrm>
            <a:off x="-20320" y="71755"/>
            <a:ext cx="459232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 dirty="0">
                <a:solidFill>
                  <a:srgbClr val="000000"/>
                </a:solidFill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</a:rPr>
              <a:t>4.古埃及科学文化成就</a:t>
            </a:r>
            <a:endParaRPr lang="zh-CN" altLang="en-US" sz="3200" b="1" dirty="0">
              <a:solidFill>
                <a:schemeClr val="accent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19458" grpId="0"/>
      <p:bldP spid="3" grpId="0"/>
      <p:bldP spid="3" grpId="1"/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6916" name="Picture 4" descr="snai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0175" y="800100"/>
            <a:ext cx="1447800" cy="108585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66917" name="Text Box 5"/>
          <p:cNvSpPr txBox="1"/>
          <p:nvPr/>
        </p:nvSpPr>
        <p:spPr>
          <a:xfrm>
            <a:off x="536575" y="1851660"/>
            <a:ext cx="635000" cy="523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蛇 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1509" name="Text Box 6"/>
          <p:cNvSpPr txBox="1"/>
          <p:nvPr/>
        </p:nvSpPr>
        <p:spPr>
          <a:xfrm>
            <a:off x="35560" y="0"/>
            <a:ext cx="1808480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altLang="zh-CN" sz="3200" dirty="0">
                <a:solidFill>
                  <a:schemeClr val="tx1"/>
                </a:solidFill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象形文字</a:t>
            </a:r>
            <a:endParaRPr lang="en-US" altLang="zh-CN" sz="3200" dirty="0">
              <a:solidFill>
                <a:schemeClr val="tx1"/>
              </a:solidFill>
              <a:latin typeface="汉仪颜楷简" panose="00020600040101010101" charset="-122"/>
              <a:ea typeface="汉仪颜楷简" panose="00020600040101010101" charset="-122"/>
              <a:cs typeface="汉仪颜楷简" panose="00020600040101010101" charset="-122"/>
            </a:endParaRPr>
          </a:p>
        </p:txBody>
      </p:sp>
      <p:pic>
        <p:nvPicPr>
          <p:cNvPr id="166919" name="Picture 7" descr="hill-slop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405" y="833120"/>
            <a:ext cx="1546225" cy="108585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66920" name="Text Box 8"/>
          <p:cNvSpPr txBox="1"/>
          <p:nvPr>
            <p:custDataLst>
              <p:tags r:id="rId3"/>
            </p:custDataLst>
          </p:nvPr>
        </p:nvSpPr>
        <p:spPr>
          <a:xfrm>
            <a:off x="2303780" y="1895475"/>
            <a:ext cx="906463" cy="523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山坡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166923" name="Picture 11" descr="water"/>
          <p:cNvPicPr>
            <a:picLocks noChangeAspect="1"/>
          </p:cNvPicPr>
          <p:nvPr/>
        </p:nvPicPr>
        <p:blipFill>
          <a:blip r:embed="rId4"/>
          <a:srcRect r="56181"/>
          <a:stretch>
            <a:fillRect/>
          </a:stretch>
        </p:blipFill>
        <p:spPr>
          <a:xfrm>
            <a:off x="7020560" y="843280"/>
            <a:ext cx="1470660" cy="1052195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66924" name="Text Box 12"/>
          <p:cNvSpPr txBox="1"/>
          <p:nvPr>
            <p:custDataLst>
              <p:tags r:id="rId5"/>
            </p:custDataLst>
          </p:nvPr>
        </p:nvSpPr>
        <p:spPr>
          <a:xfrm>
            <a:off x="7524115" y="1895475"/>
            <a:ext cx="546100" cy="523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水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166925" name="Picture 13" descr="chick"/>
          <p:cNvPicPr>
            <a:picLocks noChangeAspect="1"/>
          </p:cNvPicPr>
          <p:nvPr/>
        </p:nvPicPr>
        <p:blipFill>
          <a:blip r:embed="rId6"/>
          <a:srcRect r="62207"/>
          <a:stretch>
            <a:fillRect/>
          </a:stretch>
        </p:blipFill>
        <p:spPr>
          <a:xfrm>
            <a:off x="4572000" y="822325"/>
            <a:ext cx="1574800" cy="1042035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66926" name="Text Box 14"/>
          <p:cNvSpPr txBox="1"/>
          <p:nvPr>
            <p:custDataLst>
              <p:tags r:id="rId7"/>
            </p:custDataLst>
          </p:nvPr>
        </p:nvSpPr>
        <p:spPr>
          <a:xfrm>
            <a:off x="4860290" y="1885950"/>
            <a:ext cx="906463" cy="523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小鸡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166927" name="Picture 15" descr="eagl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644140"/>
            <a:ext cx="1447165" cy="108204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66928" name="Text Box 16"/>
          <p:cNvSpPr txBox="1"/>
          <p:nvPr>
            <p:custDataLst>
              <p:tags r:id="rId9"/>
            </p:custDataLst>
          </p:nvPr>
        </p:nvSpPr>
        <p:spPr>
          <a:xfrm>
            <a:off x="467360" y="3950970"/>
            <a:ext cx="546100" cy="523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鹰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166929" name="Picture 17" descr="foot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86280" y="2644140"/>
            <a:ext cx="1524000" cy="11430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66930" name="Text Box 18"/>
          <p:cNvSpPr txBox="1"/>
          <p:nvPr>
            <p:custDataLst>
              <p:tags r:id="rId11"/>
            </p:custDataLst>
          </p:nvPr>
        </p:nvSpPr>
        <p:spPr>
          <a:xfrm>
            <a:off x="2484120" y="3937000"/>
            <a:ext cx="546100" cy="523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脚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166931" name="Picture 19" descr="disk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7400" y="2644140"/>
            <a:ext cx="1524000" cy="11430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66932" name="Text Box 20"/>
          <p:cNvSpPr txBox="1"/>
          <p:nvPr>
            <p:custDataLst>
              <p:tags r:id="rId13"/>
            </p:custDataLst>
          </p:nvPr>
        </p:nvSpPr>
        <p:spPr>
          <a:xfrm>
            <a:off x="4961255" y="3816350"/>
            <a:ext cx="906463" cy="523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盘子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166933" name="Picture 21" descr="mouth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67220" y="2644140"/>
            <a:ext cx="1524000" cy="114300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66934" name="Text Box 22"/>
          <p:cNvSpPr txBox="1"/>
          <p:nvPr>
            <p:custDataLst>
              <p:tags r:id="rId15"/>
            </p:custDataLst>
          </p:nvPr>
        </p:nvSpPr>
        <p:spPr>
          <a:xfrm>
            <a:off x="7524115" y="3867785"/>
            <a:ext cx="546100" cy="523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嘴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20503" name="Picture 23" descr="C:\Users\Administrator.QH-20170727CMSQ\Desktop\timg (1)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1505" y="583565"/>
            <a:ext cx="7394575" cy="40024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7" grpId="0"/>
      <p:bldP spid="166920" grpId="0"/>
      <p:bldP spid="166924" grpId="0"/>
      <p:bldP spid="166926" grpId="0"/>
      <p:bldP spid="166928" grpId="0"/>
      <p:bldP spid="166930" grpId="0"/>
      <p:bldP spid="166932" grpId="0"/>
      <p:bldP spid="1669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29" name="矩形 5"/>
          <p:cNvSpPr/>
          <p:nvPr/>
        </p:nvSpPr>
        <p:spPr>
          <a:xfrm>
            <a:off x="-36195" y="123190"/>
            <a:ext cx="345884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en-US" altLang="zh-CN" sz="3200" dirty="0">
                <a:latin typeface="汉仪颜楷简" panose="00020600040101010101" charset="-122"/>
                <a:ea typeface="汉仪颜楷简" panose="00020600040101010101" charset="-122"/>
                <a:cs typeface="汉仪颜楷简" panose="00020600040101010101" charset="-122"/>
              </a:rPr>
              <a:t>埃及的数学发展</a:t>
            </a:r>
            <a:endParaRPr lang="zh-CN" altLang="en-US" sz="2800" b="1" dirty="0">
              <a:solidFill>
                <a:schemeClr val="accent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35560" y="3291840"/>
            <a:ext cx="467995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3200" b="1" dirty="0">
                <a:solidFill>
                  <a:schemeClr val="dk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3200" b="1" dirty="0">
                <a:solidFill>
                  <a:schemeClr val="dk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800" b="1" dirty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古代埃及的农业生产需要促进了数学的诞生。数学用于指定历法和测量面积。</a:t>
            </a:r>
            <a:endParaRPr lang="zh-CN" altLang="en-US" sz="2800" b="1" dirty="0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pic>
        <p:nvPicPr>
          <p:cNvPr id="19457" name="Picture 1" descr="C:\Users\Administrator\Desktop\195753.8605498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510" y="1167130"/>
            <a:ext cx="3447415" cy="21247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5003800" y="3651885"/>
            <a:ext cx="322199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2800" b="1" dirty="0">
                <a:solidFill>
                  <a:srgbClr val="FF0000"/>
                </a:solidFill>
                <a:latin typeface="汉仪劲楷简" panose="00020600040101010101" charset="-122"/>
                <a:ea typeface="汉仪劲楷简" panose="00020600040101010101" charset="-122"/>
                <a:cs typeface="汉仪劲楷简" panose="00020600040101010101" charset="-122"/>
              </a:rPr>
              <a:t>使用数学分配物资</a:t>
            </a:r>
            <a:endParaRPr lang="zh-CN" altLang="en-US" sz="2800" b="1" dirty="0">
              <a:solidFill>
                <a:srgbClr val="FF0000"/>
              </a:solidFill>
              <a:latin typeface="汉仪劲楷简" panose="00020600040101010101" charset="-122"/>
              <a:ea typeface="汉仪劲楷简" panose="00020600040101010101" charset="-122"/>
              <a:cs typeface="汉仪劲楷简" panose="00020600040101010101" charset="-122"/>
            </a:endParaRPr>
          </a:p>
        </p:txBody>
      </p:sp>
      <p:pic>
        <p:nvPicPr>
          <p:cNvPr id="18433" name="Picture 1" descr="C:\Users\Administrator\Desktop\195804.3173728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510" y="1203325"/>
            <a:ext cx="3667125" cy="21247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tags/tag1.xml><?xml version="1.0" encoding="utf-8"?>
<p:tagLst xmlns:p="http://schemas.openxmlformats.org/presentationml/2006/main">
  <p:tag name="KSO_WM_UNIT_FILL_FORE_SCHEMECOLOR_INDEX_BRIGHTNESS" val="0"/>
  <p:tag name="KSO_WM_UNIT_FILL_FORE_SCHEMECOLOR_INDEX" val="7"/>
  <p:tag name="KSO_WM_UNIT_FILL_TYPE" val="1"/>
  <p:tag name="KSO_WM_UNIT_TEXT_FILL_FORE_SCHEMECOLOR_INDEX_BRIGHTNESS" val="0"/>
  <p:tag name="KSO_WM_UNIT_TEXT_FILL_FORE_SCHEMECOLOR_INDEX" val="13"/>
  <p:tag name="KSO_WM_UNIT_TEXT_FILL_TYPE" val="1"/>
</p:tagLst>
</file>

<file path=ppt/tags/tag1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1.xml><?xml version="1.0" encoding="utf-8"?>
<p:tagLst xmlns:p="http://schemas.openxmlformats.org/presentationml/2006/main">
  <p:tag name="KSO_WM_UNIT_PLACING_PICTURE_USER_VIEWPORT" val="{&quot;height&quot;:9150,&quot;width&quot;:9150}"/>
</p:tagLst>
</file>

<file path=ppt/tags/tag1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3.xml><?xml version="1.0" encoding="utf-8"?>
<p:tagLst xmlns:p="http://schemas.openxmlformats.org/presentationml/2006/main">
  <p:tag name="KSO_WM_UNIT_PLACING_PICTURE_USER_VIEWPORT" val="{&quot;height&quot;:9150,&quot;width&quot;:9150}"/>
</p:tagLst>
</file>

<file path=ppt/tags/tag1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5.xml><?xml version="1.0" encoding="utf-8"?>
<p:tagLst xmlns:p="http://schemas.openxmlformats.org/presentationml/2006/main">
  <p:tag name="KSO_WM_UNIT_FILL_FORE_SCHEMECOLOR_INDEX_BRIGHTNESS" val="0"/>
  <p:tag name="KSO_WM_UNIT_FILL_FORE_SCHEMECOLOR_INDEX" val="8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1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7.xml><?xml version="1.0" encoding="utf-8"?>
<p:tagLst xmlns:p="http://schemas.openxmlformats.org/presentationml/2006/main">
  <p:tag name="KSO_WM_UNIT_LINE_FORE_SCHEMECOLOR_INDEX_BRIGHTNESS" val="0"/>
  <p:tag name="KSO_WM_UNIT_LINE_FORE_SCHEMECOLOR_INDEX" val="6"/>
  <p:tag name="KSO_WM_UNIT_LINE_FILL_TYPE" val="2"/>
</p:tagLst>
</file>

<file path=ppt/tags/tag1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9.xml><?xml version="1.0" encoding="utf-8"?>
<p:tagLst xmlns:p="http://schemas.openxmlformats.org/presentationml/2006/main">
  <p:tag name="KSO_WM_UNIT_PLACING_PICTURE_USER_VIEWPORT" val="{&quot;height&quot;:4967.500787401575,&quot;width&quot;:5102.500787401575}"/>
</p:tagLst>
</file>

<file path=ppt/tags/tag2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20.xml><?xml version="1.0" encoding="utf-8"?>
<p:tagLst xmlns:p="http://schemas.openxmlformats.org/presentationml/2006/main">
  <p:tag name="KSO_WM_UNIT_TEXT_FILL_FORE_SCHEMECOLOR_INDEX_BRIGHTNESS" val="0"/>
  <p:tag name="KSO_WM_UNIT_TEXT_FILL_FORE_SCHEMECOLOR_INDEX" val="11"/>
  <p:tag name="KSO_WM_UNIT_TEXT_FILL_TYPE" val="1"/>
</p:tagLst>
</file>

<file path=ppt/tags/tag21.xml><?xml version="1.0" encoding="utf-8"?>
<p:tagLst xmlns:p="http://schemas.openxmlformats.org/presentationml/2006/main">
  <p:tag name="KSO_WM_UNIT_TEXT_FILL_FORE_SCHEMECOLOR_INDEX_BRIGHTNESS" val="0"/>
  <p:tag name="KSO_WM_UNIT_TEXT_FILL_FORE_SCHEMECOLOR_INDEX" val="11"/>
  <p:tag name="KSO_WM_UNIT_TEXT_FILL_TYPE" val="1"/>
</p:tagLst>
</file>

<file path=ppt/tags/tag22.xml><?xml version="1.0" encoding="utf-8"?>
<p:tagLst xmlns:p="http://schemas.openxmlformats.org/presentationml/2006/main">
  <p:tag name="KSO_WM_UNIT_TEXT_FILL_FORE_SCHEMECOLOR_INDEX_BRIGHTNESS" val="0"/>
  <p:tag name="KSO_WM_UNIT_TEXT_FILL_FORE_SCHEMECOLOR_INDEX" val="11"/>
  <p:tag name="KSO_WM_UNIT_TEXT_FILL_TYPE" val="1"/>
</p:tagLst>
</file>

<file path=ppt/tags/tag23.xml><?xml version="1.0" encoding="utf-8"?>
<p:tagLst xmlns:p="http://schemas.openxmlformats.org/presentationml/2006/main">
  <p:tag name="KSO_WM_UNIT_TEXT_FILL_FORE_SCHEMECOLOR_INDEX_BRIGHTNESS" val="0"/>
  <p:tag name="KSO_WM_UNIT_TEXT_FILL_FORE_SCHEMECOLOR_INDEX" val="11"/>
  <p:tag name="KSO_WM_UNIT_TEXT_FILL_TYPE" val="1"/>
</p:tagLst>
</file>

<file path=ppt/tags/tag24.xml><?xml version="1.0" encoding="utf-8"?>
<p:tagLst xmlns:p="http://schemas.openxmlformats.org/presentationml/2006/main">
  <p:tag name="KSO_WM_UNIT_TEXT_FILL_FORE_SCHEMECOLOR_INDEX_BRIGHTNESS" val="0"/>
  <p:tag name="KSO_WM_UNIT_TEXT_FILL_FORE_SCHEMECOLOR_INDEX" val="11"/>
  <p:tag name="KSO_WM_UNIT_TEXT_FILL_TYPE" val="1"/>
</p:tagLst>
</file>

<file path=ppt/tags/tag25.xml><?xml version="1.0" encoding="utf-8"?>
<p:tagLst xmlns:p="http://schemas.openxmlformats.org/presentationml/2006/main">
  <p:tag name="KSO_WM_UNIT_TEXT_FILL_FORE_SCHEMECOLOR_INDEX_BRIGHTNESS" val="0"/>
  <p:tag name="KSO_WM_UNIT_TEXT_FILL_FORE_SCHEMECOLOR_INDEX" val="11"/>
  <p:tag name="KSO_WM_UNIT_TEXT_FILL_TYPE" val="1"/>
</p:tagLst>
</file>

<file path=ppt/tags/tag26.xml><?xml version="1.0" encoding="utf-8"?>
<p:tagLst xmlns:p="http://schemas.openxmlformats.org/presentationml/2006/main">
  <p:tag name="KSO_WM_UNIT_TEXT_FILL_FORE_SCHEMECOLOR_INDEX_BRIGHTNESS" val="0"/>
  <p:tag name="KSO_WM_UNIT_TEXT_FILL_FORE_SCHEMECOLOR_INDEX" val="11"/>
  <p:tag name="KSO_WM_UNIT_TEXT_FILL_TYPE" val="1"/>
</p:tagLst>
</file>

<file path=ppt/tags/tag27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8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.xml><?xml version="1.0" encoding="utf-8"?>
<p:tagLst xmlns:p="http://schemas.openxmlformats.org/presentationml/2006/main">
  <p:tag name="KSO_WM_UNIT_PLACING_PICTURE_USER_VIEWPORT" val="{&quot;height&quot;:682.5,&quot;width&quot;:2495}"/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3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3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5.xml><?xml version="1.0" encoding="utf-8"?>
<p:tagLst xmlns:p="http://schemas.openxmlformats.org/presentationml/2006/main"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36.xml><?xml version="1.0" encoding="utf-8"?>
<p:tagLst xmlns:p="http://schemas.openxmlformats.org/presentationml/2006/main"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37.xml><?xml version="1.0" encoding="utf-8"?>
<p:tagLst xmlns:p="http://schemas.openxmlformats.org/presentationml/2006/main">
  <p:tag name="KSO_WM_UNIT_LINE_FORE_SCHEMECOLOR_INDEX_BRIGHTNESS" val="0"/>
  <p:tag name="KSO_WM_UNIT_LINE_FORE_SCHEMECOLOR_INDEX" val="13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38.xml><?xml version="1.0" encoding="utf-8"?>
<p:tagLst xmlns:p="http://schemas.openxmlformats.org/presentationml/2006/main">
  <p:tag name="KSO_WM_UNIT_PLACING_PICTURE_USER_VIEWPORT" val="{&quot;height&quot;:9150,&quot;width&quot;:9150}"/>
</p:tagLst>
</file>

<file path=ppt/tags/tag39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4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1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42.xml><?xml version="1.0" encoding="utf-8"?>
<p:tagLst xmlns:p="http://schemas.openxmlformats.org/presentationml/2006/main">
  <p:tag name="COMMONDATA" val="eyJoZGlkIjoiMzcwZmFmZGUxOTE4Y2FhNDg1OTkxNjM0M2I0MzY1YTYifQ=="/>
  <p:tag name="KSO_WM_SCREEN_THEME_FLAG" val="Dlrq25wU2PGuGg5bbmjbDB3Qxycgt/LN65w5jLmq7SbnSX2UV/eUWoc47t/pnGicrWmKoSn6cqXC+98oviwG2zihAWUV16orX0szzycoNyI="/>
</p:tagLst>
</file>

<file path=ppt/tags/tag5.xml><?xml version="1.0" encoding="utf-8"?>
<p:tagLst xmlns:p="http://schemas.openxmlformats.org/presentationml/2006/main">
  <p:tag name="KSO_WM_UNIT_PLACING_PICTURE_USER_VIEWPORT" val="{&quot;height&quot;:680,&quot;width&quot;:2495}"/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6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7.xml><?xml version="1.0" encoding="utf-8"?>
<p:tagLst xmlns:p="http://schemas.openxmlformats.org/presentationml/2006/main">
  <p:tag name="KSO_WM_UNIT_TEXT_FILL_FORE_SCHEMECOLOR_INDEX_BRIGHTNESS" val="0"/>
  <p:tag name="KSO_WM_UNIT_TEXT_FILL_FORE_SCHEMECOLOR_INDEX" val="2"/>
  <p:tag name="KSO_WM_UNIT_TEXT_FILL_TYPE" val="1"/>
</p:tagLst>
</file>

<file path=ppt/tags/tag8.xml><?xml version="1.0" encoding="utf-8"?>
<p:tagLst xmlns:p="http://schemas.openxmlformats.org/presentationml/2006/main">
  <p:tag name="KSO_WM_UNIT_PLACING_PICTURE_USER_VIEWPORT" val="{&quot;height&quot;:680,&quot;width&quot;:2950}"/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ags/tag9.xml><?xml version="1.0" encoding="utf-8"?>
<p:tagLst xmlns:p="http://schemas.openxmlformats.org/presentationml/2006/main">
  <p:tag name="KSO_WM_UNIT_PLACING_PICTURE_USER_VIEWPORT" val="{&quot;height&quot;:680,&quot;width&quot;:2495}"/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暗香扑面">
  <a:themeElements>
    <a:clrScheme name="暗香扑面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918415"/>
      </a:accent1>
      <a:accent2>
        <a:srgbClr val="C47546"/>
      </a:accent2>
      <a:accent3>
        <a:srgbClr val="AFB591"/>
      </a:accent3>
      <a:accent4>
        <a:srgbClr val="B9945B"/>
      </a:accent4>
      <a:accent5>
        <a:srgbClr val="85ADBC"/>
      </a:accent5>
      <a:accent6>
        <a:srgbClr val="E5B440"/>
      </a:accent6>
      <a:hlink>
        <a:srgbClr val="00D5D5"/>
      </a:hlink>
      <a:folHlink>
        <a:srgbClr val="DD00DD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暗香扑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2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暗香扑面">
  <a:themeElements>
    <a:clrScheme name="">
      <a:dk1>
        <a:srgbClr val="000000"/>
      </a:dk1>
      <a:lt1>
        <a:srgbClr val="FEFFFE"/>
      </a:lt1>
      <a:dk2>
        <a:srgbClr val="DFF4F9"/>
      </a:dk2>
      <a:lt2>
        <a:srgbClr val="F6FDFF"/>
      </a:lt2>
      <a:accent1>
        <a:srgbClr val="297B8E"/>
      </a:accent1>
      <a:accent2>
        <a:srgbClr val="4B95B2"/>
      </a:accent2>
      <a:accent3>
        <a:srgbClr val="7DBDD8"/>
      </a:accent3>
      <a:accent4>
        <a:srgbClr val="4E99B1"/>
      </a:accent4>
      <a:accent5>
        <a:srgbClr val="9FC1D1"/>
      </a:accent5>
      <a:accent6>
        <a:srgbClr val="BDD7E8"/>
      </a:accent6>
      <a:hlink>
        <a:srgbClr val="5FCBFB"/>
      </a:hlink>
      <a:folHlink>
        <a:srgbClr val="B759BC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暗香扑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2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暗香扑面">
  <a:themeElements>
    <a:clrScheme name="">
      <a:dk1>
        <a:srgbClr val="000000"/>
      </a:dk1>
      <a:lt1>
        <a:srgbClr val="FEFFFE"/>
      </a:lt1>
      <a:dk2>
        <a:srgbClr val="DFF4F9"/>
      </a:dk2>
      <a:lt2>
        <a:srgbClr val="F6FDFF"/>
      </a:lt2>
      <a:accent1>
        <a:srgbClr val="297B8E"/>
      </a:accent1>
      <a:accent2>
        <a:srgbClr val="4B95B2"/>
      </a:accent2>
      <a:accent3>
        <a:srgbClr val="7DBDD8"/>
      </a:accent3>
      <a:accent4>
        <a:srgbClr val="4E99B1"/>
      </a:accent4>
      <a:accent5>
        <a:srgbClr val="9FC1D1"/>
      </a:accent5>
      <a:accent6>
        <a:srgbClr val="BDD7E8"/>
      </a:accent6>
      <a:hlink>
        <a:srgbClr val="5FCBFB"/>
      </a:hlink>
      <a:folHlink>
        <a:srgbClr val="B759BC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暗香扑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2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暗香扑面">
  <a:themeElements>
    <a:clrScheme name="">
      <a:dk1>
        <a:srgbClr val="000000"/>
      </a:dk1>
      <a:lt1>
        <a:srgbClr val="FEFFFE"/>
      </a:lt1>
      <a:dk2>
        <a:srgbClr val="DFF4F9"/>
      </a:dk2>
      <a:lt2>
        <a:srgbClr val="F6FDFF"/>
      </a:lt2>
      <a:accent1>
        <a:srgbClr val="297B8E"/>
      </a:accent1>
      <a:accent2>
        <a:srgbClr val="4B95B2"/>
      </a:accent2>
      <a:accent3>
        <a:srgbClr val="7DBDD8"/>
      </a:accent3>
      <a:accent4>
        <a:srgbClr val="4E99B1"/>
      </a:accent4>
      <a:accent5>
        <a:srgbClr val="9FC1D1"/>
      </a:accent5>
      <a:accent6>
        <a:srgbClr val="BDD7E8"/>
      </a:accent6>
      <a:hlink>
        <a:srgbClr val="5FCBFB"/>
      </a:hlink>
      <a:folHlink>
        <a:srgbClr val="B759BC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暗香扑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2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1_暗香扑面">
  <a:themeElements>
    <a:clrScheme name="">
      <a:dk1>
        <a:srgbClr val="000000"/>
      </a:dk1>
      <a:lt1>
        <a:srgbClr val="FEFFFE"/>
      </a:lt1>
      <a:dk2>
        <a:srgbClr val="DFF4F9"/>
      </a:dk2>
      <a:lt2>
        <a:srgbClr val="F6FDFF"/>
      </a:lt2>
      <a:accent1>
        <a:srgbClr val="297B8E"/>
      </a:accent1>
      <a:accent2>
        <a:srgbClr val="4B95B2"/>
      </a:accent2>
      <a:accent3>
        <a:srgbClr val="7DBDD8"/>
      </a:accent3>
      <a:accent4>
        <a:srgbClr val="4E99B1"/>
      </a:accent4>
      <a:accent5>
        <a:srgbClr val="9FC1D1"/>
      </a:accent5>
      <a:accent6>
        <a:srgbClr val="BDD7E8"/>
      </a:accent6>
      <a:hlink>
        <a:srgbClr val="5FCBFB"/>
      </a:hlink>
      <a:folHlink>
        <a:srgbClr val="B759BC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暗香扑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2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2_暗香扑面">
  <a:themeElements>
    <a:clrScheme name="">
      <a:dk1>
        <a:srgbClr val="000000"/>
      </a:dk1>
      <a:lt1>
        <a:srgbClr val="FEFFFE"/>
      </a:lt1>
      <a:dk2>
        <a:srgbClr val="DFF4F9"/>
      </a:dk2>
      <a:lt2>
        <a:srgbClr val="F6FDFF"/>
      </a:lt2>
      <a:accent1>
        <a:srgbClr val="297B8E"/>
      </a:accent1>
      <a:accent2>
        <a:srgbClr val="4B95B2"/>
      </a:accent2>
      <a:accent3>
        <a:srgbClr val="7DBDD8"/>
      </a:accent3>
      <a:accent4>
        <a:srgbClr val="4E99B1"/>
      </a:accent4>
      <a:accent5>
        <a:srgbClr val="9FC1D1"/>
      </a:accent5>
      <a:accent6>
        <a:srgbClr val="BDD7E8"/>
      </a:accent6>
      <a:hlink>
        <a:srgbClr val="5FCBFB"/>
      </a:hlink>
      <a:folHlink>
        <a:srgbClr val="B759BC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暗香扑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2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3_暗香扑面">
  <a:themeElements>
    <a:clrScheme name="">
      <a:dk1>
        <a:srgbClr val="000000"/>
      </a:dk1>
      <a:lt1>
        <a:srgbClr val="FEFFFE"/>
      </a:lt1>
      <a:dk2>
        <a:srgbClr val="DFF4F9"/>
      </a:dk2>
      <a:lt2>
        <a:srgbClr val="F6FDFF"/>
      </a:lt2>
      <a:accent1>
        <a:srgbClr val="297B8E"/>
      </a:accent1>
      <a:accent2>
        <a:srgbClr val="4B95B2"/>
      </a:accent2>
      <a:accent3>
        <a:srgbClr val="7DBDD8"/>
      </a:accent3>
      <a:accent4>
        <a:srgbClr val="4E99B1"/>
      </a:accent4>
      <a:accent5>
        <a:srgbClr val="9FC1D1"/>
      </a:accent5>
      <a:accent6>
        <a:srgbClr val="BDD7E8"/>
      </a:accent6>
      <a:hlink>
        <a:srgbClr val="5FCBFB"/>
      </a:hlink>
      <a:folHlink>
        <a:srgbClr val="B759BC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暗香扑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2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4_暗香扑面">
  <a:themeElements>
    <a:clrScheme name="">
      <a:dk1>
        <a:srgbClr val="000000"/>
      </a:dk1>
      <a:lt1>
        <a:srgbClr val="FEFFFE"/>
      </a:lt1>
      <a:dk2>
        <a:srgbClr val="DFF4F9"/>
      </a:dk2>
      <a:lt2>
        <a:srgbClr val="F6FDFF"/>
      </a:lt2>
      <a:accent1>
        <a:srgbClr val="297B8E"/>
      </a:accent1>
      <a:accent2>
        <a:srgbClr val="4B95B2"/>
      </a:accent2>
      <a:accent3>
        <a:srgbClr val="7DBDD8"/>
      </a:accent3>
      <a:accent4>
        <a:srgbClr val="4E99B1"/>
      </a:accent4>
      <a:accent5>
        <a:srgbClr val="9FC1D1"/>
      </a:accent5>
      <a:accent6>
        <a:srgbClr val="BDD7E8"/>
      </a:accent6>
      <a:hlink>
        <a:srgbClr val="5FCBFB"/>
      </a:hlink>
      <a:folHlink>
        <a:srgbClr val="B759BC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暗香扑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2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6_暗香扑面">
  <a:themeElements>
    <a:clrScheme name="">
      <a:dk1>
        <a:srgbClr val="000000"/>
      </a:dk1>
      <a:lt1>
        <a:srgbClr val="FEFFFE"/>
      </a:lt1>
      <a:dk2>
        <a:srgbClr val="DFF4F9"/>
      </a:dk2>
      <a:lt2>
        <a:srgbClr val="F6FDFF"/>
      </a:lt2>
      <a:accent1>
        <a:srgbClr val="297B8E"/>
      </a:accent1>
      <a:accent2>
        <a:srgbClr val="4B95B2"/>
      </a:accent2>
      <a:accent3>
        <a:srgbClr val="7DBDD8"/>
      </a:accent3>
      <a:accent4>
        <a:srgbClr val="4E99B1"/>
      </a:accent4>
      <a:accent5>
        <a:srgbClr val="9FC1D1"/>
      </a:accent5>
      <a:accent6>
        <a:srgbClr val="BDD7E8"/>
      </a:accent6>
      <a:hlink>
        <a:srgbClr val="5FCBFB"/>
      </a:hlink>
      <a:folHlink>
        <a:srgbClr val="B759BC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暗香扑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2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7_暗香扑面">
  <a:themeElements>
    <a:clrScheme name="">
      <a:dk1>
        <a:srgbClr val="000000"/>
      </a:dk1>
      <a:lt1>
        <a:srgbClr val="FEFFFE"/>
      </a:lt1>
      <a:dk2>
        <a:srgbClr val="DFF4F9"/>
      </a:dk2>
      <a:lt2>
        <a:srgbClr val="F6FDFF"/>
      </a:lt2>
      <a:accent1>
        <a:srgbClr val="297B8E"/>
      </a:accent1>
      <a:accent2>
        <a:srgbClr val="4B95B2"/>
      </a:accent2>
      <a:accent3>
        <a:srgbClr val="7DBDD8"/>
      </a:accent3>
      <a:accent4>
        <a:srgbClr val="4E99B1"/>
      </a:accent4>
      <a:accent5>
        <a:srgbClr val="9FC1D1"/>
      </a:accent5>
      <a:accent6>
        <a:srgbClr val="BDD7E8"/>
      </a:accent6>
      <a:hlink>
        <a:srgbClr val="5FCBFB"/>
      </a:hlink>
      <a:folHlink>
        <a:srgbClr val="B759BC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暗香扑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2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8_暗香扑面">
  <a:themeElements>
    <a:clrScheme name="">
      <a:dk1>
        <a:srgbClr val="000000"/>
      </a:dk1>
      <a:lt1>
        <a:srgbClr val="FEFFFE"/>
      </a:lt1>
      <a:dk2>
        <a:srgbClr val="DFF4F9"/>
      </a:dk2>
      <a:lt2>
        <a:srgbClr val="F6FDFF"/>
      </a:lt2>
      <a:accent1>
        <a:srgbClr val="297B8E"/>
      </a:accent1>
      <a:accent2>
        <a:srgbClr val="4B95B2"/>
      </a:accent2>
      <a:accent3>
        <a:srgbClr val="7DBDD8"/>
      </a:accent3>
      <a:accent4>
        <a:srgbClr val="4E99B1"/>
      </a:accent4>
      <a:accent5>
        <a:srgbClr val="9FC1D1"/>
      </a:accent5>
      <a:accent6>
        <a:srgbClr val="BDD7E8"/>
      </a:accent6>
      <a:hlink>
        <a:srgbClr val="5FCBFB"/>
      </a:hlink>
      <a:folHlink>
        <a:srgbClr val="B759BC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暗香扑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2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4_暗香扑面">
  <a:themeElements>
    <a:clrScheme name="">
      <a:dk1>
        <a:srgbClr val="000000"/>
      </a:dk1>
      <a:lt1>
        <a:srgbClr val="FEFFFE"/>
      </a:lt1>
      <a:dk2>
        <a:srgbClr val="DFF4F9"/>
      </a:dk2>
      <a:lt2>
        <a:srgbClr val="F6FDFF"/>
      </a:lt2>
      <a:accent1>
        <a:srgbClr val="297B8E"/>
      </a:accent1>
      <a:accent2>
        <a:srgbClr val="4B95B2"/>
      </a:accent2>
      <a:accent3>
        <a:srgbClr val="7DBDD8"/>
      </a:accent3>
      <a:accent4>
        <a:srgbClr val="4E99B1"/>
      </a:accent4>
      <a:accent5>
        <a:srgbClr val="9FC1D1"/>
      </a:accent5>
      <a:accent6>
        <a:srgbClr val="BDD7E8"/>
      </a:accent6>
      <a:hlink>
        <a:srgbClr val="5FCBFB"/>
      </a:hlink>
      <a:folHlink>
        <a:srgbClr val="B759BC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暗香扑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2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9_暗香扑面">
  <a:themeElements>
    <a:clrScheme name="">
      <a:dk1>
        <a:srgbClr val="000000"/>
      </a:dk1>
      <a:lt1>
        <a:srgbClr val="FEFFFE"/>
      </a:lt1>
      <a:dk2>
        <a:srgbClr val="DFF4F9"/>
      </a:dk2>
      <a:lt2>
        <a:srgbClr val="F6FDFF"/>
      </a:lt2>
      <a:accent1>
        <a:srgbClr val="297B8E"/>
      </a:accent1>
      <a:accent2>
        <a:srgbClr val="4B95B2"/>
      </a:accent2>
      <a:accent3>
        <a:srgbClr val="7DBDD8"/>
      </a:accent3>
      <a:accent4>
        <a:srgbClr val="4E99B1"/>
      </a:accent4>
      <a:accent5>
        <a:srgbClr val="9FC1D1"/>
      </a:accent5>
      <a:accent6>
        <a:srgbClr val="BDD7E8"/>
      </a:accent6>
      <a:hlink>
        <a:srgbClr val="5FCBFB"/>
      </a:hlink>
      <a:folHlink>
        <a:srgbClr val="B759BC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暗香扑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2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0_暗香扑面">
  <a:themeElements>
    <a:clrScheme name="">
      <a:dk1>
        <a:srgbClr val="000000"/>
      </a:dk1>
      <a:lt1>
        <a:srgbClr val="FEFFFE"/>
      </a:lt1>
      <a:dk2>
        <a:srgbClr val="DFF4F9"/>
      </a:dk2>
      <a:lt2>
        <a:srgbClr val="F6FDFF"/>
      </a:lt2>
      <a:accent1>
        <a:srgbClr val="297B8E"/>
      </a:accent1>
      <a:accent2>
        <a:srgbClr val="4B95B2"/>
      </a:accent2>
      <a:accent3>
        <a:srgbClr val="7DBDD8"/>
      </a:accent3>
      <a:accent4>
        <a:srgbClr val="4E99B1"/>
      </a:accent4>
      <a:accent5>
        <a:srgbClr val="9FC1D1"/>
      </a:accent5>
      <a:accent6>
        <a:srgbClr val="BDD7E8"/>
      </a:accent6>
      <a:hlink>
        <a:srgbClr val="5FCBFB"/>
      </a:hlink>
      <a:folHlink>
        <a:srgbClr val="B759BC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暗香扑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2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1_暗香扑面">
  <a:themeElements>
    <a:clrScheme name="">
      <a:dk1>
        <a:srgbClr val="000000"/>
      </a:dk1>
      <a:lt1>
        <a:srgbClr val="FEFFFE"/>
      </a:lt1>
      <a:dk2>
        <a:srgbClr val="DFF4F9"/>
      </a:dk2>
      <a:lt2>
        <a:srgbClr val="F6FDFF"/>
      </a:lt2>
      <a:accent1>
        <a:srgbClr val="297B8E"/>
      </a:accent1>
      <a:accent2>
        <a:srgbClr val="4B95B2"/>
      </a:accent2>
      <a:accent3>
        <a:srgbClr val="7DBDD8"/>
      </a:accent3>
      <a:accent4>
        <a:srgbClr val="4E99B1"/>
      </a:accent4>
      <a:accent5>
        <a:srgbClr val="9FC1D1"/>
      </a:accent5>
      <a:accent6>
        <a:srgbClr val="BDD7E8"/>
      </a:accent6>
      <a:hlink>
        <a:srgbClr val="5FCBFB"/>
      </a:hlink>
      <a:folHlink>
        <a:srgbClr val="B759BC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暗香扑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2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23_暗香扑面">
  <a:themeElements>
    <a:clrScheme name="">
      <a:dk1>
        <a:srgbClr val="000000"/>
      </a:dk1>
      <a:lt1>
        <a:srgbClr val="FEFFFE"/>
      </a:lt1>
      <a:dk2>
        <a:srgbClr val="DFF4F9"/>
      </a:dk2>
      <a:lt2>
        <a:srgbClr val="F6FDFF"/>
      </a:lt2>
      <a:accent1>
        <a:srgbClr val="297B8E"/>
      </a:accent1>
      <a:accent2>
        <a:srgbClr val="4B95B2"/>
      </a:accent2>
      <a:accent3>
        <a:srgbClr val="7DBDD8"/>
      </a:accent3>
      <a:accent4>
        <a:srgbClr val="4E99B1"/>
      </a:accent4>
      <a:accent5>
        <a:srgbClr val="9FC1D1"/>
      </a:accent5>
      <a:accent6>
        <a:srgbClr val="BDD7E8"/>
      </a:accent6>
      <a:hlink>
        <a:srgbClr val="5FCBFB"/>
      </a:hlink>
      <a:folHlink>
        <a:srgbClr val="B759BC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暗香扑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2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5_暗香扑面">
  <a:themeElements>
    <a:clrScheme name="">
      <a:dk1>
        <a:srgbClr val="000000"/>
      </a:dk1>
      <a:lt1>
        <a:srgbClr val="FEFFFE"/>
      </a:lt1>
      <a:dk2>
        <a:srgbClr val="DFF4F9"/>
      </a:dk2>
      <a:lt2>
        <a:srgbClr val="F6FDFF"/>
      </a:lt2>
      <a:accent1>
        <a:srgbClr val="297B8E"/>
      </a:accent1>
      <a:accent2>
        <a:srgbClr val="4B95B2"/>
      </a:accent2>
      <a:accent3>
        <a:srgbClr val="7DBDD8"/>
      </a:accent3>
      <a:accent4>
        <a:srgbClr val="4E99B1"/>
      </a:accent4>
      <a:accent5>
        <a:srgbClr val="9FC1D1"/>
      </a:accent5>
      <a:accent6>
        <a:srgbClr val="BDD7E8"/>
      </a:accent6>
      <a:hlink>
        <a:srgbClr val="5FCBFB"/>
      </a:hlink>
      <a:folHlink>
        <a:srgbClr val="B759BC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暗香扑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2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6_暗香扑面">
  <a:themeElements>
    <a:clrScheme name="">
      <a:dk1>
        <a:srgbClr val="000000"/>
      </a:dk1>
      <a:lt1>
        <a:srgbClr val="FEFFFE"/>
      </a:lt1>
      <a:dk2>
        <a:srgbClr val="DFF4F9"/>
      </a:dk2>
      <a:lt2>
        <a:srgbClr val="F6FDFF"/>
      </a:lt2>
      <a:accent1>
        <a:srgbClr val="297B8E"/>
      </a:accent1>
      <a:accent2>
        <a:srgbClr val="4B95B2"/>
      </a:accent2>
      <a:accent3>
        <a:srgbClr val="7DBDD8"/>
      </a:accent3>
      <a:accent4>
        <a:srgbClr val="4E99B1"/>
      </a:accent4>
      <a:accent5>
        <a:srgbClr val="9FC1D1"/>
      </a:accent5>
      <a:accent6>
        <a:srgbClr val="BDD7E8"/>
      </a:accent6>
      <a:hlink>
        <a:srgbClr val="5FCBFB"/>
      </a:hlink>
      <a:folHlink>
        <a:srgbClr val="B759BC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暗香扑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2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7_暗香扑面">
  <a:themeElements>
    <a:clrScheme name="">
      <a:dk1>
        <a:srgbClr val="000000"/>
      </a:dk1>
      <a:lt1>
        <a:srgbClr val="FEFFFE"/>
      </a:lt1>
      <a:dk2>
        <a:srgbClr val="DFF4F9"/>
      </a:dk2>
      <a:lt2>
        <a:srgbClr val="F6FDFF"/>
      </a:lt2>
      <a:accent1>
        <a:srgbClr val="297B8E"/>
      </a:accent1>
      <a:accent2>
        <a:srgbClr val="4B95B2"/>
      </a:accent2>
      <a:accent3>
        <a:srgbClr val="7DBDD8"/>
      </a:accent3>
      <a:accent4>
        <a:srgbClr val="4E99B1"/>
      </a:accent4>
      <a:accent5>
        <a:srgbClr val="9FC1D1"/>
      </a:accent5>
      <a:accent6>
        <a:srgbClr val="BDD7E8"/>
      </a:accent6>
      <a:hlink>
        <a:srgbClr val="5FCBFB"/>
      </a:hlink>
      <a:folHlink>
        <a:srgbClr val="B759BC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暗香扑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2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暗香扑面">
  <a:themeElements>
    <a:clrScheme name="">
      <a:dk1>
        <a:srgbClr val="000000"/>
      </a:dk1>
      <a:lt1>
        <a:srgbClr val="FEFFFE"/>
      </a:lt1>
      <a:dk2>
        <a:srgbClr val="DFF4F9"/>
      </a:dk2>
      <a:lt2>
        <a:srgbClr val="F6FDFF"/>
      </a:lt2>
      <a:accent1>
        <a:srgbClr val="297B8E"/>
      </a:accent1>
      <a:accent2>
        <a:srgbClr val="4B95B2"/>
      </a:accent2>
      <a:accent3>
        <a:srgbClr val="7DBDD8"/>
      </a:accent3>
      <a:accent4>
        <a:srgbClr val="4E99B1"/>
      </a:accent4>
      <a:accent5>
        <a:srgbClr val="9FC1D1"/>
      </a:accent5>
      <a:accent6>
        <a:srgbClr val="BDD7E8"/>
      </a:accent6>
      <a:hlink>
        <a:srgbClr val="5FCBFB"/>
      </a:hlink>
      <a:folHlink>
        <a:srgbClr val="B759BC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暗香扑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2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暗香扑面">
  <a:themeElements>
    <a:clrScheme name="">
      <a:dk1>
        <a:srgbClr val="000000"/>
      </a:dk1>
      <a:lt1>
        <a:srgbClr val="FEFFFE"/>
      </a:lt1>
      <a:dk2>
        <a:srgbClr val="DFF4F9"/>
      </a:dk2>
      <a:lt2>
        <a:srgbClr val="F6FDFF"/>
      </a:lt2>
      <a:accent1>
        <a:srgbClr val="297B8E"/>
      </a:accent1>
      <a:accent2>
        <a:srgbClr val="4B95B2"/>
      </a:accent2>
      <a:accent3>
        <a:srgbClr val="7DBDD8"/>
      </a:accent3>
      <a:accent4>
        <a:srgbClr val="4E99B1"/>
      </a:accent4>
      <a:accent5>
        <a:srgbClr val="9FC1D1"/>
      </a:accent5>
      <a:accent6>
        <a:srgbClr val="BDD7E8"/>
      </a:accent6>
      <a:hlink>
        <a:srgbClr val="5FCBFB"/>
      </a:hlink>
      <a:folHlink>
        <a:srgbClr val="B759BC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暗香扑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2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暗香扑面">
  <a:themeElements>
    <a:clrScheme name="">
      <a:dk1>
        <a:srgbClr val="000000"/>
      </a:dk1>
      <a:lt1>
        <a:srgbClr val="FEFFFE"/>
      </a:lt1>
      <a:dk2>
        <a:srgbClr val="DFF4F9"/>
      </a:dk2>
      <a:lt2>
        <a:srgbClr val="F6FDFF"/>
      </a:lt2>
      <a:accent1>
        <a:srgbClr val="297B8E"/>
      </a:accent1>
      <a:accent2>
        <a:srgbClr val="4B95B2"/>
      </a:accent2>
      <a:accent3>
        <a:srgbClr val="7DBDD8"/>
      </a:accent3>
      <a:accent4>
        <a:srgbClr val="4E99B1"/>
      </a:accent4>
      <a:accent5>
        <a:srgbClr val="9FC1D1"/>
      </a:accent5>
      <a:accent6>
        <a:srgbClr val="BDD7E8"/>
      </a:accent6>
      <a:hlink>
        <a:srgbClr val="5FCBFB"/>
      </a:hlink>
      <a:folHlink>
        <a:srgbClr val="B759BC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暗香扑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2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暗香扑面">
  <a:themeElements>
    <a:clrScheme name="">
      <a:dk1>
        <a:srgbClr val="000000"/>
      </a:dk1>
      <a:lt1>
        <a:srgbClr val="FEFFFE"/>
      </a:lt1>
      <a:dk2>
        <a:srgbClr val="DFF4F9"/>
      </a:dk2>
      <a:lt2>
        <a:srgbClr val="F6FDFF"/>
      </a:lt2>
      <a:accent1>
        <a:srgbClr val="297B8E"/>
      </a:accent1>
      <a:accent2>
        <a:srgbClr val="4B95B2"/>
      </a:accent2>
      <a:accent3>
        <a:srgbClr val="7DBDD8"/>
      </a:accent3>
      <a:accent4>
        <a:srgbClr val="4E99B1"/>
      </a:accent4>
      <a:accent5>
        <a:srgbClr val="9FC1D1"/>
      </a:accent5>
      <a:accent6>
        <a:srgbClr val="BDD7E8"/>
      </a:accent6>
      <a:hlink>
        <a:srgbClr val="5FCBFB"/>
      </a:hlink>
      <a:folHlink>
        <a:srgbClr val="B759BC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暗香扑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2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Fan</Template>
  <TotalTime>0</TotalTime>
  <Words>2081</Words>
  <PresentationFormat>全屏显示(16:9)</PresentationFormat>
  <Paragraphs>205</Paragraphs>
  <Slides>22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64</vt:i4>
      </vt:variant>
      <vt:variant>
        <vt:lpstr>主题</vt:lpstr>
      </vt:variant>
      <vt:variant>
        <vt:i4>23</vt:i4>
      </vt:variant>
      <vt:variant>
        <vt:lpstr>幻灯片标题</vt:lpstr>
      </vt:variant>
      <vt:variant>
        <vt:i4>22</vt:i4>
      </vt:variant>
    </vt:vector>
  </HeadingPairs>
  <TitlesOfParts>
    <vt:vector size="109" baseType="lpstr">
      <vt:lpstr>Arial</vt:lpstr>
      <vt:lpstr>宋体</vt:lpstr>
      <vt:lpstr>Wingdings</vt:lpstr>
      <vt:lpstr>Franklin Gothic Medium</vt:lpstr>
      <vt:lpstr>微软雅黑</vt:lpstr>
      <vt:lpstr>Wingdings 2</vt:lpstr>
      <vt:lpstr>Arial</vt:lpstr>
      <vt:lpstr>汉仪雅酷黑简</vt:lpstr>
      <vt:lpstr>汉仪细秀体简 L</vt:lpstr>
      <vt:lpstr>汉仪尚巍手书简</vt:lpstr>
      <vt:lpstr>方正粗黑宋简体</vt:lpstr>
      <vt:lpstr>汉仪春然手书简</vt:lpstr>
      <vt:lpstr>黑体</vt:lpstr>
      <vt:lpstr>华文楷体</vt:lpstr>
      <vt:lpstr>Times New Roman</vt:lpstr>
      <vt:lpstr>Franklin Gothic Book</vt:lpstr>
      <vt:lpstr>Arial Unicode MS</vt:lpstr>
      <vt:lpstr>楷体_GB2312</vt:lpstr>
      <vt:lpstr>新宋体</vt:lpstr>
      <vt:lpstr>楷体</vt:lpstr>
      <vt:lpstr>华文行楷</vt:lpstr>
      <vt:lpstr>华文细黑</vt:lpstr>
      <vt:lpstr>隶书</vt:lpstr>
      <vt:lpstr>Calibri</vt:lpstr>
      <vt:lpstr>汉仪君黑-45简</vt:lpstr>
      <vt:lpstr>汉仪细等线简</vt:lpstr>
      <vt:lpstr>汉仪颜楷简</vt:lpstr>
      <vt:lpstr>汉仪雅酷黑 55W</vt:lpstr>
      <vt:lpstr>汉仪铁线黑-65简</vt:lpstr>
      <vt:lpstr>汉仪方叠体简</vt:lpstr>
      <vt:lpstr>汉仪橄榄体简</vt:lpstr>
      <vt:lpstr>汉仪润圆-65简</vt:lpstr>
      <vt:lpstr>汉仪铸字烈焰体繁</vt:lpstr>
      <vt:lpstr>方正姚体</vt:lpstr>
      <vt:lpstr>华文宋体</vt:lpstr>
      <vt:lpstr>汉仪长艺体繁</vt:lpstr>
      <vt:lpstr>汉仪中宋简</vt:lpstr>
      <vt:lpstr>汉仪闫锐敏行楷繁</vt:lpstr>
      <vt:lpstr>汉仪闫锐敏行楷简</vt:lpstr>
      <vt:lpstr>方正舒体</vt:lpstr>
      <vt:lpstr>华文新魏</vt:lpstr>
      <vt:lpstr>汉仪袁体隶书繁</vt:lpstr>
      <vt:lpstr>汉仪铸字童年体繁</vt:lpstr>
      <vt:lpstr>汉仪铸字美心体W</vt:lpstr>
      <vt:lpstr>汉仪雅酷黑-65J</vt:lpstr>
      <vt:lpstr>汉仪细行楷繁</vt:lpstr>
      <vt:lpstr>汉仪文黑-55简</vt:lpstr>
      <vt:lpstr>汉仪青云简</vt:lpstr>
      <vt:lpstr>汉仪BOBO先生简</vt:lpstr>
      <vt:lpstr>汉仪劲楷简</vt:lpstr>
      <vt:lpstr>华文隶书</vt:lpstr>
      <vt:lpstr>华文琥珀</vt:lpstr>
      <vt:lpstr>汉仪铸字阿拉丁简</vt:lpstr>
      <vt:lpstr>汉仪铸字阿拉丁繁</vt:lpstr>
      <vt:lpstr>汉仪游园体繁</vt:lpstr>
      <vt:lpstr>汉仪旗黑Y3-35简</vt:lpstr>
      <vt:lpstr>汉仪铸字童年体简</vt:lpstr>
      <vt:lpstr>华文中宋</vt:lpstr>
      <vt:lpstr>汉仪铸字苏打黑简</vt:lpstr>
      <vt:lpstr>汉仪铸字卡酷体繁</vt:lpstr>
      <vt:lpstr>汉仪雅酷黑-55J</vt:lpstr>
      <vt:lpstr>华文彩云</vt:lpstr>
      <vt:lpstr>汉仪铸字美心体繁</vt:lpstr>
      <vt:lpstr>汉仪铸字黑魔法繁</vt:lpstr>
      <vt:lpstr>暗香扑面</vt:lpstr>
      <vt:lpstr>24_暗香扑面</vt:lpstr>
      <vt:lpstr>25_暗香扑面</vt:lpstr>
      <vt:lpstr>26_暗香扑面</vt:lpstr>
      <vt:lpstr>27_暗香扑面</vt:lpstr>
      <vt:lpstr>1_暗香扑面</vt:lpstr>
      <vt:lpstr>2_暗香扑面</vt:lpstr>
      <vt:lpstr>3_暗香扑面</vt:lpstr>
      <vt:lpstr>4_暗香扑面</vt:lpstr>
      <vt:lpstr>5_暗香扑面</vt:lpstr>
      <vt:lpstr>8_暗香扑面</vt:lpstr>
      <vt:lpstr>10_暗香扑面</vt:lpstr>
      <vt:lpstr>11_暗香扑面</vt:lpstr>
      <vt:lpstr>12_暗香扑面</vt:lpstr>
      <vt:lpstr>13_暗香扑面</vt:lpstr>
      <vt:lpstr>14_暗香扑面</vt:lpstr>
      <vt:lpstr>16_暗香扑面</vt:lpstr>
      <vt:lpstr>17_暗香扑面</vt:lpstr>
      <vt:lpstr>18_暗香扑面</vt:lpstr>
      <vt:lpstr>19_暗香扑面</vt:lpstr>
      <vt:lpstr>20_暗香扑面</vt:lpstr>
      <vt:lpstr>21_暗香扑面</vt:lpstr>
      <vt:lpstr>23_暗香扑面</vt:lpstr>
      <vt:lpstr>PowerPoint 演示文稿</vt:lpstr>
      <vt:lpstr>  第1课 古代埃及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2010-05-27T06:35:00Z</dcterms:created>
  <dcterms:modified xsi:type="dcterms:W3CDTF">2022-07-22T00:48:01Z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2052-11.1.0.11875</vt:lpwstr>
  </property>
  <property fmtid="{D5CDD505-2E9C-101B-9397-08002B2CF9AE}" pid="3" name="ICV">
    <vt:lpwstr>746D46436F9C4120B5F8F2359EB21660</vt:lpwstr>
  </property>
</Properties>
</file>