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media/image1.svg" ContentType="image/svg+xml"/>
  <Override PartName="/ppt/media/image2.svg" ContentType="image/svg+xml"/>
  <Override PartName="/ppt/media/image3.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gs/tag105.xml" ContentType="application/vnd.openxmlformats-officedocument.presentationml.tag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7" r:id="rId3"/>
    <p:sldId id="258" r:id="rId4"/>
    <p:sldId id="260" r:id="rId5"/>
    <p:sldId id="261" r:id="rId6"/>
    <p:sldId id="262" r:id="rId7"/>
    <p:sldId id="265" r:id="rId8"/>
    <p:sldId id="266" r:id="rId9"/>
    <p:sldId id="273" r:id="rId10"/>
    <p:sldId id="267" r:id="rId11"/>
    <p:sldId id="268" r:id="rId12"/>
    <p:sldId id="269" r:id="rId13"/>
    <p:sldId id="270" r:id="rId14"/>
    <p:sldId id="271" r:id="rId15"/>
    <p:sldId id="272"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幸全" initials="幸全"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52"/>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7.xml" Id="rId9" /><Relationship Type="http://schemas.openxmlformats.org/officeDocument/2006/relationships/slide" Target="slides/slide6.xml" Id="rId8" /><Relationship Type="http://schemas.openxmlformats.org/officeDocument/2006/relationships/slide" Target="slides/slide5.xml" Id="rId7" /><Relationship Type="http://schemas.openxmlformats.org/officeDocument/2006/relationships/slide" Target="slides/slide4.xml" Id="rId6" /><Relationship Type="http://schemas.openxmlformats.org/officeDocument/2006/relationships/slide" Target="slides/slide3.xml" Id="rId5" /><Relationship Type="http://schemas.openxmlformats.org/officeDocument/2006/relationships/slide" Target="slides/slide2.xml" Id="rId4" /><Relationship Type="http://schemas.openxmlformats.org/officeDocument/2006/relationships/slide" Target="slides/slide1.xml" Id="rId3" /><Relationship Type="http://schemas.openxmlformats.org/officeDocument/2006/relationships/commentAuthors" Target="commentAuthors.xml" Id="rId21" /><Relationship Type="http://schemas.openxmlformats.org/officeDocument/2006/relationships/tableStyles" Target="tableStyles.xml" Id="rId20" /><Relationship Type="http://schemas.openxmlformats.org/officeDocument/2006/relationships/theme" Target="theme/theme1.xml" Id="rId2" /><Relationship Type="http://schemas.openxmlformats.org/officeDocument/2006/relationships/viewProps" Target="viewProps.xml" Id="rId19" /><Relationship Type="http://schemas.openxmlformats.org/officeDocument/2006/relationships/presProps" Target="presProps.xml" Id="rId18" /><Relationship Type="http://schemas.openxmlformats.org/officeDocument/2006/relationships/notesMaster" Target="notesMasters/notesMaster1.xml" Id="rId17" /><Relationship Type="http://schemas.openxmlformats.org/officeDocument/2006/relationships/slide" Target="slides/slide14.xml" Id="rId16" /><Relationship Type="http://schemas.openxmlformats.org/officeDocument/2006/relationships/slide" Target="slides/slide13.xml" Id="rId15" /><Relationship Type="http://schemas.openxmlformats.org/officeDocument/2006/relationships/slide" Target="slides/slide12.xml" Id="rId14" /><Relationship Type="http://schemas.openxmlformats.org/officeDocument/2006/relationships/slide" Target="slides/slide11.xml" Id="rId13" /><Relationship Type="http://schemas.openxmlformats.org/officeDocument/2006/relationships/slide" Target="slides/slide10.xml" Id="rId12" /><Relationship Type="http://schemas.openxmlformats.org/officeDocument/2006/relationships/slide" Target="slides/slide9.xml" Id="rId11" /><Relationship Type="http://schemas.openxmlformats.org/officeDocument/2006/relationships/slide" Target="slides/slide8.xml" Id="rId10" /><Relationship Type="http://schemas.openxmlformats.org/officeDocument/2006/relationships/slideMaster" Target="slideMasters/slideMaster1.xml" Id="rId1" /><Relationship Type="http://schemas.openxmlformats.org/officeDocument/2006/relationships/tags" Target="/ppt/tags/tag105.xml" Id="R4a046ed8ff3443c3"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1B3DAFE-73C5-4EB9-AAF5-1D3B47C0F99A}" type="doc">
      <dgm:prSet/>
      <dgm:spPr/>
      <dgm:t>
        <a:bodyPr/>
        <a:p>
          <a:endParaRPr altLang="en-US"/>
        </a:p>
      </dgm:t>
    </dgm:pt>
    <dgm:pt modelId="{5612F715-6B12-40BA-990B-7DE79AD454BC}">
      <dgm:prSet/>
      <dgm:spPr/>
      <dgm:t>
        <a:bodyPr/>
        <a:p>
          <a:r>
            <a:rPr lang="zh-CN" b="0" i="0" u="none" baseline="0">
              <a:rtl val="0"/>
            </a:rPr>
            <a:t>国家的宏观调控加强</a:t>
          </a:r>
          <a:endParaRPr altLang="en-US"/>
        </a:p>
      </dgm:t>
    </dgm:pt>
    <dgm:pt modelId="{BA33872A-D4A9-4695-AD39-9F85DCFD3E9E}" cxnId="{5B5BB6A1-27CB-48F9-96C0-E93B683C7A82}" type="parTrans">
      <dgm:prSet/>
      <dgm:spPr/>
    </dgm:pt>
    <dgm:pt modelId="{E4164781-C465-4646-B116-0626014AE2F2}" cxnId="{5B5BB6A1-27CB-48F9-96C0-E93B683C7A82}" type="sibTrans">
      <dgm:prSet/>
      <dgm:spPr/>
    </dgm:pt>
    <dgm:pt modelId="{D08D7FFB-4F2F-4050-92AD-FE013640DED3}">
      <dgm:prSet/>
      <dgm:spPr/>
      <dgm:t>
        <a:bodyPr/>
        <a:p>
          <a:r>
            <a:rPr lang="zh-CN" b="0" i="0" u="none" baseline="0">
              <a:rtl val="0"/>
            </a:rPr>
            <a:t>第三次科技革命兴起</a:t>
          </a:r>
          <a:endParaRPr altLang="en-US"/>
        </a:p>
      </dgm:t>
    </dgm:pt>
    <dgm:pt modelId="{ECCB7057-9F8A-4E89-9294-93BEB8E8CFA0}" cxnId="{659D74B2-6AD8-4E34-9B96-7455C77B6C4D}" type="parTrans">
      <dgm:prSet/>
      <dgm:spPr/>
    </dgm:pt>
    <dgm:pt modelId="{88C6D3DC-89DA-47EE-84DB-864F20E8D1A2}" cxnId="{659D74B2-6AD8-4E34-9B96-7455C77B6C4D}" type="sibTrans">
      <dgm:prSet/>
      <dgm:spPr/>
    </dgm:pt>
    <dgm:pt modelId="{38380E55-A6DE-491A-BD48-6490496E3682}">
      <dgm:prSet/>
      <dgm:spPr/>
      <dgm:t>
        <a:bodyPr/>
        <a:p>
          <a:r>
            <a:rPr lang="zh-CN" b="0" i="0" u="none" baseline="0">
              <a:rtl val="0"/>
            </a:rPr>
            <a:t>阶级关系多层次现象的出现</a:t>
          </a:r>
          <a:endParaRPr altLang="en-US"/>
        </a:p>
      </dgm:t>
    </dgm:pt>
    <dgm:pt modelId="{6611E363-8D54-492E-9278-9593185AE99A}" cxnId="{0A7301A0-EF17-4575-9D81-0063533FE7B2}" type="parTrans">
      <dgm:prSet/>
      <dgm:spPr/>
    </dgm:pt>
    <dgm:pt modelId="{AB96F803-15B9-44D3-8C86-50B6B28A8542}" cxnId="{0A7301A0-EF17-4575-9D81-0063533FE7B2}" type="sibTrans">
      <dgm:prSet/>
      <dgm:spPr/>
    </dgm:pt>
    <dgm:pt modelId="{5BD039EA-8859-4711-A567-7EBBA48DB1E6}">
      <dgm:prSet/>
      <dgm:spPr/>
      <dgm:t>
        <a:bodyPr/>
        <a:p>
          <a:r>
            <a:rPr lang="en-US" b="0" i="0" u="none" baseline="0">
              <a:rtl val="0"/>
            </a:rPr>
            <a:t>“</a:t>
          </a:r>
          <a:r>
            <a:rPr lang="zh-CN" b="0" i="0" u="none" baseline="0">
              <a:rtl val="0"/>
            </a:rPr>
            <a:t>福利国家</a:t>
          </a:r>
          <a:r>
            <a:rPr lang="en-US" b="0" i="0" u="none" baseline="0">
              <a:rtl val="0"/>
            </a:rPr>
            <a:t>”</a:t>
          </a:r>
          <a:r>
            <a:rPr lang="zh-CN" b="0" i="0" u="none" baseline="0">
              <a:rtl val="0"/>
            </a:rPr>
            <a:t>的建立</a:t>
          </a:r>
          <a:endParaRPr altLang="en-US"/>
        </a:p>
      </dgm:t>
    </dgm:pt>
    <dgm:pt modelId="{F7460C9E-C55C-4304-B8B6-50A9C7241C37}" cxnId="{978E0B3B-B09B-4EB4-921C-D343EE0F0D3B}" type="parTrans">
      <dgm:prSet/>
      <dgm:spPr/>
    </dgm:pt>
    <dgm:pt modelId="{2A969FEB-22DF-4EB1-AD6C-2FDBAAA78D8E}" cxnId="{978E0B3B-B09B-4EB4-921C-D343EE0F0D3B}" type="sibTrans">
      <dgm:prSet/>
      <dgm:spPr/>
    </dgm:pt>
    <dgm:pt modelId="{0064DAB0-E7D6-432D-BCF9-9896401820D9}">
      <dgm:prSet/>
      <dgm:spPr/>
      <dgm:t>
        <a:bodyPr/>
        <a:p>
          <a:r>
            <a:rPr lang="zh-CN" b="0" i="0" u="none" baseline="0">
              <a:rtl val="0"/>
            </a:rPr>
            <a:t>社会运动此起彼伏、类型多样</a:t>
          </a:r>
          <a:endParaRPr altLang="en-US"/>
        </a:p>
      </dgm:t>
    </dgm:pt>
    <dgm:pt modelId="{B5B09E88-D914-412F-855F-E633B279C0CA}" cxnId="{313908D4-44A0-4875-84D0-43997EE8ACC4}" type="parTrans">
      <dgm:prSet/>
      <dgm:spPr/>
    </dgm:pt>
    <dgm:pt modelId="{FFD31FB6-FF96-400E-9B1F-0C4400F84CD2}" cxnId="{313908D4-44A0-4875-84D0-43997EE8ACC4}" type="sibTrans">
      <dgm:prSet/>
      <dgm:spPr/>
    </dgm:pt>
    <dgm:pt modelId="{3A214B2C-E3FF-479D-91A6-52EC0730113D}" type="pres">
      <dgm:prSet presAssocID="{D1B3DAFE-73C5-4EB9-AAF5-1D3B47C0F99A}" presName="Name0" presStyleCnt="0">
        <dgm:presLayoutVars>
          <dgm:dir/>
          <dgm:resizeHandles val="exact"/>
        </dgm:presLayoutVars>
      </dgm:prSet>
      <dgm:spPr/>
    </dgm:pt>
    <dgm:pt modelId="{443F15AB-7DAD-4D8B-A31A-0363DA683584}" type="pres">
      <dgm:prSet presAssocID="{5612F715-6B12-40BA-990B-7DE79AD454BC}" presName="node" presStyleLbl="node1" presStyleIdx="0" presStyleCnt="5">
        <dgm:presLayoutVars>
          <dgm:bulletEnabled val="1"/>
        </dgm:presLayoutVars>
      </dgm:prSet>
      <dgm:spPr/>
    </dgm:pt>
    <dgm:pt modelId="{508B43B2-1CBD-4862-B753-1BAE5CDD88C0}" type="pres">
      <dgm:prSet presAssocID="{E4164781-C465-4646-B116-0626014AE2F2}" presName="sibTrans" presStyleCnt="0"/>
      <dgm:spPr/>
    </dgm:pt>
    <dgm:pt modelId="{414123CA-5969-4E58-99A7-5650FCC80E12}" type="pres">
      <dgm:prSet presAssocID="{D08D7FFB-4F2F-4050-92AD-FE013640DED3}" presName="node" presStyleLbl="node1" presStyleIdx="1" presStyleCnt="5">
        <dgm:presLayoutVars>
          <dgm:bulletEnabled val="1"/>
        </dgm:presLayoutVars>
      </dgm:prSet>
      <dgm:spPr/>
    </dgm:pt>
    <dgm:pt modelId="{B4BE5B70-A55B-49C4-AD5E-C49A56137E50}" type="pres">
      <dgm:prSet presAssocID="{88C6D3DC-89DA-47EE-84DB-864F20E8D1A2}" presName="sibTrans" presStyleCnt="0"/>
      <dgm:spPr/>
    </dgm:pt>
    <dgm:pt modelId="{5566C798-102C-48C9-9C11-003423E633B5}" type="pres">
      <dgm:prSet presAssocID="{38380E55-A6DE-491A-BD48-6490496E3682}" presName="node" presStyleLbl="node1" presStyleIdx="2" presStyleCnt="5">
        <dgm:presLayoutVars>
          <dgm:bulletEnabled val="1"/>
        </dgm:presLayoutVars>
      </dgm:prSet>
      <dgm:spPr/>
    </dgm:pt>
    <dgm:pt modelId="{0413935A-EE9A-4687-BE26-3894182D5F3C}" type="pres">
      <dgm:prSet presAssocID="{AB96F803-15B9-44D3-8C86-50B6B28A8542}" presName="sibTrans" presStyleCnt="0"/>
      <dgm:spPr/>
    </dgm:pt>
    <dgm:pt modelId="{16EF5341-2BDF-44D5-A23A-1BF907D65F6B}" type="pres">
      <dgm:prSet presAssocID="{5BD039EA-8859-4711-A567-7EBBA48DB1E6}" presName="node" presStyleLbl="node1" presStyleIdx="3" presStyleCnt="5">
        <dgm:presLayoutVars>
          <dgm:bulletEnabled val="1"/>
        </dgm:presLayoutVars>
      </dgm:prSet>
      <dgm:spPr/>
    </dgm:pt>
    <dgm:pt modelId="{481D7DDB-8466-4A04-B6AF-BE62C7958A46}" type="pres">
      <dgm:prSet presAssocID="{2A969FEB-22DF-4EB1-AD6C-2FDBAAA78D8E}" presName="sibTrans" presStyleCnt="0"/>
      <dgm:spPr/>
    </dgm:pt>
    <dgm:pt modelId="{819EF6BD-93DF-4D9F-A634-7D787C131F6F}" type="pres">
      <dgm:prSet presAssocID="{0064DAB0-E7D6-432D-BCF9-9896401820D9}" presName="node" presStyleLbl="node1" presStyleIdx="4" presStyleCnt="5">
        <dgm:presLayoutVars>
          <dgm:bulletEnabled val="1"/>
        </dgm:presLayoutVars>
      </dgm:prSet>
      <dgm:spPr/>
    </dgm:pt>
  </dgm:ptLst>
  <dgm:cxnLst>
    <dgm:cxn modelId="{5B5BB6A1-27CB-48F9-96C0-E93B683C7A82}" srcId="{D1B3DAFE-73C5-4EB9-AAF5-1D3B47C0F99A}" destId="{5612F715-6B12-40BA-990B-7DE79AD454BC}" srcOrd="0" destOrd="0" parTransId="{BA33872A-D4A9-4695-AD39-9F85DCFD3E9E}" sibTransId="{E4164781-C465-4646-B116-0626014AE2F2}"/>
    <dgm:cxn modelId="{659D74B2-6AD8-4E34-9B96-7455C77B6C4D}" srcId="{D1B3DAFE-73C5-4EB9-AAF5-1D3B47C0F99A}" destId="{D08D7FFB-4F2F-4050-92AD-FE013640DED3}" srcOrd="1" destOrd="0" parTransId="{ECCB7057-9F8A-4E89-9294-93BEB8E8CFA0}" sibTransId="{88C6D3DC-89DA-47EE-84DB-864F20E8D1A2}"/>
    <dgm:cxn modelId="{0A7301A0-EF17-4575-9D81-0063533FE7B2}" srcId="{D1B3DAFE-73C5-4EB9-AAF5-1D3B47C0F99A}" destId="{38380E55-A6DE-491A-BD48-6490496E3682}" srcOrd="2" destOrd="0" parTransId="{6611E363-8D54-492E-9278-9593185AE99A}" sibTransId="{AB96F803-15B9-44D3-8C86-50B6B28A8542}"/>
    <dgm:cxn modelId="{978E0B3B-B09B-4EB4-921C-D343EE0F0D3B}" srcId="{D1B3DAFE-73C5-4EB9-AAF5-1D3B47C0F99A}" destId="{5BD039EA-8859-4711-A567-7EBBA48DB1E6}" srcOrd="3" destOrd="0" parTransId="{F7460C9E-C55C-4304-B8B6-50A9C7241C37}" sibTransId="{2A969FEB-22DF-4EB1-AD6C-2FDBAAA78D8E}"/>
    <dgm:cxn modelId="{313908D4-44A0-4875-84D0-43997EE8ACC4}" srcId="{D1B3DAFE-73C5-4EB9-AAF5-1D3B47C0F99A}" destId="{0064DAB0-E7D6-432D-BCF9-9896401820D9}" srcOrd="4" destOrd="0" parTransId="{B5B09E88-D914-412F-855F-E633B279C0CA}" sibTransId="{FFD31FB6-FF96-400E-9B1F-0C4400F84CD2}"/>
    <dgm:cxn modelId="{2E161D04-5E7A-49B0-A5BB-14D7BBB96ACA}" type="presOf" srcId="{D1B3DAFE-73C5-4EB9-AAF5-1D3B47C0F99A}" destId="{3A214B2C-E3FF-479D-91A6-52EC0730113D}" srcOrd="0" destOrd="0" presId="urn:microsoft.com/office/officeart/2005/8/layout/hList6"/>
    <dgm:cxn modelId="{99135E1A-B43F-4C9E-9C17-A20B9D5069BB}" type="presParOf" srcId="{3A214B2C-E3FF-479D-91A6-52EC0730113D}" destId="{443F15AB-7DAD-4D8B-A31A-0363DA683584}" srcOrd="0" destOrd="0" presId="urn:microsoft.com/office/officeart/2005/8/layout/hList6"/>
    <dgm:cxn modelId="{CB8E9294-52C0-46D5-B2A1-BA20747B38FC}" type="presOf" srcId="{5612F715-6B12-40BA-990B-7DE79AD454BC}" destId="{443F15AB-7DAD-4D8B-A31A-0363DA683584}" srcOrd="0" destOrd="0" presId="urn:microsoft.com/office/officeart/2005/8/layout/hList6"/>
    <dgm:cxn modelId="{6DC74D65-D50E-46CF-B53C-CB22916745A9}" type="presParOf" srcId="{3A214B2C-E3FF-479D-91A6-52EC0730113D}" destId="{508B43B2-1CBD-4862-B753-1BAE5CDD88C0}" srcOrd="1" destOrd="0" presId="urn:microsoft.com/office/officeart/2005/8/layout/hList6"/>
    <dgm:cxn modelId="{95681365-E31A-4B40-BE2A-9B9C5C65A72D}" type="presParOf" srcId="{3A214B2C-E3FF-479D-91A6-52EC0730113D}" destId="{414123CA-5969-4E58-99A7-5650FCC80E12}" srcOrd="2" destOrd="0" presId="urn:microsoft.com/office/officeart/2005/8/layout/hList6"/>
    <dgm:cxn modelId="{13E500EC-8EC2-49C4-B4B3-A7579BC3949F}" type="presOf" srcId="{D08D7FFB-4F2F-4050-92AD-FE013640DED3}" destId="{414123CA-5969-4E58-99A7-5650FCC80E12}" srcOrd="0" destOrd="0" presId="urn:microsoft.com/office/officeart/2005/8/layout/hList6"/>
    <dgm:cxn modelId="{8E2CCDAA-F150-4779-A7BC-E7BE2F24F3DA}" type="presParOf" srcId="{3A214B2C-E3FF-479D-91A6-52EC0730113D}" destId="{B4BE5B70-A55B-49C4-AD5E-C49A56137E50}" srcOrd="3" destOrd="0" presId="urn:microsoft.com/office/officeart/2005/8/layout/hList6"/>
    <dgm:cxn modelId="{EE816F23-88C1-4520-B493-A258B7A873D9}" type="presParOf" srcId="{3A214B2C-E3FF-479D-91A6-52EC0730113D}" destId="{5566C798-102C-48C9-9C11-003423E633B5}" srcOrd="4" destOrd="0" presId="urn:microsoft.com/office/officeart/2005/8/layout/hList6"/>
    <dgm:cxn modelId="{3D7DCAFA-658D-4FF4-B098-B7F58A212060}" type="presOf" srcId="{38380E55-A6DE-491A-BD48-6490496E3682}" destId="{5566C798-102C-48C9-9C11-003423E633B5}" srcOrd="0" destOrd="0" presId="urn:microsoft.com/office/officeart/2005/8/layout/hList6"/>
    <dgm:cxn modelId="{3DF80606-BA65-47F3-95A6-A62FD52614F4}" type="presParOf" srcId="{3A214B2C-E3FF-479D-91A6-52EC0730113D}" destId="{0413935A-EE9A-4687-BE26-3894182D5F3C}" srcOrd="5" destOrd="0" presId="urn:microsoft.com/office/officeart/2005/8/layout/hList6"/>
    <dgm:cxn modelId="{623DEACE-CC0F-404F-9891-5F504962EADC}" type="presParOf" srcId="{3A214B2C-E3FF-479D-91A6-52EC0730113D}" destId="{16EF5341-2BDF-44D5-A23A-1BF907D65F6B}" srcOrd="6" destOrd="0" presId="urn:microsoft.com/office/officeart/2005/8/layout/hList6"/>
    <dgm:cxn modelId="{7CA08AA5-657B-440B-AFCC-C0C4691829F4}" type="presOf" srcId="{5BD039EA-8859-4711-A567-7EBBA48DB1E6}" destId="{16EF5341-2BDF-44D5-A23A-1BF907D65F6B}" srcOrd="0" destOrd="0" presId="urn:microsoft.com/office/officeart/2005/8/layout/hList6"/>
    <dgm:cxn modelId="{FF3143EC-1663-46BB-A77C-7BA599B69630}" type="presParOf" srcId="{3A214B2C-E3FF-479D-91A6-52EC0730113D}" destId="{481D7DDB-8466-4A04-B6AF-BE62C7958A46}" srcOrd="7" destOrd="0" presId="urn:microsoft.com/office/officeart/2005/8/layout/hList6"/>
    <dgm:cxn modelId="{9CD44D6E-F419-4CEF-9C36-AFF526E8B9A2}" type="presParOf" srcId="{3A214B2C-E3FF-479D-91A6-52EC0730113D}" destId="{819EF6BD-93DF-4D9F-A634-7D787C131F6F}" srcOrd="8" destOrd="0" presId="urn:microsoft.com/office/officeart/2005/8/layout/hList6"/>
    <dgm:cxn modelId="{8BB24D85-DDE6-45D9-83F1-5B85467B3D9C}" type="presOf" srcId="{0064DAB0-E7D6-432D-BCF9-9896401820D9}" destId="{819EF6BD-93DF-4D9F-A634-7D787C131F6F}" srcOrd="0" destOrd="0" presId="urn:microsoft.com/office/officeart/2005/8/layout/hList6"/>
  </dgm:cxnLst>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1656695" cy="2794635"/>
        <a:chOff x="0" y="0"/>
        <a:chExt cx="11656695" cy="2794635"/>
      </a:xfrm>
    </dsp:grpSpPr>
    <dsp:sp modelId="{443F15AB-7DAD-4D8B-A31A-0363DA683584}">
      <dsp:nvSpPr>
        <dsp:cNvPr id="3" name="流程图: 手动操作 2"/>
        <dsp:cNvSpPr/>
      </dsp:nvSpPr>
      <dsp:spPr bwMode="white">
        <a:xfrm rot="-5400000">
          <a:off x="-297629" y="297629"/>
          <a:ext cx="2794635" cy="2199376"/>
        </a:xfrm>
        <a:prstGeom prst="flowChartManualOperation">
          <a:avLst/>
        </a:prstGeom>
      </dsp:spPr>
      <dsp:style>
        <a:lnRef idx="2">
          <a:schemeClr val="lt1"/>
        </a:lnRef>
        <a:fillRef idx="1">
          <a:schemeClr val="accent1"/>
        </a:fillRef>
        <a:effectRef idx="0">
          <a:scrgbClr r="0" g="0" b="0"/>
        </a:effectRef>
        <a:fontRef idx="minor">
          <a:schemeClr val="lt1"/>
        </a:fontRef>
      </dsp:style>
      <dsp:txBody>
        <a:bodyPr rot="5400000" lIns="215900" tIns="0" rIns="215900" bIns="0" anchor="ctr"/>
        <a:lstStyle>
          <a:lvl1pPr algn="ctr">
            <a:defRPr sz="3400"/>
          </a:lvl1pPr>
          <a:lvl2pPr marL="228600" indent="-228600" algn="ctr">
            <a:defRPr sz="2600"/>
          </a:lvl2pPr>
          <a:lvl3pPr marL="457200" indent="-228600" algn="ctr">
            <a:defRPr sz="2600"/>
          </a:lvl3pPr>
          <a:lvl4pPr marL="685800" indent="-228600" algn="ctr">
            <a:defRPr sz="2600"/>
          </a:lvl4pPr>
          <a:lvl5pPr marL="914400" indent="-228600" algn="ctr">
            <a:defRPr sz="2600"/>
          </a:lvl5pPr>
          <a:lvl6pPr marL="1143000" indent="-228600" algn="ctr">
            <a:defRPr sz="2600"/>
          </a:lvl6pPr>
          <a:lvl7pPr marL="1371600" indent="-228600" algn="ctr">
            <a:defRPr sz="2600"/>
          </a:lvl7pPr>
          <a:lvl8pPr marL="1600200" indent="-228600" algn="ctr">
            <a:defRPr sz="2600"/>
          </a:lvl8pPr>
          <a:lvl9pPr marL="1828800" indent="-228600" algn="ctr">
            <a:defRPr sz="2600"/>
          </a:lvl9pPr>
        </a:lstStyle>
        <a:p>
          <a:pPr lvl="0">
            <a:lnSpc>
              <a:spcPct val="100000"/>
            </a:lnSpc>
            <a:spcBef>
              <a:spcPct val="0"/>
            </a:spcBef>
            <a:spcAft>
              <a:spcPct val="35000"/>
            </a:spcAft>
          </a:pPr>
          <a:r>
            <a:rPr lang="zh-CN" b="0" i="0" u="none" baseline="0">
              <a:rtl val="0"/>
            </a:rPr>
            <a:t>国家的宏观调控加强</a:t>
          </a:r>
          <a:endParaRPr altLang="en-US"/>
        </a:p>
      </dsp:txBody>
      <dsp:txXfrm rot="-5400000">
        <a:off x="-297629" y="297629"/>
        <a:ext cx="2794635" cy="2199376"/>
      </dsp:txXfrm>
    </dsp:sp>
    <dsp:sp modelId="{414123CA-5969-4E58-99A7-5650FCC80E12}">
      <dsp:nvSpPr>
        <dsp:cNvPr id="4" name="流程图: 手动操作 3"/>
        <dsp:cNvSpPr/>
      </dsp:nvSpPr>
      <dsp:spPr bwMode="white">
        <a:xfrm rot="-5400000">
          <a:off x="2066700" y="297629"/>
          <a:ext cx="2794635" cy="2199376"/>
        </a:xfrm>
        <a:prstGeom prst="flowChartManualOperation">
          <a:avLst/>
        </a:prstGeom>
      </dsp:spPr>
      <dsp:style>
        <a:lnRef idx="2">
          <a:schemeClr val="lt1"/>
        </a:lnRef>
        <a:fillRef idx="1">
          <a:schemeClr val="accent1"/>
        </a:fillRef>
        <a:effectRef idx="0">
          <a:scrgbClr r="0" g="0" b="0"/>
        </a:effectRef>
        <a:fontRef idx="minor">
          <a:schemeClr val="lt1"/>
        </a:fontRef>
      </dsp:style>
      <dsp:txBody>
        <a:bodyPr rot="5400000" lIns="215900" tIns="0" rIns="215900" bIns="0" anchor="ctr"/>
        <a:lstStyle>
          <a:lvl1pPr algn="ctr">
            <a:defRPr sz="3400"/>
          </a:lvl1pPr>
          <a:lvl2pPr marL="228600" indent="-228600" algn="ctr">
            <a:defRPr sz="2600"/>
          </a:lvl2pPr>
          <a:lvl3pPr marL="457200" indent="-228600" algn="ctr">
            <a:defRPr sz="2600"/>
          </a:lvl3pPr>
          <a:lvl4pPr marL="685800" indent="-228600" algn="ctr">
            <a:defRPr sz="2600"/>
          </a:lvl4pPr>
          <a:lvl5pPr marL="914400" indent="-228600" algn="ctr">
            <a:defRPr sz="2600"/>
          </a:lvl5pPr>
          <a:lvl6pPr marL="1143000" indent="-228600" algn="ctr">
            <a:defRPr sz="2600"/>
          </a:lvl6pPr>
          <a:lvl7pPr marL="1371600" indent="-228600" algn="ctr">
            <a:defRPr sz="2600"/>
          </a:lvl7pPr>
          <a:lvl8pPr marL="1600200" indent="-228600" algn="ctr">
            <a:defRPr sz="2600"/>
          </a:lvl8pPr>
          <a:lvl9pPr marL="1828800" indent="-228600" algn="ctr">
            <a:defRPr sz="2600"/>
          </a:lvl9pPr>
        </a:lstStyle>
        <a:p>
          <a:pPr lvl="0">
            <a:lnSpc>
              <a:spcPct val="100000"/>
            </a:lnSpc>
            <a:spcBef>
              <a:spcPct val="0"/>
            </a:spcBef>
            <a:spcAft>
              <a:spcPct val="35000"/>
            </a:spcAft>
          </a:pPr>
          <a:r>
            <a:rPr lang="zh-CN" b="0" i="0" u="none" baseline="0">
              <a:rtl val="0"/>
            </a:rPr>
            <a:t>第三次科技革命兴起</a:t>
          </a:r>
          <a:endParaRPr altLang="en-US"/>
        </a:p>
      </dsp:txBody>
      <dsp:txXfrm rot="-5400000">
        <a:off x="2066700" y="297629"/>
        <a:ext cx="2794635" cy="2199376"/>
      </dsp:txXfrm>
    </dsp:sp>
    <dsp:sp modelId="{5566C798-102C-48C9-9C11-003423E633B5}">
      <dsp:nvSpPr>
        <dsp:cNvPr id="5" name="流程图: 手动操作 4"/>
        <dsp:cNvSpPr/>
      </dsp:nvSpPr>
      <dsp:spPr bwMode="white">
        <a:xfrm rot="-5400000">
          <a:off x="4431030" y="297629"/>
          <a:ext cx="2794635" cy="2199376"/>
        </a:xfrm>
        <a:prstGeom prst="flowChartManualOperation">
          <a:avLst/>
        </a:prstGeom>
      </dsp:spPr>
      <dsp:style>
        <a:lnRef idx="2">
          <a:schemeClr val="lt1"/>
        </a:lnRef>
        <a:fillRef idx="1">
          <a:schemeClr val="accent1"/>
        </a:fillRef>
        <a:effectRef idx="0">
          <a:scrgbClr r="0" g="0" b="0"/>
        </a:effectRef>
        <a:fontRef idx="minor">
          <a:schemeClr val="lt1"/>
        </a:fontRef>
      </dsp:style>
      <dsp:txBody>
        <a:bodyPr rot="5400000" lIns="215900" tIns="0" rIns="215900" bIns="0" anchor="ctr"/>
        <a:lstStyle>
          <a:lvl1pPr algn="ctr">
            <a:defRPr sz="3400"/>
          </a:lvl1pPr>
          <a:lvl2pPr marL="228600" indent="-228600" algn="ctr">
            <a:defRPr sz="2600"/>
          </a:lvl2pPr>
          <a:lvl3pPr marL="457200" indent="-228600" algn="ctr">
            <a:defRPr sz="2600"/>
          </a:lvl3pPr>
          <a:lvl4pPr marL="685800" indent="-228600" algn="ctr">
            <a:defRPr sz="2600"/>
          </a:lvl4pPr>
          <a:lvl5pPr marL="914400" indent="-228600" algn="ctr">
            <a:defRPr sz="2600"/>
          </a:lvl5pPr>
          <a:lvl6pPr marL="1143000" indent="-228600" algn="ctr">
            <a:defRPr sz="2600"/>
          </a:lvl6pPr>
          <a:lvl7pPr marL="1371600" indent="-228600" algn="ctr">
            <a:defRPr sz="2600"/>
          </a:lvl7pPr>
          <a:lvl8pPr marL="1600200" indent="-228600" algn="ctr">
            <a:defRPr sz="2600"/>
          </a:lvl8pPr>
          <a:lvl9pPr marL="1828800" indent="-228600" algn="ctr">
            <a:defRPr sz="2600"/>
          </a:lvl9pPr>
        </a:lstStyle>
        <a:p>
          <a:pPr lvl="0">
            <a:lnSpc>
              <a:spcPct val="100000"/>
            </a:lnSpc>
            <a:spcBef>
              <a:spcPct val="0"/>
            </a:spcBef>
            <a:spcAft>
              <a:spcPct val="35000"/>
            </a:spcAft>
          </a:pPr>
          <a:r>
            <a:rPr lang="zh-CN" b="0" i="0" u="none" baseline="0">
              <a:rtl val="0"/>
            </a:rPr>
            <a:t>阶级关系多层次现象的出现</a:t>
          </a:r>
          <a:endParaRPr altLang="en-US"/>
        </a:p>
      </dsp:txBody>
      <dsp:txXfrm rot="-5400000">
        <a:off x="4431030" y="297629"/>
        <a:ext cx="2794635" cy="2199376"/>
      </dsp:txXfrm>
    </dsp:sp>
    <dsp:sp modelId="{16EF5341-2BDF-44D5-A23A-1BF907D65F6B}">
      <dsp:nvSpPr>
        <dsp:cNvPr id="6" name="流程图: 手动操作 5"/>
        <dsp:cNvSpPr/>
      </dsp:nvSpPr>
      <dsp:spPr bwMode="white">
        <a:xfrm rot="-5400000">
          <a:off x="6795360" y="297629"/>
          <a:ext cx="2794635" cy="2199376"/>
        </a:xfrm>
        <a:prstGeom prst="flowChartManualOperation">
          <a:avLst/>
        </a:prstGeom>
      </dsp:spPr>
      <dsp:style>
        <a:lnRef idx="2">
          <a:schemeClr val="lt1"/>
        </a:lnRef>
        <a:fillRef idx="1">
          <a:schemeClr val="accent1"/>
        </a:fillRef>
        <a:effectRef idx="0">
          <a:scrgbClr r="0" g="0" b="0"/>
        </a:effectRef>
        <a:fontRef idx="minor">
          <a:schemeClr val="lt1"/>
        </a:fontRef>
      </dsp:style>
      <dsp:txBody>
        <a:bodyPr rot="5400000" lIns="215900" tIns="0" rIns="215900" bIns="0" anchor="ctr"/>
        <a:lstStyle>
          <a:lvl1pPr algn="ctr">
            <a:defRPr sz="3400"/>
          </a:lvl1pPr>
          <a:lvl2pPr marL="228600" indent="-228600" algn="ctr">
            <a:defRPr sz="2600"/>
          </a:lvl2pPr>
          <a:lvl3pPr marL="457200" indent="-228600" algn="ctr">
            <a:defRPr sz="2600"/>
          </a:lvl3pPr>
          <a:lvl4pPr marL="685800" indent="-228600" algn="ctr">
            <a:defRPr sz="2600"/>
          </a:lvl4pPr>
          <a:lvl5pPr marL="914400" indent="-228600" algn="ctr">
            <a:defRPr sz="2600"/>
          </a:lvl5pPr>
          <a:lvl6pPr marL="1143000" indent="-228600" algn="ctr">
            <a:defRPr sz="2600"/>
          </a:lvl6pPr>
          <a:lvl7pPr marL="1371600" indent="-228600" algn="ctr">
            <a:defRPr sz="2600"/>
          </a:lvl7pPr>
          <a:lvl8pPr marL="1600200" indent="-228600" algn="ctr">
            <a:defRPr sz="2600"/>
          </a:lvl8pPr>
          <a:lvl9pPr marL="1828800" indent="-228600" algn="ctr">
            <a:defRPr sz="2600"/>
          </a:lvl9pPr>
        </a:lstStyle>
        <a:p>
          <a:pPr lvl="0">
            <a:lnSpc>
              <a:spcPct val="100000"/>
            </a:lnSpc>
            <a:spcBef>
              <a:spcPct val="0"/>
            </a:spcBef>
            <a:spcAft>
              <a:spcPct val="35000"/>
            </a:spcAft>
          </a:pPr>
          <a:r>
            <a:rPr lang="en-US" b="0" i="0" u="none" baseline="0">
              <a:rtl val="0"/>
            </a:rPr>
            <a:t>“</a:t>
          </a:r>
          <a:r>
            <a:rPr lang="zh-CN" b="0" i="0" u="none" baseline="0">
              <a:rtl val="0"/>
            </a:rPr>
            <a:t>福利国家</a:t>
          </a:r>
          <a:r>
            <a:rPr lang="en-US" b="0" i="0" u="none" baseline="0">
              <a:rtl val="0"/>
            </a:rPr>
            <a:t>”</a:t>
          </a:r>
          <a:r>
            <a:rPr lang="zh-CN" b="0" i="0" u="none" baseline="0">
              <a:rtl val="0"/>
            </a:rPr>
            <a:t>的建立</a:t>
          </a:r>
          <a:endParaRPr altLang="en-US"/>
        </a:p>
      </dsp:txBody>
      <dsp:txXfrm rot="-5400000">
        <a:off x="6795360" y="297629"/>
        <a:ext cx="2794635" cy="2199376"/>
      </dsp:txXfrm>
    </dsp:sp>
    <dsp:sp modelId="{819EF6BD-93DF-4D9F-A634-7D787C131F6F}">
      <dsp:nvSpPr>
        <dsp:cNvPr id="7" name="流程图: 手动操作 6"/>
        <dsp:cNvSpPr/>
      </dsp:nvSpPr>
      <dsp:spPr bwMode="white">
        <a:xfrm rot="-5400000">
          <a:off x="9159689" y="297629"/>
          <a:ext cx="2794635" cy="2199376"/>
        </a:xfrm>
        <a:prstGeom prst="flowChartManualOperation">
          <a:avLst/>
        </a:prstGeom>
      </dsp:spPr>
      <dsp:style>
        <a:lnRef idx="2">
          <a:schemeClr val="lt1"/>
        </a:lnRef>
        <a:fillRef idx="1">
          <a:schemeClr val="accent1"/>
        </a:fillRef>
        <a:effectRef idx="0">
          <a:scrgbClr r="0" g="0" b="0"/>
        </a:effectRef>
        <a:fontRef idx="minor">
          <a:schemeClr val="lt1"/>
        </a:fontRef>
      </dsp:style>
      <dsp:txBody>
        <a:bodyPr rot="5400000" lIns="215900" tIns="0" rIns="215900" bIns="0" anchor="ctr"/>
        <a:lstStyle>
          <a:lvl1pPr algn="ctr">
            <a:defRPr sz="3400"/>
          </a:lvl1pPr>
          <a:lvl2pPr marL="228600" indent="-228600" algn="ctr">
            <a:defRPr sz="2600"/>
          </a:lvl2pPr>
          <a:lvl3pPr marL="457200" indent="-228600" algn="ctr">
            <a:defRPr sz="2600"/>
          </a:lvl3pPr>
          <a:lvl4pPr marL="685800" indent="-228600" algn="ctr">
            <a:defRPr sz="2600"/>
          </a:lvl4pPr>
          <a:lvl5pPr marL="914400" indent="-228600" algn="ctr">
            <a:defRPr sz="2600"/>
          </a:lvl5pPr>
          <a:lvl6pPr marL="1143000" indent="-228600" algn="ctr">
            <a:defRPr sz="2600"/>
          </a:lvl6pPr>
          <a:lvl7pPr marL="1371600" indent="-228600" algn="ctr">
            <a:defRPr sz="2600"/>
          </a:lvl7pPr>
          <a:lvl8pPr marL="1600200" indent="-228600" algn="ctr">
            <a:defRPr sz="2600"/>
          </a:lvl8pPr>
          <a:lvl9pPr marL="1828800" indent="-228600" algn="ctr">
            <a:defRPr sz="2600"/>
          </a:lvl9pPr>
        </a:lstStyle>
        <a:p>
          <a:pPr lvl="0">
            <a:lnSpc>
              <a:spcPct val="100000"/>
            </a:lnSpc>
            <a:spcBef>
              <a:spcPct val="0"/>
            </a:spcBef>
            <a:spcAft>
              <a:spcPct val="35000"/>
            </a:spcAft>
          </a:pPr>
          <a:r>
            <a:rPr lang="zh-CN" b="0" i="0" u="none" baseline="0">
              <a:rtl val="0"/>
            </a:rPr>
            <a:t>社会运动此起彼伏、类型多样</a:t>
          </a:r>
          <a:endParaRPr altLang="en-US"/>
        </a:p>
      </dsp:txBody>
      <dsp:txXfrm rot="-5400000">
        <a:off x="9159689" y="297629"/>
        <a:ext cx="2794635" cy="2199376"/>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type="flowChartManualOperation" r:blip="" rot="-90">
              <dgm:adjLst/>
            </dgm:shape>
          </dgm:if>
          <dgm:else name="Name6">
            <dgm:shape xmlns:r="http://schemas.openxmlformats.org/officeDocument/2006/relationships" type="flowChartManualOperation" r:blip="" rot="90">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78.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tags" Target="../tags/tag77.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7" Type="http://schemas.openxmlformats.org/officeDocument/2006/relationships/slideLayout" Target="../slideLayouts/slideLayout2.xml"/><Relationship Id="rId26" Type="http://schemas.openxmlformats.org/officeDocument/2006/relationships/tags" Target="../tags/tag102.xml"/><Relationship Id="rId25" Type="http://schemas.openxmlformats.org/officeDocument/2006/relationships/tags" Target="../tags/tag101.xml"/><Relationship Id="rId24" Type="http://schemas.openxmlformats.org/officeDocument/2006/relationships/image" Target="../media/image9.jpeg"/><Relationship Id="rId23" Type="http://schemas.openxmlformats.org/officeDocument/2006/relationships/tags" Target="../tags/tag100.xml"/><Relationship Id="rId22" Type="http://schemas.openxmlformats.org/officeDocument/2006/relationships/tags" Target="../tags/tag99.xml"/><Relationship Id="rId21" Type="http://schemas.openxmlformats.org/officeDocument/2006/relationships/tags" Target="../tags/tag98.xml"/><Relationship Id="rId20" Type="http://schemas.openxmlformats.org/officeDocument/2006/relationships/tags" Target="../tags/tag97.xml"/><Relationship Id="rId2" Type="http://schemas.openxmlformats.org/officeDocument/2006/relationships/tags" Target="../tags/tag79.xml"/><Relationship Id="rId19" Type="http://schemas.openxmlformats.org/officeDocument/2006/relationships/tags" Target="../tags/tag96.xml"/><Relationship Id="rId18" Type="http://schemas.openxmlformats.org/officeDocument/2006/relationships/tags" Target="../tags/tag95.xml"/><Relationship Id="rId17" Type="http://schemas.openxmlformats.org/officeDocument/2006/relationships/tags" Target="../tags/tag94.xml"/><Relationship Id="rId16" Type="http://schemas.openxmlformats.org/officeDocument/2006/relationships/tags" Target="../tags/tag93.xml"/><Relationship Id="rId15" Type="http://schemas.openxmlformats.org/officeDocument/2006/relationships/tags" Target="../tags/tag92.xml"/><Relationship Id="rId14" Type="http://schemas.openxmlformats.org/officeDocument/2006/relationships/tags" Target="../tags/tag91.xml"/><Relationship Id="rId13" Type="http://schemas.openxmlformats.org/officeDocument/2006/relationships/tags" Target="../tags/tag90.xml"/><Relationship Id="rId12" Type="http://schemas.openxmlformats.org/officeDocument/2006/relationships/tags" Target="../tags/tag89.xml"/><Relationship Id="rId11" Type="http://schemas.openxmlformats.org/officeDocument/2006/relationships/tags" Target="../tags/tag88.xml"/><Relationship Id="rId10" Type="http://schemas.openxmlformats.org/officeDocument/2006/relationships/tags" Target="../tags/tag87.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16.xml"/><Relationship Id="rId7" Type="http://schemas.openxmlformats.org/officeDocument/2006/relationships/tags" Target="../tags/tag15.xml"/><Relationship Id="rId63" Type="http://schemas.openxmlformats.org/officeDocument/2006/relationships/slideLayout" Target="../slideLayouts/slideLayout2.xml"/><Relationship Id="rId62" Type="http://schemas.openxmlformats.org/officeDocument/2006/relationships/tags" Target="../tags/tag64.xml"/><Relationship Id="rId61" Type="http://schemas.openxmlformats.org/officeDocument/2006/relationships/tags" Target="../tags/tag63.xml"/><Relationship Id="rId60" Type="http://schemas.openxmlformats.org/officeDocument/2006/relationships/tags" Target="../tags/tag62.xml"/><Relationship Id="rId6" Type="http://schemas.openxmlformats.org/officeDocument/2006/relationships/tags" Target="../tags/tag14.xml"/><Relationship Id="rId59" Type="http://schemas.openxmlformats.org/officeDocument/2006/relationships/tags" Target="../tags/tag61.xml"/><Relationship Id="rId58" Type="http://schemas.openxmlformats.org/officeDocument/2006/relationships/tags" Target="../tags/tag60.xml"/><Relationship Id="rId57" Type="http://schemas.openxmlformats.org/officeDocument/2006/relationships/tags" Target="../tags/tag59.xml"/><Relationship Id="rId56" Type="http://schemas.openxmlformats.org/officeDocument/2006/relationships/tags" Target="../tags/tag58.xml"/><Relationship Id="rId55" Type="http://schemas.openxmlformats.org/officeDocument/2006/relationships/tags" Target="../tags/tag57.xml"/><Relationship Id="rId54" Type="http://schemas.openxmlformats.org/officeDocument/2006/relationships/tags" Target="../tags/tag56.xml"/><Relationship Id="rId53" Type="http://schemas.openxmlformats.org/officeDocument/2006/relationships/tags" Target="../tags/tag55.xml"/><Relationship Id="rId52" Type="http://schemas.openxmlformats.org/officeDocument/2006/relationships/tags" Target="../tags/tag54.xml"/><Relationship Id="rId51" Type="http://schemas.openxmlformats.org/officeDocument/2006/relationships/tags" Target="../tags/tag53.xml"/><Relationship Id="rId50" Type="http://schemas.openxmlformats.org/officeDocument/2006/relationships/tags" Target="../tags/tag52.xml"/><Relationship Id="rId5" Type="http://schemas.openxmlformats.org/officeDocument/2006/relationships/image" Target="../media/image2.png"/><Relationship Id="rId49" Type="http://schemas.openxmlformats.org/officeDocument/2006/relationships/tags" Target="../tags/tag51.xml"/><Relationship Id="rId48" Type="http://schemas.openxmlformats.org/officeDocument/2006/relationships/tags" Target="../tags/tag50.xml"/><Relationship Id="rId47" Type="http://schemas.openxmlformats.org/officeDocument/2006/relationships/tags" Target="../tags/tag49.xml"/><Relationship Id="rId46" Type="http://schemas.openxmlformats.org/officeDocument/2006/relationships/tags" Target="../tags/tag48.xml"/><Relationship Id="rId45" Type="http://schemas.openxmlformats.org/officeDocument/2006/relationships/tags" Target="../tags/tag47.xml"/><Relationship Id="rId44" Type="http://schemas.openxmlformats.org/officeDocument/2006/relationships/tags" Target="../tags/tag46.xml"/><Relationship Id="rId43" Type="http://schemas.openxmlformats.org/officeDocument/2006/relationships/tags" Target="../tags/tag45.xml"/><Relationship Id="rId42" Type="http://schemas.openxmlformats.org/officeDocument/2006/relationships/tags" Target="../tags/tag44.xml"/><Relationship Id="rId41" Type="http://schemas.openxmlformats.org/officeDocument/2006/relationships/tags" Target="../tags/tag43.xml"/><Relationship Id="rId40" Type="http://schemas.openxmlformats.org/officeDocument/2006/relationships/tags" Target="../tags/tag42.xml"/><Relationship Id="rId4" Type="http://schemas.openxmlformats.org/officeDocument/2006/relationships/tags" Target="../tags/tag13.xml"/><Relationship Id="rId39" Type="http://schemas.openxmlformats.org/officeDocument/2006/relationships/tags" Target="../tags/tag41.xml"/><Relationship Id="rId38" Type="http://schemas.openxmlformats.org/officeDocument/2006/relationships/tags" Target="../tags/tag40.xml"/><Relationship Id="rId37" Type="http://schemas.openxmlformats.org/officeDocument/2006/relationships/tags" Target="../tags/tag39.xml"/><Relationship Id="rId36" Type="http://schemas.openxmlformats.org/officeDocument/2006/relationships/tags" Target="../tags/tag38.xml"/><Relationship Id="rId35" Type="http://schemas.openxmlformats.org/officeDocument/2006/relationships/tags" Target="../tags/tag37.xml"/><Relationship Id="rId34" Type="http://schemas.openxmlformats.org/officeDocument/2006/relationships/tags" Target="../tags/tag36.xml"/><Relationship Id="rId33" Type="http://schemas.openxmlformats.org/officeDocument/2006/relationships/tags" Target="../tags/tag35.xml"/><Relationship Id="rId32" Type="http://schemas.openxmlformats.org/officeDocument/2006/relationships/tags" Target="../tags/tag34.xml"/><Relationship Id="rId31" Type="http://schemas.openxmlformats.org/officeDocument/2006/relationships/tags" Target="../tags/tag33.xml"/><Relationship Id="rId30" Type="http://schemas.openxmlformats.org/officeDocument/2006/relationships/tags" Target="../tags/tag32.xml"/><Relationship Id="rId3" Type="http://schemas.openxmlformats.org/officeDocument/2006/relationships/tags" Target="../tags/tag12.xml"/><Relationship Id="rId29" Type="http://schemas.openxmlformats.org/officeDocument/2006/relationships/tags" Target="../tags/tag31.xml"/><Relationship Id="rId28" Type="http://schemas.openxmlformats.org/officeDocument/2006/relationships/image" Target="../media/image3.svg"/><Relationship Id="rId27" Type="http://schemas.openxmlformats.org/officeDocument/2006/relationships/image" Target="../media/image5.png"/><Relationship Id="rId26" Type="http://schemas.openxmlformats.org/officeDocument/2006/relationships/tags" Target="../tags/tag30.xml"/><Relationship Id="rId25" Type="http://schemas.openxmlformats.org/officeDocument/2006/relationships/tags" Target="../tags/tag29.xml"/><Relationship Id="rId24" Type="http://schemas.openxmlformats.org/officeDocument/2006/relationships/image" Target="../media/image2.svg"/><Relationship Id="rId23" Type="http://schemas.openxmlformats.org/officeDocument/2006/relationships/image" Target="../media/image4.png"/><Relationship Id="rId22" Type="http://schemas.openxmlformats.org/officeDocument/2006/relationships/tags" Target="../tags/tag28.xml"/><Relationship Id="rId21" Type="http://schemas.openxmlformats.org/officeDocument/2006/relationships/tags" Target="../tags/tag27.xml"/><Relationship Id="rId20" Type="http://schemas.openxmlformats.org/officeDocument/2006/relationships/tags" Target="../tags/tag26.xml"/><Relationship Id="rId2" Type="http://schemas.openxmlformats.org/officeDocument/2006/relationships/tags" Target="../tags/tag11.xml"/><Relationship Id="rId19" Type="http://schemas.openxmlformats.org/officeDocument/2006/relationships/tags" Target="../tags/tag25.xml"/><Relationship Id="rId18" Type="http://schemas.openxmlformats.org/officeDocument/2006/relationships/tags" Target="../tags/tag24.xml"/><Relationship Id="rId17" Type="http://schemas.openxmlformats.org/officeDocument/2006/relationships/tags" Target="../tags/tag23.xml"/><Relationship Id="rId16" Type="http://schemas.openxmlformats.org/officeDocument/2006/relationships/tags" Target="../tags/tag22.xml"/><Relationship Id="rId15" Type="http://schemas.openxmlformats.org/officeDocument/2006/relationships/tags" Target="../tags/tag21.xml"/><Relationship Id="rId14" Type="http://schemas.openxmlformats.org/officeDocument/2006/relationships/tags" Target="../tags/tag20.xml"/><Relationship Id="rId13" Type="http://schemas.openxmlformats.org/officeDocument/2006/relationships/tags" Target="../tags/tag19.xml"/><Relationship Id="rId12" Type="http://schemas.openxmlformats.org/officeDocument/2006/relationships/tags" Target="../tags/tag18.xml"/><Relationship Id="rId11" Type="http://schemas.openxmlformats.org/officeDocument/2006/relationships/tags" Target="../tags/tag17.xml"/><Relationship Id="rId10" Type="http://schemas.openxmlformats.org/officeDocument/2006/relationships/image" Target="../media/image1.sv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0.xml"/><Relationship Id="rId3" Type="http://schemas.openxmlformats.org/officeDocument/2006/relationships/image" Target="../media/image6.png"/><Relationship Id="rId2" Type="http://schemas.openxmlformats.org/officeDocument/2006/relationships/tags" Target="../tags/tag69.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72.xml"/><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tags" Target="../tags/tag71.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alphaModFix amt="50000"/>
          </a:blip>
          <a:stretch>
            <a:fillRect/>
          </a:stretch>
        </a:blipFill>
        <a:effectLst/>
      </p:bgPr>
    </p:bg>
    <p:spTree>
      <p:nvGrpSpPr>
        <p:cNvPr id="1" name=""/>
        <p:cNvGrpSpPr/>
        <p:nvPr/>
      </p:nvGrpSpPr>
      <p:grpSpPr/>
      <p:sp>
        <p:nvSpPr>
          <p:cNvPr id="9" name="文本框 8"/>
          <p:cNvSpPr txBox="1"/>
          <p:nvPr/>
        </p:nvSpPr>
        <p:spPr>
          <a:xfrm>
            <a:off x="1398905" y="1855470"/>
            <a:ext cx="9394825" cy="922020"/>
          </a:xfrm>
          <a:prstGeom prst="rect">
            <a:avLst/>
          </a:prstGeom>
          <a:noFill/>
        </p:spPr>
        <p:txBody>
          <a:bodyPr wrap="square" rtlCol="0">
            <a:spAutoFit/>
          </a:bodyPr>
          <a:p>
            <a:r>
              <a:rPr lang="zh-CN" altLang="en-US" sz="5400" b="1">
                <a:latin typeface="方正隶变_GBK" panose="02000000000000000000" charset="-122"/>
                <a:ea typeface="方正隶变_GBK" panose="02000000000000000000" charset="-122"/>
                <a:cs typeface="方正隶变_GBK" panose="02000000000000000000" charset="-122"/>
              </a:rPr>
              <a:t>第</a:t>
            </a:r>
            <a:r>
              <a:rPr lang="en-US" altLang="zh-CN" sz="5400" b="1">
                <a:latin typeface="方正隶变_GBK" panose="02000000000000000000" charset="-122"/>
                <a:ea typeface="方正隶变_GBK" panose="02000000000000000000" charset="-122"/>
                <a:cs typeface="方正隶变_GBK" panose="02000000000000000000" charset="-122"/>
              </a:rPr>
              <a:t>19</a:t>
            </a:r>
            <a:r>
              <a:rPr lang="zh-CN" altLang="en-US" sz="5400" b="1">
                <a:latin typeface="方正隶变_GBK" panose="02000000000000000000" charset="-122"/>
                <a:ea typeface="方正隶变_GBK" panose="02000000000000000000" charset="-122"/>
                <a:cs typeface="方正隶变_GBK" panose="02000000000000000000" charset="-122"/>
              </a:rPr>
              <a:t>课</a:t>
            </a:r>
            <a:r>
              <a:rPr lang="en-US" altLang="zh-CN" sz="5400" b="1">
                <a:latin typeface="方正隶变_GBK" panose="02000000000000000000" charset="-122"/>
                <a:ea typeface="方正隶变_GBK" panose="02000000000000000000" charset="-122"/>
                <a:cs typeface="方正隶变_GBK" panose="02000000000000000000" charset="-122"/>
              </a:rPr>
              <a:t>  </a:t>
            </a:r>
            <a:r>
              <a:rPr lang="zh-CN" altLang="en-US" sz="5400" b="1">
                <a:latin typeface="方正隶变_GBK" panose="02000000000000000000" charset="-122"/>
                <a:ea typeface="方正隶变_GBK" panose="02000000000000000000" charset="-122"/>
                <a:cs typeface="方正隶变_GBK" panose="02000000000000000000" charset="-122"/>
              </a:rPr>
              <a:t>资本主义国家的新变化</a:t>
            </a:r>
            <a:endParaRPr lang="zh-CN" altLang="en-US" sz="5400" b="1">
              <a:latin typeface="方正隶变_GBK" panose="02000000000000000000" charset="-122"/>
              <a:ea typeface="方正隶变_GBK" panose="02000000000000000000" charset="-122"/>
              <a:cs typeface="方正隶变_GBK" panose="02000000000000000000" charset="-122"/>
            </a:endParaRPr>
          </a:p>
        </p:txBody>
      </p:sp>
      <p:sp>
        <p:nvSpPr>
          <p:cNvPr id="12" name="文本框 11"/>
          <p:cNvSpPr txBox="1"/>
          <p:nvPr/>
        </p:nvSpPr>
        <p:spPr>
          <a:xfrm>
            <a:off x="3277235" y="3538220"/>
            <a:ext cx="5638165" cy="521970"/>
          </a:xfrm>
          <a:prstGeom prst="rect">
            <a:avLst/>
          </a:prstGeom>
          <a:noFill/>
        </p:spPr>
        <p:txBody>
          <a:bodyPr wrap="square" rtlCol="0">
            <a:spAutoFit/>
          </a:bodyPr>
          <a:p>
            <a:r>
              <a:rPr lang="zh-CN" altLang="en-US" sz="2800">
                <a:latin typeface="方正隶变_GBK" panose="02000000000000000000" charset="-122"/>
                <a:ea typeface="方正隶变_GBK" panose="02000000000000000000" charset="-122"/>
              </a:rPr>
              <a:t>《中外历史纲要（下）》第八单元</a:t>
            </a:r>
            <a:endParaRPr lang="zh-CN" altLang="en-US" sz="2800">
              <a:latin typeface="方正隶变_GBK" panose="02000000000000000000" charset="-122"/>
              <a:ea typeface="方正隶变_GBK" panose="02000000000000000000" charset="-122"/>
            </a:endParaRPr>
          </a:p>
        </p:txBody>
      </p:sp>
      <p:sp>
        <p:nvSpPr>
          <p:cNvPr id="14" name="文本框 13"/>
          <p:cNvSpPr txBox="1"/>
          <p:nvPr/>
        </p:nvSpPr>
        <p:spPr>
          <a:xfrm>
            <a:off x="4699000" y="4436110"/>
            <a:ext cx="2795270" cy="521970"/>
          </a:xfrm>
          <a:prstGeom prst="rect">
            <a:avLst/>
          </a:prstGeom>
          <a:noFill/>
        </p:spPr>
        <p:txBody>
          <a:bodyPr wrap="square" rtlCol="0">
            <a:spAutoFit/>
          </a:bodyPr>
          <a:p>
            <a:r>
              <a:rPr lang="zh-CN" altLang="en-US" sz="2800">
                <a:latin typeface="方正隶变_GBK" panose="02000000000000000000" charset="-122"/>
                <a:ea typeface="方正隶变_GBK" panose="02000000000000000000" charset="-122"/>
              </a:rPr>
              <a:t>授课人：赵启佳</a:t>
            </a:r>
            <a:endParaRPr lang="zh-CN" altLang="en-US" sz="2800">
              <a:latin typeface="方正隶变_GBK" panose="02000000000000000000" charset="-122"/>
              <a:ea typeface="方正隶变_GBK" panose="02000000000000000000" charset="-122"/>
            </a:endParaRPr>
          </a:p>
        </p:txBody>
      </p:sp>
    </p:spTree>
    <p:custDataLst>
      <p:tags r:id="rId2"/>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alphaModFix amt="50000"/>
          </a:blip>
          <a:stretch>
            <a:fillRect/>
          </a:stretch>
        </a:blipFill>
        <a:effectLst/>
      </p:bgPr>
    </p:bg>
    <p:spTree>
      <p:nvGrpSpPr>
        <p:cNvPr id="1" name=""/>
        <p:cNvGrpSpPr/>
        <p:nvPr/>
      </p:nvGrpSpPr>
      <p:grpSpPr/>
      <p:sp>
        <p:nvSpPr>
          <p:cNvPr id="11" name="文本框 10"/>
          <p:cNvSpPr txBox="1"/>
          <p:nvPr>
            <p:custDataLst>
              <p:tags r:id="rId2"/>
            </p:custDataLst>
          </p:nvPr>
        </p:nvSpPr>
        <p:spPr>
          <a:xfrm>
            <a:off x="0" y="0"/>
            <a:ext cx="7465695" cy="521970"/>
          </a:xfrm>
          <a:prstGeom prst="rect">
            <a:avLst/>
          </a:prstGeom>
          <a:noFill/>
        </p:spPr>
        <p:txBody>
          <a:bodyPr wrap="square" rtlCol="0">
            <a:spAutoFit/>
          </a:bodyPr>
          <a:p>
            <a:pPr algn="l"/>
            <a:r>
              <a:rPr lang="zh-CN" altLang="en-US" sz="2800" b="1" spc="200">
                <a:solidFill>
                  <a:srgbClr val="5A2E0A"/>
                </a:solidFill>
                <a:effectLst/>
                <a:uFillTx/>
                <a:latin typeface="时尚中黑简体" panose="01010104010101010101" charset="-122"/>
                <a:ea typeface="时尚中黑简体" panose="01010104010101010101" charset="-122"/>
              </a:rPr>
              <a:t>辩证分析二战后资本主义国家的“新变化”</a:t>
            </a:r>
            <a:endParaRPr lang="zh-CN" altLang="en-US" sz="2800" b="1" spc="200">
              <a:solidFill>
                <a:srgbClr val="5A2E0A"/>
              </a:solidFill>
              <a:effectLst/>
              <a:uFillTx/>
              <a:latin typeface="时尚中黑简体" panose="01010104010101010101" charset="-122"/>
              <a:ea typeface="时尚中黑简体" panose="01010104010101010101" charset="-122"/>
            </a:endParaRPr>
          </a:p>
        </p:txBody>
      </p:sp>
      <p:cxnSp>
        <p:nvCxnSpPr>
          <p:cNvPr id="9" name="直接连接符 8"/>
          <p:cNvCxnSpPr/>
          <p:nvPr/>
        </p:nvCxnSpPr>
        <p:spPr>
          <a:xfrm flipV="1">
            <a:off x="-3175" y="466090"/>
            <a:ext cx="12194540" cy="28575"/>
          </a:xfrm>
          <a:prstGeom prst="line">
            <a:avLst/>
          </a:prstGeom>
          <a:ln w="25400" cap="sq">
            <a:bevel/>
          </a:ln>
        </p:spPr>
        <p:style>
          <a:lnRef idx="3">
            <a:schemeClr val="dk1"/>
          </a:lnRef>
          <a:fillRef idx="0">
            <a:schemeClr val="dk1"/>
          </a:fillRef>
          <a:effectRef idx="2">
            <a:schemeClr val="dk1"/>
          </a:effectRef>
          <a:fontRef idx="minor">
            <a:schemeClr val="tx1"/>
          </a:fontRef>
        </p:style>
      </p:cxnSp>
      <p:sp>
        <p:nvSpPr>
          <p:cNvPr id="2" name="文本框 1"/>
          <p:cNvSpPr txBox="1"/>
          <p:nvPr/>
        </p:nvSpPr>
        <p:spPr>
          <a:xfrm>
            <a:off x="261620" y="846455"/>
            <a:ext cx="5320030" cy="2245360"/>
          </a:xfrm>
          <a:prstGeom prst="rect">
            <a:avLst/>
          </a:prstGeom>
          <a:noFill/>
        </p:spPr>
        <p:txBody>
          <a:bodyPr wrap="square" rtlCol="0">
            <a:spAutoFit/>
          </a:bodyPr>
          <a:p>
            <a:r>
              <a:rPr lang="zh-CN" altLang="en-US" sz="2800" b="1">
                <a:latin typeface="方正隶变_GBK" panose="02000000000000000000" charset="-122"/>
                <a:ea typeface="方正隶变_GBK" panose="02000000000000000000" charset="-122"/>
              </a:rPr>
              <a:t>第二次世界大战后，资本主义国家不断在市场主导和政府调节之间寻求平衡，既强调市场机制，又主张国家适度调控与国际协调，保持经济社会发展。</a:t>
            </a:r>
            <a:endParaRPr lang="zh-CN" altLang="en-US" sz="2800" b="1">
              <a:latin typeface="方正隶变_GBK" panose="02000000000000000000" charset="-122"/>
              <a:ea typeface="方正隶变_GBK" panose="02000000000000000000" charset="-122"/>
            </a:endParaRPr>
          </a:p>
        </p:txBody>
      </p:sp>
      <p:sp>
        <p:nvSpPr>
          <p:cNvPr id="3" name="文本框 2"/>
          <p:cNvSpPr txBox="1"/>
          <p:nvPr/>
        </p:nvSpPr>
        <p:spPr>
          <a:xfrm>
            <a:off x="261620" y="3394075"/>
            <a:ext cx="5320665" cy="1383665"/>
          </a:xfrm>
          <a:prstGeom prst="rect">
            <a:avLst/>
          </a:prstGeom>
          <a:noFill/>
        </p:spPr>
        <p:txBody>
          <a:bodyPr wrap="square" rtlCol="0">
            <a:spAutoFit/>
          </a:bodyPr>
          <a:p>
            <a:r>
              <a:rPr lang="zh-CN" altLang="en-US" sz="2800" b="1">
                <a:latin typeface="方正隶变_GBK" panose="02000000000000000000" charset="-122"/>
                <a:ea typeface="方正隶变_GBK" panose="02000000000000000000" charset="-122"/>
              </a:rPr>
              <a:t>科学技术的新发展使人类社会进入信息时代，极大地提升了社会生产力。</a:t>
            </a:r>
            <a:endParaRPr lang="zh-CN" altLang="en-US" sz="2800" b="1">
              <a:latin typeface="方正隶变_GBK" panose="02000000000000000000" charset="-122"/>
              <a:ea typeface="方正隶变_GBK" panose="02000000000000000000" charset="-122"/>
            </a:endParaRPr>
          </a:p>
        </p:txBody>
      </p:sp>
      <p:sp>
        <p:nvSpPr>
          <p:cNvPr id="6" name="文本框 5"/>
          <p:cNvSpPr txBox="1"/>
          <p:nvPr/>
        </p:nvSpPr>
        <p:spPr>
          <a:xfrm>
            <a:off x="6301105" y="3315335"/>
            <a:ext cx="5273040" cy="1383665"/>
          </a:xfrm>
          <a:prstGeom prst="rect">
            <a:avLst/>
          </a:prstGeom>
          <a:noFill/>
        </p:spPr>
        <p:txBody>
          <a:bodyPr wrap="square" rtlCol="0">
            <a:spAutoFit/>
          </a:bodyPr>
          <a:p>
            <a:r>
              <a:rPr lang="zh-CN" altLang="en-US" sz="2800" b="1">
                <a:latin typeface="方正隶变_GBK" panose="02000000000000000000" charset="-122"/>
                <a:ea typeface="方正隶变_GBK" panose="02000000000000000000" charset="-122"/>
              </a:rPr>
              <a:t>二战后发达国家出现的社会结构多层次现象，是资本主义生产力发展在生产关系上的反映。</a:t>
            </a:r>
            <a:endParaRPr lang="zh-CN" altLang="en-US" sz="2800" b="1">
              <a:latin typeface="方正隶变_GBK" panose="02000000000000000000" charset="-122"/>
              <a:ea typeface="方正隶变_GBK" panose="02000000000000000000" charset="-122"/>
            </a:endParaRPr>
          </a:p>
        </p:txBody>
      </p:sp>
      <p:sp>
        <p:nvSpPr>
          <p:cNvPr id="7" name="文本框 6"/>
          <p:cNvSpPr txBox="1"/>
          <p:nvPr/>
        </p:nvSpPr>
        <p:spPr>
          <a:xfrm>
            <a:off x="6301105" y="787400"/>
            <a:ext cx="5273040" cy="2245360"/>
          </a:xfrm>
          <a:prstGeom prst="rect">
            <a:avLst/>
          </a:prstGeom>
          <a:noFill/>
        </p:spPr>
        <p:txBody>
          <a:bodyPr wrap="square" rtlCol="0">
            <a:spAutoFit/>
          </a:bodyPr>
          <a:p>
            <a:r>
              <a:rPr lang="en-US" altLang="zh-CN" sz="2800" b="1">
                <a:latin typeface="方正隶变_GBK" panose="02000000000000000000" charset="-122"/>
                <a:ea typeface="方正隶变_GBK" panose="02000000000000000000" charset="-122"/>
                <a:cs typeface="方正隶变_GBK" panose="02000000000000000000" charset="-122"/>
              </a:rPr>
              <a:t>“</a:t>
            </a:r>
            <a:r>
              <a:rPr lang="zh-CN" altLang="en-US" sz="2800" b="1">
                <a:latin typeface="方正隶变_GBK" panose="02000000000000000000" charset="-122"/>
                <a:ea typeface="方正隶变_GBK" panose="02000000000000000000" charset="-122"/>
                <a:cs typeface="方正隶变_GBK" panose="02000000000000000000" charset="-122"/>
              </a:rPr>
              <a:t>福利国家</a:t>
            </a:r>
            <a:r>
              <a:rPr lang="en-US" altLang="zh-CN" sz="2800" b="1">
                <a:latin typeface="方正隶变_GBK" panose="02000000000000000000" charset="-122"/>
                <a:ea typeface="方正隶变_GBK" panose="02000000000000000000" charset="-122"/>
                <a:cs typeface="方正隶变_GBK" panose="02000000000000000000" charset="-122"/>
              </a:rPr>
              <a:t>”</a:t>
            </a:r>
            <a:r>
              <a:rPr lang="zh-CN" altLang="en-US" sz="2800" b="1">
                <a:latin typeface="方正隶变_GBK" panose="02000000000000000000" charset="-122"/>
                <a:ea typeface="方正隶变_GBK" panose="02000000000000000000" charset="-122"/>
                <a:cs typeface="方正隶变_GBK" panose="02000000000000000000" charset="-122"/>
              </a:rPr>
              <a:t>的建立是人民长期斗争的结果。二战后的社会运动形成了人民民主斗争的高潮，迫使资本主义国家扩大公民的民主权利。</a:t>
            </a:r>
            <a:endParaRPr lang="zh-CN" altLang="en-US" sz="2800" b="1">
              <a:latin typeface="方正隶变_GBK" panose="02000000000000000000" charset="-122"/>
              <a:ea typeface="方正隶变_GBK" panose="02000000000000000000" charset="-122"/>
              <a:cs typeface="方正隶变_GBK" panose="02000000000000000000" charset="-122"/>
            </a:endParaRPr>
          </a:p>
        </p:txBody>
      </p:sp>
      <p:sp>
        <p:nvSpPr>
          <p:cNvPr id="4" name="矩形 3"/>
          <p:cNvSpPr/>
          <p:nvPr/>
        </p:nvSpPr>
        <p:spPr>
          <a:xfrm>
            <a:off x="243205" y="832485"/>
            <a:ext cx="11528425" cy="4072890"/>
          </a:xfrm>
          <a:prstGeom prst="rect">
            <a:avLst/>
          </a:prstGeom>
          <a:noFill/>
          <a:ln w="28575">
            <a:solidFill>
              <a:schemeClr val="accent4"/>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243840" y="4981575"/>
            <a:ext cx="11654155" cy="1383665"/>
          </a:xfrm>
          <a:prstGeom prst="rect">
            <a:avLst/>
          </a:prstGeom>
          <a:noFill/>
        </p:spPr>
        <p:txBody>
          <a:bodyPr wrap="square" rtlCol="0">
            <a:spAutoFit/>
          </a:bodyPr>
          <a:p>
            <a:r>
              <a:rPr lang="zh-CN" altLang="en-US" sz="2800">
                <a:solidFill>
                  <a:srgbClr val="FF0000"/>
                </a:solidFill>
                <a:latin typeface="汉仪中楷简" panose="02010600000101010101" charset="-122"/>
                <a:ea typeface="汉仪中楷简" panose="02010600000101010101" charset="-122"/>
                <a:cs typeface="汉仪中楷简" panose="02010600000101010101" charset="-122"/>
              </a:rPr>
              <a:t>二战后资本主义国家的宏观调控加强和第三次科技革命兴起推动了生产力的发展，而阶级关系多层次化现象的出现、</a:t>
            </a:r>
            <a:r>
              <a:rPr lang="en-US" altLang="zh-CN" sz="2800">
                <a:solidFill>
                  <a:srgbClr val="FF0000"/>
                </a:solidFill>
                <a:latin typeface="汉仪中楷简" panose="02010600000101010101" charset="-122"/>
                <a:ea typeface="汉仪中楷简" panose="02010600000101010101" charset="-122"/>
                <a:cs typeface="汉仪中楷简" panose="02010600000101010101" charset="-122"/>
              </a:rPr>
              <a:t>“</a:t>
            </a:r>
            <a:r>
              <a:rPr lang="zh-CN" altLang="en-US" sz="2800">
                <a:solidFill>
                  <a:srgbClr val="FF0000"/>
                </a:solidFill>
                <a:latin typeface="汉仪中楷简" panose="02010600000101010101" charset="-122"/>
                <a:ea typeface="汉仪中楷简" panose="02010600000101010101" charset="-122"/>
                <a:cs typeface="汉仪中楷简" panose="02010600000101010101" charset="-122"/>
              </a:rPr>
              <a:t>福利国家</a:t>
            </a:r>
            <a:r>
              <a:rPr lang="en-US" altLang="zh-CN" sz="2800">
                <a:solidFill>
                  <a:srgbClr val="FF0000"/>
                </a:solidFill>
                <a:latin typeface="汉仪中楷简" panose="02010600000101010101" charset="-122"/>
                <a:ea typeface="汉仪中楷简" panose="02010600000101010101" charset="-122"/>
                <a:cs typeface="汉仪中楷简" panose="02010600000101010101" charset="-122"/>
              </a:rPr>
              <a:t>”</a:t>
            </a:r>
            <a:r>
              <a:rPr lang="zh-CN" altLang="en-US" sz="2800">
                <a:solidFill>
                  <a:srgbClr val="FF0000"/>
                </a:solidFill>
                <a:latin typeface="汉仪中楷简" panose="02010600000101010101" charset="-122"/>
                <a:ea typeface="汉仪中楷简" panose="02010600000101010101" charset="-122"/>
                <a:cs typeface="汉仪中楷简" panose="02010600000101010101" charset="-122"/>
              </a:rPr>
              <a:t>的建立和此起彼伏、类型多样的社会运动是资本主义生产力发展在生产关系上的反映。</a:t>
            </a:r>
            <a:endParaRPr lang="zh-CN" altLang="en-US" sz="2800">
              <a:solidFill>
                <a:srgbClr val="FF0000"/>
              </a:solidFill>
              <a:latin typeface="汉仪中楷简" panose="02010600000101010101" charset="-122"/>
              <a:ea typeface="汉仪中楷简" panose="02010600000101010101" charset="-122"/>
              <a:cs typeface="汉仪中楷简" panose="02010600000101010101"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alphaModFix amt="50000"/>
          </a:blip>
          <a:stretch>
            <a:fillRect/>
          </a:stretch>
        </a:blipFill>
        <a:effectLst/>
      </p:bgPr>
    </p:bg>
    <p:spTree>
      <p:nvGrpSpPr>
        <p:cNvPr id="1" name=""/>
        <p:cNvGrpSpPr/>
        <p:nvPr/>
      </p:nvGrpSpPr>
      <p:grpSpPr/>
      <p:sp>
        <p:nvSpPr>
          <p:cNvPr id="11" name="文本框 10"/>
          <p:cNvSpPr txBox="1"/>
          <p:nvPr>
            <p:custDataLst>
              <p:tags r:id="rId2"/>
            </p:custDataLst>
          </p:nvPr>
        </p:nvSpPr>
        <p:spPr>
          <a:xfrm>
            <a:off x="0" y="0"/>
            <a:ext cx="7465695" cy="521970"/>
          </a:xfrm>
          <a:prstGeom prst="rect">
            <a:avLst/>
          </a:prstGeom>
          <a:noFill/>
        </p:spPr>
        <p:txBody>
          <a:bodyPr wrap="square" rtlCol="0">
            <a:spAutoFit/>
          </a:bodyPr>
          <a:p>
            <a:pPr algn="l"/>
            <a:r>
              <a:rPr lang="zh-CN" altLang="en-US" sz="2800" b="1" spc="200">
                <a:solidFill>
                  <a:srgbClr val="5A2E0A"/>
                </a:solidFill>
                <a:effectLst/>
                <a:uFillTx/>
                <a:latin typeface="时尚中黑简体" panose="01010104010101010101" charset="-122"/>
                <a:ea typeface="时尚中黑简体" panose="01010104010101010101" charset="-122"/>
              </a:rPr>
              <a:t>不能夸大二战后资本主义国家的“新变化”</a:t>
            </a:r>
            <a:endParaRPr lang="zh-CN" altLang="en-US" sz="2800" b="1" spc="200">
              <a:solidFill>
                <a:srgbClr val="5A2E0A"/>
              </a:solidFill>
              <a:effectLst/>
              <a:uFillTx/>
              <a:latin typeface="时尚中黑简体" panose="01010104010101010101" charset="-122"/>
              <a:ea typeface="时尚中黑简体" panose="01010104010101010101" charset="-122"/>
            </a:endParaRPr>
          </a:p>
        </p:txBody>
      </p:sp>
      <p:cxnSp>
        <p:nvCxnSpPr>
          <p:cNvPr id="9" name="直接连接符 8"/>
          <p:cNvCxnSpPr/>
          <p:nvPr/>
        </p:nvCxnSpPr>
        <p:spPr>
          <a:xfrm flipV="1">
            <a:off x="-3175" y="466090"/>
            <a:ext cx="12194540" cy="28575"/>
          </a:xfrm>
          <a:prstGeom prst="line">
            <a:avLst/>
          </a:prstGeom>
          <a:ln w="25400" cap="sq">
            <a:bevel/>
          </a:ln>
        </p:spPr>
        <p:style>
          <a:lnRef idx="3">
            <a:schemeClr val="dk1"/>
          </a:lnRef>
          <a:fillRef idx="0">
            <a:schemeClr val="dk1"/>
          </a:fillRef>
          <a:effectRef idx="2">
            <a:schemeClr val="dk1"/>
          </a:effectRef>
          <a:fontRef idx="minor">
            <a:schemeClr val="tx1"/>
          </a:fontRef>
        </p:style>
      </p:cxnSp>
      <p:sp>
        <p:nvSpPr>
          <p:cNvPr id="8" name="文本框 7"/>
          <p:cNvSpPr txBox="1"/>
          <p:nvPr/>
        </p:nvSpPr>
        <p:spPr>
          <a:xfrm>
            <a:off x="294005" y="696595"/>
            <a:ext cx="11586210" cy="4831080"/>
          </a:xfrm>
          <a:prstGeom prst="rect">
            <a:avLst/>
          </a:prstGeom>
          <a:noFill/>
        </p:spPr>
        <p:txBody>
          <a:bodyPr wrap="square" rtlCol="0">
            <a:spAutoFit/>
          </a:bodyPr>
          <a:p>
            <a:r>
              <a:rPr lang="en-US" altLang="zh-CN" sz="2800">
                <a:latin typeface="方正隶变_GBK" panose="02000000000000000000" charset="-122"/>
                <a:ea typeface="方正隶变_GBK" panose="02000000000000000000" charset="-122"/>
                <a:cs typeface="方正隶变_GBK" panose="02000000000000000000" charset="-122"/>
              </a:rPr>
              <a:t>        </a:t>
            </a:r>
            <a:r>
              <a:rPr lang="zh-CN" altLang="en-US" sz="2800">
                <a:latin typeface="方正隶变_GBK" panose="02000000000000000000" charset="-122"/>
                <a:ea typeface="方正隶变_GBK" panose="02000000000000000000" charset="-122"/>
                <a:cs typeface="方正隶变_GBK" panose="02000000000000000000" charset="-122"/>
              </a:rPr>
              <a:t>材料</a:t>
            </a:r>
            <a:r>
              <a:rPr lang="en-US" altLang="zh-CN" sz="2800">
                <a:latin typeface="方正隶变_GBK" panose="02000000000000000000" charset="-122"/>
                <a:ea typeface="方正隶变_GBK" panose="02000000000000000000" charset="-122"/>
                <a:cs typeface="方正隶变_GBK" panose="02000000000000000000" charset="-122"/>
              </a:rPr>
              <a:t>2</a:t>
            </a:r>
            <a:r>
              <a:rPr lang="zh-CN" altLang="en-US" sz="2800">
                <a:latin typeface="方正隶变_GBK" panose="02000000000000000000" charset="-122"/>
                <a:ea typeface="方正隶变_GBK" panose="02000000000000000000" charset="-122"/>
                <a:cs typeface="方正隶变_GBK" panose="02000000000000000000" charset="-122"/>
              </a:rPr>
              <a:t>：在</a:t>
            </a:r>
            <a:r>
              <a:rPr lang="en-US" altLang="zh-CN" sz="2800">
                <a:latin typeface="方正隶变_GBK" panose="02000000000000000000" charset="-122"/>
                <a:ea typeface="方正隶变_GBK" panose="02000000000000000000" charset="-122"/>
                <a:cs typeface="方正隶变_GBK" panose="02000000000000000000" charset="-122"/>
              </a:rPr>
              <a:t>1989</a:t>
            </a:r>
            <a:r>
              <a:rPr lang="zh-CN" altLang="en-US" sz="2800">
                <a:latin typeface="方正隶变_GBK" panose="02000000000000000000" charset="-122"/>
                <a:ea typeface="方正隶变_GBK" panose="02000000000000000000" charset="-122"/>
                <a:cs typeface="方正隶变_GBK" panose="02000000000000000000" charset="-122"/>
              </a:rPr>
              <a:t>年</a:t>
            </a:r>
            <a:r>
              <a:rPr lang="en-US" altLang="zh-CN" sz="2800">
                <a:latin typeface="方正隶变_GBK" panose="02000000000000000000" charset="-122"/>
                <a:ea typeface="方正隶变_GBK" panose="02000000000000000000" charset="-122"/>
                <a:cs typeface="方正隶变_GBK" panose="02000000000000000000" charset="-122"/>
              </a:rPr>
              <a:t>11</a:t>
            </a:r>
            <a:r>
              <a:rPr lang="zh-CN" altLang="en-US" sz="2800">
                <a:latin typeface="方正隶变_GBK" panose="02000000000000000000" charset="-122"/>
                <a:ea typeface="方正隶变_GBK" panose="02000000000000000000" charset="-122"/>
                <a:cs typeface="方正隶变_GBK" panose="02000000000000000000" charset="-122"/>
              </a:rPr>
              <a:t>月发表的《社会主义思想与革命性变革》一文中，戈尔巴乔夫说：</a:t>
            </a:r>
            <a:r>
              <a:rPr lang="en-US" altLang="zh-CN" sz="2800">
                <a:latin typeface="方正隶变_GBK" panose="02000000000000000000" charset="-122"/>
                <a:ea typeface="方正隶变_GBK" panose="02000000000000000000" charset="-122"/>
                <a:cs typeface="方正隶变_GBK" panose="02000000000000000000" charset="-122"/>
              </a:rPr>
              <a:t>“</a:t>
            </a:r>
            <a:r>
              <a:rPr lang="zh-CN" altLang="en-US" sz="2800">
                <a:latin typeface="方正隶变_GBK" panose="02000000000000000000" charset="-122"/>
                <a:ea typeface="方正隶变_GBK" panose="02000000000000000000" charset="-122"/>
                <a:cs typeface="方正隶变_GBK" panose="02000000000000000000" charset="-122"/>
              </a:rPr>
              <a:t>马克思对资本主义自我发展</a:t>
            </a:r>
            <a:r>
              <a:rPr lang="en-US" altLang="zh-CN" sz="2800">
                <a:latin typeface="方正隶变_GBK" panose="02000000000000000000" charset="-122"/>
                <a:ea typeface="方正隶变_GBK" panose="02000000000000000000" charset="-122"/>
                <a:cs typeface="方正隶变_GBK" panose="02000000000000000000" charset="-122"/>
              </a:rPr>
              <a:t> </a:t>
            </a:r>
            <a:r>
              <a:rPr lang="zh-CN" altLang="en-US" sz="2800">
                <a:latin typeface="方正隶变_GBK" panose="02000000000000000000" charset="-122"/>
                <a:ea typeface="方正隶变_GBK" panose="02000000000000000000" charset="-122"/>
                <a:cs typeface="方正隶变_GBK" panose="02000000000000000000" charset="-122"/>
              </a:rPr>
              <a:t>的可能性预估不足</a:t>
            </a:r>
            <a:r>
              <a:rPr lang="en-US" altLang="zh-CN" sz="2800">
                <a:latin typeface="方正隶变_GBK" panose="02000000000000000000" charset="-122"/>
                <a:ea typeface="方正隶变_GBK" panose="02000000000000000000" charset="-122"/>
                <a:cs typeface="方正隶变_GBK" panose="02000000000000000000" charset="-122"/>
              </a:rPr>
              <a:t>”</a:t>
            </a:r>
            <a:r>
              <a:rPr lang="zh-CN" altLang="en-US" sz="2800">
                <a:latin typeface="方正隶变_GBK" panose="02000000000000000000" charset="-122"/>
                <a:ea typeface="方正隶变_GBK" panose="02000000000000000000" charset="-122"/>
                <a:cs typeface="方正隶变_GBK" panose="02000000000000000000" charset="-122"/>
              </a:rPr>
              <a:t>，</a:t>
            </a:r>
            <a:r>
              <a:rPr lang="en-US" altLang="zh-CN" sz="2800">
                <a:latin typeface="方正隶变_GBK" panose="02000000000000000000" charset="-122"/>
                <a:ea typeface="方正隶变_GBK" panose="02000000000000000000" charset="-122"/>
                <a:cs typeface="方正隶变_GBK" panose="02000000000000000000" charset="-122"/>
              </a:rPr>
              <a:t>“</a:t>
            </a:r>
            <a:r>
              <a:rPr lang="zh-CN" altLang="en-US" sz="2800">
                <a:latin typeface="方正隶变_GBK" panose="02000000000000000000" charset="-122"/>
                <a:ea typeface="方正隶变_GBK" panose="02000000000000000000" charset="-122"/>
                <a:cs typeface="方正隶变_GBK" panose="02000000000000000000" charset="-122"/>
              </a:rPr>
              <a:t>没有推测出两种社会制度在庞大国家集团中长期共存</a:t>
            </a:r>
            <a:r>
              <a:rPr lang="en-US" altLang="zh-CN" sz="2800">
                <a:latin typeface="方正隶变_GBK" panose="02000000000000000000" charset="-122"/>
                <a:ea typeface="方正隶变_GBK" panose="02000000000000000000" charset="-122"/>
                <a:cs typeface="方正隶变_GBK" panose="02000000000000000000" charset="-122"/>
              </a:rPr>
              <a:t>”</a:t>
            </a:r>
            <a:r>
              <a:rPr lang="zh-CN" altLang="en-US" sz="2800">
                <a:latin typeface="方正隶变_GBK" panose="02000000000000000000" charset="-122"/>
                <a:ea typeface="方正隶变_GBK" panose="02000000000000000000" charset="-122"/>
                <a:cs typeface="方正隶变_GBK" panose="02000000000000000000" charset="-122"/>
              </a:rPr>
              <a:t>，</a:t>
            </a:r>
            <a:r>
              <a:rPr lang="en-US" altLang="zh-CN" sz="2800">
                <a:latin typeface="方正隶变_GBK" panose="02000000000000000000" charset="-122"/>
                <a:ea typeface="方正隶变_GBK" panose="02000000000000000000" charset="-122"/>
                <a:cs typeface="方正隶变_GBK" panose="02000000000000000000" charset="-122"/>
              </a:rPr>
              <a:t>“</a:t>
            </a:r>
            <a:r>
              <a:rPr lang="zh-CN" altLang="en-US" sz="2800">
                <a:latin typeface="方正隶变_GBK" panose="02000000000000000000" charset="-122"/>
                <a:ea typeface="方正隶变_GBK" panose="02000000000000000000" charset="-122"/>
                <a:cs typeface="方正隶变_GBK" panose="02000000000000000000" charset="-122"/>
              </a:rPr>
              <a:t>促进资本主义的自我完善</a:t>
            </a:r>
            <a:r>
              <a:rPr lang="en-US" altLang="zh-CN" sz="2800">
                <a:latin typeface="方正隶变_GBK" panose="02000000000000000000" charset="-122"/>
                <a:ea typeface="方正隶变_GBK" panose="02000000000000000000" charset="-122"/>
                <a:cs typeface="方正隶变_GBK" panose="02000000000000000000" charset="-122"/>
              </a:rPr>
              <a:t>”</a:t>
            </a:r>
            <a:r>
              <a:rPr lang="zh-CN" altLang="en-US" sz="2800">
                <a:latin typeface="方正隶变_GBK" panose="02000000000000000000" charset="-122"/>
                <a:ea typeface="方正隶变_GBK" panose="02000000000000000000" charset="-122"/>
                <a:cs typeface="方正隶变_GBK" panose="02000000000000000000" charset="-122"/>
              </a:rPr>
              <a:t>。现在，</a:t>
            </a:r>
            <a:r>
              <a:rPr lang="en-US" altLang="zh-CN" sz="2800">
                <a:latin typeface="方正隶变_GBK" panose="02000000000000000000" charset="-122"/>
                <a:ea typeface="方正隶变_GBK" panose="02000000000000000000" charset="-122"/>
                <a:cs typeface="方正隶变_GBK" panose="02000000000000000000" charset="-122"/>
              </a:rPr>
              <a:t>“</a:t>
            </a:r>
            <a:r>
              <a:rPr lang="zh-CN" altLang="en-US" sz="2800">
                <a:latin typeface="方正隶变_GBK" panose="02000000000000000000" charset="-122"/>
                <a:ea typeface="方正隶变_GBK" panose="02000000000000000000" charset="-122"/>
                <a:cs typeface="方正隶变_GBK" panose="02000000000000000000" charset="-122"/>
              </a:rPr>
              <a:t>资本主义的性质发生了重大变化</a:t>
            </a:r>
            <a:r>
              <a:rPr lang="en-US" altLang="zh-CN" sz="2800">
                <a:latin typeface="方正隶变_GBK" panose="02000000000000000000" charset="-122"/>
                <a:ea typeface="方正隶变_GBK" panose="02000000000000000000" charset="-122"/>
                <a:cs typeface="方正隶变_GBK" panose="02000000000000000000" charset="-122"/>
              </a:rPr>
              <a:t>”</a:t>
            </a:r>
            <a:r>
              <a:rPr lang="zh-CN" altLang="en-US" sz="2800">
                <a:latin typeface="方正隶变_GBK" panose="02000000000000000000" charset="-122"/>
                <a:ea typeface="方正隶变_GBK" panose="02000000000000000000" charset="-122"/>
                <a:cs typeface="方正隶变_GBK" panose="02000000000000000000" charset="-122"/>
              </a:rPr>
              <a:t>，</a:t>
            </a:r>
            <a:r>
              <a:rPr lang="en-US" altLang="zh-CN" sz="2800">
                <a:latin typeface="方正隶变_GBK" panose="02000000000000000000" charset="-122"/>
                <a:ea typeface="方正隶变_GBK" panose="02000000000000000000" charset="-122"/>
                <a:cs typeface="方正隶变_GBK" panose="02000000000000000000" charset="-122"/>
              </a:rPr>
              <a:t>“</a:t>
            </a:r>
            <a:r>
              <a:rPr lang="zh-CN" altLang="en-US" sz="2800">
                <a:latin typeface="方正隶变_GBK" panose="02000000000000000000" charset="-122"/>
                <a:ea typeface="方正隶变_GBK" panose="02000000000000000000" charset="-122"/>
                <a:cs typeface="方正隶变_GBK" panose="02000000000000000000" charset="-122"/>
              </a:rPr>
              <a:t>生产已经国际化，整个资本主义经营跨国化</a:t>
            </a:r>
            <a:r>
              <a:rPr lang="en-US" altLang="zh-CN" sz="2800">
                <a:latin typeface="方正隶变_GBK" panose="02000000000000000000" charset="-122"/>
                <a:ea typeface="方正隶变_GBK" panose="02000000000000000000" charset="-122"/>
                <a:cs typeface="方正隶变_GBK" panose="02000000000000000000" charset="-122"/>
              </a:rPr>
              <a:t>”</a:t>
            </a:r>
            <a:r>
              <a:rPr lang="zh-CN" altLang="en-US" sz="2800">
                <a:latin typeface="方正隶变_GBK" panose="02000000000000000000" charset="-122"/>
                <a:ea typeface="方正隶变_GBK" panose="02000000000000000000" charset="-122"/>
                <a:cs typeface="方正隶变_GBK" panose="02000000000000000000" charset="-122"/>
              </a:rPr>
              <a:t>，所以</a:t>
            </a:r>
            <a:r>
              <a:rPr lang="en-US" altLang="zh-CN" sz="2800">
                <a:latin typeface="方正隶变_GBK" panose="02000000000000000000" charset="-122"/>
                <a:ea typeface="方正隶变_GBK" panose="02000000000000000000" charset="-122"/>
                <a:cs typeface="方正隶变_GBK" panose="02000000000000000000" charset="-122"/>
              </a:rPr>
              <a:t>“</a:t>
            </a:r>
            <a:r>
              <a:rPr lang="zh-CN" altLang="en-US" sz="2800">
                <a:latin typeface="方正隶变_GBK" panose="02000000000000000000" charset="-122"/>
                <a:ea typeface="方正隶变_GBK" panose="02000000000000000000" charset="-122"/>
                <a:cs typeface="方正隶变_GBK" panose="02000000000000000000" charset="-122"/>
              </a:rPr>
              <a:t>首先必须排除两大社会体系的对抗性，抽象的形而上学的对立。</a:t>
            </a:r>
            <a:r>
              <a:rPr lang="en-US" altLang="zh-CN" sz="2800">
                <a:latin typeface="方正隶变_GBK" panose="02000000000000000000" charset="-122"/>
                <a:ea typeface="方正隶变_GBK" panose="02000000000000000000" charset="-122"/>
                <a:cs typeface="方正隶变_GBK" panose="02000000000000000000" charset="-122"/>
              </a:rPr>
              <a:t>”</a:t>
            </a:r>
            <a:r>
              <a:rPr lang="zh-CN" altLang="en-US" sz="2800">
                <a:latin typeface="方正隶变_GBK" panose="02000000000000000000" charset="-122"/>
                <a:ea typeface="方正隶变_GBK" panose="02000000000000000000" charset="-122"/>
                <a:cs typeface="方正隶变_GBK" panose="02000000000000000000" charset="-122"/>
              </a:rPr>
              <a:t>在</a:t>
            </a:r>
            <a:r>
              <a:rPr lang="en-US" altLang="zh-CN" sz="2800">
                <a:latin typeface="方正隶变_GBK" panose="02000000000000000000" charset="-122"/>
                <a:ea typeface="方正隶变_GBK" panose="02000000000000000000" charset="-122"/>
                <a:cs typeface="方正隶变_GBK" panose="02000000000000000000" charset="-122"/>
              </a:rPr>
              <a:t>1990</a:t>
            </a:r>
            <a:r>
              <a:rPr lang="zh-CN" altLang="en-US" sz="2800">
                <a:latin typeface="方正隶变_GBK" panose="02000000000000000000" charset="-122"/>
                <a:ea typeface="方正隶变_GBK" panose="02000000000000000000" charset="-122"/>
                <a:cs typeface="方正隶变_GBK" panose="02000000000000000000" charset="-122"/>
              </a:rPr>
              <a:t>年</a:t>
            </a:r>
            <a:r>
              <a:rPr lang="en-US" altLang="zh-CN" sz="2800">
                <a:latin typeface="方正隶变_GBK" panose="02000000000000000000" charset="-122"/>
                <a:ea typeface="方正隶变_GBK" panose="02000000000000000000" charset="-122"/>
                <a:cs typeface="方正隶变_GBK" panose="02000000000000000000" charset="-122"/>
              </a:rPr>
              <a:t>4</a:t>
            </a:r>
            <a:r>
              <a:rPr lang="zh-CN" altLang="en-US" sz="2800">
                <a:latin typeface="方正隶变_GBK" panose="02000000000000000000" charset="-122"/>
                <a:ea typeface="方正隶变_GBK" panose="02000000000000000000" charset="-122"/>
                <a:cs typeface="方正隶变_GBK" panose="02000000000000000000" charset="-122"/>
              </a:rPr>
              <a:t>月发表的《未来世界与社会主义》</a:t>
            </a:r>
            <a:r>
              <a:rPr lang="en-US" altLang="zh-CN" sz="2800">
                <a:latin typeface="方正隶变_GBK" panose="02000000000000000000" charset="-122"/>
                <a:ea typeface="方正隶变_GBK" panose="02000000000000000000" charset="-122"/>
                <a:cs typeface="方正隶变_GBK" panose="02000000000000000000" charset="-122"/>
              </a:rPr>
              <a:t> </a:t>
            </a:r>
            <a:r>
              <a:rPr lang="zh-CN" altLang="en-US" sz="2800">
                <a:latin typeface="方正隶变_GBK" panose="02000000000000000000" charset="-122"/>
                <a:ea typeface="方正隶变_GBK" panose="02000000000000000000" charset="-122"/>
                <a:cs typeface="方正隶变_GBK" panose="02000000000000000000" charset="-122"/>
              </a:rPr>
              <a:t>一文中，戈尔巴乔夫说</a:t>
            </a:r>
            <a:r>
              <a:rPr lang="en-US" altLang="zh-CN" sz="2800">
                <a:latin typeface="方正隶变_GBK" panose="02000000000000000000" charset="-122"/>
                <a:ea typeface="方正隶变_GBK" panose="02000000000000000000" charset="-122"/>
                <a:cs typeface="方正隶变_GBK" panose="02000000000000000000" charset="-122"/>
              </a:rPr>
              <a:t>“</a:t>
            </a:r>
            <a:r>
              <a:rPr lang="zh-CN" altLang="en-US" sz="2800">
                <a:latin typeface="方正隶变_GBK" panose="02000000000000000000" charset="-122"/>
                <a:ea typeface="方正隶变_GBK" panose="02000000000000000000" charset="-122"/>
                <a:cs typeface="方正隶变_GBK" panose="02000000000000000000" charset="-122"/>
              </a:rPr>
              <a:t>资本主义现在远不是</a:t>
            </a:r>
            <a:r>
              <a:rPr lang="en-US" altLang="zh-CN" sz="2800">
                <a:latin typeface="方正隶变_GBK" panose="02000000000000000000" charset="-122"/>
                <a:ea typeface="方正隶变_GBK" panose="02000000000000000000" charset="-122"/>
                <a:cs typeface="方正隶变_GBK" panose="02000000000000000000" charset="-122"/>
              </a:rPr>
              <a:t> </a:t>
            </a:r>
            <a:r>
              <a:rPr lang="zh-CN" altLang="en-US" sz="2800">
                <a:latin typeface="方正隶变_GBK" panose="02000000000000000000" charset="-122"/>
                <a:ea typeface="方正隶变_GBK" panose="02000000000000000000" charset="-122"/>
                <a:cs typeface="方正隶变_GBK" panose="02000000000000000000" charset="-122"/>
              </a:rPr>
              <a:t>从前那种资本主义了</a:t>
            </a:r>
            <a:r>
              <a:rPr lang="en-US" altLang="zh-CN" sz="2800">
                <a:latin typeface="方正隶变_GBK" panose="02000000000000000000" charset="-122"/>
                <a:ea typeface="方正隶变_GBK" panose="02000000000000000000" charset="-122"/>
                <a:cs typeface="方正隶变_GBK" panose="02000000000000000000" charset="-122"/>
              </a:rPr>
              <a:t>”</a:t>
            </a:r>
            <a:r>
              <a:rPr lang="zh-CN" altLang="en-US" sz="2800">
                <a:latin typeface="方正隶变_GBK" panose="02000000000000000000" charset="-122"/>
                <a:ea typeface="方正隶变_GBK" panose="02000000000000000000" charset="-122"/>
                <a:cs typeface="方正隶变_GBK" panose="02000000000000000000" charset="-122"/>
              </a:rPr>
              <a:t>，</a:t>
            </a:r>
            <a:r>
              <a:rPr lang="en-US" altLang="zh-CN" sz="2800">
                <a:latin typeface="方正隶变_GBK" panose="02000000000000000000" charset="-122"/>
                <a:ea typeface="方正隶变_GBK" panose="02000000000000000000" charset="-122"/>
                <a:cs typeface="方正隶变_GBK" panose="02000000000000000000" charset="-122"/>
              </a:rPr>
              <a:t>“</a:t>
            </a:r>
            <a:r>
              <a:rPr lang="zh-CN" altLang="en-US" sz="2800">
                <a:latin typeface="方正隶变_GBK" panose="02000000000000000000" charset="-122"/>
                <a:ea typeface="方正隶变_GBK" panose="02000000000000000000" charset="-122"/>
                <a:cs typeface="方正隶变_GBK" panose="02000000000000000000" charset="-122"/>
              </a:rPr>
              <a:t>社会主义的一些特征诸如公有制、计划、社会保障，在某种程度和范围内已经成了先进的西方社会生活习以为常的部分。现代的民主和法律制度在很大程度上也是社会主义思想和行动的成果。</a:t>
            </a:r>
            <a:r>
              <a:rPr lang="en-US" altLang="zh-CN" sz="2800">
                <a:latin typeface="方正隶变_GBK" panose="02000000000000000000" charset="-122"/>
                <a:ea typeface="方正隶变_GBK" panose="02000000000000000000" charset="-122"/>
                <a:cs typeface="方正隶变_GBK" panose="02000000000000000000" charset="-122"/>
              </a:rPr>
              <a:t>”</a:t>
            </a:r>
            <a:endParaRPr lang="en-US" altLang="zh-CN" sz="2800">
              <a:latin typeface="方正隶变_GBK" panose="02000000000000000000" charset="-122"/>
              <a:ea typeface="方正隶变_GBK" panose="02000000000000000000" charset="-122"/>
              <a:cs typeface="方正隶变_GBK" panose="02000000000000000000" charset="-122"/>
            </a:endParaRPr>
          </a:p>
          <a:p>
            <a:pPr algn="r"/>
            <a:r>
              <a:rPr lang="en-US" altLang="zh-CN" sz="2800">
                <a:latin typeface="方正隶变_GBK" panose="02000000000000000000" charset="-122"/>
                <a:ea typeface="方正隶变_GBK" panose="02000000000000000000" charset="-122"/>
                <a:cs typeface="方正隶变_GBK" panose="02000000000000000000" charset="-122"/>
              </a:rPr>
              <a:t>——</a:t>
            </a:r>
            <a:r>
              <a:rPr lang="zh-CN" altLang="en-US" sz="2800">
                <a:latin typeface="方正隶变_GBK" panose="02000000000000000000" charset="-122"/>
                <a:ea typeface="方正隶变_GBK" panose="02000000000000000000" charset="-122"/>
                <a:cs typeface="方正隶变_GBK" panose="02000000000000000000" charset="-122"/>
              </a:rPr>
              <a:t>徐崇温《当代资本主义新变化》</a:t>
            </a:r>
            <a:endParaRPr lang="zh-CN" altLang="en-US" sz="2800">
              <a:latin typeface="方正隶变_GBK" panose="02000000000000000000" charset="-122"/>
              <a:ea typeface="方正隶变_GBK" panose="02000000000000000000" charset="-122"/>
              <a:cs typeface="方正隶变_GBK" panose="02000000000000000000" charset="-122"/>
            </a:endParaRPr>
          </a:p>
        </p:txBody>
      </p:sp>
      <p:sp>
        <p:nvSpPr>
          <p:cNvPr id="10" name="矩形 9"/>
          <p:cNvSpPr/>
          <p:nvPr/>
        </p:nvSpPr>
        <p:spPr>
          <a:xfrm>
            <a:off x="294640" y="732155"/>
            <a:ext cx="11523980" cy="4794885"/>
          </a:xfrm>
          <a:prstGeom prst="rect">
            <a:avLst/>
          </a:prstGeom>
          <a:noFill/>
          <a:ln w="28575"/>
          <a:extLst>
            <a:ext uri="{909E8E84-426E-40DD-AFC4-6F175D3DCCD1}">
              <a14:hiddenFill xmlns:a14="http://schemas.microsoft.com/office/drawing/2010/main">
                <a:solidFill>
                  <a:schemeClr val="accent4"/>
                </a:solidFill>
              </a14:hiddenFill>
            </a:ext>
          </a:extLst>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12" name="文本框 11"/>
          <p:cNvSpPr txBox="1"/>
          <p:nvPr/>
        </p:nvSpPr>
        <p:spPr>
          <a:xfrm>
            <a:off x="523240" y="5885180"/>
            <a:ext cx="11162030" cy="521970"/>
          </a:xfrm>
          <a:prstGeom prst="rect">
            <a:avLst/>
          </a:prstGeom>
          <a:noFill/>
        </p:spPr>
        <p:txBody>
          <a:bodyPr wrap="square" rtlCol="0">
            <a:spAutoFit/>
          </a:bodyPr>
          <a:p>
            <a:r>
              <a:rPr lang="zh-CN" altLang="en-US" sz="2800">
                <a:solidFill>
                  <a:srgbClr val="C00000"/>
                </a:solidFill>
              </a:rPr>
              <a:t>材料反映了戈尔巴乔夫对当代资本主义的新变化有何认识？</a:t>
            </a:r>
            <a:endParaRPr lang="zh-CN" altLang="en-US" sz="2800">
              <a:solidFill>
                <a:srgbClr val="C00000"/>
              </a:solidFill>
            </a:endParaRPr>
          </a:p>
        </p:txBody>
      </p:sp>
    </p:spTree>
    <p:custDataLst>
      <p:tags r:id="rId3"/>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alphaModFix amt="50000"/>
          </a:blip>
          <a:stretch>
            <a:fillRect/>
          </a:stretch>
        </a:blipFill>
        <a:effectLst/>
      </p:bgPr>
    </p:bg>
    <p:spTree>
      <p:nvGrpSpPr>
        <p:cNvPr id="1" name=""/>
        <p:cNvGrpSpPr/>
        <p:nvPr/>
      </p:nvGrpSpPr>
      <p:grpSpPr/>
      <p:sp>
        <p:nvSpPr>
          <p:cNvPr id="11" name="文本框 10"/>
          <p:cNvSpPr txBox="1"/>
          <p:nvPr>
            <p:custDataLst>
              <p:tags r:id="rId2"/>
            </p:custDataLst>
          </p:nvPr>
        </p:nvSpPr>
        <p:spPr>
          <a:xfrm>
            <a:off x="0" y="0"/>
            <a:ext cx="7465695" cy="521970"/>
          </a:xfrm>
          <a:prstGeom prst="rect">
            <a:avLst/>
          </a:prstGeom>
          <a:noFill/>
        </p:spPr>
        <p:txBody>
          <a:bodyPr wrap="square" rtlCol="0">
            <a:spAutoFit/>
          </a:bodyPr>
          <a:p>
            <a:pPr algn="l"/>
            <a:r>
              <a:rPr lang="zh-CN" altLang="en-US" sz="2800" b="1" spc="200">
                <a:solidFill>
                  <a:srgbClr val="5A2E0A"/>
                </a:solidFill>
                <a:effectLst/>
                <a:uFillTx/>
                <a:latin typeface="时尚中黑简体" panose="01010104010101010101" charset="-122"/>
                <a:ea typeface="时尚中黑简体" panose="01010104010101010101" charset="-122"/>
              </a:rPr>
              <a:t>不能夸大二战后资本主义国家的“新变化”</a:t>
            </a:r>
            <a:endParaRPr lang="zh-CN" altLang="en-US" sz="2800" b="1" spc="200">
              <a:solidFill>
                <a:srgbClr val="5A2E0A"/>
              </a:solidFill>
              <a:effectLst/>
              <a:uFillTx/>
              <a:latin typeface="时尚中黑简体" panose="01010104010101010101" charset="-122"/>
              <a:ea typeface="时尚中黑简体" panose="01010104010101010101" charset="-122"/>
            </a:endParaRPr>
          </a:p>
        </p:txBody>
      </p:sp>
      <p:cxnSp>
        <p:nvCxnSpPr>
          <p:cNvPr id="9" name="直接连接符 8"/>
          <p:cNvCxnSpPr/>
          <p:nvPr/>
        </p:nvCxnSpPr>
        <p:spPr>
          <a:xfrm flipV="1">
            <a:off x="-3175" y="466090"/>
            <a:ext cx="12194540" cy="28575"/>
          </a:xfrm>
          <a:prstGeom prst="line">
            <a:avLst/>
          </a:prstGeom>
          <a:ln w="25400" cap="sq">
            <a:bevel/>
          </a:ln>
        </p:spPr>
        <p:style>
          <a:lnRef idx="3">
            <a:schemeClr val="dk1"/>
          </a:lnRef>
          <a:fillRef idx="0">
            <a:schemeClr val="dk1"/>
          </a:fillRef>
          <a:effectRef idx="2">
            <a:schemeClr val="dk1"/>
          </a:effectRef>
          <a:fontRef idx="minor">
            <a:schemeClr val="tx1"/>
          </a:fontRef>
        </p:style>
      </p:cxnSp>
      <p:sp>
        <p:nvSpPr>
          <p:cNvPr id="12" name="文本框 11"/>
          <p:cNvSpPr txBox="1"/>
          <p:nvPr/>
        </p:nvSpPr>
        <p:spPr>
          <a:xfrm>
            <a:off x="309880" y="4836160"/>
            <a:ext cx="11660505" cy="953135"/>
          </a:xfrm>
          <a:prstGeom prst="rect">
            <a:avLst/>
          </a:prstGeom>
          <a:noFill/>
        </p:spPr>
        <p:txBody>
          <a:bodyPr wrap="square" rtlCol="0">
            <a:spAutoFit/>
          </a:bodyPr>
          <a:p>
            <a:r>
              <a:rPr lang="zh-CN" altLang="en-US" sz="2800" b="1">
                <a:solidFill>
                  <a:srgbClr val="C00000"/>
                </a:solidFill>
                <a:latin typeface="方正隶变_GBK" panose="02000000000000000000" charset="-122"/>
                <a:ea typeface="方正隶变_GBK" panose="02000000000000000000" charset="-122"/>
              </a:rPr>
              <a:t>教材中美国黑人运动、妇女运动、学生运动和反越战争运动图文以及上面两则图片，共同说明了什么？</a:t>
            </a:r>
            <a:endParaRPr lang="zh-CN" altLang="en-US" sz="2800" b="1">
              <a:solidFill>
                <a:srgbClr val="C00000"/>
              </a:solidFill>
              <a:latin typeface="方正隶变_GBK" panose="02000000000000000000" charset="-122"/>
              <a:ea typeface="方正隶变_GBK" panose="02000000000000000000" charset="-122"/>
            </a:endParaRPr>
          </a:p>
        </p:txBody>
      </p:sp>
      <p:pic>
        <p:nvPicPr>
          <p:cNvPr id="2" name="图片 1" descr="ffe4072596a8781539489a4829ff4f5d"/>
          <p:cNvPicPr>
            <a:picLocks noChangeAspect="1"/>
          </p:cNvPicPr>
          <p:nvPr/>
        </p:nvPicPr>
        <p:blipFill>
          <a:blip r:embed="rId3"/>
          <a:stretch>
            <a:fillRect/>
          </a:stretch>
        </p:blipFill>
        <p:spPr>
          <a:xfrm>
            <a:off x="153670" y="792480"/>
            <a:ext cx="5584825" cy="3268980"/>
          </a:xfrm>
          <a:prstGeom prst="rect">
            <a:avLst/>
          </a:prstGeom>
        </p:spPr>
      </p:pic>
      <p:pic>
        <p:nvPicPr>
          <p:cNvPr id="3" name="图片 2" descr="a8ef57cd9b1fd8b961db3dea6fa47daf"/>
          <p:cNvPicPr>
            <a:picLocks noChangeAspect="1"/>
          </p:cNvPicPr>
          <p:nvPr/>
        </p:nvPicPr>
        <p:blipFill>
          <a:blip r:embed="rId4"/>
          <a:stretch>
            <a:fillRect/>
          </a:stretch>
        </p:blipFill>
        <p:spPr>
          <a:xfrm>
            <a:off x="6065520" y="792480"/>
            <a:ext cx="6004560" cy="3268980"/>
          </a:xfrm>
          <a:prstGeom prst="rect">
            <a:avLst/>
          </a:prstGeom>
        </p:spPr>
      </p:pic>
      <p:sp>
        <p:nvSpPr>
          <p:cNvPr id="4" name="文本框 3"/>
          <p:cNvSpPr txBox="1"/>
          <p:nvPr/>
        </p:nvSpPr>
        <p:spPr>
          <a:xfrm>
            <a:off x="1720215" y="4061460"/>
            <a:ext cx="2452370" cy="368300"/>
          </a:xfrm>
          <a:prstGeom prst="rect">
            <a:avLst/>
          </a:prstGeom>
          <a:noFill/>
        </p:spPr>
        <p:txBody>
          <a:bodyPr wrap="square" rtlCol="0">
            <a:spAutoFit/>
          </a:bodyPr>
          <a:p>
            <a:r>
              <a:rPr lang="en-US" altLang="zh-CN"/>
              <a:t>1968</a:t>
            </a:r>
            <a:r>
              <a:rPr lang="zh-CN" altLang="en-US"/>
              <a:t>年法国五月风暴</a:t>
            </a:r>
            <a:endParaRPr lang="zh-CN" altLang="en-US"/>
          </a:p>
        </p:txBody>
      </p:sp>
      <p:sp>
        <p:nvSpPr>
          <p:cNvPr id="5" name="文本框 4"/>
          <p:cNvSpPr txBox="1"/>
          <p:nvPr/>
        </p:nvSpPr>
        <p:spPr>
          <a:xfrm>
            <a:off x="7841615" y="4061460"/>
            <a:ext cx="2452370" cy="368300"/>
          </a:xfrm>
          <a:prstGeom prst="rect">
            <a:avLst/>
          </a:prstGeom>
          <a:noFill/>
        </p:spPr>
        <p:txBody>
          <a:bodyPr wrap="square" rtlCol="0">
            <a:spAutoFit/>
          </a:bodyPr>
          <a:p>
            <a:r>
              <a:rPr lang="en-US" altLang="zh-CN"/>
              <a:t>2008</a:t>
            </a:r>
            <a:r>
              <a:rPr lang="zh-CN" altLang="en-US"/>
              <a:t>年世界经济危机</a:t>
            </a:r>
            <a:endParaRPr lang="zh-CN" altLang="en-US"/>
          </a:p>
        </p:txBody>
      </p:sp>
    </p:spTree>
    <p:custDataLst>
      <p:tags r:id="rId5"/>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alphaModFix amt="50000"/>
          </a:blip>
          <a:stretch>
            <a:fillRect/>
          </a:stretch>
        </a:blipFill>
        <a:effectLst/>
      </p:bgPr>
    </p:bg>
    <p:spTree>
      <p:nvGrpSpPr>
        <p:cNvPr id="1" name=""/>
        <p:cNvGrpSpPr/>
        <p:nvPr/>
      </p:nvGrpSpPr>
      <p:grpSpPr/>
      <p:sp>
        <p:nvSpPr>
          <p:cNvPr id="11" name="文本框 10"/>
          <p:cNvSpPr txBox="1"/>
          <p:nvPr>
            <p:custDataLst>
              <p:tags r:id="rId2"/>
            </p:custDataLst>
          </p:nvPr>
        </p:nvSpPr>
        <p:spPr>
          <a:xfrm>
            <a:off x="0" y="0"/>
            <a:ext cx="7465695" cy="521970"/>
          </a:xfrm>
          <a:prstGeom prst="rect">
            <a:avLst/>
          </a:prstGeom>
          <a:noFill/>
        </p:spPr>
        <p:txBody>
          <a:bodyPr wrap="square" rtlCol="0">
            <a:spAutoFit/>
          </a:bodyPr>
          <a:p>
            <a:pPr algn="l"/>
            <a:r>
              <a:rPr lang="zh-CN" altLang="en-US" sz="2800" b="1" spc="200">
                <a:solidFill>
                  <a:srgbClr val="5A2E0A"/>
                </a:solidFill>
                <a:effectLst/>
                <a:uFillTx/>
                <a:latin typeface="时尚中黑简体" panose="01010104010101010101" charset="-122"/>
                <a:ea typeface="时尚中黑简体" panose="01010104010101010101" charset="-122"/>
              </a:rPr>
              <a:t>不能夸大二战后资本主义国家的“新变化”</a:t>
            </a:r>
            <a:endParaRPr lang="zh-CN" altLang="en-US" sz="2800" b="1" spc="200">
              <a:solidFill>
                <a:srgbClr val="5A2E0A"/>
              </a:solidFill>
              <a:effectLst/>
              <a:uFillTx/>
              <a:latin typeface="时尚中黑简体" panose="01010104010101010101" charset="-122"/>
              <a:ea typeface="时尚中黑简体" panose="01010104010101010101" charset="-122"/>
            </a:endParaRPr>
          </a:p>
        </p:txBody>
      </p:sp>
      <p:cxnSp>
        <p:nvCxnSpPr>
          <p:cNvPr id="9" name="直接连接符 8"/>
          <p:cNvCxnSpPr/>
          <p:nvPr/>
        </p:nvCxnSpPr>
        <p:spPr>
          <a:xfrm flipV="1">
            <a:off x="-3175" y="466090"/>
            <a:ext cx="12194540" cy="28575"/>
          </a:xfrm>
          <a:prstGeom prst="line">
            <a:avLst/>
          </a:prstGeom>
          <a:ln w="25400" cap="sq">
            <a:bevel/>
          </a:ln>
        </p:spPr>
        <p:style>
          <a:lnRef idx="3">
            <a:schemeClr val="dk1"/>
          </a:lnRef>
          <a:fillRef idx="0">
            <a:schemeClr val="dk1"/>
          </a:fillRef>
          <a:effectRef idx="2">
            <a:schemeClr val="dk1"/>
          </a:effectRef>
          <a:fontRef idx="minor">
            <a:schemeClr val="tx1"/>
          </a:fontRef>
        </p:style>
      </p:cxnSp>
      <p:sp>
        <p:nvSpPr>
          <p:cNvPr id="6" name="文本框 5"/>
          <p:cNvSpPr txBox="1"/>
          <p:nvPr>
            <p:custDataLst>
              <p:tags r:id="rId3"/>
            </p:custDataLst>
          </p:nvPr>
        </p:nvSpPr>
        <p:spPr>
          <a:xfrm>
            <a:off x="373380" y="1070610"/>
            <a:ext cx="11442065" cy="1014730"/>
          </a:xfrm>
          <a:prstGeom prst="rect">
            <a:avLst/>
          </a:prstGeom>
          <a:noFill/>
        </p:spPr>
        <p:txBody>
          <a:bodyPr wrap="square" rtlCol="0">
            <a:spAutoFit/>
          </a:bodyPr>
          <a:p>
            <a:pPr algn="just">
              <a:lnSpc>
                <a:spcPct val="125000"/>
              </a:lnSpc>
              <a:spcBef>
                <a:spcPts val="0"/>
              </a:spcBef>
              <a:spcAft>
                <a:spcPts val="0"/>
              </a:spcAft>
            </a:pPr>
            <a:r>
              <a:rPr lang="en-US" altLang="zh-CN" sz="2400">
                <a:latin typeface="黑体" panose="02010609060101010101" charset="-122"/>
                <a:ea typeface="黑体" panose="02010609060101010101" charset="-122"/>
                <a:cs typeface="黑体" panose="02010609060101010101" charset="-122"/>
              </a:rPr>
              <a:t>    </a:t>
            </a:r>
            <a:r>
              <a:rPr lang="zh-CN" sz="2400">
                <a:latin typeface="黑体" panose="02010609060101010101" charset="-122"/>
                <a:ea typeface="黑体" panose="02010609060101010101" charset="-122"/>
                <a:cs typeface="黑体" panose="02010609060101010101" charset="-122"/>
              </a:rPr>
              <a:t>资本主义国家的新变化并没有克服其基本矛盾，</a:t>
            </a:r>
            <a:r>
              <a:rPr lang="en-US" altLang="zh-CN" sz="2400">
                <a:latin typeface="黑体" panose="02010609060101010101" charset="-122"/>
                <a:ea typeface="黑体" panose="02010609060101010101" charset="-122"/>
                <a:cs typeface="黑体" panose="02010609060101010101" charset="-122"/>
              </a:rPr>
              <a:t>2008</a:t>
            </a:r>
            <a:r>
              <a:rPr lang="zh-CN" altLang="en-US" sz="2400">
                <a:latin typeface="黑体" panose="02010609060101010101" charset="-122"/>
                <a:ea typeface="黑体" panose="02010609060101010101" charset="-122"/>
                <a:cs typeface="黑体" panose="02010609060101010101" charset="-122"/>
              </a:rPr>
              <a:t>年爆发的金融危机，充分暴露了资本主义固有的弊端。</a:t>
            </a:r>
            <a:endParaRPr lang="zh-CN" altLang="en-US" sz="2400">
              <a:latin typeface="黑体" panose="02010609060101010101" charset="-122"/>
              <a:ea typeface="黑体" panose="02010609060101010101" charset="-122"/>
              <a:cs typeface="黑体" panose="02010609060101010101" charset="-122"/>
            </a:endParaRPr>
          </a:p>
        </p:txBody>
      </p:sp>
      <p:sp>
        <p:nvSpPr>
          <p:cNvPr id="7" name="任意多边形 6"/>
          <p:cNvSpPr/>
          <p:nvPr>
            <p:custDataLst>
              <p:tags r:id="rId4"/>
            </p:custDataLst>
          </p:nvPr>
        </p:nvSpPr>
        <p:spPr bwMode="auto">
          <a:xfrm>
            <a:off x="3256280" y="3322955"/>
            <a:ext cx="1050925" cy="1316355"/>
          </a:xfrm>
          <a:custGeom>
            <a:avLst/>
            <a:gdLst>
              <a:gd name="T0" fmla="*/ 1098 w 1108"/>
              <a:gd name="T1" fmla="*/ 590 h 1388"/>
              <a:gd name="T2" fmla="*/ 1098 w 1108"/>
              <a:gd name="T3" fmla="*/ 590 h 1388"/>
              <a:gd name="T4" fmla="*/ 1092 w 1108"/>
              <a:gd name="T5" fmla="*/ 582 h 1388"/>
              <a:gd name="T6" fmla="*/ 1086 w 1108"/>
              <a:gd name="T7" fmla="*/ 574 h 1388"/>
              <a:gd name="T8" fmla="*/ 1078 w 1108"/>
              <a:gd name="T9" fmla="*/ 566 h 1388"/>
              <a:gd name="T10" fmla="*/ 1070 w 1108"/>
              <a:gd name="T11" fmla="*/ 560 h 1388"/>
              <a:gd name="T12" fmla="*/ 1060 w 1108"/>
              <a:gd name="T13" fmla="*/ 554 h 1388"/>
              <a:gd name="T14" fmla="*/ 1050 w 1108"/>
              <a:gd name="T15" fmla="*/ 550 h 1388"/>
              <a:gd name="T16" fmla="*/ 1038 w 1108"/>
              <a:gd name="T17" fmla="*/ 548 h 1388"/>
              <a:gd name="T18" fmla="*/ 1028 w 1108"/>
              <a:gd name="T19" fmla="*/ 548 h 1388"/>
              <a:gd name="T20" fmla="*/ 854 w 1108"/>
              <a:gd name="T21" fmla="*/ 548 h 1388"/>
              <a:gd name="T22" fmla="*/ 854 w 1108"/>
              <a:gd name="T23" fmla="*/ 0 h 1388"/>
              <a:gd name="T24" fmla="*/ 254 w 1108"/>
              <a:gd name="T25" fmla="*/ 0 h 1388"/>
              <a:gd name="T26" fmla="*/ 254 w 1108"/>
              <a:gd name="T27" fmla="*/ 548 h 1388"/>
              <a:gd name="T28" fmla="*/ 80 w 1108"/>
              <a:gd name="T29" fmla="*/ 548 h 1388"/>
              <a:gd name="T30" fmla="*/ 80 w 1108"/>
              <a:gd name="T31" fmla="*/ 548 h 1388"/>
              <a:gd name="T32" fmla="*/ 70 w 1108"/>
              <a:gd name="T33" fmla="*/ 548 h 1388"/>
              <a:gd name="T34" fmla="*/ 58 w 1108"/>
              <a:gd name="T35" fmla="*/ 550 h 1388"/>
              <a:gd name="T36" fmla="*/ 48 w 1108"/>
              <a:gd name="T37" fmla="*/ 554 h 1388"/>
              <a:gd name="T38" fmla="*/ 38 w 1108"/>
              <a:gd name="T39" fmla="*/ 560 h 1388"/>
              <a:gd name="T40" fmla="*/ 30 w 1108"/>
              <a:gd name="T41" fmla="*/ 566 h 1388"/>
              <a:gd name="T42" fmla="*/ 22 w 1108"/>
              <a:gd name="T43" fmla="*/ 574 h 1388"/>
              <a:gd name="T44" fmla="*/ 16 w 1108"/>
              <a:gd name="T45" fmla="*/ 582 h 1388"/>
              <a:gd name="T46" fmla="*/ 10 w 1108"/>
              <a:gd name="T47" fmla="*/ 590 h 1388"/>
              <a:gd name="T48" fmla="*/ 10 w 1108"/>
              <a:gd name="T49" fmla="*/ 590 h 1388"/>
              <a:gd name="T50" fmla="*/ 4 w 1108"/>
              <a:gd name="T51" fmla="*/ 602 h 1388"/>
              <a:gd name="T52" fmla="*/ 2 w 1108"/>
              <a:gd name="T53" fmla="*/ 612 h 1388"/>
              <a:gd name="T54" fmla="*/ 0 w 1108"/>
              <a:gd name="T55" fmla="*/ 622 h 1388"/>
              <a:gd name="T56" fmla="*/ 0 w 1108"/>
              <a:gd name="T57" fmla="*/ 634 h 1388"/>
              <a:gd name="T58" fmla="*/ 2 w 1108"/>
              <a:gd name="T59" fmla="*/ 644 h 1388"/>
              <a:gd name="T60" fmla="*/ 4 w 1108"/>
              <a:gd name="T61" fmla="*/ 654 h 1388"/>
              <a:gd name="T62" fmla="*/ 10 w 1108"/>
              <a:gd name="T63" fmla="*/ 664 h 1388"/>
              <a:gd name="T64" fmla="*/ 14 w 1108"/>
              <a:gd name="T65" fmla="*/ 674 h 1388"/>
              <a:gd name="T66" fmla="*/ 488 w 1108"/>
              <a:gd name="T67" fmla="*/ 1354 h 1388"/>
              <a:gd name="T68" fmla="*/ 488 w 1108"/>
              <a:gd name="T69" fmla="*/ 1354 h 1388"/>
              <a:gd name="T70" fmla="*/ 502 w 1108"/>
              <a:gd name="T71" fmla="*/ 1368 h 1388"/>
              <a:gd name="T72" fmla="*/ 516 w 1108"/>
              <a:gd name="T73" fmla="*/ 1378 h 1388"/>
              <a:gd name="T74" fmla="*/ 534 w 1108"/>
              <a:gd name="T75" fmla="*/ 1386 h 1388"/>
              <a:gd name="T76" fmla="*/ 554 w 1108"/>
              <a:gd name="T77" fmla="*/ 1388 h 1388"/>
              <a:gd name="T78" fmla="*/ 554 w 1108"/>
              <a:gd name="T79" fmla="*/ 1388 h 1388"/>
              <a:gd name="T80" fmla="*/ 574 w 1108"/>
              <a:gd name="T81" fmla="*/ 1386 h 1388"/>
              <a:gd name="T82" fmla="*/ 592 w 1108"/>
              <a:gd name="T83" fmla="*/ 1378 h 1388"/>
              <a:gd name="T84" fmla="*/ 606 w 1108"/>
              <a:gd name="T85" fmla="*/ 1368 h 1388"/>
              <a:gd name="T86" fmla="*/ 620 w 1108"/>
              <a:gd name="T87" fmla="*/ 1354 h 1388"/>
              <a:gd name="T88" fmla="*/ 1094 w 1108"/>
              <a:gd name="T89" fmla="*/ 674 h 1388"/>
              <a:gd name="T90" fmla="*/ 1094 w 1108"/>
              <a:gd name="T91" fmla="*/ 674 h 1388"/>
              <a:gd name="T92" fmla="*/ 1098 w 1108"/>
              <a:gd name="T93" fmla="*/ 664 h 1388"/>
              <a:gd name="T94" fmla="*/ 1104 w 1108"/>
              <a:gd name="T95" fmla="*/ 654 h 1388"/>
              <a:gd name="T96" fmla="*/ 1106 w 1108"/>
              <a:gd name="T97" fmla="*/ 644 h 1388"/>
              <a:gd name="T98" fmla="*/ 1108 w 1108"/>
              <a:gd name="T99" fmla="*/ 634 h 1388"/>
              <a:gd name="T100" fmla="*/ 1108 w 1108"/>
              <a:gd name="T101" fmla="*/ 622 h 1388"/>
              <a:gd name="T102" fmla="*/ 1106 w 1108"/>
              <a:gd name="T103" fmla="*/ 612 h 1388"/>
              <a:gd name="T104" fmla="*/ 1104 w 1108"/>
              <a:gd name="T105" fmla="*/ 602 h 1388"/>
              <a:gd name="T106" fmla="*/ 1098 w 1108"/>
              <a:gd name="T107" fmla="*/ 590 h 1388"/>
              <a:gd name="T108" fmla="*/ 1098 w 1108"/>
              <a:gd name="T109" fmla="*/ 590 h 1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08" h="1388">
                <a:moveTo>
                  <a:pt x="1098" y="590"/>
                </a:moveTo>
                <a:lnTo>
                  <a:pt x="1098" y="590"/>
                </a:lnTo>
                <a:lnTo>
                  <a:pt x="1092" y="582"/>
                </a:lnTo>
                <a:lnTo>
                  <a:pt x="1086" y="574"/>
                </a:lnTo>
                <a:lnTo>
                  <a:pt x="1078" y="566"/>
                </a:lnTo>
                <a:lnTo>
                  <a:pt x="1070" y="560"/>
                </a:lnTo>
                <a:lnTo>
                  <a:pt x="1060" y="554"/>
                </a:lnTo>
                <a:lnTo>
                  <a:pt x="1050" y="550"/>
                </a:lnTo>
                <a:lnTo>
                  <a:pt x="1038" y="548"/>
                </a:lnTo>
                <a:lnTo>
                  <a:pt x="1028" y="548"/>
                </a:lnTo>
                <a:lnTo>
                  <a:pt x="854" y="548"/>
                </a:lnTo>
                <a:lnTo>
                  <a:pt x="854" y="0"/>
                </a:lnTo>
                <a:lnTo>
                  <a:pt x="254" y="0"/>
                </a:lnTo>
                <a:lnTo>
                  <a:pt x="254" y="548"/>
                </a:lnTo>
                <a:lnTo>
                  <a:pt x="80" y="548"/>
                </a:lnTo>
                <a:lnTo>
                  <a:pt x="80" y="548"/>
                </a:lnTo>
                <a:lnTo>
                  <a:pt x="70" y="548"/>
                </a:lnTo>
                <a:lnTo>
                  <a:pt x="58" y="550"/>
                </a:lnTo>
                <a:lnTo>
                  <a:pt x="48" y="554"/>
                </a:lnTo>
                <a:lnTo>
                  <a:pt x="38" y="560"/>
                </a:lnTo>
                <a:lnTo>
                  <a:pt x="30" y="566"/>
                </a:lnTo>
                <a:lnTo>
                  <a:pt x="22" y="574"/>
                </a:lnTo>
                <a:lnTo>
                  <a:pt x="16" y="582"/>
                </a:lnTo>
                <a:lnTo>
                  <a:pt x="10" y="590"/>
                </a:lnTo>
                <a:lnTo>
                  <a:pt x="10" y="590"/>
                </a:lnTo>
                <a:lnTo>
                  <a:pt x="4" y="602"/>
                </a:lnTo>
                <a:lnTo>
                  <a:pt x="2" y="612"/>
                </a:lnTo>
                <a:lnTo>
                  <a:pt x="0" y="622"/>
                </a:lnTo>
                <a:lnTo>
                  <a:pt x="0" y="634"/>
                </a:lnTo>
                <a:lnTo>
                  <a:pt x="2" y="644"/>
                </a:lnTo>
                <a:lnTo>
                  <a:pt x="4" y="654"/>
                </a:lnTo>
                <a:lnTo>
                  <a:pt x="10" y="664"/>
                </a:lnTo>
                <a:lnTo>
                  <a:pt x="14" y="674"/>
                </a:lnTo>
                <a:lnTo>
                  <a:pt x="488" y="1354"/>
                </a:lnTo>
                <a:lnTo>
                  <a:pt x="488" y="1354"/>
                </a:lnTo>
                <a:lnTo>
                  <a:pt x="502" y="1368"/>
                </a:lnTo>
                <a:lnTo>
                  <a:pt x="516" y="1378"/>
                </a:lnTo>
                <a:lnTo>
                  <a:pt x="534" y="1386"/>
                </a:lnTo>
                <a:lnTo>
                  <a:pt x="554" y="1388"/>
                </a:lnTo>
                <a:lnTo>
                  <a:pt x="554" y="1388"/>
                </a:lnTo>
                <a:lnTo>
                  <a:pt x="574" y="1386"/>
                </a:lnTo>
                <a:lnTo>
                  <a:pt x="592" y="1378"/>
                </a:lnTo>
                <a:lnTo>
                  <a:pt x="606" y="1368"/>
                </a:lnTo>
                <a:lnTo>
                  <a:pt x="620" y="1354"/>
                </a:lnTo>
                <a:lnTo>
                  <a:pt x="1094" y="674"/>
                </a:lnTo>
                <a:lnTo>
                  <a:pt x="1094" y="674"/>
                </a:lnTo>
                <a:lnTo>
                  <a:pt x="1098" y="664"/>
                </a:lnTo>
                <a:lnTo>
                  <a:pt x="1104" y="654"/>
                </a:lnTo>
                <a:lnTo>
                  <a:pt x="1106" y="644"/>
                </a:lnTo>
                <a:lnTo>
                  <a:pt x="1108" y="634"/>
                </a:lnTo>
                <a:lnTo>
                  <a:pt x="1108" y="622"/>
                </a:lnTo>
                <a:lnTo>
                  <a:pt x="1106" y="612"/>
                </a:lnTo>
                <a:lnTo>
                  <a:pt x="1104" y="602"/>
                </a:lnTo>
                <a:lnTo>
                  <a:pt x="1098" y="590"/>
                </a:lnTo>
                <a:lnTo>
                  <a:pt x="1098" y="590"/>
                </a:lnTo>
                <a:close/>
              </a:path>
            </a:pathLst>
          </a:custGeom>
          <a:solidFill>
            <a:schemeClr val="accent2"/>
          </a:solidFill>
          <a:ln w="3175">
            <a:solidFill>
              <a:schemeClr val="bg1"/>
            </a:solidFill>
            <a:round/>
          </a:ln>
        </p:spPr>
        <p:txBody>
          <a:bodyPr wrap="square" lIns="91440" tIns="45720" rIns="91440" bIns="45720" anchor="ctr">
            <a:normAutofit/>
          </a:bodyPr>
          <a:lstStyle/>
          <a:p>
            <a:pPr algn="ctr"/>
            <a:endParaRPr>
              <a:latin typeface="Arial" panose="020B0604020202020204" pitchFamily="34" charset="0"/>
              <a:sym typeface="Arial" panose="020B0604020202020204" pitchFamily="34" charset="0"/>
            </a:endParaRPr>
          </a:p>
        </p:txBody>
      </p:sp>
      <p:sp>
        <p:nvSpPr>
          <p:cNvPr id="8" name="任意多边形 7"/>
          <p:cNvSpPr/>
          <p:nvPr>
            <p:custDataLst>
              <p:tags r:id="rId5"/>
            </p:custDataLst>
          </p:nvPr>
        </p:nvSpPr>
        <p:spPr bwMode="auto">
          <a:xfrm>
            <a:off x="4927600" y="1896110"/>
            <a:ext cx="607060" cy="656590"/>
          </a:xfrm>
          <a:custGeom>
            <a:avLst/>
            <a:gdLst>
              <a:gd name="T0" fmla="*/ 340 w 640"/>
              <a:gd name="T1" fmla="*/ 692 h 692"/>
              <a:gd name="T2" fmla="*/ 640 w 640"/>
              <a:gd name="T3" fmla="*/ 172 h 692"/>
              <a:gd name="T4" fmla="*/ 640 w 640"/>
              <a:gd name="T5" fmla="*/ 172 h 692"/>
              <a:gd name="T6" fmla="*/ 566 w 640"/>
              <a:gd name="T7" fmla="*/ 136 h 692"/>
              <a:gd name="T8" fmla="*/ 492 w 640"/>
              <a:gd name="T9" fmla="*/ 104 h 692"/>
              <a:gd name="T10" fmla="*/ 414 w 640"/>
              <a:gd name="T11" fmla="*/ 74 h 692"/>
              <a:gd name="T12" fmla="*/ 334 w 640"/>
              <a:gd name="T13" fmla="*/ 50 h 692"/>
              <a:gd name="T14" fmla="*/ 294 w 640"/>
              <a:gd name="T15" fmla="*/ 40 h 692"/>
              <a:gd name="T16" fmla="*/ 254 w 640"/>
              <a:gd name="T17" fmla="*/ 32 h 692"/>
              <a:gd name="T18" fmla="*/ 212 w 640"/>
              <a:gd name="T19" fmla="*/ 24 h 692"/>
              <a:gd name="T20" fmla="*/ 170 w 640"/>
              <a:gd name="T21" fmla="*/ 16 h 692"/>
              <a:gd name="T22" fmla="*/ 128 w 640"/>
              <a:gd name="T23" fmla="*/ 10 h 692"/>
              <a:gd name="T24" fmla="*/ 86 w 640"/>
              <a:gd name="T25" fmla="*/ 6 h 692"/>
              <a:gd name="T26" fmla="*/ 44 w 640"/>
              <a:gd name="T27" fmla="*/ 2 h 692"/>
              <a:gd name="T28" fmla="*/ 0 w 640"/>
              <a:gd name="T29" fmla="*/ 0 h 692"/>
              <a:gd name="T30" fmla="*/ 0 w 640"/>
              <a:gd name="T31" fmla="*/ 602 h 692"/>
              <a:gd name="T32" fmla="*/ 0 w 640"/>
              <a:gd name="T33" fmla="*/ 602 h 692"/>
              <a:gd name="T34" fmla="*/ 46 w 640"/>
              <a:gd name="T35" fmla="*/ 606 h 692"/>
              <a:gd name="T36" fmla="*/ 90 w 640"/>
              <a:gd name="T37" fmla="*/ 612 h 692"/>
              <a:gd name="T38" fmla="*/ 134 w 640"/>
              <a:gd name="T39" fmla="*/ 620 h 692"/>
              <a:gd name="T40" fmla="*/ 176 w 640"/>
              <a:gd name="T41" fmla="*/ 630 h 692"/>
              <a:gd name="T42" fmla="*/ 218 w 640"/>
              <a:gd name="T43" fmla="*/ 642 h 692"/>
              <a:gd name="T44" fmla="*/ 260 w 640"/>
              <a:gd name="T45" fmla="*/ 658 h 692"/>
              <a:gd name="T46" fmla="*/ 300 w 640"/>
              <a:gd name="T47" fmla="*/ 674 h 692"/>
              <a:gd name="T48" fmla="*/ 340 w 640"/>
              <a:gd name="T49" fmla="*/ 692 h 692"/>
              <a:gd name="T50" fmla="*/ 340 w 640"/>
              <a:gd name="T51"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0" h="692">
                <a:moveTo>
                  <a:pt x="340" y="692"/>
                </a:moveTo>
                <a:lnTo>
                  <a:pt x="640" y="172"/>
                </a:lnTo>
                <a:lnTo>
                  <a:pt x="640" y="172"/>
                </a:lnTo>
                <a:lnTo>
                  <a:pt x="566" y="136"/>
                </a:lnTo>
                <a:lnTo>
                  <a:pt x="492" y="104"/>
                </a:lnTo>
                <a:lnTo>
                  <a:pt x="414" y="74"/>
                </a:lnTo>
                <a:lnTo>
                  <a:pt x="334" y="50"/>
                </a:lnTo>
                <a:lnTo>
                  <a:pt x="294" y="40"/>
                </a:lnTo>
                <a:lnTo>
                  <a:pt x="254" y="32"/>
                </a:lnTo>
                <a:lnTo>
                  <a:pt x="212" y="24"/>
                </a:lnTo>
                <a:lnTo>
                  <a:pt x="170" y="16"/>
                </a:lnTo>
                <a:lnTo>
                  <a:pt x="128" y="10"/>
                </a:lnTo>
                <a:lnTo>
                  <a:pt x="86" y="6"/>
                </a:lnTo>
                <a:lnTo>
                  <a:pt x="44" y="2"/>
                </a:lnTo>
                <a:lnTo>
                  <a:pt x="0" y="0"/>
                </a:lnTo>
                <a:lnTo>
                  <a:pt x="0" y="602"/>
                </a:lnTo>
                <a:lnTo>
                  <a:pt x="0" y="602"/>
                </a:lnTo>
                <a:lnTo>
                  <a:pt x="46" y="606"/>
                </a:lnTo>
                <a:lnTo>
                  <a:pt x="90" y="612"/>
                </a:lnTo>
                <a:lnTo>
                  <a:pt x="134" y="620"/>
                </a:lnTo>
                <a:lnTo>
                  <a:pt x="176" y="630"/>
                </a:lnTo>
                <a:lnTo>
                  <a:pt x="218" y="642"/>
                </a:lnTo>
                <a:lnTo>
                  <a:pt x="260" y="658"/>
                </a:lnTo>
                <a:lnTo>
                  <a:pt x="300" y="674"/>
                </a:lnTo>
                <a:lnTo>
                  <a:pt x="340" y="692"/>
                </a:lnTo>
                <a:lnTo>
                  <a:pt x="340" y="692"/>
                </a:lnTo>
                <a:close/>
              </a:path>
            </a:pathLst>
          </a:custGeom>
          <a:solidFill>
            <a:schemeClr val="bg1">
              <a:lumMod val="95000"/>
            </a:schemeClr>
          </a:solidFill>
          <a:ln w="3175">
            <a:solidFill>
              <a:schemeClr val="bg1"/>
            </a:solidFill>
          </a:ln>
        </p:spPr>
        <p:txBody>
          <a:bodyPr wrap="square" lIns="91440" tIns="45720" rIns="91440" bIns="45720" anchor="ctr">
            <a:normAutofit/>
          </a:bodyPr>
          <a:lstStyle/>
          <a:p>
            <a:pPr algn="ctr"/>
            <a:endParaRPr>
              <a:latin typeface="Arial" panose="020B0604020202020204" pitchFamily="34" charset="0"/>
              <a:sym typeface="Arial" panose="020B0604020202020204" pitchFamily="34" charset="0"/>
            </a:endParaRPr>
          </a:p>
        </p:txBody>
      </p:sp>
      <p:sp>
        <p:nvSpPr>
          <p:cNvPr id="10" name="任意多边形 9"/>
          <p:cNvSpPr/>
          <p:nvPr>
            <p:custDataLst>
              <p:tags r:id="rId6"/>
            </p:custDataLst>
          </p:nvPr>
        </p:nvSpPr>
        <p:spPr bwMode="auto">
          <a:xfrm>
            <a:off x="5610225" y="2628265"/>
            <a:ext cx="656590" cy="429260"/>
          </a:xfrm>
          <a:custGeom>
            <a:avLst/>
            <a:gdLst>
              <a:gd name="T0" fmla="*/ 90 w 692"/>
              <a:gd name="T1" fmla="*/ 640 h 640"/>
              <a:gd name="T2" fmla="*/ 692 w 692"/>
              <a:gd name="T3" fmla="*/ 640 h 640"/>
              <a:gd name="T4" fmla="*/ 692 w 692"/>
              <a:gd name="T5" fmla="*/ 640 h 640"/>
              <a:gd name="T6" fmla="*/ 690 w 692"/>
              <a:gd name="T7" fmla="*/ 596 h 640"/>
              <a:gd name="T8" fmla="*/ 686 w 692"/>
              <a:gd name="T9" fmla="*/ 554 h 640"/>
              <a:gd name="T10" fmla="*/ 682 w 692"/>
              <a:gd name="T11" fmla="*/ 512 h 640"/>
              <a:gd name="T12" fmla="*/ 676 w 692"/>
              <a:gd name="T13" fmla="*/ 470 h 640"/>
              <a:gd name="T14" fmla="*/ 668 w 692"/>
              <a:gd name="T15" fmla="*/ 428 h 640"/>
              <a:gd name="T16" fmla="*/ 660 w 692"/>
              <a:gd name="T17" fmla="*/ 386 h 640"/>
              <a:gd name="T18" fmla="*/ 652 w 692"/>
              <a:gd name="T19" fmla="*/ 346 h 640"/>
              <a:gd name="T20" fmla="*/ 640 w 692"/>
              <a:gd name="T21" fmla="*/ 304 h 640"/>
              <a:gd name="T22" fmla="*/ 616 w 692"/>
              <a:gd name="T23" fmla="*/ 226 h 640"/>
              <a:gd name="T24" fmla="*/ 588 w 692"/>
              <a:gd name="T25" fmla="*/ 148 h 640"/>
              <a:gd name="T26" fmla="*/ 556 w 692"/>
              <a:gd name="T27" fmla="*/ 72 h 640"/>
              <a:gd name="T28" fmla="*/ 520 w 692"/>
              <a:gd name="T29" fmla="*/ 0 h 640"/>
              <a:gd name="T30" fmla="*/ 0 w 692"/>
              <a:gd name="T31" fmla="*/ 300 h 640"/>
              <a:gd name="T32" fmla="*/ 0 w 692"/>
              <a:gd name="T33" fmla="*/ 300 h 640"/>
              <a:gd name="T34" fmla="*/ 18 w 692"/>
              <a:gd name="T35" fmla="*/ 340 h 640"/>
              <a:gd name="T36" fmla="*/ 34 w 692"/>
              <a:gd name="T37" fmla="*/ 380 h 640"/>
              <a:gd name="T38" fmla="*/ 50 w 692"/>
              <a:gd name="T39" fmla="*/ 420 h 640"/>
              <a:gd name="T40" fmla="*/ 62 w 692"/>
              <a:gd name="T41" fmla="*/ 462 h 640"/>
              <a:gd name="T42" fmla="*/ 72 w 692"/>
              <a:gd name="T43" fmla="*/ 506 h 640"/>
              <a:gd name="T44" fmla="*/ 80 w 692"/>
              <a:gd name="T45" fmla="*/ 550 h 640"/>
              <a:gd name="T46" fmla="*/ 86 w 692"/>
              <a:gd name="T47" fmla="*/ 594 h 640"/>
              <a:gd name="T48" fmla="*/ 90 w 692"/>
              <a:gd name="T49" fmla="*/ 640 h 640"/>
              <a:gd name="T50" fmla="*/ 90 w 692"/>
              <a:gd name="T51"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92" h="640">
                <a:moveTo>
                  <a:pt x="90" y="640"/>
                </a:moveTo>
                <a:lnTo>
                  <a:pt x="692" y="640"/>
                </a:lnTo>
                <a:lnTo>
                  <a:pt x="692" y="640"/>
                </a:lnTo>
                <a:lnTo>
                  <a:pt x="690" y="596"/>
                </a:lnTo>
                <a:lnTo>
                  <a:pt x="686" y="554"/>
                </a:lnTo>
                <a:lnTo>
                  <a:pt x="682" y="512"/>
                </a:lnTo>
                <a:lnTo>
                  <a:pt x="676" y="470"/>
                </a:lnTo>
                <a:lnTo>
                  <a:pt x="668" y="428"/>
                </a:lnTo>
                <a:lnTo>
                  <a:pt x="660" y="386"/>
                </a:lnTo>
                <a:lnTo>
                  <a:pt x="652" y="346"/>
                </a:lnTo>
                <a:lnTo>
                  <a:pt x="640" y="304"/>
                </a:lnTo>
                <a:lnTo>
                  <a:pt x="616" y="226"/>
                </a:lnTo>
                <a:lnTo>
                  <a:pt x="588" y="148"/>
                </a:lnTo>
                <a:lnTo>
                  <a:pt x="556" y="72"/>
                </a:lnTo>
                <a:lnTo>
                  <a:pt x="520" y="0"/>
                </a:lnTo>
                <a:lnTo>
                  <a:pt x="0" y="300"/>
                </a:lnTo>
                <a:lnTo>
                  <a:pt x="0" y="300"/>
                </a:lnTo>
                <a:lnTo>
                  <a:pt x="18" y="340"/>
                </a:lnTo>
                <a:lnTo>
                  <a:pt x="34" y="380"/>
                </a:lnTo>
                <a:lnTo>
                  <a:pt x="50" y="420"/>
                </a:lnTo>
                <a:lnTo>
                  <a:pt x="62" y="462"/>
                </a:lnTo>
                <a:lnTo>
                  <a:pt x="72" y="506"/>
                </a:lnTo>
                <a:lnTo>
                  <a:pt x="80" y="550"/>
                </a:lnTo>
                <a:lnTo>
                  <a:pt x="86" y="594"/>
                </a:lnTo>
                <a:lnTo>
                  <a:pt x="90" y="640"/>
                </a:lnTo>
                <a:lnTo>
                  <a:pt x="90" y="640"/>
                </a:lnTo>
                <a:close/>
              </a:path>
            </a:pathLst>
          </a:custGeom>
          <a:solidFill>
            <a:schemeClr val="bg1">
              <a:lumMod val="95000"/>
            </a:schemeClr>
          </a:solidFill>
          <a:ln w="3175">
            <a:solidFill>
              <a:schemeClr val="bg1"/>
            </a:solidFill>
          </a:ln>
        </p:spPr>
        <p:txBody>
          <a:bodyPr wrap="square" lIns="91440" tIns="45720" rIns="91440" bIns="45720" anchor="ctr">
            <a:normAutofit/>
          </a:bodyPr>
          <a:lstStyle/>
          <a:p>
            <a:pPr algn="ctr"/>
            <a:endParaRPr>
              <a:latin typeface="Arial" panose="020B0604020202020204" pitchFamily="34" charset="0"/>
              <a:sym typeface="Arial" panose="020B0604020202020204" pitchFamily="34" charset="0"/>
            </a:endParaRPr>
          </a:p>
        </p:txBody>
      </p:sp>
      <p:sp>
        <p:nvSpPr>
          <p:cNvPr id="13" name="任意多边形 12"/>
          <p:cNvSpPr/>
          <p:nvPr>
            <p:custDataLst>
              <p:tags r:id="rId7"/>
            </p:custDataLst>
          </p:nvPr>
        </p:nvSpPr>
        <p:spPr bwMode="auto">
          <a:xfrm>
            <a:off x="5327650" y="2105025"/>
            <a:ext cx="730250" cy="728345"/>
          </a:xfrm>
          <a:custGeom>
            <a:avLst/>
            <a:gdLst>
              <a:gd name="T0" fmla="*/ 250 w 770"/>
              <a:gd name="T1" fmla="*/ 768 h 768"/>
              <a:gd name="T2" fmla="*/ 770 w 770"/>
              <a:gd name="T3" fmla="*/ 468 h 768"/>
              <a:gd name="T4" fmla="*/ 770 w 770"/>
              <a:gd name="T5" fmla="*/ 468 h 768"/>
              <a:gd name="T6" fmla="*/ 722 w 770"/>
              <a:gd name="T7" fmla="*/ 398 h 768"/>
              <a:gd name="T8" fmla="*/ 672 w 770"/>
              <a:gd name="T9" fmla="*/ 332 h 768"/>
              <a:gd name="T10" fmla="*/ 618 w 770"/>
              <a:gd name="T11" fmla="*/ 268 h 768"/>
              <a:gd name="T12" fmla="*/ 562 w 770"/>
              <a:gd name="T13" fmla="*/ 208 h 768"/>
              <a:gd name="T14" fmla="*/ 500 w 770"/>
              <a:gd name="T15" fmla="*/ 150 h 768"/>
              <a:gd name="T16" fmla="*/ 438 w 770"/>
              <a:gd name="T17" fmla="*/ 96 h 768"/>
              <a:gd name="T18" fmla="*/ 370 w 770"/>
              <a:gd name="T19" fmla="*/ 46 h 768"/>
              <a:gd name="T20" fmla="*/ 300 w 770"/>
              <a:gd name="T21" fmla="*/ 0 h 768"/>
              <a:gd name="T22" fmla="*/ 0 w 770"/>
              <a:gd name="T23" fmla="*/ 520 h 768"/>
              <a:gd name="T24" fmla="*/ 0 w 770"/>
              <a:gd name="T25" fmla="*/ 520 h 768"/>
              <a:gd name="T26" fmla="*/ 36 w 770"/>
              <a:gd name="T27" fmla="*/ 546 h 768"/>
              <a:gd name="T28" fmla="*/ 72 w 770"/>
              <a:gd name="T29" fmla="*/ 572 h 768"/>
              <a:gd name="T30" fmla="*/ 106 w 770"/>
              <a:gd name="T31" fmla="*/ 602 h 768"/>
              <a:gd name="T32" fmla="*/ 138 w 770"/>
              <a:gd name="T33" fmla="*/ 632 h 768"/>
              <a:gd name="T34" fmla="*/ 168 w 770"/>
              <a:gd name="T35" fmla="*/ 664 h 768"/>
              <a:gd name="T36" fmla="*/ 196 w 770"/>
              <a:gd name="T37" fmla="*/ 698 h 768"/>
              <a:gd name="T38" fmla="*/ 224 w 770"/>
              <a:gd name="T39" fmla="*/ 732 h 768"/>
              <a:gd name="T40" fmla="*/ 250 w 770"/>
              <a:gd name="T41" fmla="*/ 768 h 768"/>
              <a:gd name="T42" fmla="*/ 250 w 770"/>
              <a:gd name="T43" fmla="*/ 76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0" h="768">
                <a:moveTo>
                  <a:pt x="250" y="768"/>
                </a:moveTo>
                <a:lnTo>
                  <a:pt x="770" y="468"/>
                </a:lnTo>
                <a:lnTo>
                  <a:pt x="770" y="468"/>
                </a:lnTo>
                <a:lnTo>
                  <a:pt x="722" y="398"/>
                </a:lnTo>
                <a:lnTo>
                  <a:pt x="672" y="332"/>
                </a:lnTo>
                <a:lnTo>
                  <a:pt x="618" y="268"/>
                </a:lnTo>
                <a:lnTo>
                  <a:pt x="562" y="208"/>
                </a:lnTo>
                <a:lnTo>
                  <a:pt x="500" y="150"/>
                </a:lnTo>
                <a:lnTo>
                  <a:pt x="438" y="96"/>
                </a:lnTo>
                <a:lnTo>
                  <a:pt x="370" y="46"/>
                </a:lnTo>
                <a:lnTo>
                  <a:pt x="300" y="0"/>
                </a:lnTo>
                <a:lnTo>
                  <a:pt x="0" y="520"/>
                </a:lnTo>
                <a:lnTo>
                  <a:pt x="0" y="520"/>
                </a:lnTo>
                <a:lnTo>
                  <a:pt x="36" y="546"/>
                </a:lnTo>
                <a:lnTo>
                  <a:pt x="72" y="572"/>
                </a:lnTo>
                <a:lnTo>
                  <a:pt x="106" y="602"/>
                </a:lnTo>
                <a:lnTo>
                  <a:pt x="138" y="632"/>
                </a:lnTo>
                <a:lnTo>
                  <a:pt x="168" y="664"/>
                </a:lnTo>
                <a:lnTo>
                  <a:pt x="196" y="698"/>
                </a:lnTo>
                <a:lnTo>
                  <a:pt x="224" y="732"/>
                </a:lnTo>
                <a:lnTo>
                  <a:pt x="250" y="768"/>
                </a:lnTo>
                <a:lnTo>
                  <a:pt x="250" y="768"/>
                </a:lnTo>
                <a:close/>
              </a:path>
            </a:pathLst>
          </a:custGeom>
          <a:solidFill>
            <a:schemeClr val="bg1">
              <a:lumMod val="95000"/>
            </a:schemeClr>
          </a:solidFill>
          <a:ln w="3175">
            <a:solidFill>
              <a:schemeClr val="bg1"/>
            </a:solidFill>
          </a:ln>
        </p:spPr>
        <p:txBody>
          <a:bodyPr wrap="square" lIns="91440" tIns="45720" rIns="91440" bIns="45720" anchor="ctr">
            <a:normAutofit/>
          </a:bodyPr>
          <a:lstStyle/>
          <a:p>
            <a:pPr algn="ctr"/>
            <a:endParaRPr>
              <a:latin typeface="Arial" panose="020B0604020202020204" pitchFamily="34" charset="0"/>
              <a:sym typeface="Arial" panose="020B0604020202020204" pitchFamily="34" charset="0"/>
            </a:endParaRPr>
          </a:p>
        </p:txBody>
      </p:sp>
      <p:sp>
        <p:nvSpPr>
          <p:cNvPr id="14" name="任意多边形 13"/>
          <p:cNvSpPr/>
          <p:nvPr>
            <p:custDataLst>
              <p:tags r:id="rId8"/>
            </p:custDataLst>
          </p:nvPr>
        </p:nvSpPr>
        <p:spPr bwMode="auto">
          <a:xfrm>
            <a:off x="3496945" y="2628265"/>
            <a:ext cx="656590" cy="607060"/>
          </a:xfrm>
          <a:custGeom>
            <a:avLst/>
            <a:gdLst>
              <a:gd name="T0" fmla="*/ 692 w 692"/>
              <a:gd name="T1" fmla="*/ 300 h 640"/>
              <a:gd name="T2" fmla="*/ 172 w 692"/>
              <a:gd name="T3" fmla="*/ 0 h 640"/>
              <a:gd name="T4" fmla="*/ 172 w 692"/>
              <a:gd name="T5" fmla="*/ 0 h 640"/>
              <a:gd name="T6" fmla="*/ 136 w 692"/>
              <a:gd name="T7" fmla="*/ 72 h 640"/>
              <a:gd name="T8" fmla="*/ 104 w 692"/>
              <a:gd name="T9" fmla="*/ 148 h 640"/>
              <a:gd name="T10" fmla="*/ 76 w 692"/>
              <a:gd name="T11" fmla="*/ 226 h 640"/>
              <a:gd name="T12" fmla="*/ 52 w 692"/>
              <a:gd name="T13" fmla="*/ 304 h 640"/>
              <a:gd name="T14" fmla="*/ 40 w 692"/>
              <a:gd name="T15" fmla="*/ 346 h 640"/>
              <a:gd name="T16" fmla="*/ 32 w 692"/>
              <a:gd name="T17" fmla="*/ 386 h 640"/>
              <a:gd name="T18" fmla="*/ 24 w 692"/>
              <a:gd name="T19" fmla="*/ 428 h 640"/>
              <a:gd name="T20" fmla="*/ 16 w 692"/>
              <a:gd name="T21" fmla="*/ 470 h 640"/>
              <a:gd name="T22" fmla="*/ 10 w 692"/>
              <a:gd name="T23" fmla="*/ 512 h 640"/>
              <a:gd name="T24" fmla="*/ 6 w 692"/>
              <a:gd name="T25" fmla="*/ 554 h 640"/>
              <a:gd name="T26" fmla="*/ 2 w 692"/>
              <a:gd name="T27" fmla="*/ 596 h 640"/>
              <a:gd name="T28" fmla="*/ 0 w 692"/>
              <a:gd name="T29" fmla="*/ 640 h 640"/>
              <a:gd name="T30" fmla="*/ 602 w 692"/>
              <a:gd name="T31" fmla="*/ 640 h 640"/>
              <a:gd name="T32" fmla="*/ 602 w 692"/>
              <a:gd name="T33" fmla="*/ 640 h 640"/>
              <a:gd name="T34" fmla="*/ 606 w 692"/>
              <a:gd name="T35" fmla="*/ 594 h 640"/>
              <a:gd name="T36" fmla="*/ 612 w 692"/>
              <a:gd name="T37" fmla="*/ 550 h 640"/>
              <a:gd name="T38" fmla="*/ 620 w 692"/>
              <a:gd name="T39" fmla="*/ 506 h 640"/>
              <a:gd name="T40" fmla="*/ 630 w 692"/>
              <a:gd name="T41" fmla="*/ 462 h 640"/>
              <a:gd name="T42" fmla="*/ 642 w 692"/>
              <a:gd name="T43" fmla="*/ 420 h 640"/>
              <a:gd name="T44" fmla="*/ 658 w 692"/>
              <a:gd name="T45" fmla="*/ 380 h 640"/>
              <a:gd name="T46" fmla="*/ 674 w 692"/>
              <a:gd name="T47" fmla="*/ 340 h 640"/>
              <a:gd name="T48" fmla="*/ 692 w 692"/>
              <a:gd name="T49" fmla="*/ 300 h 640"/>
              <a:gd name="T50" fmla="*/ 692 w 692"/>
              <a:gd name="T51" fmla="*/ 30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92" h="640">
                <a:moveTo>
                  <a:pt x="692" y="300"/>
                </a:moveTo>
                <a:lnTo>
                  <a:pt x="172" y="0"/>
                </a:lnTo>
                <a:lnTo>
                  <a:pt x="172" y="0"/>
                </a:lnTo>
                <a:lnTo>
                  <a:pt x="136" y="72"/>
                </a:lnTo>
                <a:lnTo>
                  <a:pt x="104" y="148"/>
                </a:lnTo>
                <a:lnTo>
                  <a:pt x="76" y="226"/>
                </a:lnTo>
                <a:lnTo>
                  <a:pt x="52" y="304"/>
                </a:lnTo>
                <a:lnTo>
                  <a:pt x="40" y="346"/>
                </a:lnTo>
                <a:lnTo>
                  <a:pt x="32" y="386"/>
                </a:lnTo>
                <a:lnTo>
                  <a:pt x="24" y="428"/>
                </a:lnTo>
                <a:lnTo>
                  <a:pt x="16" y="470"/>
                </a:lnTo>
                <a:lnTo>
                  <a:pt x="10" y="512"/>
                </a:lnTo>
                <a:lnTo>
                  <a:pt x="6" y="554"/>
                </a:lnTo>
                <a:lnTo>
                  <a:pt x="2" y="596"/>
                </a:lnTo>
                <a:lnTo>
                  <a:pt x="0" y="640"/>
                </a:lnTo>
                <a:lnTo>
                  <a:pt x="602" y="640"/>
                </a:lnTo>
                <a:lnTo>
                  <a:pt x="602" y="640"/>
                </a:lnTo>
                <a:lnTo>
                  <a:pt x="606" y="594"/>
                </a:lnTo>
                <a:lnTo>
                  <a:pt x="612" y="550"/>
                </a:lnTo>
                <a:lnTo>
                  <a:pt x="620" y="506"/>
                </a:lnTo>
                <a:lnTo>
                  <a:pt x="630" y="462"/>
                </a:lnTo>
                <a:lnTo>
                  <a:pt x="642" y="420"/>
                </a:lnTo>
                <a:lnTo>
                  <a:pt x="658" y="380"/>
                </a:lnTo>
                <a:lnTo>
                  <a:pt x="674" y="340"/>
                </a:lnTo>
                <a:lnTo>
                  <a:pt x="692" y="300"/>
                </a:lnTo>
                <a:lnTo>
                  <a:pt x="692" y="300"/>
                </a:lnTo>
                <a:close/>
              </a:path>
            </a:pathLst>
          </a:custGeom>
          <a:solidFill>
            <a:schemeClr val="accent2"/>
          </a:solidFill>
          <a:ln w="3175">
            <a:solidFill>
              <a:schemeClr val="bg1"/>
            </a:solidFill>
            <a:round/>
          </a:ln>
        </p:spPr>
        <p:txBody>
          <a:bodyPr wrap="square" lIns="91440" tIns="45720" rIns="91440" bIns="45720" anchor="ctr">
            <a:normAutofit/>
          </a:bodyPr>
          <a:lstStyle/>
          <a:p>
            <a:pPr algn="ctr"/>
            <a:endParaRPr>
              <a:latin typeface="Arial" panose="020B0604020202020204" pitchFamily="34" charset="0"/>
              <a:sym typeface="Arial" panose="020B0604020202020204" pitchFamily="34" charset="0"/>
            </a:endParaRPr>
          </a:p>
        </p:txBody>
      </p:sp>
      <p:sp>
        <p:nvSpPr>
          <p:cNvPr id="15" name="任意多边形 14"/>
          <p:cNvSpPr/>
          <p:nvPr>
            <p:custDataLst>
              <p:tags r:id="rId9"/>
            </p:custDataLst>
          </p:nvPr>
        </p:nvSpPr>
        <p:spPr bwMode="auto">
          <a:xfrm>
            <a:off x="3705860" y="2105025"/>
            <a:ext cx="730250" cy="728345"/>
          </a:xfrm>
          <a:custGeom>
            <a:avLst/>
            <a:gdLst>
              <a:gd name="T0" fmla="*/ 770 w 770"/>
              <a:gd name="T1" fmla="*/ 520 h 768"/>
              <a:gd name="T2" fmla="*/ 470 w 770"/>
              <a:gd name="T3" fmla="*/ 0 h 768"/>
              <a:gd name="T4" fmla="*/ 470 w 770"/>
              <a:gd name="T5" fmla="*/ 0 h 768"/>
              <a:gd name="T6" fmla="*/ 400 w 770"/>
              <a:gd name="T7" fmla="*/ 46 h 768"/>
              <a:gd name="T8" fmla="*/ 332 w 770"/>
              <a:gd name="T9" fmla="*/ 96 h 768"/>
              <a:gd name="T10" fmla="*/ 270 w 770"/>
              <a:gd name="T11" fmla="*/ 150 h 768"/>
              <a:gd name="T12" fmla="*/ 208 w 770"/>
              <a:gd name="T13" fmla="*/ 208 h 768"/>
              <a:gd name="T14" fmla="*/ 152 w 770"/>
              <a:gd name="T15" fmla="*/ 268 h 768"/>
              <a:gd name="T16" fmla="*/ 98 w 770"/>
              <a:gd name="T17" fmla="*/ 332 h 768"/>
              <a:gd name="T18" fmla="*/ 48 w 770"/>
              <a:gd name="T19" fmla="*/ 398 h 768"/>
              <a:gd name="T20" fmla="*/ 0 w 770"/>
              <a:gd name="T21" fmla="*/ 468 h 768"/>
              <a:gd name="T22" fmla="*/ 520 w 770"/>
              <a:gd name="T23" fmla="*/ 768 h 768"/>
              <a:gd name="T24" fmla="*/ 520 w 770"/>
              <a:gd name="T25" fmla="*/ 768 h 768"/>
              <a:gd name="T26" fmla="*/ 546 w 770"/>
              <a:gd name="T27" fmla="*/ 732 h 768"/>
              <a:gd name="T28" fmla="*/ 574 w 770"/>
              <a:gd name="T29" fmla="*/ 698 h 768"/>
              <a:gd name="T30" fmla="*/ 602 w 770"/>
              <a:gd name="T31" fmla="*/ 664 h 768"/>
              <a:gd name="T32" fmla="*/ 632 w 770"/>
              <a:gd name="T33" fmla="*/ 632 h 768"/>
              <a:gd name="T34" fmla="*/ 664 w 770"/>
              <a:gd name="T35" fmla="*/ 602 h 768"/>
              <a:gd name="T36" fmla="*/ 698 w 770"/>
              <a:gd name="T37" fmla="*/ 572 h 768"/>
              <a:gd name="T38" fmla="*/ 734 w 770"/>
              <a:gd name="T39" fmla="*/ 546 h 768"/>
              <a:gd name="T40" fmla="*/ 770 w 770"/>
              <a:gd name="T41" fmla="*/ 520 h 768"/>
              <a:gd name="T42" fmla="*/ 770 w 770"/>
              <a:gd name="T43" fmla="*/ 52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0" h="768">
                <a:moveTo>
                  <a:pt x="770" y="520"/>
                </a:moveTo>
                <a:lnTo>
                  <a:pt x="470" y="0"/>
                </a:lnTo>
                <a:lnTo>
                  <a:pt x="470" y="0"/>
                </a:lnTo>
                <a:lnTo>
                  <a:pt x="400" y="46"/>
                </a:lnTo>
                <a:lnTo>
                  <a:pt x="332" y="96"/>
                </a:lnTo>
                <a:lnTo>
                  <a:pt x="270" y="150"/>
                </a:lnTo>
                <a:lnTo>
                  <a:pt x="208" y="208"/>
                </a:lnTo>
                <a:lnTo>
                  <a:pt x="152" y="268"/>
                </a:lnTo>
                <a:lnTo>
                  <a:pt x="98" y="332"/>
                </a:lnTo>
                <a:lnTo>
                  <a:pt x="48" y="398"/>
                </a:lnTo>
                <a:lnTo>
                  <a:pt x="0" y="468"/>
                </a:lnTo>
                <a:lnTo>
                  <a:pt x="520" y="768"/>
                </a:lnTo>
                <a:lnTo>
                  <a:pt x="520" y="768"/>
                </a:lnTo>
                <a:lnTo>
                  <a:pt x="546" y="732"/>
                </a:lnTo>
                <a:lnTo>
                  <a:pt x="574" y="698"/>
                </a:lnTo>
                <a:lnTo>
                  <a:pt x="602" y="664"/>
                </a:lnTo>
                <a:lnTo>
                  <a:pt x="632" y="632"/>
                </a:lnTo>
                <a:lnTo>
                  <a:pt x="664" y="602"/>
                </a:lnTo>
                <a:lnTo>
                  <a:pt x="698" y="572"/>
                </a:lnTo>
                <a:lnTo>
                  <a:pt x="734" y="546"/>
                </a:lnTo>
                <a:lnTo>
                  <a:pt x="770" y="520"/>
                </a:lnTo>
                <a:lnTo>
                  <a:pt x="770" y="520"/>
                </a:lnTo>
                <a:close/>
              </a:path>
            </a:pathLst>
          </a:custGeom>
          <a:solidFill>
            <a:schemeClr val="accent2"/>
          </a:solidFill>
          <a:ln w="3175">
            <a:solidFill>
              <a:schemeClr val="bg1"/>
            </a:solidFill>
          </a:ln>
        </p:spPr>
        <p:txBody>
          <a:bodyPr wrap="square" lIns="91440" tIns="45720" rIns="91440" bIns="45720" anchor="ctr">
            <a:normAutofit/>
          </a:bodyPr>
          <a:lstStyle/>
          <a:p>
            <a:pPr algn="ctr"/>
            <a:endParaRPr>
              <a:latin typeface="Arial" panose="020B0604020202020204" pitchFamily="34" charset="0"/>
              <a:sym typeface="Arial" panose="020B0604020202020204" pitchFamily="34" charset="0"/>
            </a:endParaRPr>
          </a:p>
        </p:txBody>
      </p:sp>
      <p:sp>
        <p:nvSpPr>
          <p:cNvPr id="16" name="任意多边形 15"/>
          <p:cNvSpPr/>
          <p:nvPr>
            <p:custDataLst>
              <p:tags r:id="rId10"/>
            </p:custDataLst>
          </p:nvPr>
        </p:nvSpPr>
        <p:spPr bwMode="auto">
          <a:xfrm>
            <a:off x="4229100" y="1896110"/>
            <a:ext cx="607060" cy="656590"/>
          </a:xfrm>
          <a:custGeom>
            <a:avLst/>
            <a:gdLst>
              <a:gd name="T0" fmla="*/ 640 w 640"/>
              <a:gd name="T1" fmla="*/ 602 h 692"/>
              <a:gd name="T2" fmla="*/ 640 w 640"/>
              <a:gd name="T3" fmla="*/ 0 h 692"/>
              <a:gd name="T4" fmla="*/ 640 w 640"/>
              <a:gd name="T5" fmla="*/ 0 h 692"/>
              <a:gd name="T6" fmla="*/ 596 w 640"/>
              <a:gd name="T7" fmla="*/ 2 h 692"/>
              <a:gd name="T8" fmla="*/ 554 w 640"/>
              <a:gd name="T9" fmla="*/ 6 h 692"/>
              <a:gd name="T10" fmla="*/ 512 w 640"/>
              <a:gd name="T11" fmla="*/ 10 h 692"/>
              <a:gd name="T12" fmla="*/ 470 w 640"/>
              <a:gd name="T13" fmla="*/ 16 h 692"/>
              <a:gd name="T14" fmla="*/ 428 w 640"/>
              <a:gd name="T15" fmla="*/ 24 h 692"/>
              <a:gd name="T16" fmla="*/ 386 w 640"/>
              <a:gd name="T17" fmla="*/ 32 h 692"/>
              <a:gd name="T18" fmla="*/ 346 w 640"/>
              <a:gd name="T19" fmla="*/ 40 h 692"/>
              <a:gd name="T20" fmla="*/ 306 w 640"/>
              <a:gd name="T21" fmla="*/ 50 h 692"/>
              <a:gd name="T22" fmla="*/ 226 w 640"/>
              <a:gd name="T23" fmla="*/ 74 h 692"/>
              <a:gd name="T24" fmla="*/ 148 w 640"/>
              <a:gd name="T25" fmla="*/ 104 h 692"/>
              <a:gd name="T26" fmla="*/ 74 w 640"/>
              <a:gd name="T27" fmla="*/ 136 h 692"/>
              <a:gd name="T28" fmla="*/ 0 w 640"/>
              <a:gd name="T29" fmla="*/ 172 h 692"/>
              <a:gd name="T30" fmla="*/ 300 w 640"/>
              <a:gd name="T31" fmla="*/ 692 h 692"/>
              <a:gd name="T32" fmla="*/ 300 w 640"/>
              <a:gd name="T33" fmla="*/ 692 h 692"/>
              <a:gd name="T34" fmla="*/ 340 w 640"/>
              <a:gd name="T35" fmla="*/ 674 h 692"/>
              <a:gd name="T36" fmla="*/ 380 w 640"/>
              <a:gd name="T37" fmla="*/ 658 h 692"/>
              <a:gd name="T38" fmla="*/ 422 w 640"/>
              <a:gd name="T39" fmla="*/ 642 h 692"/>
              <a:gd name="T40" fmla="*/ 464 w 640"/>
              <a:gd name="T41" fmla="*/ 630 h 692"/>
              <a:gd name="T42" fmla="*/ 506 w 640"/>
              <a:gd name="T43" fmla="*/ 620 h 692"/>
              <a:gd name="T44" fmla="*/ 550 w 640"/>
              <a:gd name="T45" fmla="*/ 612 h 692"/>
              <a:gd name="T46" fmla="*/ 594 w 640"/>
              <a:gd name="T47" fmla="*/ 606 h 692"/>
              <a:gd name="T48" fmla="*/ 640 w 640"/>
              <a:gd name="T49" fmla="*/ 602 h 692"/>
              <a:gd name="T50" fmla="*/ 640 w 640"/>
              <a:gd name="T51" fmla="*/ 60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0" h="692">
                <a:moveTo>
                  <a:pt x="640" y="602"/>
                </a:moveTo>
                <a:lnTo>
                  <a:pt x="640" y="0"/>
                </a:lnTo>
                <a:lnTo>
                  <a:pt x="640" y="0"/>
                </a:lnTo>
                <a:lnTo>
                  <a:pt x="596" y="2"/>
                </a:lnTo>
                <a:lnTo>
                  <a:pt x="554" y="6"/>
                </a:lnTo>
                <a:lnTo>
                  <a:pt x="512" y="10"/>
                </a:lnTo>
                <a:lnTo>
                  <a:pt x="470" y="16"/>
                </a:lnTo>
                <a:lnTo>
                  <a:pt x="428" y="24"/>
                </a:lnTo>
                <a:lnTo>
                  <a:pt x="386" y="32"/>
                </a:lnTo>
                <a:lnTo>
                  <a:pt x="346" y="40"/>
                </a:lnTo>
                <a:lnTo>
                  <a:pt x="306" y="50"/>
                </a:lnTo>
                <a:lnTo>
                  <a:pt x="226" y="74"/>
                </a:lnTo>
                <a:lnTo>
                  <a:pt x="148" y="104"/>
                </a:lnTo>
                <a:lnTo>
                  <a:pt x="74" y="136"/>
                </a:lnTo>
                <a:lnTo>
                  <a:pt x="0" y="172"/>
                </a:lnTo>
                <a:lnTo>
                  <a:pt x="300" y="692"/>
                </a:lnTo>
                <a:lnTo>
                  <a:pt x="300" y="692"/>
                </a:lnTo>
                <a:lnTo>
                  <a:pt x="340" y="674"/>
                </a:lnTo>
                <a:lnTo>
                  <a:pt x="380" y="658"/>
                </a:lnTo>
                <a:lnTo>
                  <a:pt x="422" y="642"/>
                </a:lnTo>
                <a:lnTo>
                  <a:pt x="464" y="630"/>
                </a:lnTo>
                <a:lnTo>
                  <a:pt x="506" y="620"/>
                </a:lnTo>
                <a:lnTo>
                  <a:pt x="550" y="612"/>
                </a:lnTo>
                <a:lnTo>
                  <a:pt x="594" y="606"/>
                </a:lnTo>
                <a:lnTo>
                  <a:pt x="640" y="602"/>
                </a:lnTo>
                <a:lnTo>
                  <a:pt x="640" y="602"/>
                </a:lnTo>
                <a:close/>
              </a:path>
            </a:pathLst>
          </a:custGeom>
          <a:solidFill>
            <a:schemeClr val="bg1">
              <a:lumMod val="95000"/>
            </a:schemeClr>
          </a:solidFill>
          <a:ln w="3175">
            <a:solidFill>
              <a:schemeClr val="bg1"/>
            </a:solidFill>
          </a:ln>
        </p:spPr>
        <p:txBody>
          <a:bodyPr wrap="square" lIns="91440" tIns="45720" rIns="91440" bIns="45720" anchor="ctr">
            <a:normAutofit/>
          </a:bodyPr>
          <a:lstStyle/>
          <a:p>
            <a:pPr algn="ctr"/>
            <a:endParaRPr>
              <a:latin typeface="Arial" panose="020B0604020202020204" pitchFamily="34" charset="0"/>
              <a:sym typeface="Arial" panose="020B0604020202020204" pitchFamily="34" charset="0"/>
            </a:endParaRPr>
          </a:p>
        </p:txBody>
      </p:sp>
      <p:sp>
        <p:nvSpPr>
          <p:cNvPr id="17" name="任意多边形 16"/>
          <p:cNvSpPr/>
          <p:nvPr>
            <p:custDataLst>
              <p:tags r:id="rId11"/>
            </p:custDataLst>
          </p:nvPr>
        </p:nvSpPr>
        <p:spPr bwMode="auto">
          <a:xfrm flipH="1" flipV="1">
            <a:off x="7677150" y="2317750"/>
            <a:ext cx="1050925" cy="1316355"/>
          </a:xfrm>
          <a:custGeom>
            <a:avLst/>
            <a:gdLst>
              <a:gd name="T0" fmla="*/ 1098 w 1108"/>
              <a:gd name="T1" fmla="*/ 590 h 1388"/>
              <a:gd name="T2" fmla="*/ 1098 w 1108"/>
              <a:gd name="T3" fmla="*/ 590 h 1388"/>
              <a:gd name="T4" fmla="*/ 1092 w 1108"/>
              <a:gd name="T5" fmla="*/ 582 h 1388"/>
              <a:gd name="T6" fmla="*/ 1086 w 1108"/>
              <a:gd name="T7" fmla="*/ 574 h 1388"/>
              <a:gd name="T8" fmla="*/ 1078 w 1108"/>
              <a:gd name="T9" fmla="*/ 566 h 1388"/>
              <a:gd name="T10" fmla="*/ 1070 w 1108"/>
              <a:gd name="T11" fmla="*/ 560 h 1388"/>
              <a:gd name="T12" fmla="*/ 1060 w 1108"/>
              <a:gd name="T13" fmla="*/ 554 h 1388"/>
              <a:gd name="T14" fmla="*/ 1050 w 1108"/>
              <a:gd name="T15" fmla="*/ 550 h 1388"/>
              <a:gd name="T16" fmla="*/ 1038 w 1108"/>
              <a:gd name="T17" fmla="*/ 548 h 1388"/>
              <a:gd name="T18" fmla="*/ 1028 w 1108"/>
              <a:gd name="T19" fmla="*/ 548 h 1388"/>
              <a:gd name="T20" fmla="*/ 854 w 1108"/>
              <a:gd name="T21" fmla="*/ 548 h 1388"/>
              <a:gd name="T22" fmla="*/ 854 w 1108"/>
              <a:gd name="T23" fmla="*/ 0 h 1388"/>
              <a:gd name="T24" fmla="*/ 254 w 1108"/>
              <a:gd name="T25" fmla="*/ 0 h 1388"/>
              <a:gd name="T26" fmla="*/ 254 w 1108"/>
              <a:gd name="T27" fmla="*/ 548 h 1388"/>
              <a:gd name="T28" fmla="*/ 80 w 1108"/>
              <a:gd name="T29" fmla="*/ 548 h 1388"/>
              <a:gd name="T30" fmla="*/ 80 w 1108"/>
              <a:gd name="T31" fmla="*/ 548 h 1388"/>
              <a:gd name="T32" fmla="*/ 70 w 1108"/>
              <a:gd name="T33" fmla="*/ 548 h 1388"/>
              <a:gd name="T34" fmla="*/ 58 w 1108"/>
              <a:gd name="T35" fmla="*/ 550 h 1388"/>
              <a:gd name="T36" fmla="*/ 48 w 1108"/>
              <a:gd name="T37" fmla="*/ 554 h 1388"/>
              <a:gd name="T38" fmla="*/ 38 w 1108"/>
              <a:gd name="T39" fmla="*/ 560 h 1388"/>
              <a:gd name="T40" fmla="*/ 30 w 1108"/>
              <a:gd name="T41" fmla="*/ 566 h 1388"/>
              <a:gd name="T42" fmla="*/ 22 w 1108"/>
              <a:gd name="T43" fmla="*/ 574 h 1388"/>
              <a:gd name="T44" fmla="*/ 16 w 1108"/>
              <a:gd name="T45" fmla="*/ 582 h 1388"/>
              <a:gd name="T46" fmla="*/ 10 w 1108"/>
              <a:gd name="T47" fmla="*/ 590 h 1388"/>
              <a:gd name="T48" fmla="*/ 10 w 1108"/>
              <a:gd name="T49" fmla="*/ 590 h 1388"/>
              <a:gd name="T50" fmla="*/ 4 w 1108"/>
              <a:gd name="T51" fmla="*/ 602 h 1388"/>
              <a:gd name="T52" fmla="*/ 2 w 1108"/>
              <a:gd name="T53" fmla="*/ 612 h 1388"/>
              <a:gd name="T54" fmla="*/ 0 w 1108"/>
              <a:gd name="T55" fmla="*/ 622 h 1388"/>
              <a:gd name="T56" fmla="*/ 0 w 1108"/>
              <a:gd name="T57" fmla="*/ 634 h 1388"/>
              <a:gd name="T58" fmla="*/ 2 w 1108"/>
              <a:gd name="T59" fmla="*/ 644 h 1388"/>
              <a:gd name="T60" fmla="*/ 4 w 1108"/>
              <a:gd name="T61" fmla="*/ 654 h 1388"/>
              <a:gd name="T62" fmla="*/ 10 w 1108"/>
              <a:gd name="T63" fmla="*/ 664 h 1388"/>
              <a:gd name="T64" fmla="*/ 14 w 1108"/>
              <a:gd name="T65" fmla="*/ 674 h 1388"/>
              <a:gd name="T66" fmla="*/ 488 w 1108"/>
              <a:gd name="T67" fmla="*/ 1354 h 1388"/>
              <a:gd name="T68" fmla="*/ 488 w 1108"/>
              <a:gd name="T69" fmla="*/ 1354 h 1388"/>
              <a:gd name="T70" fmla="*/ 502 w 1108"/>
              <a:gd name="T71" fmla="*/ 1368 h 1388"/>
              <a:gd name="T72" fmla="*/ 516 w 1108"/>
              <a:gd name="T73" fmla="*/ 1378 h 1388"/>
              <a:gd name="T74" fmla="*/ 534 w 1108"/>
              <a:gd name="T75" fmla="*/ 1386 h 1388"/>
              <a:gd name="T76" fmla="*/ 554 w 1108"/>
              <a:gd name="T77" fmla="*/ 1388 h 1388"/>
              <a:gd name="T78" fmla="*/ 554 w 1108"/>
              <a:gd name="T79" fmla="*/ 1388 h 1388"/>
              <a:gd name="T80" fmla="*/ 574 w 1108"/>
              <a:gd name="T81" fmla="*/ 1386 h 1388"/>
              <a:gd name="T82" fmla="*/ 592 w 1108"/>
              <a:gd name="T83" fmla="*/ 1378 h 1388"/>
              <a:gd name="T84" fmla="*/ 606 w 1108"/>
              <a:gd name="T85" fmla="*/ 1368 h 1388"/>
              <a:gd name="T86" fmla="*/ 620 w 1108"/>
              <a:gd name="T87" fmla="*/ 1354 h 1388"/>
              <a:gd name="T88" fmla="*/ 1094 w 1108"/>
              <a:gd name="T89" fmla="*/ 674 h 1388"/>
              <a:gd name="T90" fmla="*/ 1094 w 1108"/>
              <a:gd name="T91" fmla="*/ 674 h 1388"/>
              <a:gd name="T92" fmla="*/ 1098 w 1108"/>
              <a:gd name="T93" fmla="*/ 664 h 1388"/>
              <a:gd name="T94" fmla="*/ 1104 w 1108"/>
              <a:gd name="T95" fmla="*/ 654 h 1388"/>
              <a:gd name="T96" fmla="*/ 1106 w 1108"/>
              <a:gd name="T97" fmla="*/ 644 h 1388"/>
              <a:gd name="T98" fmla="*/ 1108 w 1108"/>
              <a:gd name="T99" fmla="*/ 634 h 1388"/>
              <a:gd name="T100" fmla="*/ 1108 w 1108"/>
              <a:gd name="T101" fmla="*/ 622 h 1388"/>
              <a:gd name="T102" fmla="*/ 1106 w 1108"/>
              <a:gd name="T103" fmla="*/ 612 h 1388"/>
              <a:gd name="T104" fmla="*/ 1104 w 1108"/>
              <a:gd name="T105" fmla="*/ 602 h 1388"/>
              <a:gd name="T106" fmla="*/ 1098 w 1108"/>
              <a:gd name="T107" fmla="*/ 590 h 1388"/>
              <a:gd name="T108" fmla="*/ 1098 w 1108"/>
              <a:gd name="T109" fmla="*/ 590 h 1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08" h="1388">
                <a:moveTo>
                  <a:pt x="1098" y="590"/>
                </a:moveTo>
                <a:lnTo>
                  <a:pt x="1098" y="590"/>
                </a:lnTo>
                <a:lnTo>
                  <a:pt x="1092" y="582"/>
                </a:lnTo>
                <a:lnTo>
                  <a:pt x="1086" y="574"/>
                </a:lnTo>
                <a:lnTo>
                  <a:pt x="1078" y="566"/>
                </a:lnTo>
                <a:lnTo>
                  <a:pt x="1070" y="560"/>
                </a:lnTo>
                <a:lnTo>
                  <a:pt x="1060" y="554"/>
                </a:lnTo>
                <a:lnTo>
                  <a:pt x="1050" y="550"/>
                </a:lnTo>
                <a:lnTo>
                  <a:pt x="1038" y="548"/>
                </a:lnTo>
                <a:lnTo>
                  <a:pt x="1028" y="548"/>
                </a:lnTo>
                <a:lnTo>
                  <a:pt x="854" y="548"/>
                </a:lnTo>
                <a:lnTo>
                  <a:pt x="854" y="0"/>
                </a:lnTo>
                <a:lnTo>
                  <a:pt x="254" y="0"/>
                </a:lnTo>
                <a:lnTo>
                  <a:pt x="254" y="548"/>
                </a:lnTo>
                <a:lnTo>
                  <a:pt x="80" y="548"/>
                </a:lnTo>
                <a:lnTo>
                  <a:pt x="80" y="548"/>
                </a:lnTo>
                <a:lnTo>
                  <a:pt x="70" y="548"/>
                </a:lnTo>
                <a:lnTo>
                  <a:pt x="58" y="550"/>
                </a:lnTo>
                <a:lnTo>
                  <a:pt x="48" y="554"/>
                </a:lnTo>
                <a:lnTo>
                  <a:pt x="38" y="560"/>
                </a:lnTo>
                <a:lnTo>
                  <a:pt x="30" y="566"/>
                </a:lnTo>
                <a:lnTo>
                  <a:pt x="22" y="574"/>
                </a:lnTo>
                <a:lnTo>
                  <a:pt x="16" y="582"/>
                </a:lnTo>
                <a:lnTo>
                  <a:pt x="10" y="590"/>
                </a:lnTo>
                <a:lnTo>
                  <a:pt x="10" y="590"/>
                </a:lnTo>
                <a:lnTo>
                  <a:pt x="4" y="602"/>
                </a:lnTo>
                <a:lnTo>
                  <a:pt x="2" y="612"/>
                </a:lnTo>
                <a:lnTo>
                  <a:pt x="0" y="622"/>
                </a:lnTo>
                <a:lnTo>
                  <a:pt x="0" y="634"/>
                </a:lnTo>
                <a:lnTo>
                  <a:pt x="2" y="644"/>
                </a:lnTo>
                <a:lnTo>
                  <a:pt x="4" y="654"/>
                </a:lnTo>
                <a:lnTo>
                  <a:pt x="10" y="664"/>
                </a:lnTo>
                <a:lnTo>
                  <a:pt x="14" y="674"/>
                </a:lnTo>
                <a:lnTo>
                  <a:pt x="488" y="1354"/>
                </a:lnTo>
                <a:lnTo>
                  <a:pt x="488" y="1354"/>
                </a:lnTo>
                <a:lnTo>
                  <a:pt x="502" y="1368"/>
                </a:lnTo>
                <a:lnTo>
                  <a:pt x="516" y="1378"/>
                </a:lnTo>
                <a:lnTo>
                  <a:pt x="534" y="1386"/>
                </a:lnTo>
                <a:lnTo>
                  <a:pt x="554" y="1388"/>
                </a:lnTo>
                <a:lnTo>
                  <a:pt x="554" y="1388"/>
                </a:lnTo>
                <a:lnTo>
                  <a:pt x="574" y="1386"/>
                </a:lnTo>
                <a:lnTo>
                  <a:pt x="592" y="1378"/>
                </a:lnTo>
                <a:lnTo>
                  <a:pt x="606" y="1368"/>
                </a:lnTo>
                <a:lnTo>
                  <a:pt x="620" y="1354"/>
                </a:lnTo>
                <a:lnTo>
                  <a:pt x="1094" y="674"/>
                </a:lnTo>
                <a:lnTo>
                  <a:pt x="1094" y="674"/>
                </a:lnTo>
                <a:lnTo>
                  <a:pt x="1098" y="664"/>
                </a:lnTo>
                <a:lnTo>
                  <a:pt x="1104" y="654"/>
                </a:lnTo>
                <a:lnTo>
                  <a:pt x="1106" y="644"/>
                </a:lnTo>
                <a:lnTo>
                  <a:pt x="1108" y="634"/>
                </a:lnTo>
                <a:lnTo>
                  <a:pt x="1108" y="622"/>
                </a:lnTo>
                <a:lnTo>
                  <a:pt x="1106" y="612"/>
                </a:lnTo>
                <a:lnTo>
                  <a:pt x="1104" y="602"/>
                </a:lnTo>
                <a:lnTo>
                  <a:pt x="1098" y="590"/>
                </a:lnTo>
                <a:lnTo>
                  <a:pt x="1098" y="590"/>
                </a:lnTo>
                <a:close/>
              </a:path>
            </a:pathLst>
          </a:custGeom>
          <a:solidFill>
            <a:schemeClr val="accent5"/>
          </a:solidFill>
          <a:ln w="3175">
            <a:solidFill>
              <a:schemeClr val="bg1"/>
            </a:solidFill>
            <a:round/>
          </a:ln>
        </p:spPr>
        <p:txBody>
          <a:bodyPr wrap="square" lIns="91440" tIns="45720" rIns="91440" bIns="45720" anchor="ctr">
            <a:normAutofit/>
          </a:bodyPr>
          <a:lstStyle/>
          <a:p>
            <a:pPr algn="ctr"/>
            <a:endParaRPr>
              <a:latin typeface="Arial" panose="020B0604020202020204" pitchFamily="34" charset="0"/>
              <a:sym typeface="Arial" panose="020B0604020202020204" pitchFamily="34" charset="0"/>
            </a:endParaRPr>
          </a:p>
        </p:txBody>
      </p:sp>
      <p:sp>
        <p:nvSpPr>
          <p:cNvPr id="18" name="任意多边形 17"/>
          <p:cNvSpPr/>
          <p:nvPr>
            <p:custDataLst>
              <p:tags r:id="rId12"/>
            </p:custDataLst>
          </p:nvPr>
        </p:nvSpPr>
        <p:spPr bwMode="auto">
          <a:xfrm flipH="1" flipV="1">
            <a:off x="6450330" y="4404360"/>
            <a:ext cx="607060" cy="656590"/>
          </a:xfrm>
          <a:custGeom>
            <a:avLst/>
            <a:gdLst>
              <a:gd name="T0" fmla="*/ 340 w 640"/>
              <a:gd name="T1" fmla="*/ 692 h 692"/>
              <a:gd name="T2" fmla="*/ 640 w 640"/>
              <a:gd name="T3" fmla="*/ 172 h 692"/>
              <a:gd name="T4" fmla="*/ 640 w 640"/>
              <a:gd name="T5" fmla="*/ 172 h 692"/>
              <a:gd name="T6" fmla="*/ 566 w 640"/>
              <a:gd name="T7" fmla="*/ 136 h 692"/>
              <a:gd name="T8" fmla="*/ 492 w 640"/>
              <a:gd name="T9" fmla="*/ 104 h 692"/>
              <a:gd name="T10" fmla="*/ 414 w 640"/>
              <a:gd name="T11" fmla="*/ 74 h 692"/>
              <a:gd name="T12" fmla="*/ 334 w 640"/>
              <a:gd name="T13" fmla="*/ 50 h 692"/>
              <a:gd name="T14" fmla="*/ 294 w 640"/>
              <a:gd name="T15" fmla="*/ 40 h 692"/>
              <a:gd name="T16" fmla="*/ 254 w 640"/>
              <a:gd name="T17" fmla="*/ 32 h 692"/>
              <a:gd name="T18" fmla="*/ 212 w 640"/>
              <a:gd name="T19" fmla="*/ 24 h 692"/>
              <a:gd name="T20" fmla="*/ 170 w 640"/>
              <a:gd name="T21" fmla="*/ 16 h 692"/>
              <a:gd name="T22" fmla="*/ 128 w 640"/>
              <a:gd name="T23" fmla="*/ 10 h 692"/>
              <a:gd name="T24" fmla="*/ 86 w 640"/>
              <a:gd name="T25" fmla="*/ 6 h 692"/>
              <a:gd name="T26" fmla="*/ 44 w 640"/>
              <a:gd name="T27" fmla="*/ 2 h 692"/>
              <a:gd name="T28" fmla="*/ 0 w 640"/>
              <a:gd name="T29" fmla="*/ 0 h 692"/>
              <a:gd name="T30" fmla="*/ 0 w 640"/>
              <a:gd name="T31" fmla="*/ 602 h 692"/>
              <a:gd name="T32" fmla="*/ 0 w 640"/>
              <a:gd name="T33" fmla="*/ 602 h 692"/>
              <a:gd name="T34" fmla="*/ 46 w 640"/>
              <a:gd name="T35" fmla="*/ 606 h 692"/>
              <a:gd name="T36" fmla="*/ 90 w 640"/>
              <a:gd name="T37" fmla="*/ 612 h 692"/>
              <a:gd name="T38" fmla="*/ 134 w 640"/>
              <a:gd name="T39" fmla="*/ 620 h 692"/>
              <a:gd name="T40" fmla="*/ 176 w 640"/>
              <a:gd name="T41" fmla="*/ 630 h 692"/>
              <a:gd name="T42" fmla="*/ 218 w 640"/>
              <a:gd name="T43" fmla="*/ 642 h 692"/>
              <a:gd name="T44" fmla="*/ 260 w 640"/>
              <a:gd name="T45" fmla="*/ 658 h 692"/>
              <a:gd name="T46" fmla="*/ 300 w 640"/>
              <a:gd name="T47" fmla="*/ 674 h 692"/>
              <a:gd name="T48" fmla="*/ 340 w 640"/>
              <a:gd name="T49" fmla="*/ 692 h 692"/>
              <a:gd name="T50" fmla="*/ 340 w 640"/>
              <a:gd name="T51"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0" h="692">
                <a:moveTo>
                  <a:pt x="340" y="692"/>
                </a:moveTo>
                <a:lnTo>
                  <a:pt x="640" y="172"/>
                </a:lnTo>
                <a:lnTo>
                  <a:pt x="640" y="172"/>
                </a:lnTo>
                <a:lnTo>
                  <a:pt x="566" y="136"/>
                </a:lnTo>
                <a:lnTo>
                  <a:pt x="492" y="104"/>
                </a:lnTo>
                <a:lnTo>
                  <a:pt x="414" y="74"/>
                </a:lnTo>
                <a:lnTo>
                  <a:pt x="334" y="50"/>
                </a:lnTo>
                <a:lnTo>
                  <a:pt x="294" y="40"/>
                </a:lnTo>
                <a:lnTo>
                  <a:pt x="254" y="32"/>
                </a:lnTo>
                <a:lnTo>
                  <a:pt x="212" y="24"/>
                </a:lnTo>
                <a:lnTo>
                  <a:pt x="170" y="16"/>
                </a:lnTo>
                <a:lnTo>
                  <a:pt x="128" y="10"/>
                </a:lnTo>
                <a:lnTo>
                  <a:pt x="86" y="6"/>
                </a:lnTo>
                <a:lnTo>
                  <a:pt x="44" y="2"/>
                </a:lnTo>
                <a:lnTo>
                  <a:pt x="0" y="0"/>
                </a:lnTo>
                <a:lnTo>
                  <a:pt x="0" y="602"/>
                </a:lnTo>
                <a:lnTo>
                  <a:pt x="0" y="602"/>
                </a:lnTo>
                <a:lnTo>
                  <a:pt x="46" y="606"/>
                </a:lnTo>
                <a:lnTo>
                  <a:pt x="90" y="612"/>
                </a:lnTo>
                <a:lnTo>
                  <a:pt x="134" y="620"/>
                </a:lnTo>
                <a:lnTo>
                  <a:pt x="176" y="630"/>
                </a:lnTo>
                <a:lnTo>
                  <a:pt x="218" y="642"/>
                </a:lnTo>
                <a:lnTo>
                  <a:pt x="260" y="658"/>
                </a:lnTo>
                <a:lnTo>
                  <a:pt x="300" y="674"/>
                </a:lnTo>
                <a:lnTo>
                  <a:pt x="340" y="692"/>
                </a:lnTo>
                <a:lnTo>
                  <a:pt x="340" y="692"/>
                </a:lnTo>
                <a:close/>
              </a:path>
            </a:pathLst>
          </a:custGeom>
          <a:solidFill>
            <a:schemeClr val="accent5"/>
          </a:solidFill>
          <a:ln w="3175">
            <a:solidFill>
              <a:schemeClr val="bg1"/>
            </a:solidFill>
          </a:ln>
        </p:spPr>
        <p:txBody>
          <a:bodyPr wrap="square" lIns="91440" tIns="45720" rIns="91440" bIns="45720" anchor="ctr">
            <a:normAutofit/>
          </a:bodyPr>
          <a:lstStyle/>
          <a:p>
            <a:pPr algn="ctr"/>
            <a:endParaRPr>
              <a:latin typeface="Arial" panose="020B0604020202020204" pitchFamily="34" charset="0"/>
              <a:sym typeface="Arial" panose="020B0604020202020204" pitchFamily="34" charset="0"/>
            </a:endParaRPr>
          </a:p>
        </p:txBody>
      </p:sp>
      <p:sp>
        <p:nvSpPr>
          <p:cNvPr id="19" name="任意多边形 18"/>
          <p:cNvSpPr/>
          <p:nvPr>
            <p:custDataLst>
              <p:tags r:id="rId13"/>
            </p:custDataLst>
          </p:nvPr>
        </p:nvSpPr>
        <p:spPr bwMode="auto">
          <a:xfrm flipH="1" flipV="1">
            <a:off x="5717540" y="3879850"/>
            <a:ext cx="656590" cy="448945"/>
          </a:xfrm>
          <a:custGeom>
            <a:avLst/>
            <a:gdLst>
              <a:gd name="T0" fmla="*/ 90 w 692"/>
              <a:gd name="T1" fmla="*/ 640 h 640"/>
              <a:gd name="T2" fmla="*/ 692 w 692"/>
              <a:gd name="T3" fmla="*/ 640 h 640"/>
              <a:gd name="T4" fmla="*/ 692 w 692"/>
              <a:gd name="T5" fmla="*/ 640 h 640"/>
              <a:gd name="T6" fmla="*/ 690 w 692"/>
              <a:gd name="T7" fmla="*/ 596 h 640"/>
              <a:gd name="T8" fmla="*/ 686 w 692"/>
              <a:gd name="T9" fmla="*/ 554 h 640"/>
              <a:gd name="T10" fmla="*/ 682 w 692"/>
              <a:gd name="T11" fmla="*/ 512 h 640"/>
              <a:gd name="T12" fmla="*/ 676 w 692"/>
              <a:gd name="T13" fmla="*/ 470 h 640"/>
              <a:gd name="T14" fmla="*/ 668 w 692"/>
              <a:gd name="T15" fmla="*/ 428 h 640"/>
              <a:gd name="T16" fmla="*/ 660 w 692"/>
              <a:gd name="T17" fmla="*/ 386 h 640"/>
              <a:gd name="T18" fmla="*/ 652 w 692"/>
              <a:gd name="T19" fmla="*/ 346 h 640"/>
              <a:gd name="T20" fmla="*/ 640 w 692"/>
              <a:gd name="T21" fmla="*/ 304 h 640"/>
              <a:gd name="T22" fmla="*/ 616 w 692"/>
              <a:gd name="T23" fmla="*/ 226 h 640"/>
              <a:gd name="T24" fmla="*/ 588 w 692"/>
              <a:gd name="T25" fmla="*/ 148 h 640"/>
              <a:gd name="T26" fmla="*/ 556 w 692"/>
              <a:gd name="T27" fmla="*/ 72 h 640"/>
              <a:gd name="T28" fmla="*/ 520 w 692"/>
              <a:gd name="T29" fmla="*/ 0 h 640"/>
              <a:gd name="T30" fmla="*/ 0 w 692"/>
              <a:gd name="T31" fmla="*/ 300 h 640"/>
              <a:gd name="T32" fmla="*/ 0 w 692"/>
              <a:gd name="T33" fmla="*/ 300 h 640"/>
              <a:gd name="T34" fmla="*/ 18 w 692"/>
              <a:gd name="T35" fmla="*/ 340 h 640"/>
              <a:gd name="T36" fmla="*/ 34 w 692"/>
              <a:gd name="T37" fmla="*/ 380 h 640"/>
              <a:gd name="T38" fmla="*/ 50 w 692"/>
              <a:gd name="T39" fmla="*/ 420 h 640"/>
              <a:gd name="T40" fmla="*/ 62 w 692"/>
              <a:gd name="T41" fmla="*/ 462 h 640"/>
              <a:gd name="T42" fmla="*/ 72 w 692"/>
              <a:gd name="T43" fmla="*/ 506 h 640"/>
              <a:gd name="T44" fmla="*/ 80 w 692"/>
              <a:gd name="T45" fmla="*/ 550 h 640"/>
              <a:gd name="T46" fmla="*/ 86 w 692"/>
              <a:gd name="T47" fmla="*/ 594 h 640"/>
              <a:gd name="T48" fmla="*/ 90 w 692"/>
              <a:gd name="T49" fmla="*/ 640 h 640"/>
              <a:gd name="T50" fmla="*/ 90 w 692"/>
              <a:gd name="T51"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92" h="640">
                <a:moveTo>
                  <a:pt x="90" y="640"/>
                </a:moveTo>
                <a:lnTo>
                  <a:pt x="692" y="640"/>
                </a:lnTo>
                <a:lnTo>
                  <a:pt x="692" y="640"/>
                </a:lnTo>
                <a:lnTo>
                  <a:pt x="690" y="596"/>
                </a:lnTo>
                <a:lnTo>
                  <a:pt x="686" y="554"/>
                </a:lnTo>
                <a:lnTo>
                  <a:pt x="682" y="512"/>
                </a:lnTo>
                <a:lnTo>
                  <a:pt x="676" y="470"/>
                </a:lnTo>
                <a:lnTo>
                  <a:pt x="668" y="428"/>
                </a:lnTo>
                <a:lnTo>
                  <a:pt x="660" y="386"/>
                </a:lnTo>
                <a:lnTo>
                  <a:pt x="652" y="346"/>
                </a:lnTo>
                <a:lnTo>
                  <a:pt x="640" y="304"/>
                </a:lnTo>
                <a:lnTo>
                  <a:pt x="616" y="226"/>
                </a:lnTo>
                <a:lnTo>
                  <a:pt x="588" y="148"/>
                </a:lnTo>
                <a:lnTo>
                  <a:pt x="556" y="72"/>
                </a:lnTo>
                <a:lnTo>
                  <a:pt x="520" y="0"/>
                </a:lnTo>
                <a:lnTo>
                  <a:pt x="0" y="300"/>
                </a:lnTo>
                <a:lnTo>
                  <a:pt x="0" y="300"/>
                </a:lnTo>
                <a:lnTo>
                  <a:pt x="18" y="340"/>
                </a:lnTo>
                <a:lnTo>
                  <a:pt x="34" y="380"/>
                </a:lnTo>
                <a:lnTo>
                  <a:pt x="50" y="420"/>
                </a:lnTo>
                <a:lnTo>
                  <a:pt x="62" y="462"/>
                </a:lnTo>
                <a:lnTo>
                  <a:pt x="72" y="506"/>
                </a:lnTo>
                <a:lnTo>
                  <a:pt x="80" y="550"/>
                </a:lnTo>
                <a:lnTo>
                  <a:pt x="86" y="594"/>
                </a:lnTo>
                <a:lnTo>
                  <a:pt x="90" y="640"/>
                </a:lnTo>
                <a:lnTo>
                  <a:pt x="90" y="640"/>
                </a:lnTo>
                <a:close/>
              </a:path>
            </a:pathLst>
          </a:custGeom>
          <a:solidFill>
            <a:schemeClr val="bg1">
              <a:lumMod val="95000"/>
            </a:schemeClr>
          </a:solidFill>
          <a:ln w="3175">
            <a:solidFill>
              <a:schemeClr val="bg1"/>
            </a:solidFill>
          </a:ln>
        </p:spPr>
        <p:txBody>
          <a:bodyPr wrap="square" lIns="91440" tIns="45720" rIns="91440" bIns="45720" anchor="ctr">
            <a:normAutofit/>
          </a:bodyPr>
          <a:lstStyle/>
          <a:p>
            <a:pPr algn="ctr"/>
            <a:endParaRPr>
              <a:latin typeface="Arial" panose="020B0604020202020204" pitchFamily="34" charset="0"/>
              <a:sym typeface="Arial" panose="020B0604020202020204" pitchFamily="34" charset="0"/>
            </a:endParaRPr>
          </a:p>
        </p:txBody>
      </p:sp>
      <p:sp>
        <p:nvSpPr>
          <p:cNvPr id="20" name="任意多边形 19"/>
          <p:cNvSpPr/>
          <p:nvPr>
            <p:custDataLst>
              <p:tags r:id="rId14"/>
            </p:custDataLst>
          </p:nvPr>
        </p:nvSpPr>
        <p:spPr bwMode="auto">
          <a:xfrm flipH="1" flipV="1">
            <a:off x="5926455" y="4123690"/>
            <a:ext cx="730250" cy="728345"/>
          </a:xfrm>
          <a:custGeom>
            <a:avLst/>
            <a:gdLst>
              <a:gd name="T0" fmla="*/ 250 w 770"/>
              <a:gd name="T1" fmla="*/ 768 h 768"/>
              <a:gd name="T2" fmla="*/ 770 w 770"/>
              <a:gd name="T3" fmla="*/ 468 h 768"/>
              <a:gd name="T4" fmla="*/ 770 w 770"/>
              <a:gd name="T5" fmla="*/ 468 h 768"/>
              <a:gd name="T6" fmla="*/ 722 w 770"/>
              <a:gd name="T7" fmla="*/ 398 h 768"/>
              <a:gd name="T8" fmla="*/ 672 w 770"/>
              <a:gd name="T9" fmla="*/ 332 h 768"/>
              <a:gd name="T10" fmla="*/ 618 w 770"/>
              <a:gd name="T11" fmla="*/ 268 h 768"/>
              <a:gd name="T12" fmla="*/ 562 w 770"/>
              <a:gd name="T13" fmla="*/ 208 h 768"/>
              <a:gd name="T14" fmla="*/ 500 w 770"/>
              <a:gd name="T15" fmla="*/ 150 h 768"/>
              <a:gd name="T16" fmla="*/ 438 w 770"/>
              <a:gd name="T17" fmla="*/ 96 h 768"/>
              <a:gd name="T18" fmla="*/ 370 w 770"/>
              <a:gd name="T19" fmla="*/ 46 h 768"/>
              <a:gd name="T20" fmla="*/ 300 w 770"/>
              <a:gd name="T21" fmla="*/ 0 h 768"/>
              <a:gd name="T22" fmla="*/ 0 w 770"/>
              <a:gd name="T23" fmla="*/ 520 h 768"/>
              <a:gd name="T24" fmla="*/ 0 w 770"/>
              <a:gd name="T25" fmla="*/ 520 h 768"/>
              <a:gd name="T26" fmla="*/ 36 w 770"/>
              <a:gd name="T27" fmla="*/ 546 h 768"/>
              <a:gd name="T28" fmla="*/ 72 w 770"/>
              <a:gd name="T29" fmla="*/ 572 h 768"/>
              <a:gd name="T30" fmla="*/ 106 w 770"/>
              <a:gd name="T31" fmla="*/ 602 h 768"/>
              <a:gd name="T32" fmla="*/ 138 w 770"/>
              <a:gd name="T33" fmla="*/ 632 h 768"/>
              <a:gd name="T34" fmla="*/ 168 w 770"/>
              <a:gd name="T35" fmla="*/ 664 h 768"/>
              <a:gd name="T36" fmla="*/ 196 w 770"/>
              <a:gd name="T37" fmla="*/ 698 h 768"/>
              <a:gd name="T38" fmla="*/ 224 w 770"/>
              <a:gd name="T39" fmla="*/ 732 h 768"/>
              <a:gd name="T40" fmla="*/ 250 w 770"/>
              <a:gd name="T41" fmla="*/ 768 h 768"/>
              <a:gd name="T42" fmla="*/ 250 w 770"/>
              <a:gd name="T43" fmla="*/ 76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0" h="768">
                <a:moveTo>
                  <a:pt x="250" y="768"/>
                </a:moveTo>
                <a:lnTo>
                  <a:pt x="770" y="468"/>
                </a:lnTo>
                <a:lnTo>
                  <a:pt x="770" y="468"/>
                </a:lnTo>
                <a:lnTo>
                  <a:pt x="722" y="398"/>
                </a:lnTo>
                <a:lnTo>
                  <a:pt x="672" y="332"/>
                </a:lnTo>
                <a:lnTo>
                  <a:pt x="618" y="268"/>
                </a:lnTo>
                <a:lnTo>
                  <a:pt x="562" y="208"/>
                </a:lnTo>
                <a:lnTo>
                  <a:pt x="500" y="150"/>
                </a:lnTo>
                <a:lnTo>
                  <a:pt x="438" y="96"/>
                </a:lnTo>
                <a:lnTo>
                  <a:pt x="370" y="46"/>
                </a:lnTo>
                <a:lnTo>
                  <a:pt x="300" y="0"/>
                </a:lnTo>
                <a:lnTo>
                  <a:pt x="0" y="520"/>
                </a:lnTo>
                <a:lnTo>
                  <a:pt x="0" y="520"/>
                </a:lnTo>
                <a:lnTo>
                  <a:pt x="36" y="546"/>
                </a:lnTo>
                <a:lnTo>
                  <a:pt x="72" y="572"/>
                </a:lnTo>
                <a:lnTo>
                  <a:pt x="106" y="602"/>
                </a:lnTo>
                <a:lnTo>
                  <a:pt x="138" y="632"/>
                </a:lnTo>
                <a:lnTo>
                  <a:pt x="168" y="664"/>
                </a:lnTo>
                <a:lnTo>
                  <a:pt x="196" y="698"/>
                </a:lnTo>
                <a:lnTo>
                  <a:pt x="224" y="732"/>
                </a:lnTo>
                <a:lnTo>
                  <a:pt x="250" y="768"/>
                </a:lnTo>
                <a:lnTo>
                  <a:pt x="250" y="768"/>
                </a:lnTo>
                <a:close/>
              </a:path>
            </a:pathLst>
          </a:custGeom>
          <a:solidFill>
            <a:schemeClr val="bg1">
              <a:lumMod val="95000"/>
            </a:schemeClr>
          </a:solidFill>
          <a:ln w="3175">
            <a:solidFill>
              <a:schemeClr val="bg1"/>
            </a:solidFill>
          </a:ln>
        </p:spPr>
        <p:txBody>
          <a:bodyPr wrap="square" lIns="91440" tIns="45720" rIns="91440" bIns="45720" anchor="ctr">
            <a:normAutofit/>
          </a:bodyPr>
          <a:lstStyle/>
          <a:p>
            <a:pPr algn="ctr"/>
            <a:endParaRPr>
              <a:latin typeface="Arial" panose="020B0604020202020204" pitchFamily="34" charset="0"/>
              <a:sym typeface="Arial" panose="020B0604020202020204" pitchFamily="34" charset="0"/>
            </a:endParaRPr>
          </a:p>
        </p:txBody>
      </p:sp>
      <p:sp>
        <p:nvSpPr>
          <p:cNvPr id="21" name="任意多边形 20"/>
          <p:cNvSpPr/>
          <p:nvPr>
            <p:custDataLst>
              <p:tags r:id="rId15"/>
            </p:custDataLst>
          </p:nvPr>
        </p:nvSpPr>
        <p:spPr bwMode="auto">
          <a:xfrm flipH="1" flipV="1">
            <a:off x="7830820" y="3721735"/>
            <a:ext cx="656590" cy="607060"/>
          </a:xfrm>
          <a:custGeom>
            <a:avLst/>
            <a:gdLst>
              <a:gd name="T0" fmla="*/ 692 w 692"/>
              <a:gd name="T1" fmla="*/ 300 h 640"/>
              <a:gd name="T2" fmla="*/ 172 w 692"/>
              <a:gd name="T3" fmla="*/ 0 h 640"/>
              <a:gd name="T4" fmla="*/ 172 w 692"/>
              <a:gd name="T5" fmla="*/ 0 h 640"/>
              <a:gd name="T6" fmla="*/ 136 w 692"/>
              <a:gd name="T7" fmla="*/ 72 h 640"/>
              <a:gd name="T8" fmla="*/ 104 w 692"/>
              <a:gd name="T9" fmla="*/ 148 h 640"/>
              <a:gd name="T10" fmla="*/ 76 w 692"/>
              <a:gd name="T11" fmla="*/ 226 h 640"/>
              <a:gd name="T12" fmla="*/ 52 w 692"/>
              <a:gd name="T13" fmla="*/ 304 h 640"/>
              <a:gd name="T14" fmla="*/ 40 w 692"/>
              <a:gd name="T15" fmla="*/ 346 h 640"/>
              <a:gd name="T16" fmla="*/ 32 w 692"/>
              <a:gd name="T17" fmla="*/ 386 h 640"/>
              <a:gd name="T18" fmla="*/ 24 w 692"/>
              <a:gd name="T19" fmla="*/ 428 h 640"/>
              <a:gd name="T20" fmla="*/ 16 w 692"/>
              <a:gd name="T21" fmla="*/ 470 h 640"/>
              <a:gd name="T22" fmla="*/ 10 w 692"/>
              <a:gd name="T23" fmla="*/ 512 h 640"/>
              <a:gd name="T24" fmla="*/ 6 w 692"/>
              <a:gd name="T25" fmla="*/ 554 h 640"/>
              <a:gd name="T26" fmla="*/ 2 w 692"/>
              <a:gd name="T27" fmla="*/ 596 h 640"/>
              <a:gd name="T28" fmla="*/ 0 w 692"/>
              <a:gd name="T29" fmla="*/ 640 h 640"/>
              <a:gd name="T30" fmla="*/ 602 w 692"/>
              <a:gd name="T31" fmla="*/ 640 h 640"/>
              <a:gd name="T32" fmla="*/ 602 w 692"/>
              <a:gd name="T33" fmla="*/ 640 h 640"/>
              <a:gd name="T34" fmla="*/ 606 w 692"/>
              <a:gd name="T35" fmla="*/ 594 h 640"/>
              <a:gd name="T36" fmla="*/ 612 w 692"/>
              <a:gd name="T37" fmla="*/ 550 h 640"/>
              <a:gd name="T38" fmla="*/ 620 w 692"/>
              <a:gd name="T39" fmla="*/ 506 h 640"/>
              <a:gd name="T40" fmla="*/ 630 w 692"/>
              <a:gd name="T41" fmla="*/ 462 h 640"/>
              <a:gd name="T42" fmla="*/ 642 w 692"/>
              <a:gd name="T43" fmla="*/ 420 h 640"/>
              <a:gd name="T44" fmla="*/ 658 w 692"/>
              <a:gd name="T45" fmla="*/ 380 h 640"/>
              <a:gd name="T46" fmla="*/ 674 w 692"/>
              <a:gd name="T47" fmla="*/ 340 h 640"/>
              <a:gd name="T48" fmla="*/ 692 w 692"/>
              <a:gd name="T49" fmla="*/ 300 h 640"/>
              <a:gd name="T50" fmla="*/ 692 w 692"/>
              <a:gd name="T51" fmla="*/ 30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92" h="640">
                <a:moveTo>
                  <a:pt x="692" y="300"/>
                </a:moveTo>
                <a:lnTo>
                  <a:pt x="172" y="0"/>
                </a:lnTo>
                <a:lnTo>
                  <a:pt x="172" y="0"/>
                </a:lnTo>
                <a:lnTo>
                  <a:pt x="136" y="72"/>
                </a:lnTo>
                <a:lnTo>
                  <a:pt x="104" y="148"/>
                </a:lnTo>
                <a:lnTo>
                  <a:pt x="76" y="226"/>
                </a:lnTo>
                <a:lnTo>
                  <a:pt x="52" y="304"/>
                </a:lnTo>
                <a:lnTo>
                  <a:pt x="40" y="346"/>
                </a:lnTo>
                <a:lnTo>
                  <a:pt x="32" y="386"/>
                </a:lnTo>
                <a:lnTo>
                  <a:pt x="24" y="428"/>
                </a:lnTo>
                <a:lnTo>
                  <a:pt x="16" y="470"/>
                </a:lnTo>
                <a:lnTo>
                  <a:pt x="10" y="512"/>
                </a:lnTo>
                <a:lnTo>
                  <a:pt x="6" y="554"/>
                </a:lnTo>
                <a:lnTo>
                  <a:pt x="2" y="596"/>
                </a:lnTo>
                <a:lnTo>
                  <a:pt x="0" y="640"/>
                </a:lnTo>
                <a:lnTo>
                  <a:pt x="602" y="640"/>
                </a:lnTo>
                <a:lnTo>
                  <a:pt x="602" y="640"/>
                </a:lnTo>
                <a:lnTo>
                  <a:pt x="606" y="594"/>
                </a:lnTo>
                <a:lnTo>
                  <a:pt x="612" y="550"/>
                </a:lnTo>
                <a:lnTo>
                  <a:pt x="620" y="506"/>
                </a:lnTo>
                <a:lnTo>
                  <a:pt x="630" y="462"/>
                </a:lnTo>
                <a:lnTo>
                  <a:pt x="642" y="420"/>
                </a:lnTo>
                <a:lnTo>
                  <a:pt x="658" y="380"/>
                </a:lnTo>
                <a:lnTo>
                  <a:pt x="674" y="340"/>
                </a:lnTo>
                <a:lnTo>
                  <a:pt x="692" y="300"/>
                </a:lnTo>
                <a:lnTo>
                  <a:pt x="692" y="300"/>
                </a:lnTo>
                <a:close/>
              </a:path>
            </a:pathLst>
          </a:custGeom>
          <a:solidFill>
            <a:schemeClr val="accent5"/>
          </a:solidFill>
          <a:ln w="3175">
            <a:solidFill>
              <a:schemeClr val="bg1"/>
            </a:solidFill>
            <a:round/>
          </a:ln>
        </p:spPr>
        <p:txBody>
          <a:bodyPr wrap="square" lIns="91440" tIns="45720" rIns="91440" bIns="45720" anchor="ctr">
            <a:normAutofit/>
          </a:bodyPr>
          <a:lstStyle/>
          <a:p>
            <a:pPr algn="ctr"/>
            <a:endParaRPr>
              <a:latin typeface="Arial" panose="020B0604020202020204" pitchFamily="34" charset="0"/>
              <a:sym typeface="Arial" panose="020B0604020202020204" pitchFamily="34" charset="0"/>
            </a:endParaRPr>
          </a:p>
        </p:txBody>
      </p:sp>
      <p:sp>
        <p:nvSpPr>
          <p:cNvPr id="22" name="任意多边形 21"/>
          <p:cNvSpPr/>
          <p:nvPr>
            <p:custDataLst>
              <p:tags r:id="rId16"/>
            </p:custDataLst>
          </p:nvPr>
        </p:nvSpPr>
        <p:spPr bwMode="auto">
          <a:xfrm flipH="1" flipV="1">
            <a:off x="7548245" y="4123690"/>
            <a:ext cx="730250" cy="728345"/>
          </a:xfrm>
          <a:custGeom>
            <a:avLst/>
            <a:gdLst>
              <a:gd name="T0" fmla="*/ 770 w 770"/>
              <a:gd name="T1" fmla="*/ 520 h 768"/>
              <a:gd name="T2" fmla="*/ 470 w 770"/>
              <a:gd name="T3" fmla="*/ 0 h 768"/>
              <a:gd name="T4" fmla="*/ 470 w 770"/>
              <a:gd name="T5" fmla="*/ 0 h 768"/>
              <a:gd name="T6" fmla="*/ 400 w 770"/>
              <a:gd name="T7" fmla="*/ 46 h 768"/>
              <a:gd name="T8" fmla="*/ 332 w 770"/>
              <a:gd name="T9" fmla="*/ 96 h 768"/>
              <a:gd name="T10" fmla="*/ 270 w 770"/>
              <a:gd name="T11" fmla="*/ 150 h 768"/>
              <a:gd name="T12" fmla="*/ 208 w 770"/>
              <a:gd name="T13" fmla="*/ 208 h 768"/>
              <a:gd name="T14" fmla="*/ 152 w 770"/>
              <a:gd name="T15" fmla="*/ 268 h 768"/>
              <a:gd name="T16" fmla="*/ 98 w 770"/>
              <a:gd name="T17" fmla="*/ 332 h 768"/>
              <a:gd name="T18" fmla="*/ 48 w 770"/>
              <a:gd name="T19" fmla="*/ 398 h 768"/>
              <a:gd name="T20" fmla="*/ 0 w 770"/>
              <a:gd name="T21" fmla="*/ 468 h 768"/>
              <a:gd name="T22" fmla="*/ 520 w 770"/>
              <a:gd name="T23" fmla="*/ 768 h 768"/>
              <a:gd name="T24" fmla="*/ 520 w 770"/>
              <a:gd name="T25" fmla="*/ 768 h 768"/>
              <a:gd name="T26" fmla="*/ 546 w 770"/>
              <a:gd name="T27" fmla="*/ 732 h 768"/>
              <a:gd name="T28" fmla="*/ 574 w 770"/>
              <a:gd name="T29" fmla="*/ 698 h 768"/>
              <a:gd name="T30" fmla="*/ 602 w 770"/>
              <a:gd name="T31" fmla="*/ 664 h 768"/>
              <a:gd name="T32" fmla="*/ 632 w 770"/>
              <a:gd name="T33" fmla="*/ 632 h 768"/>
              <a:gd name="T34" fmla="*/ 664 w 770"/>
              <a:gd name="T35" fmla="*/ 602 h 768"/>
              <a:gd name="T36" fmla="*/ 698 w 770"/>
              <a:gd name="T37" fmla="*/ 572 h 768"/>
              <a:gd name="T38" fmla="*/ 734 w 770"/>
              <a:gd name="T39" fmla="*/ 546 h 768"/>
              <a:gd name="T40" fmla="*/ 770 w 770"/>
              <a:gd name="T41" fmla="*/ 520 h 768"/>
              <a:gd name="T42" fmla="*/ 770 w 770"/>
              <a:gd name="T43" fmla="*/ 52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0" h="768">
                <a:moveTo>
                  <a:pt x="770" y="520"/>
                </a:moveTo>
                <a:lnTo>
                  <a:pt x="470" y="0"/>
                </a:lnTo>
                <a:lnTo>
                  <a:pt x="470" y="0"/>
                </a:lnTo>
                <a:lnTo>
                  <a:pt x="400" y="46"/>
                </a:lnTo>
                <a:lnTo>
                  <a:pt x="332" y="96"/>
                </a:lnTo>
                <a:lnTo>
                  <a:pt x="270" y="150"/>
                </a:lnTo>
                <a:lnTo>
                  <a:pt x="208" y="208"/>
                </a:lnTo>
                <a:lnTo>
                  <a:pt x="152" y="268"/>
                </a:lnTo>
                <a:lnTo>
                  <a:pt x="98" y="332"/>
                </a:lnTo>
                <a:lnTo>
                  <a:pt x="48" y="398"/>
                </a:lnTo>
                <a:lnTo>
                  <a:pt x="0" y="468"/>
                </a:lnTo>
                <a:lnTo>
                  <a:pt x="520" y="768"/>
                </a:lnTo>
                <a:lnTo>
                  <a:pt x="520" y="768"/>
                </a:lnTo>
                <a:lnTo>
                  <a:pt x="546" y="732"/>
                </a:lnTo>
                <a:lnTo>
                  <a:pt x="574" y="698"/>
                </a:lnTo>
                <a:lnTo>
                  <a:pt x="602" y="664"/>
                </a:lnTo>
                <a:lnTo>
                  <a:pt x="632" y="632"/>
                </a:lnTo>
                <a:lnTo>
                  <a:pt x="664" y="602"/>
                </a:lnTo>
                <a:lnTo>
                  <a:pt x="698" y="572"/>
                </a:lnTo>
                <a:lnTo>
                  <a:pt x="734" y="546"/>
                </a:lnTo>
                <a:lnTo>
                  <a:pt x="770" y="520"/>
                </a:lnTo>
                <a:lnTo>
                  <a:pt x="770" y="520"/>
                </a:lnTo>
                <a:close/>
              </a:path>
            </a:pathLst>
          </a:custGeom>
          <a:solidFill>
            <a:schemeClr val="accent5"/>
          </a:solidFill>
          <a:ln w="3175">
            <a:solidFill>
              <a:schemeClr val="bg1"/>
            </a:solidFill>
          </a:ln>
        </p:spPr>
        <p:txBody>
          <a:bodyPr wrap="square" lIns="91440" tIns="45720" rIns="91440" bIns="45720" anchor="ctr">
            <a:normAutofit/>
          </a:bodyPr>
          <a:lstStyle/>
          <a:p>
            <a:pPr algn="ctr"/>
            <a:endParaRPr>
              <a:latin typeface="Arial" panose="020B0604020202020204" pitchFamily="34" charset="0"/>
              <a:sym typeface="Arial" panose="020B0604020202020204" pitchFamily="34" charset="0"/>
            </a:endParaRPr>
          </a:p>
        </p:txBody>
      </p:sp>
      <p:sp>
        <p:nvSpPr>
          <p:cNvPr id="23" name="任意多边形 22"/>
          <p:cNvSpPr/>
          <p:nvPr>
            <p:custDataLst>
              <p:tags r:id="rId17"/>
            </p:custDataLst>
          </p:nvPr>
        </p:nvSpPr>
        <p:spPr bwMode="auto">
          <a:xfrm flipH="1" flipV="1">
            <a:off x="7148195" y="4404360"/>
            <a:ext cx="607060" cy="656590"/>
          </a:xfrm>
          <a:custGeom>
            <a:avLst/>
            <a:gdLst>
              <a:gd name="T0" fmla="*/ 640 w 640"/>
              <a:gd name="T1" fmla="*/ 602 h 692"/>
              <a:gd name="T2" fmla="*/ 640 w 640"/>
              <a:gd name="T3" fmla="*/ 0 h 692"/>
              <a:gd name="T4" fmla="*/ 640 w 640"/>
              <a:gd name="T5" fmla="*/ 0 h 692"/>
              <a:gd name="T6" fmla="*/ 596 w 640"/>
              <a:gd name="T7" fmla="*/ 2 h 692"/>
              <a:gd name="T8" fmla="*/ 554 w 640"/>
              <a:gd name="T9" fmla="*/ 6 h 692"/>
              <a:gd name="T10" fmla="*/ 512 w 640"/>
              <a:gd name="T11" fmla="*/ 10 h 692"/>
              <a:gd name="T12" fmla="*/ 470 w 640"/>
              <a:gd name="T13" fmla="*/ 16 h 692"/>
              <a:gd name="T14" fmla="*/ 428 w 640"/>
              <a:gd name="T15" fmla="*/ 24 h 692"/>
              <a:gd name="T16" fmla="*/ 386 w 640"/>
              <a:gd name="T17" fmla="*/ 32 h 692"/>
              <a:gd name="T18" fmla="*/ 346 w 640"/>
              <a:gd name="T19" fmla="*/ 40 h 692"/>
              <a:gd name="T20" fmla="*/ 306 w 640"/>
              <a:gd name="T21" fmla="*/ 50 h 692"/>
              <a:gd name="T22" fmla="*/ 226 w 640"/>
              <a:gd name="T23" fmla="*/ 74 h 692"/>
              <a:gd name="T24" fmla="*/ 148 w 640"/>
              <a:gd name="T25" fmla="*/ 104 h 692"/>
              <a:gd name="T26" fmla="*/ 74 w 640"/>
              <a:gd name="T27" fmla="*/ 136 h 692"/>
              <a:gd name="T28" fmla="*/ 0 w 640"/>
              <a:gd name="T29" fmla="*/ 172 h 692"/>
              <a:gd name="T30" fmla="*/ 300 w 640"/>
              <a:gd name="T31" fmla="*/ 692 h 692"/>
              <a:gd name="T32" fmla="*/ 300 w 640"/>
              <a:gd name="T33" fmla="*/ 692 h 692"/>
              <a:gd name="T34" fmla="*/ 340 w 640"/>
              <a:gd name="T35" fmla="*/ 674 h 692"/>
              <a:gd name="T36" fmla="*/ 380 w 640"/>
              <a:gd name="T37" fmla="*/ 658 h 692"/>
              <a:gd name="T38" fmla="*/ 422 w 640"/>
              <a:gd name="T39" fmla="*/ 642 h 692"/>
              <a:gd name="T40" fmla="*/ 464 w 640"/>
              <a:gd name="T41" fmla="*/ 630 h 692"/>
              <a:gd name="T42" fmla="*/ 506 w 640"/>
              <a:gd name="T43" fmla="*/ 620 h 692"/>
              <a:gd name="T44" fmla="*/ 550 w 640"/>
              <a:gd name="T45" fmla="*/ 612 h 692"/>
              <a:gd name="T46" fmla="*/ 594 w 640"/>
              <a:gd name="T47" fmla="*/ 606 h 692"/>
              <a:gd name="T48" fmla="*/ 640 w 640"/>
              <a:gd name="T49" fmla="*/ 602 h 692"/>
              <a:gd name="T50" fmla="*/ 640 w 640"/>
              <a:gd name="T51" fmla="*/ 60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0" h="692">
                <a:moveTo>
                  <a:pt x="640" y="602"/>
                </a:moveTo>
                <a:lnTo>
                  <a:pt x="640" y="0"/>
                </a:lnTo>
                <a:lnTo>
                  <a:pt x="640" y="0"/>
                </a:lnTo>
                <a:lnTo>
                  <a:pt x="596" y="2"/>
                </a:lnTo>
                <a:lnTo>
                  <a:pt x="554" y="6"/>
                </a:lnTo>
                <a:lnTo>
                  <a:pt x="512" y="10"/>
                </a:lnTo>
                <a:lnTo>
                  <a:pt x="470" y="16"/>
                </a:lnTo>
                <a:lnTo>
                  <a:pt x="428" y="24"/>
                </a:lnTo>
                <a:lnTo>
                  <a:pt x="386" y="32"/>
                </a:lnTo>
                <a:lnTo>
                  <a:pt x="346" y="40"/>
                </a:lnTo>
                <a:lnTo>
                  <a:pt x="306" y="50"/>
                </a:lnTo>
                <a:lnTo>
                  <a:pt x="226" y="74"/>
                </a:lnTo>
                <a:lnTo>
                  <a:pt x="148" y="104"/>
                </a:lnTo>
                <a:lnTo>
                  <a:pt x="74" y="136"/>
                </a:lnTo>
                <a:lnTo>
                  <a:pt x="0" y="172"/>
                </a:lnTo>
                <a:lnTo>
                  <a:pt x="300" y="692"/>
                </a:lnTo>
                <a:lnTo>
                  <a:pt x="300" y="692"/>
                </a:lnTo>
                <a:lnTo>
                  <a:pt x="340" y="674"/>
                </a:lnTo>
                <a:lnTo>
                  <a:pt x="380" y="658"/>
                </a:lnTo>
                <a:lnTo>
                  <a:pt x="422" y="642"/>
                </a:lnTo>
                <a:lnTo>
                  <a:pt x="464" y="630"/>
                </a:lnTo>
                <a:lnTo>
                  <a:pt x="506" y="620"/>
                </a:lnTo>
                <a:lnTo>
                  <a:pt x="550" y="612"/>
                </a:lnTo>
                <a:lnTo>
                  <a:pt x="594" y="606"/>
                </a:lnTo>
                <a:lnTo>
                  <a:pt x="640" y="602"/>
                </a:lnTo>
                <a:lnTo>
                  <a:pt x="640" y="602"/>
                </a:lnTo>
                <a:close/>
              </a:path>
            </a:pathLst>
          </a:custGeom>
          <a:solidFill>
            <a:schemeClr val="accent5"/>
          </a:solidFill>
          <a:ln w="3175">
            <a:solidFill>
              <a:schemeClr val="bg1"/>
            </a:solidFill>
          </a:ln>
        </p:spPr>
        <p:txBody>
          <a:bodyPr wrap="square" lIns="91440" tIns="45720" rIns="91440" bIns="45720" anchor="ctr">
            <a:normAutofit/>
          </a:bodyPr>
          <a:lstStyle/>
          <a:p>
            <a:pPr algn="ctr"/>
            <a:endParaRPr>
              <a:latin typeface="Arial" panose="020B0604020202020204" pitchFamily="34" charset="0"/>
              <a:sym typeface="Arial" panose="020B0604020202020204" pitchFamily="34" charset="0"/>
            </a:endParaRPr>
          </a:p>
        </p:txBody>
      </p:sp>
      <p:sp>
        <p:nvSpPr>
          <p:cNvPr id="24" name="文本框 23"/>
          <p:cNvSpPr txBox="1"/>
          <p:nvPr>
            <p:custDataLst>
              <p:tags r:id="rId18"/>
            </p:custDataLst>
          </p:nvPr>
        </p:nvSpPr>
        <p:spPr>
          <a:xfrm>
            <a:off x="3846195" y="3093085"/>
            <a:ext cx="4273550" cy="752475"/>
          </a:xfrm>
          <a:prstGeom prst="rect">
            <a:avLst/>
          </a:prstGeom>
          <a:noFill/>
        </p:spPr>
        <p:txBody>
          <a:bodyPr wrap="square" lIns="91440" tIns="45720" rIns="91440" bIns="45720" anchor="ctr" anchorCtr="0"/>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ctr">
              <a:lnSpc>
                <a:spcPct val="100000"/>
              </a:lnSpc>
            </a:pPr>
            <a:r>
              <a:rPr lang="zh-CN" altLang="en-US" sz="2000" b="1">
                <a:solidFill>
                  <a:schemeClr val="tx1">
                    <a:lumMod val="75000"/>
                    <a:lumOff val="25000"/>
                  </a:schemeClr>
                </a:solidFill>
                <a:uFillTx/>
                <a:latin typeface="Arial" panose="020B0604020202020204" pitchFamily="34" charset="0"/>
                <a:ea typeface="微软雅黑" panose="020B0503020204020204" charset="-122"/>
                <a:cs typeface="+mj-cs"/>
                <a:sym typeface="Arial" panose="020B0604020202020204" pitchFamily="34" charset="0"/>
              </a:rPr>
              <a:t>资本主义经济危机爆发的根本原因</a:t>
            </a:r>
            <a:endParaRPr lang="zh-CN" altLang="en-US" sz="2000" b="1">
              <a:solidFill>
                <a:schemeClr val="tx1">
                  <a:lumMod val="75000"/>
                  <a:lumOff val="25000"/>
                </a:schemeClr>
              </a:solidFill>
              <a:uFillTx/>
              <a:latin typeface="Arial" panose="020B0604020202020204" pitchFamily="34" charset="0"/>
              <a:ea typeface="微软雅黑" panose="020B0503020204020204" charset="-122"/>
              <a:cs typeface="+mj-cs"/>
              <a:sym typeface="Arial" panose="020B0604020202020204" pitchFamily="34" charset="0"/>
            </a:endParaRPr>
          </a:p>
          <a:p>
            <a:pPr algn="ctr">
              <a:lnSpc>
                <a:spcPct val="100000"/>
              </a:lnSpc>
            </a:pPr>
            <a:r>
              <a:rPr lang="zh-CN" altLang="en-US" sz="2000" b="1">
                <a:solidFill>
                  <a:schemeClr val="tx1">
                    <a:lumMod val="75000"/>
                    <a:lumOff val="25000"/>
                  </a:schemeClr>
                </a:solidFill>
                <a:uFillTx/>
                <a:latin typeface="Arial" panose="020B0604020202020204" pitchFamily="34" charset="0"/>
                <a:ea typeface="微软雅黑" panose="020B0503020204020204" charset="-122"/>
                <a:cs typeface="+mj-cs"/>
                <a:sym typeface="Arial" panose="020B0604020202020204" pitchFamily="34" charset="0"/>
              </a:rPr>
              <a:t>（资本主义的基本矛盾）</a:t>
            </a:r>
            <a:endParaRPr lang="zh-CN" altLang="en-US" sz="2000" b="1">
              <a:solidFill>
                <a:schemeClr val="tx1">
                  <a:lumMod val="75000"/>
                  <a:lumOff val="25000"/>
                </a:schemeClr>
              </a:solidFill>
              <a:uFillTx/>
              <a:latin typeface="Arial" panose="020B0604020202020204" pitchFamily="34" charset="0"/>
              <a:ea typeface="微软雅黑" panose="020B0503020204020204" charset="-122"/>
              <a:cs typeface="+mj-cs"/>
              <a:sym typeface="Arial" panose="020B0604020202020204" pitchFamily="34" charset="0"/>
            </a:endParaRPr>
          </a:p>
        </p:txBody>
      </p:sp>
      <p:sp>
        <p:nvSpPr>
          <p:cNvPr id="41" name="文本框 40"/>
          <p:cNvSpPr txBox="1"/>
          <p:nvPr>
            <p:custDataLst>
              <p:tags r:id="rId19"/>
            </p:custDataLst>
          </p:nvPr>
        </p:nvSpPr>
        <p:spPr>
          <a:xfrm>
            <a:off x="262255" y="2750820"/>
            <a:ext cx="2973705" cy="1888490"/>
          </a:xfrm>
          <a:prstGeom prst="rect">
            <a:avLst/>
          </a:prstGeom>
          <a:noFill/>
        </p:spPr>
        <p:txBody>
          <a:bodyPr wrap="square" lIns="91440" tIns="45720" rIns="91440" bIns="45720" anchor="b" anchorCtr="0"/>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r">
              <a:lnSpc>
                <a:spcPct val="100000"/>
              </a:lnSpc>
            </a:pPr>
            <a:r>
              <a:rPr lang="zh-CN" altLang="en-US" sz="2400" b="1" spc="100">
                <a:solidFill>
                  <a:schemeClr val="accent2"/>
                </a:solidFill>
                <a:uFillTx/>
                <a:latin typeface="Arial" panose="020B0604020202020204" pitchFamily="34" charset="0"/>
                <a:ea typeface="微软雅黑" panose="020B0503020204020204" charset="-122"/>
                <a:cs typeface="+mj-cs"/>
                <a:sym typeface="Arial" panose="020B0604020202020204" pitchFamily="34" charset="0"/>
              </a:rPr>
              <a:t>生产无限扩大的趋势与劳动人民有支付能力的需求相对缩小的矛盾</a:t>
            </a:r>
            <a:endParaRPr lang="zh-CN" altLang="en-US" sz="2400" b="1" spc="100">
              <a:solidFill>
                <a:schemeClr val="accent2"/>
              </a:solidFill>
              <a:uFillTx/>
              <a:latin typeface="Arial" panose="020B0604020202020204" pitchFamily="34" charset="0"/>
              <a:ea typeface="微软雅黑" panose="020B0503020204020204" charset="-122"/>
              <a:cs typeface="+mj-cs"/>
              <a:sym typeface="Arial" panose="020B0604020202020204" pitchFamily="34" charset="0"/>
            </a:endParaRPr>
          </a:p>
        </p:txBody>
      </p:sp>
      <p:sp>
        <p:nvSpPr>
          <p:cNvPr id="48" name="文本框 47"/>
          <p:cNvSpPr txBox="1"/>
          <p:nvPr>
            <p:custDataLst>
              <p:tags r:id="rId20"/>
            </p:custDataLst>
          </p:nvPr>
        </p:nvSpPr>
        <p:spPr>
          <a:xfrm>
            <a:off x="9010015" y="2317750"/>
            <a:ext cx="2973705" cy="1579245"/>
          </a:xfrm>
          <a:prstGeom prst="rect">
            <a:avLst/>
          </a:prstGeom>
          <a:noFill/>
        </p:spPr>
        <p:txBody>
          <a:bodyPr wrap="square" lIns="91440" tIns="45720" rIns="91440" bIns="45720" anchor="b" anchorCtr="0"/>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100000"/>
              </a:lnSpc>
            </a:pPr>
            <a:r>
              <a:rPr lang="zh-CN" altLang="en-US" sz="2400" b="1" spc="100">
                <a:solidFill>
                  <a:schemeClr val="accent5"/>
                </a:solidFill>
                <a:uFillTx/>
                <a:latin typeface="Arial" panose="020B0604020202020204" pitchFamily="34" charset="0"/>
                <a:ea typeface="微软雅黑" panose="020B0503020204020204" charset="-122"/>
                <a:cs typeface="+mj-cs"/>
                <a:sym typeface="Arial" panose="020B0604020202020204" pitchFamily="34" charset="0"/>
              </a:rPr>
              <a:t>单个企业内部的有组织性和整个社会生产的无政府状态之间的矛盾</a:t>
            </a:r>
            <a:endParaRPr lang="zh-CN" altLang="en-US" sz="2400" b="1" spc="100">
              <a:solidFill>
                <a:schemeClr val="accent5"/>
              </a:solidFill>
              <a:uFillTx/>
              <a:latin typeface="Arial" panose="020B0604020202020204" pitchFamily="34" charset="0"/>
              <a:ea typeface="微软雅黑" panose="020B0503020204020204" charset="-122"/>
              <a:cs typeface="+mj-cs"/>
              <a:sym typeface="Arial" panose="020B0604020202020204" pitchFamily="34" charset="0"/>
            </a:endParaRPr>
          </a:p>
        </p:txBody>
      </p:sp>
      <p:sp>
        <p:nvSpPr>
          <p:cNvPr id="25" name="文本框 24"/>
          <p:cNvSpPr txBox="1"/>
          <p:nvPr>
            <p:custDataLst>
              <p:tags r:id="rId21"/>
            </p:custDataLst>
          </p:nvPr>
        </p:nvSpPr>
        <p:spPr>
          <a:xfrm>
            <a:off x="3448685" y="3964940"/>
            <a:ext cx="611505" cy="645160"/>
          </a:xfrm>
          <a:prstGeom prst="rect">
            <a:avLst/>
          </a:prstGeom>
          <a:noFill/>
        </p:spPr>
        <p:txBody>
          <a:bodyPr wrap="square" rtlCol="0">
            <a:spAutoFit/>
          </a:bodyPr>
          <a:p>
            <a:pPr algn="ctr"/>
            <a:r>
              <a:rPr lang="zh-CN" sz="3600" b="1">
                <a:solidFill>
                  <a:schemeClr val="bg1"/>
                </a:solidFill>
                <a:latin typeface="黑体" panose="02010609060101010101" charset="-122"/>
                <a:ea typeface="黑体" panose="02010609060101010101" charset="-122"/>
                <a:cs typeface="黑体" panose="02010609060101010101" charset="-122"/>
              </a:rPr>
              <a:t>①</a:t>
            </a:r>
            <a:endParaRPr lang="zh-CN" sz="3600" b="1">
              <a:solidFill>
                <a:schemeClr val="bg1"/>
              </a:solidFill>
              <a:latin typeface="黑体" panose="02010609060101010101" charset="-122"/>
              <a:ea typeface="黑体" panose="02010609060101010101" charset="-122"/>
              <a:cs typeface="黑体" panose="02010609060101010101" charset="-122"/>
            </a:endParaRPr>
          </a:p>
        </p:txBody>
      </p:sp>
      <p:sp>
        <p:nvSpPr>
          <p:cNvPr id="26" name="文本框 25"/>
          <p:cNvSpPr txBox="1"/>
          <p:nvPr>
            <p:custDataLst>
              <p:tags r:id="rId22"/>
            </p:custDataLst>
          </p:nvPr>
        </p:nvSpPr>
        <p:spPr>
          <a:xfrm>
            <a:off x="7869555" y="2675255"/>
            <a:ext cx="611505" cy="645160"/>
          </a:xfrm>
          <a:prstGeom prst="rect">
            <a:avLst/>
          </a:prstGeom>
          <a:noFill/>
        </p:spPr>
        <p:txBody>
          <a:bodyPr wrap="square" rtlCol="0">
            <a:spAutoFit/>
          </a:bodyPr>
          <a:p>
            <a:pPr algn="ctr"/>
            <a:r>
              <a:rPr lang="zh-CN" sz="3600" b="1">
                <a:solidFill>
                  <a:schemeClr val="bg1"/>
                </a:solidFill>
                <a:latin typeface="黑体" panose="02010609060101010101" charset="-122"/>
                <a:ea typeface="黑体" panose="02010609060101010101" charset="-122"/>
                <a:cs typeface="黑体" panose="02010609060101010101" charset="-122"/>
              </a:rPr>
              <a:t>②</a:t>
            </a:r>
            <a:endParaRPr lang="zh-CN" sz="3600" b="1">
              <a:solidFill>
                <a:schemeClr val="bg1"/>
              </a:solidFill>
              <a:latin typeface="黑体" panose="02010609060101010101" charset="-122"/>
              <a:ea typeface="黑体" panose="02010609060101010101" charset="-122"/>
              <a:cs typeface="黑体" panose="02010609060101010101" charset="-122"/>
            </a:endParaRPr>
          </a:p>
        </p:txBody>
      </p:sp>
      <p:sp>
        <p:nvSpPr>
          <p:cNvPr id="27" name="文本框 26"/>
          <p:cNvSpPr txBox="1"/>
          <p:nvPr>
            <p:custDataLst>
              <p:tags r:id="rId23"/>
            </p:custDataLst>
          </p:nvPr>
        </p:nvSpPr>
        <p:spPr>
          <a:xfrm>
            <a:off x="375285" y="5015865"/>
            <a:ext cx="9681845" cy="1252855"/>
          </a:xfrm>
          <a:prstGeom prst="rect">
            <a:avLst/>
          </a:prstGeom>
          <a:noFill/>
        </p:spPr>
        <p:txBody>
          <a:bodyPr wrap="square" rtlCol="0">
            <a:spAutoFit/>
          </a:bodyPr>
          <a:p>
            <a:pPr algn="just">
              <a:lnSpc>
                <a:spcPct val="105000"/>
              </a:lnSpc>
              <a:spcBef>
                <a:spcPts val="0"/>
              </a:spcBef>
              <a:spcAft>
                <a:spcPts val="0"/>
              </a:spcAft>
            </a:pPr>
            <a:r>
              <a:rPr lang="en-US" altLang="zh-CN" sz="2400">
                <a:latin typeface="楷体" panose="02010609060101010101" charset="-122"/>
                <a:ea typeface="楷体" panose="02010609060101010101" charset="-122"/>
                <a:cs typeface="楷体" panose="02010609060101010101" charset="-122"/>
              </a:rPr>
              <a:t>    </a:t>
            </a:r>
            <a:r>
              <a:rPr lang="zh-CN" sz="2400">
                <a:latin typeface="楷体" panose="02010609060101010101" charset="-122"/>
                <a:ea typeface="楷体" panose="02010609060101010101" charset="-122"/>
                <a:cs typeface="楷体" panose="02010609060101010101" charset="-122"/>
              </a:rPr>
              <a:t>一切现实的危机的最终原因始终是：群众贫穷和群众的消费受到限制，而与此相对立，资本主义生产却竭力发展生产力，好像只有社会的绝对的消费能力才是生产力发展的界限。                </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zh-CN" altLang="en-US" sz="2400">
                <a:latin typeface="宋体" panose="02010600030101010101" pitchFamily="2" charset="-122"/>
                <a:ea typeface="宋体" panose="02010600030101010101" pitchFamily="2" charset="-122"/>
                <a:cs typeface="宋体" panose="02010600030101010101" pitchFamily="2" charset="-122"/>
              </a:rPr>
              <a:t>马克思</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28" name="图片 27"/>
          <p:cNvPicPr>
            <a:picLocks noChangeAspect="1"/>
          </p:cNvPicPr>
          <p:nvPr/>
        </p:nvPicPr>
        <p:blipFill>
          <a:blip r:embed="rId24">
            <a:clrChange>
              <a:clrFrom>
                <a:srgbClr val="FFFFFF">
                  <a:alpha val="100000"/>
                </a:srgbClr>
              </a:clrFrom>
              <a:clrTo>
                <a:srgbClr val="FFFFFF">
                  <a:alpha val="100000"/>
                  <a:alpha val="0"/>
                </a:srgbClr>
              </a:clrTo>
            </a:clrChange>
          </a:blip>
          <a:srcRect b="6380"/>
          <a:stretch>
            <a:fillRect/>
          </a:stretch>
        </p:blipFill>
        <p:spPr>
          <a:xfrm>
            <a:off x="9920605" y="3665220"/>
            <a:ext cx="2063115" cy="2556510"/>
          </a:xfrm>
          <a:prstGeom prst="rect">
            <a:avLst/>
          </a:prstGeom>
        </p:spPr>
      </p:pic>
      <p:sp>
        <p:nvSpPr>
          <p:cNvPr id="29" name="矩形 28"/>
          <p:cNvSpPr/>
          <p:nvPr>
            <p:custDataLst>
              <p:tags r:id="rId25"/>
            </p:custDataLst>
          </p:nvPr>
        </p:nvSpPr>
        <p:spPr>
          <a:xfrm>
            <a:off x="233045" y="836295"/>
            <a:ext cx="11721465" cy="5567680"/>
          </a:xfrm>
          <a:prstGeom prst="rect">
            <a:avLst/>
          </a:prstGeom>
          <a:noFill/>
          <a:ln w="76200" cap="flat" cmpd="sng" algn="ctr">
            <a:gradFill flip="none" rotWithShape="1">
              <a:gsLst>
                <a:gs pos="49000">
                  <a:srgbClr val="EDC966"/>
                </a:gs>
                <a:gs pos="0">
                  <a:srgbClr val="E4B351"/>
                </a:gs>
                <a:gs pos="100000">
                  <a:srgbClr val="7B4F12"/>
                </a:gs>
              </a:gsLst>
              <a:lin ang="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6"/>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alphaModFix amt="50000"/>
          </a:blip>
          <a:stretch>
            <a:fillRect/>
          </a:stretch>
        </a:blipFill>
        <a:effectLst/>
      </p:bgPr>
    </p:bg>
    <p:spTree>
      <p:nvGrpSpPr>
        <p:cNvPr id="1" name=""/>
        <p:cNvGrpSpPr/>
        <p:nvPr/>
      </p:nvGrpSpPr>
      <p:grpSpPr/>
      <p:sp>
        <p:nvSpPr>
          <p:cNvPr id="11" name="文本框 10"/>
          <p:cNvSpPr txBox="1"/>
          <p:nvPr>
            <p:custDataLst>
              <p:tags r:id="rId2"/>
            </p:custDataLst>
          </p:nvPr>
        </p:nvSpPr>
        <p:spPr>
          <a:xfrm>
            <a:off x="0" y="0"/>
            <a:ext cx="11957685" cy="521970"/>
          </a:xfrm>
          <a:prstGeom prst="rect">
            <a:avLst/>
          </a:prstGeom>
          <a:noFill/>
        </p:spPr>
        <p:txBody>
          <a:bodyPr wrap="square" rtlCol="0">
            <a:spAutoFit/>
          </a:bodyPr>
          <a:p>
            <a:pPr algn="l"/>
            <a:r>
              <a:rPr lang="zh-CN" altLang="en-US" sz="2800" b="1" spc="200">
                <a:solidFill>
                  <a:srgbClr val="5A2E0A"/>
                </a:solidFill>
                <a:effectLst/>
                <a:uFillTx/>
                <a:latin typeface="时尚中黑简体" panose="01010104010101010101" charset="-122"/>
                <a:ea typeface="时尚中黑简体" panose="01010104010101010101" charset="-122"/>
              </a:rPr>
              <a:t>合作探究：阅读材料，谈谈你对战后资本主义社会发展的看法。</a:t>
            </a:r>
            <a:endParaRPr lang="zh-CN" altLang="en-US" sz="2800" b="1" spc="200">
              <a:solidFill>
                <a:srgbClr val="5A2E0A"/>
              </a:solidFill>
              <a:effectLst/>
              <a:uFillTx/>
              <a:latin typeface="时尚中黑简体" panose="01010104010101010101" charset="-122"/>
              <a:ea typeface="时尚中黑简体" panose="01010104010101010101" charset="-122"/>
            </a:endParaRPr>
          </a:p>
        </p:txBody>
      </p:sp>
      <p:cxnSp>
        <p:nvCxnSpPr>
          <p:cNvPr id="9" name="直接连接符 8"/>
          <p:cNvCxnSpPr/>
          <p:nvPr/>
        </p:nvCxnSpPr>
        <p:spPr>
          <a:xfrm flipV="1">
            <a:off x="-3175" y="466090"/>
            <a:ext cx="12194540" cy="28575"/>
          </a:xfrm>
          <a:prstGeom prst="line">
            <a:avLst/>
          </a:prstGeom>
          <a:ln w="25400" cap="sq">
            <a:bevel/>
          </a:ln>
        </p:spPr>
        <p:style>
          <a:lnRef idx="3">
            <a:schemeClr val="dk1"/>
          </a:lnRef>
          <a:fillRef idx="0">
            <a:schemeClr val="dk1"/>
          </a:fillRef>
          <a:effectRef idx="2">
            <a:schemeClr val="dk1"/>
          </a:effectRef>
          <a:fontRef idx="minor">
            <a:schemeClr val="tx1"/>
          </a:fontRef>
        </p:style>
      </p:cxnSp>
      <p:sp>
        <p:nvSpPr>
          <p:cNvPr id="6" name="文本框 5"/>
          <p:cNvSpPr txBox="1"/>
          <p:nvPr/>
        </p:nvSpPr>
        <p:spPr>
          <a:xfrm>
            <a:off x="294640" y="621665"/>
            <a:ext cx="11504295" cy="2676525"/>
          </a:xfrm>
          <a:prstGeom prst="rect">
            <a:avLst/>
          </a:prstGeom>
          <a:noFill/>
        </p:spPr>
        <p:txBody>
          <a:bodyPr wrap="square" rtlCol="0">
            <a:spAutoFit/>
          </a:bodyPr>
          <a:p>
            <a:r>
              <a:rPr lang="zh-CN" altLang="en-US" sz="2800" b="1">
                <a:latin typeface="方正隶变_GBK" panose="02000000000000000000" charset="-122"/>
                <a:ea typeface="方正隶变_GBK" panose="02000000000000000000" charset="-122"/>
                <a:cs typeface="方正隶变_GBK" panose="02000000000000000000" charset="-122"/>
              </a:rPr>
              <a:t>材料</a:t>
            </a:r>
            <a:r>
              <a:rPr lang="en-US" altLang="zh-CN" sz="2800" b="1">
                <a:latin typeface="方正隶变_GBK" panose="02000000000000000000" charset="-122"/>
                <a:ea typeface="方正隶变_GBK" panose="02000000000000000000" charset="-122"/>
                <a:cs typeface="方正隶变_GBK" panose="02000000000000000000" charset="-122"/>
              </a:rPr>
              <a:t>3</a:t>
            </a:r>
            <a:r>
              <a:rPr lang="zh-CN" altLang="en-US" sz="2800" b="1">
                <a:latin typeface="方正隶变_GBK" panose="02000000000000000000" charset="-122"/>
                <a:ea typeface="方正隶变_GBK" panose="02000000000000000000" charset="-122"/>
                <a:cs typeface="方正隶变_GBK" panose="02000000000000000000" charset="-122"/>
              </a:rPr>
              <a:t>：联合国开发计划署在《2002 年人类发展报告》中指出，日益增加的收入不平等，“在英国和美国表现得最为前后一致和最剧烈。在1979 年到1997 年间，实际人均国民生产总值增加了38%，但是一个中等收入之家的收入只增加了9%。因此大多数所得都被最富裕人口获取。最富裕的1% 家庭的收入增长了14%，是平均水平的3 倍。最上层的1% 家庭的收入在1979 年里是中等收入家庭的10 倍，1997 年达到23 倍。”</a:t>
            </a:r>
            <a:endParaRPr lang="zh-CN" altLang="en-US" sz="2800" b="1">
              <a:latin typeface="方正隶变_GBK" panose="02000000000000000000" charset="-122"/>
              <a:ea typeface="方正隶变_GBK" panose="02000000000000000000" charset="-122"/>
              <a:cs typeface="方正隶变_GBK" panose="02000000000000000000" charset="-122"/>
            </a:endParaRPr>
          </a:p>
        </p:txBody>
      </p:sp>
      <p:sp>
        <p:nvSpPr>
          <p:cNvPr id="10" name="矩形 9"/>
          <p:cNvSpPr/>
          <p:nvPr/>
        </p:nvSpPr>
        <p:spPr>
          <a:xfrm>
            <a:off x="230505" y="692785"/>
            <a:ext cx="11523980" cy="2604770"/>
          </a:xfrm>
          <a:prstGeom prst="rect">
            <a:avLst/>
          </a:prstGeom>
          <a:noFill/>
          <a:ln w="28575"/>
          <a:extLst>
            <a:ext uri="{909E8E84-426E-40DD-AFC4-6F175D3DCCD1}">
              <a14:hiddenFill xmlns:a14="http://schemas.microsoft.com/office/drawing/2010/main">
                <a:solidFill>
                  <a:schemeClr val="accent4"/>
                </a:solidFill>
              </a14:hiddenFill>
            </a:ext>
          </a:extLst>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7" name="文本框 6"/>
          <p:cNvSpPr txBox="1"/>
          <p:nvPr/>
        </p:nvSpPr>
        <p:spPr>
          <a:xfrm>
            <a:off x="278130" y="3540760"/>
            <a:ext cx="11521440" cy="3046095"/>
          </a:xfrm>
          <a:prstGeom prst="rect">
            <a:avLst/>
          </a:prstGeom>
          <a:noFill/>
        </p:spPr>
        <p:txBody>
          <a:bodyPr wrap="square" rtlCol="0">
            <a:spAutoFit/>
          </a:bodyPr>
          <a:p>
            <a:r>
              <a:rPr lang="en-US" altLang="zh-CN" sz="3200" b="1">
                <a:solidFill>
                  <a:srgbClr val="C00000"/>
                </a:solidFill>
                <a:latin typeface="方正隶变_GBK" panose="02000000000000000000" charset="-122"/>
                <a:ea typeface="方正隶变_GBK" panose="02000000000000000000" charset="-122"/>
                <a:cs typeface="方正隶变_GBK" panose="02000000000000000000" charset="-122"/>
              </a:rPr>
              <a:t>1.</a:t>
            </a:r>
            <a:r>
              <a:rPr lang="zh-CN" altLang="en-US" sz="3200" b="1">
                <a:solidFill>
                  <a:srgbClr val="C00000"/>
                </a:solidFill>
                <a:latin typeface="方正隶变_GBK" panose="02000000000000000000" charset="-122"/>
                <a:ea typeface="方正隶变_GBK" panose="02000000000000000000" charset="-122"/>
                <a:cs typeface="方正隶变_GBK" panose="02000000000000000000" charset="-122"/>
              </a:rPr>
              <a:t>战后资本主义在和平环境中，在高科技的引领下，生产力大发展，生产关系也有一些变化，社会有所进步；</a:t>
            </a:r>
            <a:endParaRPr lang="zh-CN" altLang="en-US" sz="3200" b="1">
              <a:solidFill>
                <a:srgbClr val="C00000"/>
              </a:solidFill>
              <a:latin typeface="方正隶变_GBK" panose="02000000000000000000" charset="-122"/>
              <a:ea typeface="方正隶变_GBK" panose="02000000000000000000" charset="-122"/>
              <a:cs typeface="方正隶变_GBK" panose="02000000000000000000" charset="-122"/>
            </a:endParaRPr>
          </a:p>
          <a:p>
            <a:r>
              <a:rPr lang="en-US" altLang="zh-CN" sz="3200" b="1">
                <a:solidFill>
                  <a:srgbClr val="C00000"/>
                </a:solidFill>
                <a:latin typeface="方正隶变_GBK" panose="02000000000000000000" charset="-122"/>
                <a:ea typeface="方正隶变_GBK" panose="02000000000000000000" charset="-122"/>
                <a:cs typeface="方正隶变_GBK" panose="02000000000000000000" charset="-122"/>
              </a:rPr>
              <a:t>2.</a:t>
            </a:r>
            <a:r>
              <a:rPr lang="zh-CN" altLang="en-US" sz="3200" b="1">
                <a:solidFill>
                  <a:srgbClr val="C00000"/>
                </a:solidFill>
                <a:latin typeface="方正隶变_GBK" panose="02000000000000000000" charset="-122"/>
                <a:ea typeface="方正隶变_GBK" panose="02000000000000000000" charset="-122"/>
                <a:cs typeface="方正隶变_GBK" panose="02000000000000000000" charset="-122"/>
              </a:rPr>
              <a:t>资本主义的根本矛盾并未发生实质性变化，贫富差距依然存在</a:t>
            </a:r>
            <a:r>
              <a:rPr lang="en-US" altLang="zh-CN" sz="3200" b="1">
                <a:solidFill>
                  <a:srgbClr val="C00000"/>
                </a:solidFill>
                <a:latin typeface="方正隶变_GBK" panose="02000000000000000000" charset="-122"/>
                <a:ea typeface="方正隶变_GBK" panose="02000000000000000000" charset="-122"/>
                <a:cs typeface="方正隶变_GBK" panose="02000000000000000000" charset="-122"/>
              </a:rPr>
              <a:t> </a:t>
            </a:r>
            <a:r>
              <a:rPr lang="zh-CN" altLang="en-US" sz="3200" b="1">
                <a:solidFill>
                  <a:srgbClr val="C00000"/>
                </a:solidFill>
                <a:latin typeface="方正隶变_GBK" panose="02000000000000000000" charset="-122"/>
                <a:ea typeface="方正隶变_GBK" panose="02000000000000000000" charset="-122"/>
                <a:cs typeface="方正隶变_GBK" panose="02000000000000000000" charset="-122"/>
              </a:rPr>
              <a:t>，经济发展的成果并未普惠全体民众；</a:t>
            </a:r>
            <a:endParaRPr lang="zh-CN" altLang="en-US" sz="3200" b="1">
              <a:solidFill>
                <a:srgbClr val="C00000"/>
              </a:solidFill>
              <a:latin typeface="方正隶变_GBK" panose="02000000000000000000" charset="-122"/>
              <a:ea typeface="方正隶变_GBK" panose="02000000000000000000" charset="-122"/>
              <a:cs typeface="方正隶变_GBK" panose="02000000000000000000" charset="-122"/>
            </a:endParaRPr>
          </a:p>
          <a:p>
            <a:r>
              <a:rPr lang="en-US" altLang="zh-CN" sz="3200" b="1">
                <a:solidFill>
                  <a:srgbClr val="C00000"/>
                </a:solidFill>
                <a:latin typeface="方正隶变_GBK" panose="02000000000000000000" charset="-122"/>
                <a:ea typeface="方正隶变_GBK" panose="02000000000000000000" charset="-122"/>
                <a:cs typeface="方正隶变_GBK" panose="02000000000000000000" charset="-122"/>
              </a:rPr>
              <a:t>3.</a:t>
            </a:r>
            <a:r>
              <a:rPr lang="zh-CN" altLang="en-US" sz="3200" b="1">
                <a:solidFill>
                  <a:srgbClr val="C00000"/>
                </a:solidFill>
                <a:latin typeface="方正隶变_GBK" panose="02000000000000000000" charset="-122"/>
                <a:ea typeface="方正隶变_GBK" panose="02000000000000000000" charset="-122"/>
                <a:cs typeface="方正隶变_GBK" panose="02000000000000000000" charset="-122"/>
              </a:rPr>
              <a:t>鉴于资本主义还有生命力，中国要处理好与资本主义国家的关系，以利于中国特色社会主义的发展与世界的进步。</a:t>
            </a:r>
            <a:endParaRPr lang="zh-CN" altLang="en-US" sz="3200" b="1">
              <a:solidFill>
                <a:srgbClr val="C00000"/>
              </a:solidFill>
              <a:latin typeface="方正隶变_GBK" panose="02000000000000000000" charset="-122"/>
              <a:ea typeface="方正隶变_GBK" panose="02000000000000000000" charset="-122"/>
              <a:cs typeface="方正隶变_GBK" panose="02000000000000000000"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alphaModFix amt="50000"/>
          </a:blip>
          <a:stretch>
            <a:fillRect/>
          </a:stretch>
        </a:blipFill>
        <a:effectLst/>
      </p:bgPr>
    </p:bg>
    <p:spTree>
      <p:nvGrpSpPr>
        <p:cNvPr id="1" name=""/>
        <p:cNvGrpSpPr/>
        <p:nvPr/>
      </p:nvGrpSpPr>
      <p:grpSpPr/>
      <p:sp>
        <p:nvSpPr>
          <p:cNvPr id="10" name="矩形 9"/>
          <p:cNvSpPr/>
          <p:nvPr/>
        </p:nvSpPr>
        <p:spPr>
          <a:xfrm>
            <a:off x="8884285" y="1083310"/>
            <a:ext cx="2397125" cy="3436620"/>
          </a:xfrm>
          <a:prstGeom prst="rect">
            <a:avLst/>
          </a:prstGeom>
          <a:gradFill>
            <a:gsLst>
              <a:gs pos="50000">
                <a:srgbClr val="E9DED3">
                  <a:alpha val="25000"/>
                </a:srgbClr>
              </a:gs>
              <a:gs pos="0">
                <a:srgbClr val="F0E9E2"/>
              </a:gs>
              <a:gs pos="100000">
                <a:srgbClr val="E1D3C4"/>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870450" y="1024890"/>
            <a:ext cx="2397125" cy="3436620"/>
          </a:xfrm>
          <a:prstGeom prst="rect">
            <a:avLst/>
          </a:prstGeom>
          <a:gradFill>
            <a:gsLst>
              <a:gs pos="50000">
                <a:srgbClr val="E9DED3">
                  <a:alpha val="25000"/>
                </a:srgbClr>
              </a:gs>
              <a:gs pos="0">
                <a:srgbClr val="F0E9E2"/>
              </a:gs>
              <a:gs pos="100000">
                <a:srgbClr val="E1D3C4"/>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791210" y="1083310"/>
            <a:ext cx="2397125" cy="3436620"/>
          </a:xfrm>
          <a:prstGeom prst="rect">
            <a:avLst/>
          </a:prstGeom>
          <a:gradFill>
            <a:gsLst>
              <a:gs pos="50000">
                <a:srgbClr val="E9DED3">
                  <a:alpha val="25000"/>
                </a:srgbClr>
              </a:gs>
              <a:gs pos="0">
                <a:srgbClr val="F0E9E2"/>
              </a:gs>
              <a:gs pos="100000">
                <a:srgbClr val="E1D3C4"/>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淘宝店chenying0907 18"/>
          <p:cNvSpPr txBox="1"/>
          <p:nvPr>
            <p:custDataLst>
              <p:tags r:id="rId2"/>
            </p:custDataLst>
          </p:nvPr>
        </p:nvSpPr>
        <p:spPr>
          <a:xfrm>
            <a:off x="1355725" y="1220424"/>
            <a:ext cx="1538605" cy="460375"/>
          </a:xfrm>
          <a:prstGeom prst="rect">
            <a:avLst/>
          </a:prstGeom>
          <a:noFill/>
        </p:spPr>
        <p:txBody>
          <a:bodyPr wrap="square" rtlCol="0" anchor="ctr" anchorCtr="0">
            <a:noAutofit/>
          </a:bodyPr>
          <a:p>
            <a:pPr algn="ctr"/>
            <a:r>
              <a:rPr lang="en-US" altLang="zh-CN" sz="4400" b="1" kern="100" dirty="0">
                <a:solidFill>
                  <a:schemeClr val="accent4">
                    <a:lumMod val="75000"/>
                  </a:schemeClr>
                </a:solidFill>
                <a:uFillTx/>
                <a:latin typeface="Arial" panose="020B0604020202020204" pitchFamily="34" charset="0"/>
                <a:ea typeface="微软雅黑" panose="020B0503020204020204" charset="-122"/>
              </a:rPr>
              <a:t>01</a:t>
            </a:r>
            <a:endParaRPr lang="en-US" altLang="zh-CN" sz="4400" b="1" kern="100" dirty="0">
              <a:solidFill>
                <a:schemeClr val="accent4">
                  <a:lumMod val="75000"/>
                </a:schemeClr>
              </a:solidFill>
              <a:uFillTx/>
              <a:latin typeface="Arial" panose="020B0604020202020204" pitchFamily="34" charset="0"/>
              <a:ea typeface="微软雅黑" panose="020B0503020204020204" charset="-122"/>
            </a:endParaRPr>
          </a:p>
        </p:txBody>
      </p:sp>
      <p:sp>
        <p:nvSpPr>
          <p:cNvPr id="2" name="文本框 1"/>
          <p:cNvSpPr txBox="1"/>
          <p:nvPr/>
        </p:nvSpPr>
        <p:spPr>
          <a:xfrm>
            <a:off x="1048385" y="1994535"/>
            <a:ext cx="2033905" cy="2306955"/>
          </a:xfrm>
          <a:prstGeom prst="rect">
            <a:avLst/>
          </a:prstGeom>
          <a:noFill/>
        </p:spPr>
        <p:txBody>
          <a:bodyPr wrap="square" rtlCol="0">
            <a:spAutoFit/>
          </a:bodyPr>
          <a:p>
            <a:pPr algn="ctr"/>
            <a:r>
              <a:rPr lang="zh-CN" altLang="en-US" sz="3600">
                <a:latin typeface="方正隶变_GBK" panose="02000000000000000000" charset="-122"/>
                <a:ea typeface="方正隶变_GBK" panose="02000000000000000000" charset="-122"/>
                <a:cs typeface="方正隶变_GBK" panose="02000000000000000000" charset="-122"/>
              </a:rPr>
              <a:t>二战后资本主义国家有</a:t>
            </a:r>
            <a:endParaRPr lang="zh-CN" altLang="en-US" sz="3600">
              <a:latin typeface="方正隶变_GBK" panose="02000000000000000000" charset="-122"/>
              <a:ea typeface="方正隶变_GBK" panose="02000000000000000000" charset="-122"/>
              <a:cs typeface="方正隶变_GBK" panose="02000000000000000000" charset="-122"/>
            </a:endParaRPr>
          </a:p>
          <a:p>
            <a:pPr algn="ctr"/>
            <a:r>
              <a:rPr lang="en-US" altLang="zh-CN" sz="3600">
                <a:latin typeface="方正隶变_GBK" panose="02000000000000000000" charset="-122"/>
                <a:ea typeface="方正隶变_GBK" panose="02000000000000000000" charset="-122"/>
                <a:cs typeface="方正隶变_GBK" panose="02000000000000000000" charset="-122"/>
              </a:rPr>
              <a:t>“</a:t>
            </a:r>
            <a:r>
              <a:rPr lang="zh-CN" altLang="en-US" sz="3600">
                <a:latin typeface="方正隶变_GBK" panose="02000000000000000000" charset="-122"/>
                <a:ea typeface="方正隶变_GBK" panose="02000000000000000000" charset="-122"/>
                <a:cs typeface="方正隶变_GBK" panose="02000000000000000000" charset="-122"/>
              </a:rPr>
              <a:t>新变化</a:t>
            </a:r>
            <a:r>
              <a:rPr lang="en-US" altLang="zh-CN" sz="3600">
                <a:latin typeface="方正隶变_GBK" panose="02000000000000000000" charset="-122"/>
                <a:ea typeface="方正隶变_GBK" panose="02000000000000000000" charset="-122"/>
                <a:cs typeface="方正隶变_GBK" panose="02000000000000000000" charset="-122"/>
              </a:rPr>
              <a:t>”</a:t>
            </a:r>
            <a:endParaRPr lang="en-US" altLang="zh-CN" sz="3600">
              <a:latin typeface="方正隶变_GBK" panose="02000000000000000000" charset="-122"/>
              <a:ea typeface="方正隶变_GBK" panose="02000000000000000000" charset="-122"/>
              <a:cs typeface="方正隶变_GBK" panose="02000000000000000000" charset="-122"/>
            </a:endParaRPr>
          </a:p>
        </p:txBody>
      </p:sp>
      <p:sp>
        <p:nvSpPr>
          <p:cNvPr id="3" name="淘宝店chenying0907 18"/>
          <p:cNvSpPr txBox="1"/>
          <p:nvPr>
            <p:custDataLst>
              <p:tags r:id="rId3"/>
            </p:custDataLst>
          </p:nvPr>
        </p:nvSpPr>
        <p:spPr>
          <a:xfrm>
            <a:off x="5205730" y="1220424"/>
            <a:ext cx="1538605" cy="460375"/>
          </a:xfrm>
          <a:prstGeom prst="rect">
            <a:avLst/>
          </a:prstGeom>
          <a:noFill/>
        </p:spPr>
        <p:txBody>
          <a:bodyPr wrap="square" rtlCol="0" anchor="ctr" anchorCtr="0">
            <a:noAutofit/>
          </a:bodyPr>
          <a:p>
            <a:pPr algn="ctr"/>
            <a:r>
              <a:rPr lang="en-US" altLang="zh-CN" sz="4400" b="1" kern="100" dirty="0">
                <a:solidFill>
                  <a:schemeClr val="accent1"/>
                </a:solidFill>
                <a:uFillTx/>
                <a:latin typeface="Arial" panose="020B0604020202020204" pitchFamily="34" charset="0"/>
                <a:ea typeface="微软雅黑" panose="020B0503020204020204" charset="-122"/>
              </a:rPr>
              <a:t>02</a:t>
            </a:r>
            <a:endParaRPr lang="en-US" altLang="zh-CN" sz="4400" b="1" kern="100" dirty="0">
              <a:solidFill>
                <a:schemeClr val="accent1"/>
              </a:solidFill>
              <a:uFillTx/>
              <a:latin typeface="Arial" panose="020B0604020202020204" pitchFamily="34" charset="0"/>
              <a:ea typeface="微软雅黑" panose="020B0503020204020204" charset="-122"/>
            </a:endParaRPr>
          </a:p>
        </p:txBody>
      </p:sp>
      <p:sp>
        <p:nvSpPr>
          <p:cNvPr id="4" name="文本框 3"/>
          <p:cNvSpPr txBox="1"/>
          <p:nvPr/>
        </p:nvSpPr>
        <p:spPr>
          <a:xfrm>
            <a:off x="4821555" y="1994535"/>
            <a:ext cx="2548255" cy="2306955"/>
          </a:xfrm>
          <a:prstGeom prst="rect">
            <a:avLst/>
          </a:prstGeom>
          <a:noFill/>
        </p:spPr>
        <p:txBody>
          <a:bodyPr wrap="square" rtlCol="0">
            <a:spAutoFit/>
          </a:bodyPr>
          <a:p>
            <a:pPr algn="ctr"/>
            <a:r>
              <a:rPr lang="zh-CN" sz="3600">
                <a:latin typeface="方正隶变_GBK" panose="02000000000000000000" charset="-122"/>
                <a:ea typeface="方正隶变_GBK" panose="02000000000000000000" charset="-122"/>
                <a:cs typeface="方正隶变_GBK" panose="02000000000000000000" charset="-122"/>
              </a:rPr>
              <a:t>辩证分析二战后资本主义国家的</a:t>
            </a:r>
            <a:r>
              <a:rPr lang="en-US" altLang="zh-CN" sz="3600">
                <a:latin typeface="方正隶变_GBK" panose="02000000000000000000" charset="-122"/>
                <a:ea typeface="方正隶变_GBK" panose="02000000000000000000" charset="-122"/>
                <a:cs typeface="方正隶变_GBK" panose="02000000000000000000" charset="-122"/>
              </a:rPr>
              <a:t>“</a:t>
            </a:r>
            <a:r>
              <a:rPr lang="zh-CN" altLang="en-US" sz="3600">
                <a:latin typeface="方正隶变_GBK" panose="02000000000000000000" charset="-122"/>
                <a:ea typeface="方正隶变_GBK" panose="02000000000000000000" charset="-122"/>
                <a:cs typeface="方正隶变_GBK" panose="02000000000000000000" charset="-122"/>
              </a:rPr>
              <a:t>新变化</a:t>
            </a:r>
            <a:r>
              <a:rPr lang="en-US" altLang="zh-CN" sz="3600">
                <a:latin typeface="方正隶变_GBK" panose="02000000000000000000" charset="-122"/>
                <a:ea typeface="方正隶变_GBK" panose="02000000000000000000" charset="-122"/>
                <a:cs typeface="方正隶变_GBK" panose="02000000000000000000" charset="-122"/>
              </a:rPr>
              <a:t>”</a:t>
            </a:r>
            <a:endParaRPr lang="en-US" altLang="zh-CN" sz="3600">
              <a:latin typeface="方正隶变_GBK" panose="02000000000000000000" charset="-122"/>
              <a:ea typeface="方正隶变_GBK" panose="02000000000000000000" charset="-122"/>
              <a:cs typeface="方正隶变_GBK" panose="02000000000000000000" charset="-122"/>
            </a:endParaRPr>
          </a:p>
        </p:txBody>
      </p:sp>
      <p:sp>
        <p:nvSpPr>
          <p:cNvPr id="5" name="淘宝店chenying0907 18"/>
          <p:cNvSpPr txBox="1"/>
          <p:nvPr>
            <p:custDataLst>
              <p:tags r:id="rId4"/>
            </p:custDataLst>
          </p:nvPr>
        </p:nvSpPr>
        <p:spPr>
          <a:xfrm>
            <a:off x="9055735" y="1220424"/>
            <a:ext cx="1538605" cy="460375"/>
          </a:xfrm>
          <a:prstGeom prst="rect">
            <a:avLst/>
          </a:prstGeom>
          <a:noFill/>
        </p:spPr>
        <p:txBody>
          <a:bodyPr wrap="square" rtlCol="0" anchor="ctr" anchorCtr="0">
            <a:noAutofit/>
          </a:bodyPr>
          <a:p>
            <a:pPr algn="ctr"/>
            <a:r>
              <a:rPr lang="en-US" altLang="zh-CN" sz="4400" b="1" kern="100" dirty="0">
                <a:solidFill>
                  <a:schemeClr val="accent1">
                    <a:lumMod val="50000"/>
                  </a:schemeClr>
                </a:solidFill>
                <a:uFillTx/>
                <a:latin typeface="Arial" panose="020B0604020202020204" pitchFamily="34" charset="0"/>
                <a:ea typeface="微软雅黑" panose="020B0503020204020204" charset="-122"/>
              </a:rPr>
              <a:t>03</a:t>
            </a:r>
            <a:endParaRPr lang="en-US" altLang="zh-CN" sz="4400" b="1" kern="100" dirty="0">
              <a:solidFill>
                <a:schemeClr val="accent1">
                  <a:lumMod val="50000"/>
                </a:schemeClr>
              </a:solidFill>
              <a:uFillTx/>
              <a:latin typeface="Arial" panose="020B0604020202020204" pitchFamily="34" charset="0"/>
              <a:ea typeface="微软雅黑" panose="020B0503020204020204" charset="-122"/>
            </a:endParaRPr>
          </a:p>
        </p:txBody>
      </p:sp>
      <p:sp>
        <p:nvSpPr>
          <p:cNvPr id="6" name="文本框 5"/>
          <p:cNvSpPr txBox="1"/>
          <p:nvPr/>
        </p:nvSpPr>
        <p:spPr>
          <a:xfrm>
            <a:off x="8808720" y="1994535"/>
            <a:ext cx="2548255" cy="2306955"/>
          </a:xfrm>
          <a:prstGeom prst="rect">
            <a:avLst/>
          </a:prstGeom>
          <a:noFill/>
        </p:spPr>
        <p:txBody>
          <a:bodyPr wrap="square" rtlCol="0">
            <a:spAutoFit/>
          </a:bodyPr>
          <a:p>
            <a:pPr algn="ctr"/>
            <a:r>
              <a:rPr lang="zh-CN" sz="3600">
                <a:latin typeface="方正隶变_GBK" panose="02000000000000000000" charset="-122"/>
                <a:ea typeface="方正隶变_GBK" panose="02000000000000000000" charset="-122"/>
                <a:cs typeface="方正隶变_GBK" panose="02000000000000000000" charset="-122"/>
              </a:rPr>
              <a:t>不能夸大二战后资本主义国家的</a:t>
            </a:r>
            <a:r>
              <a:rPr lang="en-US" altLang="zh-CN" sz="3600">
                <a:latin typeface="方正隶变_GBK" panose="02000000000000000000" charset="-122"/>
                <a:ea typeface="方正隶变_GBK" panose="02000000000000000000" charset="-122"/>
                <a:cs typeface="方正隶变_GBK" panose="02000000000000000000" charset="-122"/>
              </a:rPr>
              <a:t>“</a:t>
            </a:r>
            <a:r>
              <a:rPr lang="zh-CN" altLang="en-US" sz="3600">
                <a:latin typeface="方正隶变_GBK" panose="02000000000000000000" charset="-122"/>
                <a:ea typeface="方正隶变_GBK" panose="02000000000000000000" charset="-122"/>
                <a:cs typeface="方正隶变_GBK" panose="02000000000000000000" charset="-122"/>
              </a:rPr>
              <a:t>新变化</a:t>
            </a:r>
            <a:r>
              <a:rPr lang="en-US" altLang="zh-CN" sz="3600">
                <a:latin typeface="方正隶变_GBK" panose="02000000000000000000" charset="-122"/>
                <a:ea typeface="方正隶变_GBK" panose="02000000000000000000" charset="-122"/>
                <a:cs typeface="方正隶变_GBK" panose="02000000000000000000" charset="-122"/>
              </a:rPr>
              <a:t>”</a:t>
            </a:r>
            <a:endParaRPr lang="en-US" altLang="zh-CN" sz="3600">
              <a:latin typeface="方正隶变_GBK" panose="02000000000000000000" charset="-122"/>
              <a:ea typeface="方正隶变_GBK" panose="02000000000000000000" charset="-122"/>
              <a:cs typeface="方正隶变_GBK" panose="02000000000000000000" charset="-122"/>
            </a:endParaRPr>
          </a:p>
        </p:txBody>
      </p:sp>
      <p:sp>
        <p:nvSpPr>
          <p:cNvPr id="9" name="矩形 8"/>
          <p:cNvSpPr/>
          <p:nvPr/>
        </p:nvSpPr>
        <p:spPr>
          <a:xfrm>
            <a:off x="234950" y="5067935"/>
            <a:ext cx="11722100" cy="953135"/>
          </a:xfrm>
          <a:prstGeom prst="rect">
            <a:avLst/>
          </a:prstGeom>
        </p:spPr>
        <p:txBody>
          <a:bodyPr wrap="square">
            <a:spAutoFit/>
          </a:bodyPr>
          <a:p>
            <a:pPr algn="just" defTabSz="822960">
              <a:defRPr/>
            </a:pPr>
            <a:r>
              <a:rPr lang="zh-CN" sz="2800" dirty="0">
                <a:ln>
                  <a:noFill/>
                </a:ln>
                <a:gradFill>
                  <a:gsLst>
                    <a:gs pos="0">
                      <a:srgbClr val="E30000"/>
                    </a:gs>
                    <a:gs pos="100000">
                      <a:srgbClr val="760303"/>
                    </a:gs>
                  </a:gsLst>
                  <a:lin scaled="0"/>
                </a:gradFill>
                <a:effectLst/>
                <a:latin typeface="方正隶变_GBK" panose="02000000000000000000" charset="-122"/>
                <a:ea typeface="方正隶变_GBK" panose="02000000000000000000" charset="-122"/>
              </a:rPr>
              <a:t>【课程标准】通过了解第二次世界大战后资本主义国家的变化，认识其发展中的成就与问题。</a:t>
            </a:r>
            <a:endParaRPr lang="zh-CN" sz="2800" dirty="0">
              <a:ln>
                <a:noFill/>
              </a:ln>
              <a:gradFill>
                <a:gsLst>
                  <a:gs pos="0">
                    <a:srgbClr val="E30000"/>
                  </a:gs>
                  <a:gs pos="100000">
                    <a:srgbClr val="760303"/>
                  </a:gs>
                </a:gsLst>
                <a:lin scaled="0"/>
              </a:gradFill>
              <a:effectLst/>
              <a:latin typeface="方正隶变_GBK" panose="02000000000000000000" charset="-122"/>
              <a:ea typeface="方正隶变_GBK" panose="02000000000000000000" charset="-122"/>
            </a:endParaRPr>
          </a:p>
        </p:txBody>
      </p:sp>
      <p:sp>
        <p:nvSpPr>
          <p:cNvPr id="11" name="文本框 10"/>
          <p:cNvSpPr txBox="1"/>
          <p:nvPr>
            <p:custDataLst>
              <p:tags r:id="rId5"/>
            </p:custDataLst>
          </p:nvPr>
        </p:nvSpPr>
        <p:spPr>
          <a:xfrm>
            <a:off x="78" y="250"/>
            <a:ext cx="2599055" cy="645160"/>
          </a:xfrm>
          <a:prstGeom prst="rect">
            <a:avLst/>
          </a:prstGeom>
          <a:noFill/>
        </p:spPr>
        <p:txBody>
          <a:bodyPr wrap="none" rtlCol="0">
            <a:spAutoFit/>
          </a:bodyPr>
          <a:p>
            <a:pPr algn="l"/>
            <a:r>
              <a:rPr lang="zh-CN" altLang="en-US" sz="3600" b="1" spc="200">
                <a:solidFill>
                  <a:srgbClr val="5A2E0A"/>
                </a:solidFill>
                <a:effectLst/>
                <a:uFillTx/>
                <a:latin typeface="方正字迹-龙吟体 简" panose="02000500000000000000" charset="-122"/>
                <a:ea typeface="方正字迹-龙吟体 简" panose="02000500000000000000" charset="-122"/>
              </a:rPr>
              <a:t>课标与主题</a:t>
            </a:r>
            <a:endParaRPr lang="zh-CN" altLang="en-US" sz="3600" b="1" spc="200">
              <a:solidFill>
                <a:srgbClr val="5A2E0A"/>
              </a:solidFill>
              <a:effectLst/>
              <a:uFillTx/>
              <a:latin typeface="方正字迹-龙吟体 简" panose="02000500000000000000" charset="-122"/>
              <a:ea typeface="方正字迹-龙吟体 简" panose="02000500000000000000" charset="-122"/>
            </a:endParaRPr>
          </a:p>
        </p:txBody>
      </p:sp>
    </p:spTree>
    <p:custDataLst>
      <p:tags r:id="rId6"/>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alphaModFix amt="50000"/>
          </a:blip>
          <a:stretch>
            <a:fillRect/>
          </a:stretch>
        </a:blipFill>
        <a:effectLst/>
      </p:bgPr>
    </p:bg>
    <p:spTree>
      <p:nvGrpSpPr>
        <p:cNvPr id="1" name=""/>
        <p:cNvGrpSpPr/>
        <p:nvPr/>
      </p:nvGrpSpPr>
      <p:grpSpPr/>
      <p:sp>
        <p:nvSpPr>
          <p:cNvPr id="11" name="文本框 10"/>
          <p:cNvSpPr txBox="1"/>
          <p:nvPr>
            <p:custDataLst>
              <p:tags r:id="rId2"/>
            </p:custDataLst>
          </p:nvPr>
        </p:nvSpPr>
        <p:spPr>
          <a:xfrm>
            <a:off x="78" y="250"/>
            <a:ext cx="1714500" cy="521970"/>
          </a:xfrm>
          <a:prstGeom prst="rect">
            <a:avLst/>
          </a:prstGeom>
          <a:noFill/>
        </p:spPr>
        <p:txBody>
          <a:bodyPr wrap="none" rtlCol="0">
            <a:spAutoFit/>
          </a:bodyPr>
          <a:p>
            <a:pPr algn="l"/>
            <a:r>
              <a:rPr lang="zh-CN" altLang="en-US" sz="2800" b="1" spc="200">
                <a:solidFill>
                  <a:srgbClr val="5A2E0A"/>
                </a:solidFill>
                <a:effectLst/>
                <a:uFillTx/>
                <a:latin typeface="时尚中黑简体" panose="01010104010101010101" charset="-122"/>
                <a:ea typeface="时尚中黑简体" panose="01010104010101010101" charset="-122"/>
              </a:rPr>
              <a:t>课程导入</a:t>
            </a:r>
            <a:endParaRPr lang="zh-CN" altLang="en-US" sz="2800" b="1" spc="200">
              <a:solidFill>
                <a:srgbClr val="5A2E0A"/>
              </a:solidFill>
              <a:effectLst/>
              <a:uFillTx/>
              <a:latin typeface="时尚中黑简体" panose="01010104010101010101" charset="-122"/>
              <a:ea typeface="时尚中黑简体" panose="01010104010101010101" charset="-122"/>
            </a:endParaRPr>
          </a:p>
        </p:txBody>
      </p:sp>
      <p:cxnSp>
        <p:nvCxnSpPr>
          <p:cNvPr id="9" name="直接连接符 8"/>
          <p:cNvCxnSpPr/>
          <p:nvPr/>
        </p:nvCxnSpPr>
        <p:spPr>
          <a:xfrm flipV="1">
            <a:off x="-3175" y="466090"/>
            <a:ext cx="12194540" cy="28575"/>
          </a:xfrm>
          <a:prstGeom prst="line">
            <a:avLst/>
          </a:prstGeom>
          <a:ln w="25400" cap="sq">
            <a:bevel/>
          </a:ln>
        </p:spPr>
        <p:style>
          <a:lnRef idx="3">
            <a:schemeClr val="dk1"/>
          </a:lnRef>
          <a:fillRef idx="0">
            <a:schemeClr val="dk1"/>
          </a:fillRef>
          <a:effectRef idx="2">
            <a:schemeClr val="dk1"/>
          </a:effectRef>
          <a:fontRef idx="minor">
            <a:schemeClr val="tx1"/>
          </a:fontRef>
        </p:style>
      </p:cxnSp>
      <p:sp>
        <p:nvSpPr>
          <p:cNvPr id="12" name="文本框 11"/>
          <p:cNvSpPr txBox="1"/>
          <p:nvPr/>
        </p:nvSpPr>
        <p:spPr>
          <a:xfrm>
            <a:off x="934085" y="1295400"/>
            <a:ext cx="10324465" cy="1322070"/>
          </a:xfrm>
          <a:prstGeom prst="rect">
            <a:avLst/>
          </a:prstGeom>
          <a:noFill/>
        </p:spPr>
        <p:txBody>
          <a:bodyPr wrap="square" rtlCol="0">
            <a:spAutoFit/>
          </a:bodyPr>
          <a:p>
            <a:pPr algn="ctr"/>
            <a:r>
              <a:rPr lang="zh-CN" altLang="en-US" sz="4000">
                <a:latin typeface="方正隶变_GBK" panose="02000000000000000000" charset="-122"/>
                <a:ea typeface="方正隶变_GBK" panose="02000000000000000000" charset="-122"/>
                <a:cs typeface="方正隶变_GBK" panose="02000000000000000000" charset="-122"/>
              </a:rPr>
              <a:t>第八单元</a:t>
            </a:r>
            <a:r>
              <a:rPr lang="en-US" altLang="zh-CN" sz="4000">
                <a:latin typeface="方正隶变_GBK" panose="02000000000000000000" charset="-122"/>
                <a:ea typeface="方正隶变_GBK" panose="02000000000000000000" charset="-122"/>
                <a:cs typeface="方正隶变_GBK" panose="02000000000000000000" charset="-122"/>
              </a:rPr>
              <a:t>“</a:t>
            </a:r>
            <a:r>
              <a:rPr lang="zh-CN" altLang="en-US" sz="4000">
                <a:latin typeface="方正隶变_GBK" panose="02000000000000000000" charset="-122"/>
                <a:ea typeface="方正隶变_GBK" panose="02000000000000000000" charset="-122"/>
                <a:cs typeface="方正隶变_GBK" panose="02000000000000000000" charset="-122"/>
              </a:rPr>
              <a:t>单元导言</a:t>
            </a:r>
            <a:r>
              <a:rPr lang="en-US" altLang="zh-CN" sz="4000">
                <a:latin typeface="方正隶变_GBK" panose="02000000000000000000" charset="-122"/>
                <a:ea typeface="方正隶变_GBK" panose="02000000000000000000" charset="-122"/>
                <a:cs typeface="方正隶变_GBK" panose="02000000000000000000" charset="-122"/>
              </a:rPr>
              <a:t>”</a:t>
            </a:r>
            <a:r>
              <a:rPr lang="zh-CN" altLang="en-US" sz="4000">
                <a:latin typeface="方正隶变_GBK" panose="02000000000000000000" charset="-122"/>
                <a:ea typeface="方正隶变_GBK" panose="02000000000000000000" charset="-122"/>
                <a:cs typeface="方正隶变_GBK" panose="02000000000000000000" charset="-122"/>
              </a:rPr>
              <a:t>从哪几个方面表述</a:t>
            </a:r>
            <a:endParaRPr lang="zh-CN" altLang="en-US" sz="4000">
              <a:latin typeface="方正隶变_GBK" panose="02000000000000000000" charset="-122"/>
              <a:ea typeface="方正隶变_GBK" panose="02000000000000000000" charset="-122"/>
              <a:cs typeface="方正隶变_GBK" panose="02000000000000000000" charset="-122"/>
            </a:endParaRPr>
          </a:p>
          <a:p>
            <a:pPr algn="ctr"/>
            <a:r>
              <a:rPr lang="zh-CN" altLang="en-US" sz="4000">
                <a:latin typeface="方正隶变_GBK" panose="02000000000000000000" charset="-122"/>
                <a:ea typeface="方正隶变_GBK" panose="02000000000000000000" charset="-122"/>
                <a:cs typeface="方正隶变_GBK" panose="02000000000000000000" charset="-122"/>
              </a:rPr>
              <a:t>二战后世界发生的深刻变化？</a:t>
            </a:r>
            <a:endParaRPr lang="zh-CN" altLang="en-US" sz="4000">
              <a:latin typeface="方正隶变_GBK" panose="02000000000000000000" charset="-122"/>
              <a:ea typeface="方正隶变_GBK" panose="02000000000000000000" charset="-122"/>
              <a:cs typeface="方正隶变_GBK" panose="02000000000000000000" charset="-122"/>
            </a:endParaRPr>
          </a:p>
        </p:txBody>
      </p:sp>
      <p:sp>
        <p:nvSpPr>
          <p:cNvPr id="13" name="文本框 12"/>
          <p:cNvSpPr txBox="1"/>
          <p:nvPr/>
        </p:nvSpPr>
        <p:spPr>
          <a:xfrm>
            <a:off x="1657985" y="3601085"/>
            <a:ext cx="8877300" cy="1076325"/>
          </a:xfrm>
          <a:prstGeom prst="rect">
            <a:avLst/>
          </a:prstGeom>
          <a:noFill/>
        </p:spPr>
        <p:txBody>
          <a:bodyPr wrap="square" rtlCol="0">
            <a:spAutoFit/>
          </a:bodyPr>
          <a:p>
            <a:pPr algn="ctr"/>
            <a:r>
              <a:rPr lang="zh-CN" altLang="en-US" sz="3200" b="1">
                <a:solidFill>
                  <a:srgbClr val="C00000"/>
                </a:solidFill>
                <a:latin typeface="方正隶变_GBK" panose="02000000000000000000" charset="-122"/>
                <a:ea typeface="方正隶变_GBK" panose="02000000000000000000" charset="-122"/>
              </a:rPr>
              <a:t>资本主义国家</a:t>
            </a:r>
            <a:r>
              <a:rPr lang="zh-CN" altLang="en-US" sz="3200" b="1">
                <a:latin typeface="方正隶变_GBK" panose="02000000000000000000" charset="-122"/>
                <a:ea typeface="方正隶变_GBK" panose="02000000000000000000" charset="-122"/>
              </a:rPr>
              <a:t>、社会主义国家、独立后的发展中国家和战后国家关系四个角度。</a:t>
            </a:r>
            <a:endParaRPr lang="zh-CN" altLang="en-US" sz="3200" b="1">
              <a:latin typeface="方正隶变_GBK" panose="02000000000000000000" charset="-122"/>
              <a:ea typeface="方正隶变_GBK" panose="02000000000000000000" charset="-122"/>
            </a:endParaRPr>
          </a:p>
        </p:txBody>
      </p:sp>
      <p:sp>
        <p:nvSpPr>
          <p:cNvPr id="14" name="右箭头 13"/>
          <p:cNvSpPr/>
          <p:nvPr/>
        </p:nvSpPr>
        <p:spPr>
          <a:xfrm>
            <a:off x="832485" y="5132070"/>
            <a:ext cx="10728960" cy="134620"/>
          </a:xfrm>
          <a:prstGeom prst="rightArrow">
            <a:avLst/>
          </a:prstGeom>
          <a:solidFill>
            <a:schemeClr val="accent2">
              <a:lumMod val="50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1549400" y="5335270"/>
            <a:ext cx="1165225" cy="521970"/>
          </a:xfrm>
          <a:prstGeom prst="rect">
            <a:avLst/>
          </a:prstGeom>
          <a:noFill/>
        </p:spPr>
        <p:txBody>
          <a:bodyPr wrap="none" rtlCol="0">
            <a:spAutoFit/>
          </a:bodyPr>
          <a:p>
            <a:r>
              <a:rPr lang="en-US" altLang="zh-CN" sz="2800" b="1">
                <a:latin typeface="方正隶变_GBK" panose="02000000000000000000" charset="-122"/>
                <a:ea typeface="方正隶变_GBK" panose="02000000000000000000" charset="-122"/>
                <a:cs typeface="方正隶变_GBK" panose="02000000000000000000" charset="-122"/>
              </a:rPr>
              <a:t>1945</a:t>
            </a:r>
            <a:r>
              <a:rPr lang="zh-CN" altLang="en-US" sz="2800" b="1">
                <a:latin typeface="方正隶变_GBK" panose="02000000000000000000" charset="-122"/>
                <a:ea typeface="方正隶变_GBK" panose="02000000000000000000" charset="-122"/>
                <a:cs typeface="方正隶变_GBK" panose="02000000000000000000" charset="-122"/>
              </a:rPr>
              <a:t>年</a:t>
            </a:r>
            <a:endParaRPr lang="zh-CN" altLang="en-US" sz="2800" b="1">
              <a:latin typeface="方正隶变_GBK" panose="02000000000000000000" charset="-122"/>
              <a:ea typeface="方正隶变_GBK" panose="02000000000000000000" charset="-122"/>
              <a:cs typeface="方正隶变_GBK" panose="02000000000000000000" charset="-122"/>
            </a:endParaRPr>
          </a:p>
        </p:txBody>
      </p:sp>
      <p:sp>
        <p:nvSpPr>
          <p:cNvPr id="16" name="文本框 15"/>
          <p:cNvSpPr txBox="1"/>
          <p:nvPr/>
        </p:nvSpPr>
        <p:spPr>
          <a:xfrm>
            <a:off x="3312160" y="5335270"/>
            <a:ext cx="1000125" cy="521970"/>
          </a:xfrm>
          <a:prstGeom prst="rect">
            <a:avLst/>
          </a:prstGeom>
          <a:noFill/>
        </p:spPr>
        <p:txBody>
          <a:bodyPr wrap="none" rtlCol="0">
            <a:spAutoFit/>
          </a:bodyPr>
          <a:p>
            <a:r>
              <a:rPr lang="en-US" altLang="zh-CN" sz="2800" b="1">
                <a:latin typeface="方正隶变_GBK" panose="02000000000000000000" charset="-122"/>
                <a:ea typeface="方正隶变_GBK" panose="02000000000000000000" charset="-122"/>
                <a:cs typeface="方正隶变_GBK" panose="02000000000000000000" charset="-122"/>
              </a:rPr>
              <a:t>1950S</a:t>
            </a:r>
            <a:endParaRPr lang="en-US" altLang="zh-CN" sz="2800" b="1">
              <a:latin typeface="方正隶变_GBK" panose="02000000000000000000" charset="-122"/>
              <a:ea typeface="方正隶变_GBK" panose="02000000000000000000" charset="-122"/>
              <a:cs typeface="方正隶变_GBK" panose="02000000000000000000" charset="-122"/>
            </a:endParaRPr>
          </a:p>
        </p:txBody>
      </p:sp>
      <p:sp>
        <p:nvSpPr>
          <p:cNvPr id="17" name="文本框 16"/>
          <p:cNvSpPr txBox="1"/>
          <p:nvPr/>
        </p:nvSpPr>
        <p:spPr>
          <a:xfrm>
            <a:off x="5065395" y="5335270"/>
            <a:ext cx="1006475" cy="521970"/>
          </a:xfrm>
          <a:prstGeom prst="rect">
            <a:avLst/>
          </a:prstGeom>
          <a:noFill/>
        </p:spPr>
        <p:txBody>
          <a:bodyPr wrap="none" rtlCol="0">
            <a:spAutoFit/>
          </a:bodyPr>
          <a:p>
            <a:r>
              <a:rPr lang="en-US" altLang="zh-CN" sz="2800" b="1">
                <a:latin typeface="方正隶变_GBK" panose="02000000000000000000" charset="-122"/>
                <a:ea typeface="方正隶变_GBK" panose="02000000000000000000" charset="-122"/>
                <a:cs typeface="方正隶变_GBK" panose="02000000000000000000" charset="-122"/>
              </a:rPr>
              <a:t>1960S</a:t>
            </a:r>
            <a:endParaRPr lang="en-US" altLang="zh-CN" sz="2800" b="1">
              <a:latin typeface="方正隶变_GBK" panose="02000000000000000000" charset="-122"/>
              <a:ea typeface="方正隶变_GBK" panose="02000000000000000000" charset="-122"/>
              <a:cs typeface="方正隶变_GBK" panose="02000000000000000000" charset="-122"/>
            </a:endParaRPr>
          </a:p>
        </p:txBody>
      </p:sp>
      <p:sp>
        <p:nvSpPr>
          <p:cNvPr id="18" name="文本框 17"/>
          <p:cNvSpPr txBox="1"/>
          <p:nvPr/>
        </p:nvSpPr>
        <p:spPr>
          <a:xfrm>
            <a:off x="7157720" y="5335270"/>
            <a:ext cx="996950" cy="521970"/>
          </a:xfrm>
          <a:prstGeom prst="rect">
            <a:avLst/>
          </a:prstGeom>
          <a:noFill/>
        </p:spPr>
        <p:txBody>
          <a:bodyPr wrap="none" rtlCol="0">
            <a:spAutoFit/>
          </a:bodyPr>
          <a:p>
            <a:r>
              <a:rPr lang="en-US" altLang="zh-CN" sz="2800" b="1">
                <a:latin typeface="方正隶变_GBK" panose="02000000000000000000" charset="-122"/>
                <a:ea typeface="方正隶变_GBK" panose="02000000000000000000" charset="-122"/>
                <a:cs typeface="方正隶变_GBK" panose="02000000000000000000" charset="-122"/>
              </a:rPr>
              <a:t>1970S</a:t>
            </a:r>
            <a:endParaRPr lang="en-US" altLang="zh-CN" sz="2800" b="1">
              <a:latin typeface="方正隶变_GBK" panose="02000000000000000000" charset="-122"/>
              <a:ea typeface="方正隶变_GBK" panose="02000000000000000000" charset="-122"/>
              <a:cs typeface="方正隶变_GBK" panose="02000000000000000000" charset="-122"/>
            </a:endParaRPr>
          </a:p>
        </p:txBody>
      </p:sp>
      <p:sp>
        <p:nvSpPr>
          <p:cNvPr id="19" name="文本框 18"/>
          <p:cNvSpPr txBox="1"/>
          <p:nvPr/>
        </p:nvSpPr>
        <p:spPr>
          <a:xfrm>
            <a:off x="8869045" y="5335270"/>
            <a:ext cx="1005205" cy="521970"/>
          </a:xfrm>
          <a:prstGeom prst="rect">
            <a:avLst/>
          </a:prstGeom>
          <a:noFill/>
        </p:spPr>
        <p:txBody>
          <a:bodyPr wrap="none" rtlCol="0">
            <a:spAutoFit/>
          </a:bodyPr>
          <a:p>
            <a:r>
              <a:rPr lang="en-US" altLang="zh-CN" sz="2800" b="1">
                <a:latin typeface="方正隶变_GBK" panose="02000000000000000000" charset="-122"/>
                <a:ea typeface="方正隶变_GBK" panose="02000000000000000000" charset="-122"/>
                <a:cs typeface="方正隶变_GBK" panose="02000000000000000000" charset="-122"/>
              </a:rPr>
              <a:t>1980S</a:t>
            </a:r>
            <a:endParaRPr lang="en-US" altLang="zh-CN" sz="2800" b="1">
              <a:latin typeface="方正隶变_GBK" panose="02000000000000000000" charset="-122"/>
              <a:ea typeface="方正隶变_GBK" panose="02000000000000000000" charset="-122"/>
              <a:cs typeface="方正隶变_GBK" panose="02000000000000000000" charset="-122"/>
            </a:endParaRPr>
          </a:p>
        </p:txBody>
      </p:sp>
      <p:sp>
        <p:nvSpPr>
          <p:cNvPr id="20" name="文本框 19"/>
          <p:cNvSpPr txBox="1"/>
          <p:nvPr/>
        </p:nvSpPr>
        <p:spPr>
          <a:xfrm>
            <a:off x="10588625" y="5335270"/>
            <a:ext cx="1003935" cy="521970"/>
          </a:xfrm>
          <a:prstGeom prst="rect">
            <a:avLst/>
          </a:prstGeom>
          <a:noFill/>
        </p:spPr>
        <p:txBody>
          <a:bodyPr wrap="none" rtlCol="0">
            <a:spAutoFit/>
          </a:bodyPr>
          <a:p>
            <a:r>
              <a:rPr lang="en-US" altLang="zh-CN" sz="2800" b="1">
                <a:latin typeface="方正隶变_GBK" panose="02000000000000000000" charset="-122"/>
                <a:ea typeface="方正隶变_GBK" panose="02000000000000000000" charset="-122"/>
                <a:cs typeface="方正隶变_GBK" panose="02000000000000000000" charset="-122"/>
              </a:rPr>
              <a:t>1990S</a:t>
            </a:r>
            <a:endParaRPr lang="en-US" altLang="zh-CN" sz="2800" b="1">
              <a:latin typeface="方正隶变_GBK" panose="02000000000000000000" charset="-122"/>
              <a:ea typeface="方正隶变_GBK" panose="02000000000000000000" charset="-122"/>
              <a:cs typeface="方正隶变_GBK" panose="02000000000000000000" charset="-122"/>
            </a:endParaRPr>
          </a:p>
        </p:txBody>
      </p:sp>
    </p:spTree>
    <p:custDataLst>
      <p:tags r:id="rId3"/>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alphaModFix amt="50000"/>
          </a:blip>
          <a:stretch>
            <a:fillRect/>
          </a:stretch>
        </a:blipFill>
        <a:effectLst/>
      </p:bgPr>
    </p:bg>
    <p:spTree>
      <p:nvGrpSpPr>
        <p:cNvPr id="1" name=""/>
        <p:cNvGrpSpPr/>
        <p:nvPr/>
      </p:nvGrpSpPr>
      <p:grpSpPr/>
      <p:sp>
        <p:nvSpPr>
          <p:cNvPr id="11" name="文本框 10"/>
          <p:cNvSpPr txBox="1"/>
          <p:nvPr>
            <p:custDataLst>
              <p:tags r:id="rId2"/>
            </p:custDataLst>
          </p:nvPr>
        </p:nvSpPr>
        <p:spPr>
          <a:xfrm>
            <a:off x="0" y="0"/>
            <a:ext cx="5828030" cy="521970"/>
          </a:xfrm>
          <a:prstGeom prst="rect">
            <a:avLst/>
          </a:prstGeom>
          <a:noFill/>
        </p:spPr>
        <p:txBody>
          <a:bodyPr wrap="square" rtlCol="0">
            <a:spAutoFit/>
          </a:bodyPr>
          <a:p>
            <a:pPr algn="l"/>
            <a:r>
              <a:rPr lang="zh-CN" altLang="en-US" sz="2800" b="1" spc="200">
                <a:solidFill>
                  <a:srgbClr val="5A2E0A"/>
                </a:solidFill>
                <a:effectLst/>
                <a:uFillTx/>
                <a:latin typeface="时尚中黑简体" panose="01010104010101010101" charset="-122"/>
                <a:ea typeface="时尚中黑简体" panose="01010104010101010101" charset="-122"/>
              </a:rPr>
              <a:t>二战后资本主义国家有“新变化”</a:t>
            </a:r>
            <a:endParaRPr lang="zh-CN" altLang="en-US" sz="2800" b="1" spc="200">
              <a:solidFill>
                <a:srgbClr val="5A2E0A"/>
              </a:solidFill>
              <a:effectLst/>
              <a:uFillTx/>
              <a:latin typeface="时尚中黑简体" panose="01010104010101010101" charset="-122"/>
              <a:ea typeface="时尚中黑简体" panose="01010104010101010101" charset="-122"/>
            </a:endParaRPr>
          </a:p>
        </p:txBody>
      </p:sp>
      <p:cxnSp>
        <p:nvCxnSpPr>
          <p:cNvPr id="9" name="直接连接符 8"/>
          <p:cNvCxnSpPr/>
          <p:nvPr/>
        </p:nvCxnSpPr>
        <p:spPr>
          <a:xfrm flipV="1">
            <a:off x="-3175" y="466090"/>
            <a:ext cx="12194540" cy="28575"/>
          </a:xfrm>
          <a:prstGeom prst="line">
            <a:avLst/>
          </a:prstGeom>
          <a:ln w="25400" cap="sq">
            <a:bevel/>
          </a:ln>
        </p:spPr>
        <p:style>
          <a:lnRef idx="3">
            <a:schemeClr val="dk1"/>
          </a:lnRef>
          <a:fillRef idx="0">
            <a:schemeClr val="dk1"/>
          </a:fillRef>
          <a:effectRef idx="2">
            <a:schemeClr val="dk1"/>
          </a:effectRef>
          <a:fontRef idx="minor">
            <a:schemeClr val="tx1"/>
          </a:fontRef>
        </p:style>
      </p:cxnSp>
      <p:sp>
        <p:nvSpPr>
          <p:cNvPr id="2" name="文本框 1"/>
          <p:cNvSpPr txBox="1"/>
          <p:nvPr/>
        </p:nvSpPr>
        <p:spPr>
          <a:xfrm>
            <a:off x="648970" y="741680"/>
            <a:ext cx="10889615" cy="3538220"/>
          </a:xfrm>
          <a:prstGeom prst="rect">
            <a:avLst/>
          </a:prstGeom>
          <a:noFill/>
        </p:spPr>
        <p:txBody>
          <a:bodyPr wrap="square" rtlCol="0">
            <a:spAutoFit/>
          </a:bodyPr>
          <a:p>
            <a:r>
              <a:rPr lang="en-US" altLang="zh-CN" sz="2800" b="1">
                <a:latin typeface="方正隶变_GBK" panose="02000000000000000000" charset="-122"/>
                <a:ea typeface="方正隶变_GBK" panose="02000000000000000000" charset="-122"/>
                <a:cs typeface="方正隶变_GBK" panose="02000000000000000000" charset="-122"/>
              </a:rPr>
              <a:t>       </a:t>
            </a:r>
            <a:r>
              <a:rPr lang="zh-CN" altLang="en-US" sz="2800" b="1">
                <a:latin typeface="方正隶变_GBK" panose="02000000000000000000" charset="-122"/>
                <a:ea typeface="方正隶变_GBK" panose="02000000000000000000" charset="-122"/>
                <a:cs typeface="方正隶变_GBK" panose="02000000000000000000" charset="-122"/>
              </a:rPr>
              <a:t>材料</a:t>
            </a:r>
            <a:r>
              <a:rPr lang="en-US" altLang="zh-CN" sz="2800" b="1">
                <a:latin typeface="方正隶变_GBK" panose="02000000000000000000" charset="-122"/>
                <a:ea typeface="方正隶变_GBK" panose="02000000000000000000" charset="-122"/>
                <a:cs typeface="方正隶变_GBK" panose="02000000000000000000" charset="-122"/>
              </a:rPr>
              <a:t>1</a:t>
            </a:r>
            <a:r>
              <a:rPr lang="zh-CN" altLang="en-US" sz="2800" b="1">
                <a:latin typeface="方正隶变_GBK" panose="02000000000000000000" charset="-122"/>
                <a:ea typeface="方正隶变_GBK" panose="02000000000000000000" charset="-122"/>
                <a:cs typeface="方正隶变_GBK" panose="02000000000000000000" charset="-122"/>
              </a:rPr>
              <a:t>：</a:t>
            </a:r>
            <a:r>
              <a:rPr lang="en-US" altLang="zh-CN" sz="2800" b="1">
                <a:latin typeface="方正隶变_GBK" panose="02000000000000000000" charset="-122"/>
                <a:ea typeface="方正隶变_GBK" panose="02000000000000000000" charset="-122"/>
                <a:cs typeface="方正隶变_GBK" panose="02000000000000000000" charset="-122"/>
              </a:rPr>
              <a:t>“</a:t>
            </a:r>
            <a:r>
              <a:rPr lang="zh-CN" altLang="en-US" sz="2800" b="1">
                <a:latin typeface="方正隶变_GBK" panose="02000000000000000000" charset="-122"/>
                <a:ea typeface="方正隶变_GBK" panose="02000000000000000000" charset="-122"/>
                <a:cs typeface="方正隶变_GBK" panose="02000000000000000000" charset="-122"/>
              </a:rPr>
              <a:t>第二次世界大战及其经济影响在经济方面的最重要的结果，应当认为是统一的无所不包的世界市场的瓦解。这个情况决定了世界资本主义体系总危机的进一步加深</a:t>
            </a:r>
            <a:r>
              <a:rPr lang="en-US" altLang="zh-CN" sz="2800" b="1">
                <a:latin typeface="方正隶变_GBK" panose="02000000000000000000" charset="-122"/>
                <a:ea typeface="方正隶变_GBK" panose="02000000000000000000" charset="-122"/>
                <a:cs typeface="方正隶变_GBK" panose="02000000000000000000" charset="-122"/>
              </a:rPr>
              <a:t>”</a:t>
            </a:r>
            <a:r>
              <a:rPr lang="zh-CN" altLang="en-US" sz="2800" b="1">
                <a:latin typeface="方正隶变_GBK" panose="02000000000000000000" charset="-122"/>
                <a:ea typeface="方正隶变_GBK" panose="02000000000000000000" charset="-122"/>
                <a:cs typeface="方正隶变_GBK" panose="02000000000000000000" charset="-122"/>
              </a:rPr>
              <a:t>，（其表现是）</a:t>
            </a:r>
            <a:r>
              <a:rPr lang="en-US" altLang="zh-CN" sz="2800" b="1">
                <a:latin typeface="方正隶变_GBK" panose="02000000000000000000" charset="-122"/>
                <a:ea typeface="方正隶变_GBK" panose="02000000000000000000" charset="-122"/>
                <a:cs typeface="方正隶变_GBK" panose="02000000000000000000" charset="-122"/>
              </a:rPr>
              <a:t>“</a:t>
            </a:r>
            <a:r>
              <a:rPr lang="zh-CN" altLang="en-US" sz="2800" b="1">
                <a:latin typeface="方正隶变_GBK" panose="02000000000000000000" charset="-122"/>
                <a:ea typeface="方正隶变_GBK" panose="02000000000000000000" charset="-122"/>
                <a:cs typeface="方正隶变_GBK" panose="02000000000000000000" charset="-122"/>
              </a:rPr>
              <a:t>各主要资本主义国家（美、英、法）夺取世界资源的范围将不会扩大而会缩小；世界销售市场的条件对于这些国家将会恶化，而这些国家的企业开工不足的现象将会增大；两个平行的也是相互对立的世界市场将会形成</a:t>
            </a:r>
            <a:r>
              <a:rPr lang="en-US" altLang="zh-CN" sz="2800" b="1">
                <a:latin typeface="方正隶变_GBK" panose="02000000000000000000" charset="-122"/>
                <a:ea typeface="方正隶变_GBK" panose="02000000000000000000" charset="-122"/>
                <a:cs typeface="方正隶变_GBK" panose="02000000000000000000" charset="-122"/>
              </a:rPr>
              <a:t>”</a:t>
            </a:r>
            <a:r>
              <a:rPr lang="zh-CN" altLang="en-US" sz="2800" b="1">
                <a:latin typeface="方正隶变_GBK" panose="02000000000000000000" charset="-122"/>
                <a:ea typeface="方正隶变_GBK" panose="02000000000000000000" charset="-122"/>
                <a:cs typeface="方正隶变_GBK" panose="02000000000000000000" charset="-122"/>
              </a:rPr>
              <a:t>。</a:t>
            </a:r>
            <a:endParaRPr lang="zh-CN" altLang="en-US" sz="2800" b="1">
              <a:latin typeface="方正隶变_GBK" panose="02000000000000000000" charset="-122"/>
              <a:ea typeface="方正隶变_GBK" panose="02000000000000000000" charset="-122"/>
              <a:cs typeface="方正隶变_GBK" panose="02000000000000000000" charset="-122"/>
            </a:endParaRPr>
          </a:p>
          <a:p>
            <a:pPr algn="r"/>
            <a:r>
              <a:rPr lang="en-US" altLang="zh-CN" sz="2800" b="1">
                <a:latin typeface="方正隶变_GBK" panose="02000000000000000000" charset="-122"/>
                <a:ea typeface="方正隶变_GBK" panose="02000000000000000000" charset="-122"/>
                <a:cs typeface="方正隶变_GBK" panose="02000000000000000000" charset="-122"/>
              </a:rPr>
              <a:t>——</a:t>
            </a:r>
            <a:r>
              <a:rPr lang="zh-CN" altLang="en-US" sz="2800" b="1">
                <a:latin typeface="方正隶变_GBK" panose="02000000000000000000" charset="-122"/>
                <a:ea typeface="方正隶变_GBK" panose="02000000000000000000" charset="-122"/>
                <a:cs typeface="方正隶变_GBK" panose="02000000000000000000" charset="-122"/>
              </a:rPr>
              <a:t>斯大林《苏联社会主义经济问题》（</a:t>
            </a:r>
            <a:r>
              <a:rPr lang="en-US" altLang="zh-CN" sz="2800" b="1">
                <a:latin typeface="方正隶变_GBK" panose="02000000000000000000" charset="-122"/>
                <a:ea typeface="方正隶变_GBK" panose="02000000000000000000" charset="-122"/>
                <a:cs typeface="方正隶变_GBK" panose="02000000000000000000" charset="-122"/>
              </a:rPr>
              <a:t>1952</a:t>
            </a:r>
            <a:r>
              <a:rPr lang="zh-CN" altLang="en-US" sz="2800" b="1">
                <a:latin typeface="方正隶变_GBK" panose="02000000000000000000" charset="-122"/>
                <a:ea typeface="方正隶变_GBK" panose="02000000000000000000" charset="-122"/>
                <a:cs typeface="方正隶变_GBK" panose="02000000000000000000" charset="-122"/>
              </a:rPr>
              <a:t>年）</a:t>
            </a:r>
            <a:endParaRPr lang="zh-CN" altLang="en-US" sz="2800" b="1">
              <a:latin typeface="方正隶变_GBK" panose="02000000000000000000" charset="-122"/>
              <a:ea typeface="方正隶变_GBK" panose="02000000000000000000" charset="-122"/>
              <a:cs typeface="方正隶变_GBK" panose="02000000000000000000" charset="-122"/>
            </a:endParaRPr>
          </a:p>
        </p:txBody>
      </p:sp>
      <p:sp>
        <p:nvSpPr>
          <p:cNvPr id="3" name="矩形 2"/>
          <p:cNvSpPr/>
          <p:nvPr/>
        </p:nvSpPr>
        <p:spPr>
          <a:xfrm>
            <a:off x="645795" y="732155"/>
            <a:ext cx="10899140" cy="3556635"/>
          </a:xfrm>
          <a:prstGeom prst="rect">
            <a:avLst/>
          </a:prstGeom>
          <a:noFill/>
          <a:ln w="28575"/>
          <a:extLst>
            <a:ext uri="{909E8E84-426E-40DD-AFC4-6F175D3DCCD1}">
              <a14:hiddenFill xmlns:a14="http://schemas.microsoft.com/office/drawing/2010/main">
                <a:solidFill>
                  <a:schemeClr val="accent4"/>
                </a:solidFill>
              </a14:hiddenFill>
            </a:ext>
          </a:extLst>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4" name="文本框 3"/>
          <p:cNvSpPr txBox="1"/>
          <p:nvPr/>
        </p:nvSpPr>
        <p:spPr>
          <a:xfrm>
            <a:off x="648970" y="4780915"/>
            <a:ext cx="10896600" cy="583565"/>
          </a:xfrm>
          <a:prstGeom prst="rect">
            <a:avLst/>
          </a:prstGeom>
          <a:noFill/>
        </p:spPr>
        <p:txBody>
          <a:bodyPr wrap="square" rtlCol="0">
            <a:spAutoFit/>
          </a:bodyPr>
          <a:p>
            <a:pPr algn="l"/>
            <a:r>
              <a:rPr lang="zh-CN" altLang="en-US" sz="3200" b="1">
                <a:solidFill>
                  <a:schemeClr val="tx1"/>
                </a:solidFill>
                <a:latin typeface="方正隶变_GBK" panose="02000000000000000000" charset="-122"/>
                <a:ea typeface="方正隶变_GBK" panose="02000000000000000000" charset="-122"/>
              </a:rPr>
              <a:t>问题设计：斯大林是否认为资本主义国家发生了什么新变化？</a:t>
            </a:r>
            <a:endParaRPr lang="zh-CN" altLang="en-US" sz="3200" b="1">
              <a:solidFill>
                <a:schemeClr val="tx1"/>
              </a:solidFill>
              <a:latin typeface="方正隶变_GBK" panose="02000000000000000000" charset="-122"/>
              <a:ea typeface="方正隶变_GBK" panose="02000000000000000000" charset="-122"/>
            </a:endParaRPr>
          </a:p>
        </p:txBody>
      </p:sp>
      <p:sp>
        <p:nvSpPr>
          <p:cNvPr id="5" name="文本框 4"/>
          <p:cNvSpPr txBox="1"/>
          <p:nvPr/>
        </p:nvSpPr>
        <p:spPr>
          <a:xfrm>
            <a:off x="648970" y="5497830"/>
            <a:ext cx="10896600" cy="1076325"/>
          </a:xfrm>
          <a:prstGeom prst="rect">
            <a:avLst/>
          </a:prstGeom>
          <a:noFill/>
        </p:spPr>
        <p:txBody>
          <a:bodyPr wrap="square" rtlCol="0">
            <a:spAutoFit/>
          </a:bodyPr>
          <a:p>
            <a:pPr algn="l"/>
            <a:r>
              <a:rPr lang="zh-CN" altLang="en-US" sz="3200" b="1">
                <a:solidFill>
                  <a:srgbClr val="C00000"/>
                </a:solidFill>
                <a:latin typeface="方正隶变_GBK" panose="02000000000000000000" charset="-122"/>
                <a:ea typeface="方正隶变_GBK" panose="02000000000000000000" charset="-122"/>
              </a:rPr>
              <a:t>斯大林认为资本主义国家没有发生什么新变化，并认为资本主义危机将进一步加深，资本主义国家将走向灭亡。</a:t>
            </a:r>
            <a:endParaRPr lang="zh-CN" altLang="en-US" sz="3200" b="1">
              <a:latin typeface="方正隶变_GBK" panose="02000000000000000000" charset="-122"/>
              <a:ea typeface="方正隶变_GBK" panose="02000000000000000000"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alphaModFix amt="50000"/>
          </a:blip>
          <a:stretch>
            <a:fillRect/>
          </a:stretch>
        </a:blipFill>
        <a:effectLst/>
      </p:bgPr>
    </p:bg>
    <p:spTree>
      <p:nvGrpSpPr>
        <p:cNvPr id="1" name=""/>
        <p:cNvGrpSpPr/>
        <p:nvPr/>
      </p:nvGrpSpPr>
      <p:grpSpPr/>
      <p:sp>
        <p:nvSpPr>
          <p:cNvPr id="11" name="文本框 10"/>
          <p:cNvSpPr txBox="1"/>
          <p:nvPr>
            <p:custDataLst>
              <p:tags r:id="rId2"/>
            </p:custDataLst>
          </p:nvPr>
        </p:nvSpPr>
        <p:spPr>
          <a:xfrm>
            <a:off x="0" y="0"/>
            <a:ext cx="5828030" cy="521970"/>
          </a:xfrm>
          <a:prstGeom prst="rect">
            <a:avLst/>
          </a:prstGeom>
          <a:noFill/>
        </p:spPr>
        <p:txBody>
          <a:bodyPr wrap="square" rtlCol="0">
            <a:spAutoFit/>
          </a:bodyPr>
          <a:p>
            <a:pPr algn="l"/>
            <a:r>
              <a:rPr lang="zh-CN" altLang="en-US" sz="2800" b="1" spc="200">
                <a:solidFill>
                  <a:srgbClr val="5A2E0A"/>
                </a:solidFill>
                <a:effectLst/>
                <a:uFillTx/>
                <a:latin typeface="时尚中黑简体" panose="01010104010101010101" charset="-122"/>
                <a:ea typeface="时尚中黑简体" panose="01010104010101010101" charset="-122"/>
              </a:rPr>
              <a:t>二战后资本主义国家有“新变化”</a:t>
            </a:r>
            <a:endParaRPr lang="zh-CN" altLang="en-US" sz="2800" b="1" spc="200">
              <a:solidFill>
                <a:srgbClr val="5A2E0A"/>
              </a:solidFill>
              <a:effectLst/>
              <a:uFillTx/>
              <a:latin typeface="时尚中黑简体" panose="01010104010101010101" charset="-122"/>
              <a:ea typeface="时尚中黑简体" panose="01010104010101010101" charset="-122"/>
            </a:endParaRPr>
          </a:p>
        </p:txBody>
      </p:sp>
      <p:cxnSp>
        <p:nvCxnSpPr>
          <p:cNvPr id="9" name="直接连接符 8"/>
          <p:cNvCxnSpPr/>
          <p:nvPr/>
        </p:nvCxnSpPr>
        <p:spPr>
          <a:xfrm flipV="1">
            <a:off x="-3175" y="466090"/>
            <a:ext cx="12194540" cy="28575"/>
          </a:xfrm>
          <a:prstGeom prst="line">
            <a:avLst/>
          </a:prstGeom>
          <a:ln w="25400" cap="sq">
            <a:bevel/>
          </a:ln>
        </p:spPr>
        <p:style>
          <a:lnRef idx="3">
            <a:schemeClr val="dk1"/>
          </a:lnRef>
          <a:fillRef idx="0">
            <a:schemeClr val="dk1"/>
          </a:fillRef>
          <a:effectRef idx="2">
            <a:schemeClr val="dk1"/>
          </a:effectRef>
          <a:fontRef idx="minor">
            <a:schemeClr val="tx1"/>
          </a:fontRef>
        </p:style>
      </p:cxnSp>
      <p:sp>
        <p:nvSpPr>
          <p:cNvPr id="34" name="Shape" descr="e7d195523061f1c08d347f6bf0421bdacd46f3c1815d51b81E1CE79090F8942429A56C6AE2B3163BABA1A3FCE285BEC4FF43A5085572A94AD2C0A17AE448F24FA68DD62479D8C0666FEB6710638384D2E4E3927FD39ACDAD18A5B521BA87A2887524E70A6D71A168C93101B8D80AC8CE7CEF1C37D86C3680E40A443164CA53B4A0CA839A9D2A3D1C5C4C26C001160BAC"/>
          <p:cNvSpPr/>
          <p:nvPr>
            <p:custDataLst>
              <p:tags r:id="rId3"/>
            </p:custDataLst>
          </p:nvPr>
        </p:nvSpPr>
        <p:spPr>
          <a:xfrm rot="10800000" flipH="1">
            <a:off x="7482840" y="-5080"/>
            <a:ext cx="4697730" cy="6868795"/>
          </a:xfrm>
          <a:custGeom>
            <a:avLst/>
            <a:gdLst>
              <a:gd name="connsiteX0" fmla="*/ 3696 w 14007"/>
              <a:gd name="connsiteY0" fmla="*/ 0 h 10817"/>
              <a:gd name="connsiteX1" fmla="*/ 0 w 14007"/>
              <a:gd name="connsiteY1" fmla="*/ 10817 h 10817"/>
              <a:gd name="connsiteX2" fmla="*/ 14007 w 14007"/>
              <a:gd name="connsiteY2" fmla="*/ 10817 h 10817"/>
              <a:gd name="connsiteX3" fmla="*/ 14007 w 14007"/>
              <a:gd name="connsiteY3" fmla="*/ 5417 h 10817"/>
              <a:gd name="connsiteX4" fmla="*/ 14007 w 14007"/>
              <a:gd name="connsiteY4" fmla="*/ 17 h 10817"/>
              <a:gd name="connsiteX5" fmla="*/ 3696 w 14007"/>
              <a:gd name="connsiteY5" fmla="*/ 0 h 10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0" t="0" r="r" b="b"/>
            <a:pathLst>
              <a:path w="14007" h="10817" extrusionOk="0">
                <a:moveTo>
                  <a:pt x="3696" y="0"/>
                </a:moveTo>
                <a:lnTo>
                  <a:pt x="0" y="10817"/>
                </a:lnTo>
                <a:lnTo>
                  <a:pt x="14007" y="10817"/>
                </a:lnTo>
                <a:cubicBezTo>
                  <a:pt x="14007" y="9017"/>
                  <a:pt x="14007" y="7217"/>
                  <a:pt x="14007" y="5417"/>
                </a:cubicBezTo>
                <a:cubicBezTo>
                  <a:pt x="14007" y="3617"/>
                  <a:pt x="14007" y="1817"/>
                  <a:pt x="14007" y="17"/>
                </a:cubicBezTo>
                <a:lnTo>
                  <a:pt x="3696" y="0"/>
                </a:lnTo>
                <a:close/>
              </a:path>
            </a:pathLst>
          </a:custGeom>
          <a:solidFill>
            <a:srgbClr val="5454D4">
              <a:alpha val="5000"/>
            </a:srgbClr>
          </a:solidFill>
          <a:ln w="12700">
            <a:miter lim="400000"/>
          </a:ln>
        </p:spPr>
        <p:txBody>
          <a:bodyPr lIns="25400" tIns="25400" rIns="25400" bIns="25400" anchor="ctr"/>
          <a:lstStyle/>
          <a:p>
            <a:endParaRPr sz="600">
              <a:latin typeface="Arial" panose="020B0604020202020204" pitchFamily="34" charset="0"/>
              <a:ea typeface="微软雅黑" panose="020B0503020204020204" charset="-122"/>
              <a:sym typeface="Arial" panose="020B0604020202020204" pitchFamily="34" charset="0"/>
            </a:endParaRPr>
          </a:p>
        </p:txBody>
      </p:sp>
      <p:pic>
        <p:nvPicPr>
          <p:cNvPr id="35" name="图形 3"/>
          <p:cNvPicPr>
            <a:picLocks noChangeAspect="1"/>
          </p:cNvPicPr>
          <p:nvPr>
            <p:custDataLst>
              <p:tags r:id="rId4"/>
            </p:custDataLst>
          </p:nvPr>
        </p:nvPicPr>
        <p:blipFill>
          <a:blip r:embed="rId5"/>
          <a:stretch>
            <a:fillRect/>
          </a:stretch>
        </p:blipFill>
        <p:spPr>
          <a:xfrm rot="10800000">
            <a:off x="10634980" y="5234539"/>
            <a:ext cx="1129665" cy="970280"/>
          </a:xfrm>
          <a:prstGeom prst="rect">
            <a:avLst/>
          </a:prstGeom>
        </p:spPr>
      </p:pic>
      <p:sp>
        <p:nvSpPr>
          <p:cNvPr id="36" name="文本框 35"/>
          <p:cNvSpPr txBox="1"/>
          <p:nvPr>
            <p:custDataLst>
              <p:tags r:id="rId6"/>
            </p:custDataLst>
          </p:nvPr>
        </p:nvSpPr>
        <p:spPr>
          <a:xfrm>
            <a:off x="8836025" y="1902321"/>
            <a:ext cx="2716530" cy="1462516"/>
          </a:xfrm>
          <a:prstGeom prst="rect">
            <a:avLst/>
          </a:prstGeom>
          <a:noFill/>
        </p:spPr>
        <p:txBody>
          <a:bodyPr wrap="square" rtlCol="0" anchor="ctr" anchorCtr="0"/>
          <a:lstStyle/>
          <a:p>
            <a:pPr algn="l">
              <a:lnSpc>
                <a:spcPct val="120000"/>
              </a:lnSpc>
            </a:pPr>
            <a:r>
              <a:rPr lang="en-US" altLang="zh-CN" sz="2800" b="1" spc="300">
                <a:solidFill>
                  <a:srgbClr val="5454D4"/>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1950</a:t>
            </a:r>
            <a:r>
              <a:rPr lang="zh-CN" altLang="en-US" sz="2800" b="1" spc="300">
                <a:solidFill>
                  <a:srgbClr val="5454D4"/>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年美国与其他发达国家经济指标占同时期世界总量的比率</a:t>
            </a:r>
            <a:endParaRPr lang="zh-CN" altLang="en-US" sz="2800" b="1" spc="300">
              <a:solidFill>
                <a:srgbClr val="5454D4"/>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7" name="矩形 36"/>
          <p:cNvSpPr/>
          <p:nvPr>
            <p:custDataLst>
              <p:tags r:id="rId7"/>
            </p:custDataLst>
          </p:nvPr>
        </p:nvSpPr>
        <p:spPr>
          <a:xfrm>
            <a:off x="9559280" y="4292834"/>
            <a:ext cx="1270010" cy="50800"/>
          </a:xfrm>
          <a:prstGeom prst="rect">
            <a:avLst/>
          </a:prstGeom>
          <a:solidFill>
            <a:srgbClr val="5454D4"/>
          </a:solidFill>
          <a:ln>
            <a:noFill/>
          </a:ln>
        </p:spPr>
        <p:style>
          <a:lnRef idx="2">
            <a:srgbClr val="FC4653">
              <a:shade val="50000"/>
            </a:srgbClr>
          </a:lnRef>
          <a:fillRef idx="1">
            <a:srgbClr val="FC4653"/>
          </a:fillRef>
          <a:effectRef idx="0">
            <a:srgbClr val="FC4653"/>
          </a:effectRef>
          <a:fontRef idx="minor">
            <a:sysClr val="window" lastClr="FFFFFF"/>
          </a:fontRef>
        </p:style>
        <p:txBody>
          <a:bodyPr rtlCol="0" anchor="ctr"/>
          <a:lstStyle/>
          <a:p>
            <a:pPr algn="ctr"/>
            <a:endParaRPr lang="zh-CN" altLang="en-US">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endParaRPr>
          </a:p>
        </p:txBody>
      </p:sp>
      <p:pic>
        <p:nvPicPr>
          <p:cNvPr id="38" name="图形 15"/>
          <p:cNvPicPr>
            <a:picLocks noChangeAspect="1"/>
          </p:cNvPicPr>
          <p:nvPr>
            <p:custDataLst>
              <p:tags r:id="rId8"/>
            </p:custDataLst>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95915" y="-113113"/>
            <a:ext cx="2353945" cy="2353945"/>
          </a:xfrm>
          <a:prstGeom prst="rect">
            <a:avLst/>
          </a:prstGeom>
        </p:spPr>
      </p:pic>
      <p:cxnSp>
        <p:nvCxnSpPr>
          <p:cNvPr id="44" name="直接连接符 43"/>
          <p:cNvCxnSpPr/>
          <p:nvPr>
            <p:custDataLst>
              <p:tags r:id="rId11"/>
            </p:custDataLst>
          </p:nvPr>
        </p:nvCxnSpPr>
        <p:spPr>
          <a:xfrm>
            <a:off x="993775" y="1240155"/>
            <a:ext cx="0" cy="4392295"/>
          </a:xfrm>
          <a:prstGeom prst="line">
            <a:avLst/>
          </a:prstGeom>
          <a:ln w="28575" cmpd="sng">
            <a:solidFill>
              <a:schemeClr val="accent1">
                <a:shade val="50000"/>
              </a:schemeClr>
            </a:solidFill>
            <a:prstDash val="solid"/>
          </a:ln>
        </p:spPr>
        <p:style>
          <a:lnRef idx="1">
            <a:srgbClr val="FC4653"/>
          </a:lnRef>
          <a:fillRef idx="0">
            <a:srgbClr val="FC4653"/>
          </a:fillRef>
          <a:effectRef idx="0">
            <a:srgbClr val="FC4653"/>
          </a:effectRef>
          <a:fontRef idx="minor">
            <a:sysClr val="windowText" lastClr="000000"/>
          </a:fontRef>
        </p:style>
      </p:cxnSp>
      <p:cxnSp>
        <p:nvCxnSpPr>
          <p:cNvPr id="45" name="直接连接符 44"/>
          <p:cNvCxnSpPr/>
          <p:nvPr>
            <p:custDataLst>
              <p:tags r:id="rId12"/>
            </p:custDataLst>
          </p:nvPr>
        </p:nvCxnSpPr>
        <p:spPr>
          <a:xfrm>
            <a:off x="993775" y="5631180"/>
            <a:ext cx="6210300" cy="0"/>
          </a:xfrm>
          <a:prstGeom prst="line">
            <a:avLst/>
          </a:prstGeom>
          <a:ln w="28575" cmpd="sng">
            <a:solidFill>
              <a:schemeClr val="accent1">
                <a:shade val="50000"/>
              </a:schemeClr>
            </a:solidFill>
            <a:prstDash val="solid"/>
          </a:ln>
        </p:spPr>
        <p:style>
          <a:lnRef idx="1">
            <a:srgbClr val="FC4653"/>
          </a:lnRef>
          <a:fillRef idx="0">
            <a:srgbClr val="FC4653"/>
          </a:fillRef>
          <a:effectRef idx="0">
            <a:srgbClr val="FC4653"/>
          </a:effectRef>
          <a:fontRef idx="minor">
            <a:sysClr val="windowText" lastClr="000000"/>
          </a:fontRef>
        </p:style>
      </p:cxnSp>
      <p:cxnSp>
        <p:nvCxnSpPr>
          <p:cNvPr id="46" name="直接连接符 45"/>
          <p:cNvCxnSpPr/>
          <p:nvPr>
            <p:custDataLst>
              <p:tags r:id="rId13"/>
            </p:custDataLst>
          </p:nvPr>
        </p:nvCxnSpPr>
        <p:spPr>
          <a:xfrm>
            <a:off x="993775" y="4752975"/>
            <a:ext cx="6210300" cy="0"/>
          </a:xfrm>
          <a:prstGeom prst="line">
            <a:avLst/>
          </a:prstGeom>
          <a:ln>
            <a:solidFill>
              <a:srgbClr val="5454D4">
                <a:lumMod val="20000"/>
                <a:lumOff val="80000"/>
              </a:srgbClr>
            </a:solidFill>
            <a:prstDash val="dash"/>
          </a:ln>
        </p:spPr>
        <p:style>
          <a:lnRef idx="1">
            <a:srgbClr val="FC4653"/>
          </a:lnRef>
          <a:fillRef idx="0">
            <a:srgbClr val="FC4653"/>
          </a:fillRef>
          <a:effectRef idx="0">
            <a:srgbClr val="FC4653"/>
          </a:effectRef>
          <a:fontRef idx="minor">
            <a:sysClr val="windowText" lastClr="000000"/>
          </a:fontRef>
        </p:style>
      </p:cxnSp>
      <p:cxnSp>
        <p:nvCxnSpPr>
          <p:cNvPr id="48" name="直接连接符 47"/>
          <p:cNvCxnSpPr/>
          <p:nvPr>
            <p:custDataLst>
              <p:tags r:id="rId14"/>
            </p:custDataLst>
          </p:nvPr>
        </p:nvCxnSpPr>
        <p:spPr>
          <a:xfrm>
            <a:off x="993775" y="3874770"/>
            <a:ext cx="6210300" cy="0"/>
          </a:xfrm>
          <a:prstGeom prst="line">
            <a:avLst/>
          </a:prstGeom>
          <a:ln>
            <a:solidFill>
              <a:srgbClr val="5454D4">
                <a:lumMod val="20000"/>
                <a:lumOff val="80000"/>
              </a:srgbClr>
            </a:solidFill>
            <a:prstDash val="dash"/>
          </a:ln>
        </p:spPr>
        <p:style>
          <a:lnRef idx="1">
            <a:srgbClr val="FC4653"/>
          </a:lnRef>
          <a:fillRef idx="0">
            <a:srgbClr val="FC4653"/>
          </a:fillRef>
          <a:effectRef idx="0">
            <a:srgbClr val="FC4653"/>
          </a:effectRef>
          <a:fontRef idx="minor">
            <a:sysClr val="windowText" lastClr="000000"/>
          </a:fontRef>
        </p:style>
      </p:cxnSp>
      <p:cxnSp>
        <p:nvCxnSpPr>
          <p:cNvPr id="49" name="直接连接符 48"/>
          <p:cNvCxnSpPr/>
          <p:nvPr>
            <p:custDataLst>
              <p:tags r:id="rId15"/>
            </p:custDataLst>
          </p:nvPr>
        </p:nvCxnSpPr>
        <p:spPr>
          <a:xfrm>
            <a:off x="993775" y="2996565"/>
            <a:ext cx="6210300" cy="0"/>
          </a:xfrm>
          <a:prstGeom prst="line">
            <a:avLst/>
          </a:prstGeom>
          <a:ln>
            <a:solidFill>
              <a:srgbClr val="5454D4">
                <a:lumMod val="20000"/>
                <a:lumOff val="80000"/>
              </a:srgbClr>
            </a:solidFill>
            <a:prstDash val="dash"/>
          </a:ln>
        </p:spPr>
        <p:style>
          <a:lnRef idx="1">
            <a:srgbClr val="FC4653"/>
          </a:lnRef>
          <a:fillRef idx="0">
            <a:srgbClr val="FC4653"/>
          </a:fillRef>
          <a:effectRef idx="0">
            <a:srgbClr val="FC4653"/>
          </a:effectRef>
          <a:fontRef idx="minor">
            <a:sysClr val="windowText" lastClr="000000"/>
          </a:fontRef>
        </p:style>
      </p:cxnSp>
      <p:cxnSp>
        <p:nvCxnSpPr>
          <p:cNvPr id="50" name="直接连接符 49"/>
          <p:cNvCxnSpPr/>
          <p:nvPr>
            <p:custDataLst>
              <p:tags r:id="rId16"/>
            </p:custDataLst>
          </p:nvPr>
        </p:nvCxnSpPr>
        <p:spPr>
          <a:xfrm>
            <a:off x="993775" y="2118360"/>
            <a:ext cx="6210300" cy="0"/>
          </a:xfrm>
          <a:prstGeom prst="line">
            <a:avLst/>
          </a:prstGeom>
          <a:ln>
            <a:solidFill>
              <a:srgbClr val="5454D4">
                <a:lumMod val="20000"/>
                <a:lumOff val="80000"/>
              </a:srgbClr>
            </a:solidFill>
            <a:prstDash val="dash"/>
          </a:ln>
        </p:spPr>
        <p:style>
          <a:lnRef idx="1">
            <a:srgbClr val="FC4653"/>
          </a:lnRef>
          <a:fillRef idx="0">
            <a:srgbClr val="FC4653"/>
          </a:fillRef>
          <a:effectRef idx="0">
            <a:srgbClr val="FC4653"/>
          </a:effectRef>
          <a:fontRef idx="minor">
            <a:sysClr val="windowText" lastClr="000000"/>
          </a:fontRef>
        </p:style>
      </p:cxnSp>
      <p:cxnSp>
        <p:nvCxnSpPr>
          <p:cNvPr id="51" name="直接连接符 50"/>
          <p:cNvCxnSpPr/>
          <p:nvPr>
            <p:custDataLst>
              <p:tags r:id="rId17"/>
            </p:custDataLst>
          </p:nvPr>
        </p:nvCxnSpPr>
        <p:spPr>
          <a:xfrm>
            <a:off x="993775" y="1240155"/>
            <a:ext cx="6210300" cy="0"/>
          </a:xfrm>
          <a:prstGeom prst="line">
            <a:avLst/>
          </a:prstGeom>
          <a:ln>
            <a:solidFill>
              <a:srgbClr val="5454D4">
                <a:lumMod val="20000"/>
                <a:lumOff val="80000"/>
              </a:srgbClr>
            </a:solidFill>
            <a:prstDash val="dash"/>
          </a:ln>
        </p:spPr>
        <p:style>
          <a:lnRef idx="1">
            <a:srgbClr val="FC4653"/>
          </a:lnRef>
          <a:fillRef idx="0">
            <a:srgbClr val="FC4653"/>
          </a:fillRef>
          <a:effectRef idx="0">
            <a:srgbClr val="FC4653"/>
          </a:effectRef>
          <a:fontRef idx="minor">
            <a:sysClr val="windowText" lastClr="000000"/>
          </a:fontRef>
        </p:style>
      </p:cxnSp>
      <p:sp>
        <p:nvSpPr>
          <p:cNvPr id="52" name="文本框 51"/>
          <p:cNvSpPr txBox="1"/>
          <p:nvPr>
            <p:custDataLst>
              <p:tags r:id="rId18"/>
            </p:custDataLst>
          </p:nvPr>
        </p:nvSpPr>
        <p:spPr>
          <a:xfrm>
            <a:off x="1527810" y="5732780"/>
            <a:ext cx="579120" cy="306705"/>
          </a:xfrm>
          <a:prstGeom prst="rect">
            <a:avLst/>
          </a:prstGeom>
          <a:noFill/>
        </p:spPr>
        <p:txBody>
          <a:bodyPr wrap="square" rtlCol="0">
            <a:normAutofit/>
          </a:bodyPr>
          <a:lstStyle/>
          <a:p>
            <a:pPr algn="ctr"/>
            <a:r>
              <a:rPr lang="en-US" altLang="zh-CN" sz="1400" b="1">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rPr>
              <a:t>GDP</a:t>
            </a:r>
            <a:endParaRPr lang="en-US" altLang="zh-CN" sz="1400" b="1">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endParaRPr>
          </a:p>
        </p:txBody>
      </p:sp>
      <p:sp>
        <p:nvSpPr>
          <p:cNvPr id="53" name="文本框 52"/>
          <p:cNvSpPr txBox="1"/>
          <p:nvPr>
            <p:custDataLst>
              <p:tags r:id="rId19"/>
            </p:custDataLst>
          </p:nvPr>
        </p:nvSpPr>
        <p:spPr>
          <a:xfrm>
            <a:off x="3106420" y="5675630"/>
            <a:ext cx="579120" cy="306705"/>
          </a:xfrm>
          <a:prstGeom prst="rect">
            <a:avLst/>
          </a:prstGeom>
          <a:noFill/>
        </p:spPr>
        <p:txBody>
          <a:bodyPr wrap="square" rtlCol="0"/>
          <a:lstStyle/>
          <a:p>
            <a:pPr algn="ctr"/>
            <a:r>
              <a:rPr lang="zh-CN" altLang="en-US" sz="1400" b="1">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rPr>
              <a:t>工业生产</a:t>
            </a:r>
            <a:endParaRPr lang="zh-CN" altLang="en-US" sz="1400" b="1">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endParaRPr>
          </a:p>
        </p:txBody>
      </p:sp>
      <p:sp>
        <p:nvSpPr>
          <p:cNvPr id="54" name="文本框 53"/>
          <p:cNvSpPr txBox="1"/>
          <p:nvPr>
            <p:custDataLst>
              <p:tags r:id="rId20"/>
            </p:custDataLst>
          </p:nvPr>
        </p:nvSpPr>
        <p:spPr>
          <a:xfrm>
            <a:off x="4685030" y="5732780"/>
            <a:ext cx="579120" cy="306705"/>
          </a:xfrm>
          <a:prstGeom prst="rect">
            <a:avLst/>
          </a:prstGeom>
          <a:noFill/>
        </p:spPr>
        <p:txBody>
          <a:bodyPr wrap="square" rtlCol="0"/>
          <a:lstStyle/>
          <a:p>
            <a:pPr algn="ctr"/>
            <a:r>
              <a:rPr lang="zh-CN" altLang="en-US" sz="1400" b="1">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rPr>
              <a:t>出口</a:t>
            </a:r>
            <a:endParaRPr lang="zh-CN" altLang="en-US" sz="1400" b="1">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endParaRPr>
          </a:p>
        </p:txBody>
      </p:sp>
      <p:sp>
        <p:nvSpPr>
          <p:cNvPr id="55" name="文本框 54"/>
          <p:cNvSpPr txBox="1"/>
          <p:nvPr>
            <p:custDataLst>
              <p:tags r:id="rId21"/>
            </p:custDataLst>
          </p:nvPr>
        </p:nvSpPr>
        <p:spPr>
          <a:xfrm>
            <a:off x="6263640" y="5732780"/>
            <a:ext cx="579120" cy="306705"/>
          </a:xfrm>
          <a:prstGeom prst="rect">
            <a:avLst/>
          </a:prstGeom>
          <a:noFill/>
        </p:spPr>
        <p:txBody>
          <a:bodyPr wrap="square" rtlCol="0"/>
          <a:lstStyle/>
          <a:p>
            <a:pPr algn="ctr"/>
            <a:r>
              <a:rPr lang="zh-CN" altLang="en-US" sz="1400" b="1">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rPr>
              <a:t>黄金储备</a:t>
            </a:r>
            <a:endParaRPr lang="zh-CN" altLang="en-US" sz="1400" b="1">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endParaRPr>
          </a:p>
        </p:txBody>
      </p:sp>
      <p:pic>
        <p:nvPicPr>
          <p:cNvPr id="56" name="图片 55" descr="3659520"/>
          <p:cNvPicPr>
            <a:picLocks noChangeAspect="1"/>
          </p:cNvPicPr>
          <p:nvPr>
            <p:custDataLst>
              <p:tags r:id="rId22"/>
            </p:custDataLst>
          </p:nvPr>
        </p:nvPicPr>
        <p:blipFill>
          <a:blip r:embed="rId23">
            <a:extLst>
              <a:ext uri="{96DAC541-7B7A-43D3-8B79-37D633B846F1}">
                <asvg:svgBlip xmlns:asvg="http://schemas.microsoft.com/office/drawing/2016/SVG/main" r:embed="rId24"/>
              </a:ext>
            </a:extLst>
          </a:blip>
          <a:stretch>
            <a:fillRect/>
          </a:stretch>
        </p:blipFill>
        <p:spPr>
          <a:xfrm>
            <a:off x="1382395" y="3739597"/>
            <a:ext cx="422910" cy="422910"/>
          </a:xfrm>
          <a:prstGeom prst="rect">
            <a:avLst/>
          </a:prstGeom>
        </p:spPr>
      </p:pic>
      <p:sp>
        <p:nvSpPr>
          <p:cNvPr id="57" name="矩形 56"/>
          <p:cNvSpPr/>
          <p:nvPr>
            <p:custDataLst>
              <p:tags r:id="rId25"/>
            </p:custDataLst>
          </p:nvPr>
        </p:nvSpPr>
        <p:spPr>
          <a:xfrm>
            <a:off x="1382395" y="4034872"/>
            <a:ext cx="431800" cy="1594403"/>
          </a:xfrm>
          <a:prstGeom prst="rect">
            <a:avLst/>
          </a:prstGeom>
          <a:solidFill>
            <a:srgbClr val="FC4653">
              <a:lumMod val="60000"/>
              <a:lumOff val="40000"/>
            </a:srgbClr>
          </a:solidFill>
          <a:ln>
            <a:noFill/>
          </a:ln>
        </p:spPr>
        <p:style>
          <a:lnRef idx="2">
            <a:srgbClr val="FC4653">
              <a:shade val="50000"/>
            </a:srgbClr>
          </a:lnRef>
          <a:fillRef idx="1">
            <a:srgbClr val="FC4653"/>
          </a:fillRef>
          <a:effectRef idx="0">
            <a:srgbClr val="FC4653"/>
          </a:effectRef>
          <a:fontRef idx="minor">
            <a:sysClr val="window" lastClr="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pic>
        <p:nvPicPr>
          <p:cNvPr id="58" name="图片 57" descr="3659520"/>
          <p:cNvPicPr>
            <a:picLocks noChangeAspect="1"/>
          </p:cNvPicPr>
          <p:nvPr>
            <p:custDataLst>
              <p:tags r:id="rId26"/>
            </p:custDataLst>
          </p:nvPr>
        </p:nvPicPr>
        <p:blipFill>
          <a:blip r:embed="rId27">
            <a:extLst>
              <a:ext uri="{96DAC541-7B7A-43D3-8B79-37D633B846F1}">
                <asvg:svgBlip xmlns:asvg="http://schemas.microsoft.com/office/drawing/2016/SVG/main" r:embed="rId28"/>
              </a:ext>
            </a:extLst>
          </a:blip>
          <a:stretch>
            <a:fillRect/>
          </a:stretch>
        </p:blipFill>
        <p:spPr>
          <a:xfrm>
            <a:off x="1811655" y="4654464"/>
            <a:ext cx="422910" cy="422910"/>
          </a:xfrm>
          <a:prstGeom prst="rect">
            <a:avLst/>
          </a:prstGeom>
        </p:spPr>
      </p:pic>
      <p:sp>
        <p:nvSpPr>
          <p:cNvPr id="59" name="矩形 58"/>
          <p:cNvSpPr/>
          <p:nvPr>
            <p:custDataLst>
              <p:tags r:id="rId29"/>
            </p:custDataLst>
          </p:nvPr>
        </p:nvSpPr>
        <p:spPr>
          <a:xfrm>
            <a:off x="1811655" y="4948469"/>
            <a:ext cx="431800" cy="680806"/>
          </a:xfrm>
          <a:prstGeom prst="rect">
            <a:avLst/>
          </a:prstGeom>
          <a:solidFill>
            <a:srgbClr val="5454D4">
              <a:lumMod val="60000"/>
              <a:lumOff val="40000"/>
            </a:srgbClr>
          </a:solidFill>
          <a:ln>
            <a:noFill/>
          </a:ln>
        </p:spPr>
        <p:style>
          <a:lnRef idx="2">
            <a:srgbClr val="FC4653">
              <a:shade val="50000"/>
            </a:srgbClr>
          </a:lnRef>
          <a:fillRef idx="1">
            <a:srgbClr val="FC4653"/>
          </a:fillRef>
          <a:effectRef idx="0">
            <a:srgbClr val="FC4653"/>
          </a:effectRef>
          <a:fontRef idx="minor">
            <a:sysClr val="window" lastClr="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pic>
        <p:nvPicPr>
          <p:cNvPr id="60" name="图片 59" descr="3659520"/>
          <p:cNvPicPr>
            <a:picLocks noChangeAspect="1"/>
          </p:cNvPicPr>
          <p:nvPr>
            <p:custDataLst>
              <p:tags r:id="rId30"/>
            </p:custDataLst>
          </p:nvPr>
        </p:nvPicPr>
        <p:blipFill>
          <a:blip r:embed="rId23">
            <a:extLst>
              <a:ext uri="{96DAC541-7B7A-43D3-8B79-37D633B846F1}">
                <asvg:svgBlip xmlns:asvg="http://schemas.microsoft.com/office/drawing/2016/SVG/main" r:embed="rId24"/>
              </a:ext>
            </a:extLst>
          </a:blip>
          <a:stretch>
            <a:fillRect/>
          </a:stretch>
        </p:blipFill>
        <p:spPr>
          <a:xfrm>
            <a:off x="2973705" y="3168282"/>
            <a:ext cx="422910" cy="422910"/>
          </a:xfrm>
          <a:prstGeom prst="rect">
            <a:avLst/>
          </a:prstGeom>
        </p:spPr>
      </p:pic>
      <p:sp>
        <p:nvSpPr>
          <p:cNvPr id="61" name="矩形 60"/>
          <p:cNvSpPr/>
          <p:nvPr>
            <p:custDataLst>
              <p:tags r:id="rId31"/>
            </p:custDataLst>
          </p:nvPr>
        </p:nvSpPr>
        <p:spPr>
          <a:xfrm>
            <a:off x="2964180" y="3490862"/>
            <a:ext cx="431800" cy="2139048"/>
          </a:xfrm>
          <a:prstGeom prst="rect">
            <a:avLst/>
          </a:prstGeom>
          <a:solidFill>
            <a:srgbClr val="FC4653">
              <a:lumMod val="60000"/>
              <a:lumOff val="40000"/>
            </a:srgbClr>
          </a:solidFill>
          <a:ln>
            <a:noFill/>
          </a:ln>
        </p:spPr>
        <p:style>
          <a:lnRef idx="2">
            <a:srgbClr val="FC4653">
              <a:shade val="50000"/>
            </a:srgbClr>
          </a:lnRef>
          <a:fillRef idx="1">
            <a:srgbClr val="FC4653"/>
          </a:fillRef>
          <a:effectRef idx="0">
            <a:srgbClr val="FC4653"/>
          </a:effectRef>
          <a:fontRef idx="minor">
            <a:sysClr val="window" lastClr="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pic>
        <p:nvPicPr>
          <p:cNvPr id="62" name="图片 61" descr="3659520"/>
          <p:cNvPicPr>
            <a:picLocks noChangeAspect="1"/>
          </p:cNvPicPr>
          <p:nvPr>
            <p:custDataLst>
              <p:tags r:id="rId32"/>
            </p:custDataLst>
          </p:nvPr>
        </p:nvPicPr>
        <p:blipFill>
          <a:blip r:embed="rId27">
            <a:extLst>
              <a:ext uri="{96DAC541-7B7A-43D3-8B79-37D633B846F1}">
                <asvg:svgBlip xmlns:asvg="http://schemas.microsoft.com/office/drawing/2016/SVG/main" r:embed="rId28"/>
              </a:ext>
            </a:extLst>
          </a:blip>
          <a:stretch>
            <a:fillRect/>
          </a:stretch>
        </p:blipFill>
        <p:spPr>
          <a:xfrm>
            <a:off x="3395980" y="4224973"/>
            <a:ext cx="422910" cy="422910"/>
          </a:xfrm>
          <a:prstGeom prst="rect">
            <a:avLst/>
          </a:prstGeom>
        </p:spPr>
      </p:pic>
      <p:sp>
        <p:nvSpPr>
          <p:cNvPr id="63" name="矩形 62"/>
          <p:cNvSpPr/>
          <p:nvPr>
            <p:custDataLst>
              <p:tags r:id="rId33"/>
            </p:custDataLst>
          </p:nvPr>
        </p:nvSpPr>
        <p:spPr>
          <a:xfrm>
            <a:off x="3397250" y="4545013"/>
            <a:ext cx="431800" cy="1084897"/>
          </a:xfrm>
          <a:prstGeom prst="rect">
            <a:avLst/>
          </a:prstGeom>
          <a:solidFill>
            <a:srgbClr val="5454D4">
              <a:lumMod val="60000"/>
              <a:lumOff val="40000"/>
            </a:srgbClr>
          </a:solidFill>
          <a:ln>
            <a:noFill/>
          </a:ln>
        </p:spPr>
        <p:style>
          <a:lnRef idx="2">
            <a:srgbClr val="FC4653">
              <a:shade val="50000"/>
            </a:srgbClr>
          </a:lnRef>
          <a:fillRef idx="1">
            <a:srgbClr val="FC4653"/>
          </a:fillRef>
          <a:effectRef idx="0">
            <a:srgbClr val="FC4653"/>
          </a:effectRef>
          <a:fontRef idx="minor">
            <a:sysClr val="window" lastClr="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pic>
        <p:nvPicPr>
          <p:cNvPr id="64" name="图片 63" descr="3659520"/>
          <p:cNvPicPr>
            <a:picLocks noChangeAspect="1"/>
          </p:cNvPicPr>
          <p:nvPr>
            <p:custDataLst>
              <p:tags r:id="rId34"/>
            </p:custDataLst>
          </p:nvPr>
        </p:nvPicPr>
        <p:blipFill>
          <a:blip r:embed="rId23">
            <a:extLst>
              <a:ext uri="{96DAC541-7B7A-43D3-8B79-37D633B846F1}">
                <asvg:svgBlip xmlns:asvg="http://schemas.microsoft.com/office/drawing/2016/SVG/main" r:embed="rId24"/>
              </a:ext>
            </a:extLst>
          </a:blip>
          <a:stretch>
            <a:fillRect/>
          </a:stretch>
        </p:blipFill>
        <p:spPr>
          <a:xfrm>
            <a:off x="4547235" y="4343565"/>
            <a:ext cx="422910" cy="422910"/>
          </a:xfrm>
          <a:prstGeom prst="rect">
            <a:avLst/>
          </a:prstGeom>
        </p:spPr>
      </p:pic>
      <p:sp>
        <p:nvSpPr>
          <p:cNvPr id="65" name="矩形 64"/>
          <p:cNvSpPr/>
          <p:nvPr>
            <p:custDataLst>
              <p:tags r:id="rId35"/>
            </p:custDataLst>
          </p:nvPr>
        </p:nvSpPr>
        <p:spPr>
          <a:xfrm>
            <a:off x="4542790" y="4653445"/>
            <a:ext cx="431800" cy="966305"/>
          </a:xfrm>
          <a:prstGeom prst="rect">
            <a:avLst/>
          </a:prstGeom>
          <a:solidFill>
            <a:srgbClr val="FC4653">
              <a:lumMod val="60000"/>
              <a:lumOff val="40000"/>
            </a:srgbClr>
          </a:solidFill>
          <a:ln>
            <a:noFill/>
          </a:ln>
        </p:spPr>
        <p:style>
          <a:lnRef idx="2">
            <a:srgbClr val="FC4653">
              <a:shade val="50000"/>
            </a:srgbClr>
          </a:lnRef>
          <a:fillRef idx="1">
            <a:srgbClr val="FC4653"/>
          </a:fillRef>
          <a:effectRef idx="0">
            <a:srgbClr val="FC4653"/>
          </a:effectRef>
          <a:fontRef idx="minor">
            <a:sysClr val="window" lastClr="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pic>
        <p:nvPicPr>
          <p:cNvPr id="66" name="图片 65" descr="3659520"/>
          <p:cNvPicPr>
            <a:picLocks noChangeAspect="1"/>
          </p:cNvPicPr>
          <p:nvPr>
            <p:custDataLst>
              <p:tags r:id="rId36"/>
            </p:custDataLst>
          </p:nvPr>
        </p:nvPicPr>
        <p:blipFill>
          <a:blip r:embed="rId23">
            <a:extLst>
              <a:ext uri="{96DAC541-7B7A-43D3-8B79-37D633B846F1}">
                <asvg:svgBlip xmlns:asvg="http://schemas.microsoft.com/office/drawing/2016/SVG/main" r:embed="rId24"/>
              </a:ext>
            </a:extLst>
          </a:blip>
          <a:stretch>
            <a:fillRect/>
          </a:stretch>
        </p:blipFill>
        <p:spPr>
          <a:xfrm>
            <a:off x="6133465" y="3135737"/>
            <a:ext cx="422910" cy="422910"/>
          </a:xfrm>
          <a:prstGeom prst="rect">
            <a:avLst/>
          </a:prstGeom>
        </p:spPr>
      </p:pic>
      <p:sp>
        <p:nvSpPr>
          <p:cNvPr id="67" name="矩形 66"/>
          <p:cNvSpPr/>
          <p:nvPr>
            <p:custDataLst>
              <p:tags r:id="rId37"/>
            </p:custDataLst>
          </p:nvPr>
        </p:nvSpPr>
        <p:spPr>
          <a:xfrm>
            <a:off x="6121400" y="3451332"/>
            <a:ext cx="431800" cy="2178578"/>
          </a:xfrm>
          <a:prstGeom prst="rect">
            <a:avLst/>
          </a:prstGeom>
          <a:solidFill>
            <a:srgbClr val="FC4653">
              <a:lumMod val="60000"/>
              <a:lumOff val="40000"/>
            </a:srgbClr>
          </a:solidFill>
          <a:ln>
            <a:noFill/>
          </a:ln>
        </p:spPr>
        <p:style>
          <a:lnRef idx="2">
            <a:srgbClr val="FC4653">
              <a:shade val="50000"/>
            </a:srgbClr>
          </a:lnRef>
          <a:fillRef idx="1">
            <a:srgbClr val="FC4653"/>
          </a:fillRef>
          <a:effectRef idx="0">
            <a:srgbClr val="FC4653"/>
          </a:effectRef>
          <a:fontRef idx="minor">
            <a:sysClr val="window" lastClr="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pic>
        <p:nvPicPr>
          <p:cNvPr id="69" name="图片 68" descr="3659520"/>
          <p:cNvPicPr>
            <a:picLocks noChangeAspect="1"/>
          </p:cNvPicPr>
          <p:nvPr>
            <p:custDataLst>
              <p:tags r:id="rId38"/>
            </p:custDataLst>
          </p:nvPr>
        </p:nvPicPr>
        <p:blipFill>
          <a:blip r:embed="rId27">
            <a:extLst>
              <a:ext uri="{96DAC541-7B7A-43D3-8B79-37D633B846F1}">
                <asvg:svgBlip xmlns:asvg="http://schemas.microsoft.com/office/drawing/2016/SVG/main" r:embed="rId28"/>
              </a:ext>
            </a:extLst>
          </a:blip>
          <a:stretch>
            <a:fillRect/>
          </a:stretch>
        </p:blipFill>
        <p:spPr>
          <a:xfrm>
            <a:off x="6546215" y="4811106"/>
            <a:ext cx="422910" cy="422910"/>
          </a:xfrm>
          <a:prstGeom prst="rect">
            <a:avLst/>
          </a:prstGeom>
        </p:spPr>
      </p:pic>
      <p:sp>
        <p:nvSpPr>
          <p:cNvPr id="70" name="矩形 69"/>
          <p:cNvSpPr/>
          <p:nvPr>
            <p:custDataLst>
              <p:tags r:id="rId39"/>
            </p:custDataLst>
          </p:nvPr>
        </p:nvSpPr>
        <p:spPr>
          <a:xfrm>
            <a:off x="6543040" y="5127336"/>
            <a:ext cx="431800" cy="505114"/>
          </a:xfrm>
          <a:prstGeom prst="rect">
            <a:avLst/>
          </a:prstGeom>
          <a:solidFill>
            <a:srgbClr val="5454D4">
              <a:lumMod val="60000"/>
              <a:lumOff val="40000"/>
            </a:srgbClr>
          </a:solidFill>
          <a:ln>
            <a:noFill/>
          </a:ln>
        </p:spPr>
        <p:style>
          <a:lnRef idx="2">
            <a:srgbClr val="FC4653">
              <a:shade val="50000"/>
            </a:srgbClr>
          </a:lnRef>
          <a:fillRef idx="1">
            <a:srgbClr val="FC4653"/>
          </a:fillRef>
          <a:effectRef idx="0">
            <a:srgbClr val="FC4653"/>
          </a:effectRef>
          <a:fontRef idx="minor">
            <a:sysClr val="window" lastClr="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71" name="文本框 70"/>
          <p:cNvSpPr txBox="1"/>
          <p:nvPr>
            <p:custDataLst>
              <p:tags r:id="rId40"/>
            </p:custDataLst>
          </p:nvPr>
        </p:nvSpPr>
        <p:spPr>
          <a:xfrm>
            <a:off x="1260475" y="3432810"/>
            <a:ext cx="721995" cy="306705"/>
          </a:xfrm>
          <a:prstGeom prst="rect">
            <a:avLst/>
          </a:prstGeom>
          <a:noFill/>
        </p:spPr>
        <p:txBody>
          <a:bodyPr wrap="square" lIns="0" tIns="0" rIns="0" bIns="0" rtlCol="0" anchor="ctr"/>
          <a:lstStyle/>
          <a:p>
            <a:pPr algn="ctr"/>
            <a:r>
              <a:rPr lang="en-US" altLang="zh-CN" sz="2000" dirty="0">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rPr>
              <a:t>36.3%</a:t>
            </a:r>
            <a:endParaRPr lang="en-US" altLang="zh-CN" sz="2000" dirty="0">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endParaRPr>
          </a:p>
        </p:txBody>
      </p:sp>
      <p:sp>
        <p:nvSpPr>
          <p:cNvPr id="72" name="文本框 71"/>
          <p:cNvSpPr txBox="1"/>
          <p:nvPr>
            <p:custDataLst>
              <p:tags r:id="rId41"/>
            </p:custDataLst>
          </p:nvPr>
        </p:nvSpPr>
        <p:spPr>
          <a:xfrm>
            <a:off x="1819910" y="4349750"/>
            <a:ext cx="820420" cy="306705"/>
          </a:xfrm>
          <a:prstGeom prst="rect">
            <a:avLst/>
          </a:prstGeom>
          <a:noFill/>
        </p:spPr>
        <p:txBody>
          <a:bodyPr wrap="square" lIns="0" tIns="0" rIns="0" bIns="0" rtlCol="0" anchor="ctr"/>
          <a:lstStyle/>
          <a:p>
            <a:pPr algn="ctr"/>
            <a:r>
              <a:rPr lang="en-US" altLang="zh-CN" sz="2000" dirty="0">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rPr>
              <a:t>15.5%</a:t>
            </a:r>
            <a:endParaRPr lang="en-US" altLang="zh-CN" sz="2000" dirty="0">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endParaRPr>
          </a:p>
        </p:txBody>
      </p:sp>
      <p:sp>
        <p:nvSpPr>
          <p:cNvPr id="74" name="文本框 73"/>
          <p:cNvSpPr txBox="1"/>
          <p:nvPr>
            <p:custDataLst>
              <p:tags r:id="rId42"/>
            </p:custDataLst>
          </p:nvPr>
        </p:nvSpPr>
        <p:spPr>
          <a:xfrm>
            <a:off x="2731770" y="2870835"/>
            <a:ext cx="954405" cy="306705"/>
          </a:xfrm>
          <a:prstGeom prst="rect">
            <a:avLst/>
          </a:prstGeom>
          <a:noFill/>
        </p:spPr>
        <p:txBody>
          <a:bodyPr wrap="square" lIns="0" tIns="0" rIns="0" bIns="0" rtlCol="0" anchor="ctr"/>
          <a:lstStyle/>
          <a:p>
            <a:pPr algn="ctr"/>
            <a:r>
              <a:rPr lang="en-US" altLang="zh-CN" sz="2000" dirty="0">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rPr>
              <a:t>48.7%</a:t>
            </a:r>
            <a:endParaRPr lang="en-US" altLang="zh-CN" sz="2000" dirty="0">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endParaRPr>
          </a:p>
        </p:txBody>
      </p:sp>
      <p:sp>
        <p:nvSpPr>
          <p:cNvPr id="76" name="文本框 75"/>
          <p:cNvSpPr txBox="1"/>
          <p:nvPr>
            <p:custDataLst>
              <p:tags r:id="rId43"/>
            </p:custDataLst>
          </p:nvPr>
        </p:nvSpPr>
        <p:spPr>
          <a:xfrm>
            <a:off x="3399790" y="3918585"/>
            <a:ext cx="810260" cy="306705"/>
          </a:xfrm>
          <a:prstGeom prst="rect">
            <a:avLst/>
          </a:prstGeom>
          <a:noFill/>
        </p:spPr>
        <p:txBody>
          <a:bodyPr wrap="square" lIns="0" tIns="0" rIns="0" bIns="0" rtlCol="0" anchor="ctr"/>
          <a:lstStyle/>
          <a:p>
            <a:pPr algn="ctr"/>
            <a:r>
              <a:rPr lang="en-US" altLang="zh-CN" sz="2000" dirty="0">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rPr>
              <a:t>24.7%</a:t>
            </a:r>
            <a:endParaRPr lang="en-US" altLang="zh-CN" sz="2000" dirty="0">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endParaRPr>
          </a:p>
        </p:txBody>
      </p:sp>
      <p:sp>
        <p:nvSpPr>
          <p:cNvPr id="77" name="文本框 76"/>
          <p:cNvSpPr txBox="1"/>
          <p:nvPr>
            <p:custDataLst>
              <p:tags r:id="rId44"/>
            </p:custDataLst>
          </p:nvPr>
        </p:nvSpPr>
        <p:spPr>
          <a:xfrm>
            <a:off x="4401185" y="4026535"/>
            <a:ext cx="581660" cy="306705"/>
          </a:xfrm>
          <a:prstGeom prst="rect">
            <a:avLst/>
          </a:prstGeom>
          <a:noFill/>
        </p:spPr>
        <p:txBody>
          <a:bodyPr wrap="square" lIns="0" tIns="0" rIns="0" bIns="0" rtlCol="0" anchor="ctr">
            <a:noAutofit/>
          </a:bodyPr>
          <a:lstStyle/>
          <a:p>
            <a:pPr algn="ctr"/>
            <a:r>
              <a:rPr lang="en-US" altLang="zh-CN" sz="2000" dirty="0">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rPr>
              <a:t>22%</a:t>
            </a:r>
            <a:endParaRPr lang="en-US" altLang="zh-CN" sz="2000" dirty="0">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endParaRPr>
          </a:p>
        </p:txBody>
      </p:sp>
      <p:sp>
        <p:nvSpPr>
          <p:cNvPr id="79" name="文本框 78"/>
          <p:cNvSpPr txBox="1"/>
          <p:nvPr>
            <p:custDataLst>
              <p:tags r:id="rId45"/>
            </p:custDataLst>
          </p:nvPr>
        </p:nvSpPr>
        <p:spPr>
          <a:xfrm>
            <a:off x="5986145" y="2781300"/>
            <a:ext cx="857250" cy="306705"/>
          </a:xfrm>
          <a:prstGeom prst="rect">
            <a:avLst/>
          </a:prstGeom>
          <a:noFill/>
        </p:spPr>
        <p:txBody>
          <a:bodyPr wrap="square" lIns="0" tIns="0" rIns="0" bIns="0" rtlCol="0" anchor="ctr"/>
          <a:lstStyle/>
          <a:p>
            <a:pPr algn="ctr"/>
            <a:r>
              <a:rPr lang="en-US" altLang="zh-CN" sz="2000" dirty="0">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rPr>
              <a:t>49.6%</a:t>
            </a:r>
            <a:endParaRPr lang="en-US" altLang="zh-CN" sz="2000" dirty="0">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endParaRPr>
          </a:p>
        </p:txBody>
      </p:sp>
      <p:sp>
        <p:nvSpPr>
          <p:cNvPr id="81" name="文本框 80"/>
          <p:cNvSpPr txBox="1"/>
          <p:nvPr>
            <p:custDataLst>
              <p:tags r:id="rId46"/>
            </p:custDataLst>
          </p:nvPr>
        </p:nvSpPr>
        <p:spPr>
          <a:xfrm>
            <a:off x="6553200" y="4483100"/>
            <a:ext cx="741045" cy="306705"/>
          </a:xfrm>
          <a:prstGeom prst="rect">
            <a:avLst/>
          </a:prstGeom>
          <a:noFill/>
        </p:spPr>
        <p:txBody>
          <a:bodyPr wrap="square" lIns="0" tIns="0" rIns="0" bIns="0" rtlCol="0" anchor="ctr"/>
          <a:lstStyle/>
          <a:p>
            <a:pPr algn="ctr"/>
            <a:r>
              <a:rPr lang="en-US" altLang="zh-CN" sz="2000" dirty="0">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rPr>
              <a:t>11.5%</a:t>
            </a:r>
            <a:endParaRPr lang="en-US" altLang="zh-CN" sz="2000" dirty="0">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endParaRPr>
          </a:p>
        </p:txBody>
      </p:sp>
      <p:grpSp>
        <p:nvGrpSpPr>
          <p:cNvPr id="82" name="组合 81"/>
          <p:cNvGrpSpPr/>
          <p:nvPr>
            <p:custDataLst>
              <p:tags r:id="rId47"/>
            </p:custDataLst>
          </p:nvPr>
        </p:nvGrpSpPr>
        <p:grpSpPr>
          <a:xfrm>
            <a:off x="478155" y="1056005"/>
            <a:ext cx="480060" cy="4720590"/>
            <a:chOff x="753" y="1663"/>
            <a:chExt cx="756" cy="7434"/>
          </a:xfrm>
        </p:grpSpPr>
        <p:sp>
          <p:nvSpPr>
            <p:cNvPr id="84" name="文本框 83"/>
            <p:cNvSpPr txBox="1"/>
            <p:nvPr>
              <p:custDataLst>
                <p:tags r:id="rId48"/>
              </p:custDataLst>
            </p:nvPr>
          </p:nvSpPr>
          <p:spPr>
            <a:xfrm>
              <a:off x="753" y="7195"/>
              <a:ext cx="756" cy="483"/>
            </a:xfrm>
            <a:prstGeom prst="rect">
              <a:avLst/>
            </a:prstGeom>
            <a:noFill/>
          </p:spPr>
          <p:txBody>
            <a:bodyPr wrap="square" rtlCol="0">
              <a:normAutofit/>
            </a:bodyPr>
            <a:lstStyle/>
            <a:p>
              <a:pPr algn="r"/>
              <a:r>
                <a:rPr lang="en-US" altLang="zh-CN" sz="1400">
                  <a:solidFill>
                    <a:srgbClr val="5454D4">
                      <a:lumMod val="40000"/>
                      <a:lumOff val="60000"/>
                    </a:srgbClr>
                  </a:solidFill>
                  <a:latin typeface="Arial" panose="020B0604020202020204" pitchFamily="34" charset="0"/>
                  <a:ea typeface="微软雅黑" panose="020B0503020204020204" charset="-122"/>
                  <a:sym typeface="Arial" panose="020B0604020202020204" pitchFamily="34" charset="0"/>
                </a:rPr>
                <a:t>10</a:t>
              </a:r>
              <a:endParaRPr lang="en-US" altLang="zh-CN" sz="1400">
                <a:solidFill>
                  <a:srgbClr val="5454D4">
                    <a:lumMod val="40000"/>
                    <a:lumOff val="60000"/>
                  </a:srgbClr>
                </a:solidFill>
                <a:latin typeface="Arial" panose="020B0604020202020204" pitchFamily="34" charset="0"/>
                <a:ea typeface="微软雅黑" panose="020B0503020204020204" charset="-122"/>
                <a:sym typeface="Arial" panose="020B0604020202020204" pitchFamily="34" charset="0"/>
              </a:endParaRPr>
            </a:p>
          </p:txBody>
        </p:sp>
        <p:sp>
          <p:nvSpPr>
            <p:cNvPr id="86" name="文本框 85"/>
            <p:cNvSpPr txBox="1"/>
            <p:nvPr>
              <p:custDataLst>
                <p:tags r:id="rId49"/>
              </p:custDataLst>
            </p:nvPr>
          </p:nvSpPr>
          <p:spPr>
            <a:xfrm>
              <a:off x="753" y="5812"/>
              <a:ext cx="756" cy="483"/>
            </a:xfrm>
            <a:prstGeom prst="rect">
              <a:avLst/>
            </a:prstGeom>
            <a:noFill/>
          </p:spPr>
          <p:txBody>
            <a:bodyPr wrap="square" rtlCol="0">
              <a:normAutofit/>
            </a:bodyPr>
            <a:lstStyle/>
            <a:p>
              <a:pPr algn="r"/>
              <a:r>
                <a:rPr lang="en-US" altLang="zh-CN" sz="1400">
                  <a:solidFill>
                    <a:srgbClr val="5454D4">
                      <a:lumMod val="40000"/>
                      <a:lumOff val="60000"/>
                    </a:srgbClr>
                  </a:solidFill>
                  <a:latin typeface="Arial" panose="020B0604020202020204" pitchFamily="34" charset="0"/>
                  <a:ea typeface="微软雅黑" panose="020B0503020204020204" charset="-122"/>
                  <a:sym typeface="Arial" panose="020B0604020202020204" pitchFamily="34" charset="0"/>
                </a:rPr>
                <a:t>20</a:t>
              </a:r>
              <a:endParaRPr lang="en-US" altLang="zh-CN" sz="1400">
                <a:solidFill>
                  <a:srgbClr val="5454D4">
                    <a:lumMod val="40000"/>
                    <a:lumOff val="60000"/>
                  </a:srgbClr>
                </a:solidFill>
                <a:latin typeface="Arial" panose="020B0604020202020204" pitchFamily="34" charset="0"/>
                <a:ea typeface="微软雅黑" panose="020B0503020204020204" charset="-122"/>
                <a:sym typeface="Arial" panose="020B0604020202020204" pitchFamily="34" charset="0"/>
              </a:endParaRPr>
            </a:p>
          </p:txBody>
        </p:sp>
        <p:sp>
          <p:nvSpPr>
            <p:cNvPr id="87" name="文本框 86"/>
            <p:cNvSpPr txBox="1"/>
            <p:nvPr>
              <p:custDataLst>
                <p:tags r:id="rId50"/>
              </p:custDataLst>
            </p:nvPr>
          </p:nvSpPr>
          <p:spPr>
            <a:xfrm>
              <a:off x="753" y="4429"/>
              <a:ext cx="756" cy="483"/>
            </a:xfrm>
            <a:prstGeom prst="rect">
              <a:avLst/>
            </a:prstGeom>
            <a:noFill/>
          </p:spPr>
          <p:txBody>
            <a:bodyPr wrap="square" rtlCol="0">
              <a:normAutofit/>
            </a:bodyPr>
            <a:lstStyle/>
            <a:p>
              <a:pPr algn="r"/>
              <a:r>
                <a:rPr lang="en-US" altLang="zh-CN" sz="1400">
                  <a:solidFill>
                    <a:srgbClr val="5454D4">
                      <a:lumMod val="40000"/>
                      <a:lumOff val="60000"/>
                    </a:srgbClr>
                  </a:solidFill>
                  <a:latin typeface="Arial" panose="020B0604020202020204" pitchFamily="34" charset="0"/>
                  <a:ea typeface="微软雅黑" panose="020B0503020204020204" charset="-122"/>
                  <a:sym typeface="Arial" panose="020B0604020202020204" pitchFamily="34" charset="0"/>
                </a:rPr>
                <a:t>30</a:t>
              </a:r>
              <a:endParaRPr lang="en-US" altLang="zh-CN" sz="1400">
                <a:solidFill>
                  <a:srgbClr val="5454D4">
                    <a:lumMod val="40000"/>
                    <a:lumOff val="60000"/>
                  </a:srgbClr>
                </a:solidFill>
                <a:latin typeface="Arial" panose="020B0604020202020204" pitchFamily="34" charset="0"/>
                <a:ea typeface="微软雅黑" panose="020B0503020204020204" charset="-122"/>
                <a:sym typeface="Arial" panose="020B0604020202020204" pitchFamily="34" charset="0"/>
              </a:endParaRPr>
            </a:p>
          </p:txBody>
        </p:sp>
        <p:sp>
          <p:nvSpPr>
            <p:cNvPr id="88" name="文本框 87"/>
            <p:cNvSpPr txBox="1"/>
            <p:nvPr>
              <p:custDataLst>
                <p:tags r:id="rId51"/>
              </p:custDataLst>
            </p:nvPr>
          </p:nvSpPr>
          <p:spPr>
            <a:xfrm>
              <a:off x="753" y="3046"/>
              <a:ext cx="756" cy="483"/>
            </a:xfrm>
            <a:prstGeom prst="rect">
              <a:avLst/>
            </a:prstGeom>
            <a:noFill/>
          </p:spPr>
          <p:txBody>
            <a:bodyPr wrap="square" rtlCol="0">
              <a:normAutofit/>
            </a:bodyPr>
            <a:lstStyle/>
            <a:p>
              <a:pPr algn="r"/>
              <a:r>
                <a:rPr lang="en-US" altLang="zh-CN" sz="1400" dirty="0">
                  <a:solidFill>
                    <a:srgbClr val="5454D4">
                      <a:lumMod val="40000"/>
                      <a:lumOff val="60000"/>
                    </a:srgbClr>
                  </a:solidFill>
                  <a:latin typeface="Arial" panose="020B0604020202020204" pitchFamily="34" charset="0"/>
                  <a:ea typeface="微软雅黑" panose="020B0503020204020204" charset="-122"/>
                  <a:sym typeface="Arial" panose="020B0604020202020204" pitchFamily="34" charset="0"/>
                </a:rPr>
                <a:t>40</a:t>
              </a:r>
              <a:endParaRPr lang="en-US" altLang="zh-CN" sz="1400" dirty="0">
                <a:solidFill>
                  <a:srgbClr val="5454D4">
                    <a:lumMod val="40000"/>
                    <a:lumOff val="60000"/>
                  </a:srgbClr>
                </a:solidFill>
                <a:latin typeface="Arial" panose="020B0604020202020204" pitchFamily="34" charset="0"/>
                <a:ea typeface="微软雅黑" panose="020B0503020204020204" charset="-122"/>
                <a:sym typeface="Arial" panose="020B0604020202020204" pitchFamily="34" charset="0"/>
              </a:endParaRPr>
            </a:p>
          </p:txBody>
        </p:sp>
        <p:sp>
          <p:nvSpPr>
            <p:cNvPr id="90" name="文本框 89"/>
            <p:cNvSpPr txBox="1"/>
            <p:nvPr>
              <p:custDataLst>
                <p:tags r:id="rId52"/>
              </p:custDataLst>
            </p:nvPr>
          </p:nvSpPr>
          <p:spPr>
            <a:xfrm>
              <a:off x="753" y="1663"/>
              <a:ext cx="756" cy="483"/>
            </a:xfrm>
            <a:prstGeom prst="rect">
              <a:avLst/>
            </a:prstGeom>
            <a:noFill/>
          </p:spPr>
          <p:txBody>
            <a:bodyPr wrap="square" rtlCol="0">
              <a:normAutofit/>
            </a:bodyPr>
            <a:lstStyle/>
            <a:p>
              <a:pPr algn="r"/>
              <a:r>
                <a:rPr lang="en-US" altLang="zh-CN" sz="1400" dirty="0">
                  <a:solidFill>
                    <a:srgbClr val="5454D4">
                      <a:lumMod val="40000"/>
                      <a:lumOff val="60000"/>
                    </a:srgbClr>
                  </a:solidFill>
                  <a:latin typeface="Arial" panose="020B0604020202020204" pitchFamily="34" charset="0"/>
                  <a:ea typeface="微软雅黑" panose="020B0503020204020204" charset="-122"/>
                  <a:sym typeface="Arial" panose="020B0604020202020204" pitchFamily="34" charset="0"/>
                </a:rPr>
                <a:t>50</a:t>
              </a:r>
              <a:endParaRPr lang="en-US" altLang="zh-CN" sz="1400" dirty="0">
                <a:solidFill>
                  <a:srgbClr val="5454D4">
                    <a:lumMod val="40000"/>
                    <a:lumOff val="60000"/>
                  </a:srgbClr>
                </a:solidFill>
                <a:latin typeface="Arial" panose="020B0604020202020204" pitchFamily="34" charset="0"/>
                <a:ea typeface="微软雅黑" panose="020B0503020204020204" charset="-122"/>
                <a:sym typeface="Arial" panose="020B0604020202020204" pitchFamily="34" charset="0"/>
              </a:endParaRPr>
            </a:p>
          </p:txBody>
        </p:sp>
        <p:sp>
          <p:nvSpPr>
            <p:cNvPr id="91" name="文本框 90"/>
            <p:cNvSpPr txBox="1"/>
            <p:nvPr>
              <p:custDataLst>
                <p:tags r:id="rId53"/>
              </p:custDataLst>
            </p:nvPr>
          </p:nvSpPr>
          <p:spPr>
            <a:xfrm>
              <a:off x="753" y="8614"/>
              <a:ext cx="756" cy="483"/>
            </a:xfrm>
            <a:prstGeom prst="rect">
              <a:avLst/>
            </a:prstGeom>
            <a:noFill/>
          </p:spPr>
          <p:txBody>
            <a:bodyPr wrap="square" rtlCol="0">
              <a:normAutofit/>
            </a:bodyPr>
            <a:lstStyle/>
            <a:p>
              <a:pPr algn="r"/>
              <a:r>
                <a:rPr lang="en-US" altLang="zh-CN" sz="1400">
                  <a:solidFill>
                    <a:srgbClr val="5454D4">
                      <a:lumMod val="40000"/>
                      <a:lumOff val="60000"/>
                    </a:srgbClr>
                  </a:solidFill>
                  <a:latin typeface="Arial" panose="020B0604020202020204" pitchFamily="34" charset="0"/>
                  <a:ea typeface="微软雅黑" panose="020B0503020204020204" charset="-122"/>
                  <a:sym typeface="Arial" panose="020B0604020202020204" pitchFamily="34" charset="0"/>
                </a:rPr>
                <a:t>0</a:t>
              </a:r>
              <a:endParaRPr lang="en-US" altLang="zh-CN" sz="1400">
                <a:solidFill>
                  <a:srgbClr val="5454D4">
                    <a:lumMod val="40000"/>
                    <a:lumOff val="60000"/>
                  </a:srgbClr>
                </a:solidFill>
                <a:latin typeface="Arial" panose="020B0604020202020204" pitchFamily="34" charset="0"/>
                <a:ea typeface="微软雅黑" panose="020B0503020204020204" charset="-122"/>
                <a:sym typeface="Arial" panose="020B0604020202020204" pitchFamily="34" charset="0"/>
              </a:endParaRPr>
            </a:p>
          </p:txBody>
        </p:sp>
      </p:grpSp>
      <p:pic>
        <p:nvPicPr>
          <p:cNvPr id="92" name="图片 91" descr="3659520"/>
          <p:cNvPicPr>
            <a:picLocks noChangeAspect="1"/>
          </p:cNvPicPr>
          <p:nvPr>
            <p:custDataLst>
              <p:tags r:id="rId54"/>
            </p:custDataLst>
          </p:nvPr>
        </p:nvPicPr>
        <p:blipFill>
          <a:blip r:embed="rId27">
            <a:extLst>
              <a:ext uri="{96DAC541-7B7A-43D3-8B79-37D633B846F1}">
                <asvg:svgBlip xmlns:asvg="http://schemas.microsoft.com/office/drawing/2016/SVG/main" r:embed="rId28"/>
              </a:ext>
            </a:extLst>
          </a:blip>
          <a:stretch>
            <a:fillRect/>
          </a:stretch>
        </p:blipFill>
        <p:spPr>
          <a:xfrm>
            <a:off x="4973955" y="4513223"/>
            <a:ext cx="422910" cy="422910"/>
          </a:xfrm>
          <a:prstGeom prst="rect">
            <a:avLst/>
          </a:prstGeom>
        </p:spPr>
      </p:pic>
      <p:sp>
        <p:nvSpPr>
          <p:cNvPr id="94" name="矩形 93"/>
          <p:cNvSpPr/>
          <p:nvPr>
            <p:custDataLst>
              <p:tags r:id="rId55"/>
            </p:custDataLst>
          </p:nvPr>
        </p:nvSpPr>
        <p:spPr>
          <a:xfrm>
            <a:off x="4973955" y="4812943"/>
            <a:ext cx="431800" cy="816967"/>
          </a:xfrm>
          <a:prstGeom prst="rect">
            <a:avLst/>
          </a:prstGeom>
          <a:solidFill>
            <a:srgbClr val="5454D4">
              <a:lumMod val="60000"/>
              <a:lumOff val="40000"/>
            </a:srgbClr>
          </a:solidFill>
          <a:ln>
            <a:noFill/>
          </a:ln>
        </p:spPr>
        <p:style>
          <a:lnRef idx="2">
            <a:srgbClr val="FC4653">
              <a:shade val="50000"/>
            </a:srgbClr>
          </a:lnRef>
          <a:fillRef idx="1">
            <a:srgbClr val="FC4653"/>
          </a:fillRef>
          <a:effectRef idx="0">
            <a:srgbClr val="FC4653"/>
          </a:effectRef>
          <a:fontRef idx="minor">
            <a:sysClr val="window" lastClr="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95" name="文本框 94"/>
          <p:cNvSpPr txBox="1"/>
          <p:nvPr>
            <p:custDataLst>
              <p:tags r:id="rId56"/>
            </p:custDataLst>
          </p:nvPr>
        </p:nvSpPr>
        <p:spPr>
          <a:xfrm>
            <a:off x="4982210" y="4212590"/>
            <a:ext cx="845820" cy="306705"/>
          </a:xfrm>
          <a:prstGeom prst="rect">
            <a:avLst/>
          </a:prstGeom>
          <a:noFill/>
        </p:spPr>
        <p:txBody>
          <a:bodyPr wrap="square" lIns="0" tIns="0" rIns="0" bIns="0" rtlCol="0" anchor="ctr"/>
          <a:lstStyle/>
          <a:p>
            <a:pPr algn="ctr"/>
            <a:r>
              <a:rPr lang="en-US" altLang="zh-CN" sz="2000" dirty="0">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rPr>
              <a:t>18.6%</a:t>
            </a:r>
            <a:endParaRPr lang="en-US" altLang="zh-CN" sz="2000" dirty="0">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endParaRPr>
          </a:p>
        </p:txBody>
      </p:sp>
      <p:grpSp>
        <p:nvGrpSpPr>
          <p:cNvPr id="96" name="组合 95"/>
          <p:cNvGrpSpPr/>
          <p:nvPr>
            <p:custDataLst>
              <p:tags r:id="rId57"/>
            </p:custDataLst>
          </p:nvPr>
        </p:nvGrpSpPr>
        <p:grpSpPr>
          <a:xfrm>
            <a:off x="9115108" y="5067935"/>
            <a:ext cx="1938655" cy="306705"/>
            <a:chOff x="4859" y="9875"/>
            <a:chExt cx="3053" cy="483"/>
          </a:xfrm>
        </p:grpSpPr>
        <p:sp>
          <p:nvSpPr>
            <p:cNvPr id="97" name="文本框 96"/>
            <p:cNvSpPr txBox="1"/>
            <p:nvPr>
              <p:custDataLst>
                <p:tags r:id="rId58"/>
              </p:custDataLst>
            </p:nvPr>
          </p:nvSpPr>
          <p:spPr>
            <a:xfrm>
              <a:off x="5180" y="9875"/>
              <a:ext cx="1004" cy="483"/>
            </a:xfrm>
            <a:prstGeom prst="rect">
              <a:avLst/>
            </a:prstGeom>
            <a:noFill/>
          </p:spPr>
          <p:txBody>
            <a:bodyPr wrap="square" rtlCol="0"/>
            <a:lstStyle/>
            <a:p>
              <a:pPr algn="ctr"/>
              <a:r>
                <a:rPr lang="zh-CN" sz="2400" dirty="0">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rPr>
                <a:t>代表美国</a:t>
              </a:r>
              <a:endParaRPr lang="zh-CN" sz="2400" dirty="0">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endParaRPr>
            </a:p>
          </p:txBody>
        </p:sp>
        <p:sp>
          <p:nvSpPr>
            <p:cNvPr id="98" name="矩形 97"/>
            <p:cNvSpPr/>
            <p:nvPr>
              <p:custDataLst>
                <p:tags r:id="rId59"/>
              </p:custDataLst>
            </p:nvPr>
          </p:nvSpPr>
          <p:spPr>
            <a:xfrm>
              <a:off x="4859" y="9989"/>
              <a:ext cx="256" cy="256"/>
            </a:xfrm>
            <a:prstGeom prst="rect">
              <a:avLst/>
            </a:prstGeom>
            <a:solidFill>
              <a:srgbClr val="FC4653">
                <a:lumMod val="60000"/>
                <a:lumOff val="40000"/>
              </a:srgbClr>
            </a:solidFill>
            <a:ln>
              <a:noFill/>
            </a:ln>
          </p:spPr>
          <p:style>
            <a:lnRef idx="2">
              <a:srgbClr val="FC4653">
                <a:shade val="50000"/>
              </a:srgbClr>
            </a:lnRef>
            <a:fillRef idx="1">
              <a:srgbClr val="FC4653"/>
            </a:fillRef>
            <a:effectRef idx="0">
              <a:srgbClr val="FC4653"/>
            </a:effectRef>
            <a:fontRef idx="minor">
              <a:sysClr val="window" lastClr="FFFFFF"/>
            </a:fontRef>
          </p:style>
          <p:txBody>
            <a:bodyPr rtlCol="0" anchor="ctr"/>
            <a:lstStyle/>
            <a:p>
              <a:pPr algn="ctr"/>
              <a:endParaRPr lang="zh-CN" altLang="en-US" sz="4800">
                <a:latin typeface="Arial" panose="020B0604020202020204" pitchFamily="34" charset="0"/>
                <a:ea typeface="微软雅黑" panose="020B0503020204020204" charset="-122"/>
                <a:sym typeface="Arial" panose="020B0604020202020204" pitchFamily="34" charset="0"/>
              </a:endParaRPr>
            </a:p>
          </p:txBody>
        </p:sp>
        <p:sp>
          <p:nvSpPr>
            <p:cNvPr id="99" name="文本框 98"/>
            <p:cNvSpPr txBox="1"/>
            <p:nvPr>
              <p:custDataLst>
                <p:tags r:id="rId60"/>
              </p:custDataLst>
            </p:nvPr>
          </p:nvSpPr>
          <p:spPr>
            <a:xfrm>
              <a:off x="6919" y="9875"/>
              <a:ext cx="993" cy="483"/>
            </a:xfrm>
            <a:prstGeom prst="rect">
              <a:avLst/>
            </a:prstGeom>
            <a:noFill/>
          </p:spPr>
          <p:txBody>
            <a:bodyPr wrap="square" rtlCol="0"/>
            <a:lstStyle/>
            <a:p>
              <a:pPr algn="ctr"/>
              <a:r>
                <a:rPr lang="zh-CN" sz="2000" dirty="0">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rPr>
                <a:t>包括等国家</a:t>
              </a:r>
              <a:endParaRPr lang="zh-CN" sz="2000" dirty="0">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endParaRPr>
            </a:p>
          </p:txBody>
        </p:sp>
        <p:sp>
          <p:nvSpPr>
            <p:cNvPr id="101" name="矩形 100"/>
            <p:cNvSpPr/>
            <p:nvPr>
              <p:custDataLst>
                <p:tags r:id="rId61"/>
              </p:custDataLst>
            </p:nvPr>
          </p:nvSpPr>
          <p:spPr>
            <a:xfrm>
              <a:off x="6931" y="9989"/>
              <a:ext cx="256" cy="256"/>
            </a:xfrm>
            <a:prstGeom prst="rect">
              <a:avLst/>
            </a:prstGeom>
            <a:solidFill>
              <a:srgbClr val="5454D4">
                <a:lumMod val="60000"/>
                <a:lumOff val="40000"/>
              </a:srgbClr>
            </a:solidFill>
            <a:ln>
              <a:noFill/>
            </a:ln>
          </p:spPr>
          <p:style>
            <a:lnRef idx="2">
              <a:srgbClr val="FC4653">
                <a:shade val="50000"/>
              </a:srgbClr>
            </a:lnRef>
            <a:fillRef idx="1">
              <a:srgbClr val="FC4653"/>
            </a:fillRef>
            <a:effectRef idx="0">
              <a:srgbClr val="FC4653"/>
            </a:effectRef>
            <a:fontRef idx="minor">
              <a:sysClr val="window" lastClr="FFFFFF"/>
            </a:fontRef>
          </p:style>
          <p:txBody>
            <a:bodyPr rtlCol="0" anchor="ctr"/>
            <a:lstStyle/>
            <a:p>
              <a:pPr algn="ctr"/>
              <a:endParaRPr lang="zh-CN" altLang="en-US" sz="4800">
                <a:latin typeface="Arial" panose="020B0604020202020204" pitchFamily="34" charset="0"/>
                <a:ea typeface="微软雅黑" panose="020B0503020204020204" charset="-122"/>
                <a:sym typeface="Arial" panose="020B0604020202020204" pitchFamily="34" charset="0"/>
              </a:endParaRPr>
            </a:p>
          </p:txBody>
        </p:sp>
      </p:grpSp>
      <p:sp>
        <p:nvSpPr>
          <p:cNvPr id="102" name="文本框 101"/>
          <p:cNvSpPr txBox="1"/>
          <p:nvPr/>
        </p:nvSpPr>
        <p:spPr>
          <a:xfrm>
            <a:off x="3639820" y="656590"/>
            <a:ext cx="5394325" cy="583565"/>
          </a:xfrm>
          <a:prstGeom prst="rect">
            <a:avLst/>
          </a:prstGeom>
          <a:noFill/>
        </p:spPr>
        <p:txBody>
          <a:bodyPr wrap="square" rtlCol="0">
            <a:spAutoFit/>
          </a:bodyPr>
          <a:p>
            <a:pPr algn="l"/>
            <a:r>
              <a:rPr lang="zh-CN" altLang="en-US" sz="3200" b="1">
                <a:solidFill>
                  <a:schemeClr val="tx1"/>
                </a:solidFill>
                <a:latin typeface="方正隶变_GBK" panose="02000000000000000000" charset="-122"/>
                <a:ea typeface="方正隶变_GBK" panose="02000000000000000000" charset="-122"/>
              </a:rPr>
              <a:t>问题设计：下图反映了什么？</a:t>
            </a:r>
            <a:endParaRPr lang="zh-CN" altLang="en-US" sz="3200" b="1">
              <a:solidFill>
                <a:schemeClr val="tx1"/>
              </a:solidFill>
              <a:latin typeface="方正隶变_GBK" panose="02000000000000000000" charset="-122"/>
              <a:ea typeface="方正隶变_GBK" panose="02000000000000000000" charset="-122"/>
            </a:endParaRPr>
          </a:p>
        </p:txBody>
      </p:sp>
    </p:spTree>
    <p:custDataLst>
      <p:tags r:id="rId62"/>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alphaModFix amt="50000"/>
          </a:blip>
          <a:stretch>
            <a:fillRect/>
          </a:stretch>
        </a:blipFill>
        <a:effectLst/>
      </p:bgPr>
    </p:bg>
    <p:spTree>
      <p:nvGrpSpPr>
        <p:cNvPr id="1" name=""/>
        <p:cNvGrpSpPr/>
        <p:nvPr/>
      </p:nvGrpSpPr>
      <p:grpSpPr/>
      <p:sp>
        <p:nvSpPr>
          <p:cNvPr id="11" name="文本框 10"/>
          <p:cNvSpPr txBox="1"/>
          <p:nvPr>
            <p:custDataLst>
              <p:tags r:id="rId2"/>
            </p:custDataLst>
          </p:nvPr>
        </p:nvSpPr>
        <p:spPr>
          <a:xfrm>
            <a:off x="0" y="0"/>
            <a:ext cx="7465695" cy="521970"/>
          </a:xfrm>
          <a:prstGeom prst="rect">
            <a:avLst/>
          </a:prstGeom>
          <a:noFill/>
        </p:spPr>
        <p:txBody>
          <a:bodyPr wrap="square" rtlCol="0">
            <a:spAutoFit/>
          </a:bodyPr>
          <a:p>
            <a:pPr algn="l"/>
            <a:r>
              <a:rPr lang="zh-CN" altLang="en-US" sz="2800" b="1" spc="200">
                <a:solidFill>
                  <a:srgbClr val="5A2E0A"/>
                </a:solidFill>
                <a:effectLst/>
                <a:uFillTx/>
                <a:latin typeface="时尚中黑简体" panose="01010104010101010101" charset="-122"/>
                <a:ea typeface="时尚中黑简体" panose="01010104010101010101" charset="-122"/>
              </a:rPr>
              <a:t>辩证分析二战后资本主义国家的“新变化”</a:t>
            </a:r>
            <a:endParaRPr lang="zh-CN" altLang="en-US" sz="2800" b="1" spc="200">
              <a:solidFill>
                <a:srgbClr val="5A2E0A"/>
              </a:solidFill>
              <a:effectLst/>
              <a:uFillTx/>
              <a:latin typeface="时尚中黑简体" panose="01010104010101010101" charset="-122"/>
              <a:ea typeface="时尚中黑简体" panose="01010104010101010101" charset="-122"/>
            </a:endParaRPr>
          </a:p>
        </p:txBody>
      </p:sp>
      <p:cxnSp>
        <p:nvCxnSpPr>
          <p:cNvPr id="9" name="直接连接符 8"/>
          <p:cNvCxnSpPr/>
          <p:nvPr/>
        </p:nvCxnSpPr>
        <p:spPr>
          <a:xfrm flipV="1">
            <a:off x="-3175" y="466090"/>
            <a:ext cx="12194540" cy="28575"/>
          </a:xfrm>
          <a:prstGeom prst="line">
            <a:avLst/>
          </a:prstGeom>
          <a:ln w="25400" cap="sq">
            <a:bevel/>
          </a:ln>
        </p:spPr>
        <p:style>
          <a:lnRef idx="3">
            <a:schemeClr val="dk1"/>
          </a:lnRef>
          <a:fillRef idx="0">
            <a:schemeClr val="dk1"/>
          </a:fillRef>
          <a:effectRef idx="2">
            <a:schemeClr val="dk1"/>
          </a:effectRef>
          <a:fontRef idx="minor">
            <a:schemeClr val="tx1"/>
          </a:fontRef>
        </p:style>
      </p:cxnSp>
      <p:sp>
        <p:nvSpPr>
          <p:cNvPr id="4" name="文本框 3"/>
          <p:cNvSpPr txBox="1"/>
          <p:nvPr/>
        </p:nvSpPr>
        <p:spPr>
          <a:xfrm>
            <a:off x="645795" y="1133475"/>
            <a:ext cx="10896600" cy="1322070"/>
          </a:xfrm>
          <a:prstGeom prst="rect">
            <a:avLst/>
          </a:prstGeom>
          <a:noFill/>
        </p:spPr>
        <p:txBody>
          <a:bodyPr wrap="square" rtlCol="0">
            <a:spAutoFit/>
          </a:bodyPr>
          <a:p>
            <a:pPr algn="l"/>
            <a:r>
              <a:rPr lang="zh-CN" altLang="en-US" sz="4000" b="1">
                <a:solidFill>
                  <a:schemeClr val="tx1"/>
                </a:solidFill>
                <a:latin typeface="方正隶变_GBK" panose="02000000000000000000" charset="-122"/>
                <a:ea typeface="方正隶变_GBK" panose="02000000000000000000" charset="-122"/>
              </a:rPr>
              <a:t>问题设计：二战后资本主义国家主要发生了哪些新变化？请补充历史学习笔记单中的内容。</a:t>
            </a:r>
            <a:endParaRPr lang="zh-CN" altLang="en-US" sz="4000" b="1">
              <a:solidFill>
                <a:schemeClr val="tx1"/>
              </a:solidFill>
              <a:latin typeface="方正隶变_GBK" panose="02000000000000000000" charset="-122"/>
              <a:ea typeface="方正隶变_GBK" panose="02000000000000000000" charset="-122"/>
            </a:endParaRPr>
          </a:p>
        </p:txBody>
      </p:sp>
      <p:sp>
        <p:nvSpPr>
          <p:cNvPr id="2" name="文本框 1"/>
          <p:cNvSpPr txBox="1"/>
          <p:nvPr/>
        </p:nvSpPr>
        <p:spPr>
          <a:xfrm>
            <a:off x="2466975" y="3145155"/>
            <a:ext cx="7253605" cy="583565"/>
          </a:xfrm>
          <a:prstGeom prst="rect">
            <a:avLst/>
          </a:prstGeom>
          <a:noFill/>
        </p:spPr>
        <p:txBody>
          <a:bodyPr wrap="square" rtlCol="0">
            <a:spAutoFit/>
          </a:bodyPr>
          <a:p>
            <a:r>
              <a:rPr lang="zh-CN" altLang="en-US" sz="3200" b="1">
                <a:latin typeface="方正隶变_GBK" panose="02000000000000000000" charset="-122"/>
                <a:ea typeface="方正隶变_GBK" panose="02000000000000000000" charset="-122"/>
              </a:rPr>
              <a:t>分组交流讨论，梳理各变化的知识要点。</a:t>
            </a:r>
            <a:endParaRPr lang="zh-CN" altLang="en-US" sz="3200" b="1">
              <a:latin typeface="方正隶变_GBK" panose="02000000000000000000" charset="-122"/>
              <a:ea typeface="方正隶变_GBK" panose="02000000000000000000" charset="-122"/>
            </a:endParaRPr>
          </a:p>
        </p:txBody>
      </p:sp>
    </p:spTree>
    <p:custDataLst>
      <p:tags r:id="rId3"/>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alphaModFix amt="50000"/>
          </a:blip>
          <a:stretch>
            <a:fillRect/>
          </a:stretch>
        </a:blipFill>
        <a:effectLst/>
      </p:bgPr>
    </p:bg>
    <p:spTree>
      <p:nvGrpSpPr>
        <p:cNvPr id="1" name=""/>
        <p:cNvGrpSpPr/>
        <p:nvPr/>
      </p:nvGrpSpPr>
      <p:grpSpPr/>
      <p:sp>
        <p:nvSpPr>
          <p:cNvPr id="11" name="文本框 10"/>
          <p:cNvSpPr txBox="1"/>
          <p:nvPr>
            <p:custDataLst>
              <p:tags r:id="rId2"/>
            </p:custDataLst>
          </p:nvPr>
        </p:nvSpPr>
        <p:spPr>
          <a:xfrm>
            <a:off x="0" y="0"/>
            <a:ext cx="7465695" cy="521970"/>
          </a:xfrm>
          <a:prstGeom prst="rect">
            <a:avLst/>
          </a:prstGeom>
          <a:noFill/>
        </p:spPr>
        <p:txBody>
          <a:bodyPr wrap="square" rtlCol="0">
            <a:spAutoFit/>
          </a:bodyPr>
          <a:p>
            <a:pPr algn="l"/>
            <a:r>
              <a:rPr lang="zh-CN" altLang="en-US" sz="2800" b="1" spc="200">
                <a:solidFill>
                  <a:srgbClr val="5A2E0A"/>
                </a:solidFill>
                <a:effectLst/>
                <a:uFillTx/>
                <a:latin typeface="时尚中黑简体" panose="01010104010101010101" charset="-122"/>
                <a:ea typeface="时尚中黑简体" panose="01010104010101010101" charset="-122"/>
              </a:rPr>
              <a:t>辩证分析二战后资本主义国家的“新变化”</a:t>
            </a:r>
            <a:endParaRPr lang="zh-CN" altLang="en-US" sz="2800" b="1" spc="200">
              <a:solidFill>
                <a:srgbClr val="5A2E0A"/>
              </a:solidFill>
              <a:effectLst/>
              <a:uFillTx/>
              <a:latin typeface="时尚中黑简体" panose="01010104010101010101" charset="-122"/>
              <a:ea typeface="时尚中黑简体" panose="01010104010101010101" charset="-122"/>
            </a:endParaRPr>
          </a:p>
        </p:txBody>
      </p:sp>
      <p:cxnSp>
        <p:nvCxnSpPr>
          <p:cNvPr id="9" name="直接连接符 8"/>
          <p:cNvCxnSpPr/>
          <p:nvPr/>
        </p:nvCxnSpPr>
        <p:spPr>
          <a:xfrm flipV="1">
            <a:off x="-3175" y="466090"/>
            <a:ext cx="12194540" cy="28575"/>
          </a:xfrm>
          <a:prstGeom prst="line">
            <a:avLst/>
          </a:prstGeom>
          <a:ln w="25400" cap="sq">
            <a:bevel/>
          </a:ln>
        </p:spPr>
        <p:style>
          <a:lnRef idx="3">
            <a:schemeClr val="dk1"/>
          </a:lnRef>
          <a:fillRef idx="0">
            <a:schemeClr val="dk1"/>
          </a:fillRef>
          <a:effectRef idx="2">
            <a:schemeClr val="dk1"/>
          </a:effectRef>
          <a:fontRef idx="minor">
            <a:schemeClr val="tx1"/>
          </a:fontRef>
        </p:style>
      </p:cxnSp>
      <p:sp>
        <p:nvSpPr>
          <p:cNvPr id="3" name="文本框 2"/>
          <p:cNvSpPr txBox="1"/>
          <p:nvPr/>
        </p:nvSpPr>
        <p:spPr>
          <a:xfrm>
            <a:off x="412115" y="816610"/>
            <a:ext cx="11367770" cy="5507990"/>
          </a:xfrm>
          <a:prstGeom prst="rect">
            <a:avLst/>
          </a:prstGeom>
          <a:noFill/>
        </p:spPr>
        <p:txBody>
          <a:bodyPr wrap="square" rtlCol="0">
            <a:spAutoFit/>
          </a:bodyPr>
          <a:p>
            <a:pPr algn="ctr"/>
            <a:r>
              <a:rPr lang="zh-CN" altLang="en-US" sz="3200" b="1">
                <a:latin typeface="方正隶变_GBK" panose="02000000000000000000" charset="-122"/>
                <a:ea typeface="方正隶变_GBK" panose="02000000000000000000" charset="-122"/>
                <a:cs typeface="方正隶变_GBK" panose="02000000000000000000" charset="-122"/>
              </a:rPr>
              <a:t>第</a:t>
            </a:r>
            <a:r>
              <a:rPr lang="en-US" altLang="zh-CN" sz="3200" b="1">
                <a:latin typeface="方正隶变_GBK" panose="02000000000000000000" charset="-122"/>
                <a:ea typeface="方正隶变_GBK" panose="02000000000000000000" charset="-122"/>
                <a:cs typeface="方正隶变_GBK" panose="02000000000000000000" charset="-122"/>
              </a:rPr>
              <a:t>19</a:t>
            </a:r>
            <a:r>
              <a:rPr lang="zh-CN" altLang="en-US" sz="3200" b="1">
                <a:latin typeface="方正隶变_GBK" panose="02000000000000000000" charset="-122"/>
                <a:ea typeface="方正隶变_GBK" panose="02000000000000000000" charset="-122"/>
                <a:cs typeface="方正隶变_GBK" panose="02000000000000000000" charset="-122"/>
              </a:rPr>
              <a:t>课</a:t>
            </a:r>
            <a:r>
              <a:rPr lang="en-US" altLang="zh-CN" sz="3200" b="1">
                <a:latin typeface="方正隶变_GBK" panose="02000000000000000000" charset="-122"/>
                <a:ea typeface="方正隶变_GBK" panose="02000000000000000000" charset="-122"/>
                <a:cs typeface="方正隶变_GBK" panose="02000000000000000000" charset="-122"/>
              </a:rPr>
              <a:t>  </a:t>
            </a:r>
            <a:r>
              <a:rPr lang="zh-CN" altLang="en-US" sz="3200" b="1">
                <a:latin typeface="方正隶变_GBK" panose="02000000000000000000" charset="-122"/>
                <a:ea typeface="方正隶变_GBK" panose="02000000000000000000" charset="-122"/>
                <a:cs typeface="方正隶变_GBK" panose="02000000000000000000" charset="-122"/>
              </a:rPr>
              <a:t>资本主义国家的新变化</a:t>
            </a:r>
            <a:endParaRPr lang="zh-CN" altLang="en-US" sz="3200" b="1">
              <a:latin typeface="方正隶变_GBK" panose="02000000000000000000" charset="-122"/>
              <a:ea typeface="方正隶变_GBK" panose="02000000000000000000" charset="-122"/>
              <a:cs typeface="方正隶变_GBK" panose="02000000000000000000" charset="-122"/>
            </a:endParaRPr>
          </a:p>
          <a:p>
            <a:r>
              <a:rPr lang="en-US" altLang="zh-CN" sz="3200">
                <a:solidFill>
                  <a:srgbClr val="FF0000"/>
                </a:solidFill>
                <a:latin typeface="方正隶变_GBK" panose="02000000000000000000" charset="-122"/>
                <a:ea typeface="方正隶变_GBK" panose="02000000000000000000" charset="-122"/>
                <a:cs typeface="方正隶变_GBK" panose="02000000000000000000" charset="-122"/>
              </a:rPr>
              <a:t>1.</a:t>
            </a:r>
            <a:r>
              <a:rPr lang="zh-CN" altLang="en-US" sz="3200">
                <a:solidFill>
                  <a:srgbClr val="FF0000"/>
                </a:solidFill>
                <a:latin typeface="方正隶变_GBK" panose="02000000000000000000" charset="-122"/>
                <a:ea typeface="方正隶变_GBK" panose="02000000000000000000" charset="-122"/>
                <a:cs typeface="方正隶变_GBK" panose="02000000000000000000" charset="-122"/>
              </a:rPr>
              <a:t>国家的宏观调控（加强）</a:t>
            </a:r>
            <a:endParaRPr lang="zh-CN" altLang="en-US" sz="3200">
              <a:solidFill>
                <a:srgbClr val="FF0000"/>
              </a:solidFill>
              <a:latin typeface="方正隶变_GBK" panose="02000000000000000000" charset="-122"/>
              <a:ea typeface="方正隶变_GBK" panose="02000000000000000000" charset="-122"/>
              <a:cs typeface="方正隶变_GBK" panose="02000000000000000000" charset="-122"/>
            </a:endParaRPr>
          </a:p>
          <a:p>
            <a:r>
              <a:rPr lang="en-US" altLang="zh-CN" sz="3200">
                <a:solidFill>
                  <a:srgbClr val="FF0000"/>
                </a:solidFill>
                <a:latin typeface="方正隶变_GBK" panose="02000000000000000000" charset="-122"/>
                <a:ea typeface="方正隶变_GBK" panose="02000000000000000000" charset="-122"/>
                <a:cs typeface="方正隶变_GBK" panose="02000000000000000000" charset="-122"/>
              </a:rPr>
              <a:t>          </a:t>
            </a:r>
            <a:r>
              <a:rPr lang="zh-CN" altLang="en-US" sz="3200">
                <a:solidFill>
                  <a:srgbClr val="FF0000"/>
                </a:solidFill>
                <a:latin typeface="方正隶变_GBK" panose="02000000000000000000" charset="-122"/>
                <a:ea typeface="方正隶变_GBK" panose="02000000000000000000" charset="-122"/>
                <a:cs typeface="方正隶变_GBK" panose="02000000000000000000" charset="-122"/>
              </a:rPr>
              <a:t>主要措施、背景、基础、核心、目的</a:t>
            </a:r>
            <a:endParaRPr lang="zh-CN" altLang="en-US" sz="3200">
              <a:solidFill>
                <a:srgbClr val="FF0000"/>
              </a:solidFill>
              <a:latin typeface="方正隶变_GBK" panose="02000000000000000000" charset="-122"/>
              <a:ea typeface="方正隶变_GBK" panose="02000000000000000000" charset="-122"/>
              <a:cs typeface="方正隶变_GBK" panose="02000000000000000000" charset="-122"/>
            </a:endParaRPr>
          </a:p>
          <a:p>
            <a:r>
              <a:rPr lang="en-US" altLang="zh-CN" sz="3200">
                <a:solidFill>
                  <a:schemeClr val="accent1"/>
                </a:solidFill>
                <a:latin typeface="方正隶变_GBK" panose="02000000000000000000" charset="-122"/>
                <a:ea typeface="方正隶变_GBK" panose="02000000000000000000" charset="-122"/>
                <a:cs typeface="方正隶变_GBK" panose="02000000000000000000" charset="-122"/>
              </a:rPr>
              <a:t>2.</a:t>
            </a:r>
            <a:r>
              <a:rPr lang="zh-CN" altLang="en-US" sz="3200">
                <a:solidFill>
                  <a:schemeClr val="accent1"/>
                </a:solidFill>
                <a:latin typeface="方正隶变_GBK" panose="02000000000000000000" charset="-122"/>
                <a:ea typeface="方正隶变_GBK" panose="02000000000000000000" charset="-122"/>
                <a:cs typeface="方正隶变_GBK" panose="02000000000000000000" charset="-122"/>
              </a:rPr>
              <a:t>第三次科技革命（兴起）</a:t>
            </a:r>
            <a:endParaRPr lang="zh-CN" altLang="en-US" sz="3200">
              <a:solidFill>
                <a:schemeClr val="accent1"/>
              </a:solidFill>
              <a:latin typeface="方正隶变_GBK" panose="02000000000000000000" charset="-122"/>
              <a:ea typeface="方正隶变_GBK" panose="02000000000000000000" charset="-122"/>
              <a:cs typeface="方正隶变_GBK" panose="02000000000000000000" charset="-122"/>
            </a:endParaRPr>
          </a:p>
          <a:p>
            <a:r>
              <a:rPr lang="en-US" altLang="zh-CN" sz="3200">
                <a:solidFill>
                  <a:schemeClr val="accent1"/>
                </a:solidFill>
                <a:latin typeface="方正隶变_GBK" panose="02000000000000000000" charset="-122"/>
                <a:ea typeface="方正隶变_GBK" panose="02000000000000000000" charset="-122"/>
                <a:cs typeface="方正隶变_GBK" panose="02000000000000000000" charset="-122"/>
              </a:rPr>
              <a:t>          </a:t>
            </a:r>
            <a:r>
              <a:rPr lang="zh-CN" altLang="en-US" sz="3200">
                <a:solidFill>
                  <a:schemeClr val="accent1"/>
                </a:solidFill>
                <a:latin typeface="方正隶变_GBK" panose="02000000000000000000" charset="-122"/>
                <a:ea typeface="方正隶变_GBK" panose="02000000000000000000" charset="-122"/>
                <a:cs typeface="方正隶变_GBK" panose="02000000000000000000" charset="-122"/>
              </a:rPr>
              <a:t>时间、主要内容、作用、原因</a:t>
            </a:r>
            <a:endParaRPr lang="zh-CN" altLang="en-US" sz="3200">
              <a:solidFill>
                <a:schemeClr val="accent1"/>
              </a:solidFill>
              <a:latin typeface="方正隶变_GBK" panose="02000000000000000000" charset="-122"/>
              <a:ea typeface="方正隶变_GBK" panose="02000000000000000000" charset="-122"/>
              <a:cs typeface="方正隶变_GBK" panose="02000000000000000000" charset="-122"/>
            </a:endParaRPr>
          </a:p>
          <a:p>
            <a:r>
              <a:rPr lang="en-US" altLang="zh-CN" sz="3200">
                <a:solidFill>
                  <a:schemeClr val="accent5"/>
                </a:solidFill>
                <a:latin typeface="方正隶变_GBK" panose="02000000000000000000" charset="-122"/>
                <a:ea typeface="方正隶变_GBK" panose="02000000000000000000" charset="-122"/>
                <a:cs typeface="方正隶变_GBK" panose="02000000000000000000" charset="-122"/>
              </a:rPr>
              <a:t>3.</a:t>
            </a:r>
            <a:r>
              <a:rPr lang="zh-CN" altLang="en-US" sz="3200">
                <a:solidFill>
                  <a:schemeClr val="accent5"/>
                </a:solidFill>
                <a:latin typeface="方正隶变_GBK" panose="02000000000000000000" charset="-122"/>
                <a:ea typeface="方正隶变_GBK" panose="02000000000000000000" charset="-122"/>
                <a:cs typeface="方正隶变_GBK" panose="02000000000000000000" charset="-122"/>
              </a:rPr>
              <a:t>阶级关系的新变化（阶级关系层次化现象的出现）</a:t>
            </a:r>
            <a:endParaRPr lang="zh-CN" altLang="en-US" sz="3200">
              <a:solidFill>
                <a:schemeClr val="accent5"/>
              </a:solidFill>
              <a:latin typeface="方正隶变_GBK" panose="02000000000000000000" charset="-122"/>
              <a:ea typeface="方正隶变_GBK" panose="02000000000000000000" charset="-122"/>
              <a:cs typeface="方正隶变_GBK" panose="02000000000000000000" charset="-122"/>
            </a:endParaRPr>
          </a:p>
          <a:p>
            <a:r>
              <a:rPr lang="en-US" altLang="zh-CN" sz="3200">
                <a:solidFill>
                  <a:schemeClr val="accent5"/>
                </a:solidFill>
                <a:latin typeface="方正隶变_GBK" panose="02000000000000000000" charset="-122"/>
                <a:ea typeface="方正隶变_GBK" panose="02000000000000000000" charset="-122"/>
                <a:cs typeface="方正隶变_GBK" panose="02000000000000000000" charset="-122"/>
              </a:rPr>
              <a:t>         </a:t>
            </a:r>
            <a:r>
              <a:rPr lang="zh-CN" altLang="en-US" sz="3200">
                <a:solidFill>
                  <a:schemeClr val="accent5"/>
                </a:solidFill>
                <a:latin typeface="方正隶变_GBK" panose="02000000000000000000" charset="-122"/>
                <a:ea typeface="方正隶变_GBK" panose="02000000000000000000" charset="-122"/>
                <a:cs typeface="方正隶变_GBK" panose="02000000000000000000" charset="-122"/>
              </a:rPr>
              <a:t>表现</a:t>
            </a:r>
            <a:endParaRPr lang="zh-CN" altLang="en-US" sz="3200">
              <a:solidFill>
                <a:schemeClr val="accent5"/>
              </a:solidFill>
              <a:latin typeface="方正隶变_GBK" panose="02000000000000000000" charset="-122"/>
              <a:ea typeface="方正隶变_GBK" panose="02000000000000000000" charset="-122"/>
              <a:cs typeface="方正隶变_GBK" panose="02000000000000000000" charset="-122"/>
            </a:endParaRPr>
          </a:p>
          <a:p>
            <a:r>
              <a:rPr lang="en-US" altLang="zh-CN" sz="3200">
                <a:solidFill>
                  <a:schemeClr val="accent6"/>
                </a:solidFill>
                <a:latin typeface="方正隶变_GBK" panose="02000000000000000000" charset="-122"/>
                <a:ea typeface="方正隶变_GBK" panose="02000000000000000000" charset="-122"/>
                <a:cs typeface="方正隶变_GBK" panose="02000000000000000000" charset="-122"/>
              </a:rPr>
              <a:t>4.“</a:t>
            </a:r>
            <a:r>
              <a:rPr lang="zh-CN" altLang="en-US" sz="3200">
                <a:solidFill>
                  <a:schemeClr val="accent6"/>
                </a:solidFill>
                <a:latin typeface="方正隶变_GBK" panose="02000000000000000000" charset="-122"/>
                <a:ea typeface="方正隶变_GBK" panose="02000000000000000000" charset="-122"/>
                <a:cs typeface="方正隶变_GBK" panose="02000000000000000000" charset="-122"/>
              </a:rPr>
              <a:t>福利国家</a:t>
            </a:r>
            <a:r>
              <a:rPr lang="en-US" altLang="zh-CN" sz="3200">
                <a:solidFill>
                  <a:schemeClr val="accent6"/>
                </a:solidFill>
                <a:latin typeface="方正隶变_GBK" panose="02000000000000000000" charset="-122"/>
                <a:ea typeface="方正隶变_GBK" panose="02000000000000000000" charset="-122"/>
                <a:cs typeface="方正隶变_GBK" panose="02000000000000000000" charset="-122"/>
              </a:rPr>
              <a:t>”</a:t>
            </a:r>
            <a:r>
              <a:rPr lang="zh-CN" altLang="en-US" sz="3200">
                <a:solidFill>
                  <a:schemeClr val="accent6"/>
                </a:solidFill>
                <a:latin typeface="方正隶变_GBK" panose="02000000000000000000" charset="-122"/>
                <a:ea typeface="方正隶变_GBK" panose="02000000000000000000" charset="-122"/>
                <a:cs typeface="方正隶变_GBK" panose="02000000000000000000" charset="-122"/>
              </a:rPr>
              <a:t>（建立）</a:t>
            </a:r>
            <a:endParaRPr lang="zh-CN" altLang="en-US" sz="3200">
              <a:solidFill>
                <a:schemeClr val="accent6"/>
              </a:solidFill>
              <a:latin typeface="方正隶变_GBK" panose="02000000000000000000" charset="-122"/>
              <a:ea typeface="方正隶变_GBK" panose="02000000000000000000" charset="-122"/>
              <a:cs typeface="方正隶变_GBK" panose="02000000000000000000" charset="-122"/>
            </a:endParaRPr>
          </a:p>
          <a:p>
            <a:r>
              <a:rPr lang="en-US" altLang="zh-CN" sz="3200">
                <a:solidFill>
                  <a:schemeClr val="accent6"/>
                </a:solidFill>
                <a:latin typeface="方正隶变_GBK" panose="02000000000000000000" charset="-122"/>
                <a:ea typeface="方正隶变_GBK" panose="02000000000000000000" charset="-122"/>
                <a:cs typeface="方正隶变_GBK" panose="02000000000000000000" charset="-122"/>
              </a:rPr>
              <a:t>         </a:t>
            </a:r>
            <a:r>
              <a:rPr lang="zh-CN" altLang="en-US" sz="3200">
                <a:solidFill>
                  <a:schemeClr val="accent6"/>
                </a:solidFill>
                <a:latin typeface="方正隶变_GBK" panose="02000000000000000000" charset="-122"/>
                <a:ea typeface="方正隶变_GBK" panose="02000000000000000000" charset="-122"/>
                <a:cs typeface="方正隶变_GBK" panose="02000000000000000000" charset="-122"/>
              </a:rPr>
              <a:t>含义、作用</a:t>
            </a:r>
            <a:endParaRPr lang="zh-CN" altLang="en-US" sz="3200">
              <a:solidFill>
                <a:schemeClr val="accent6"/>
              </a:solidFill>
              <a:latin typeface="方正隶变_GBK" panose="02000000000000000000" charset="-122"/>
              <a:ea typeface="方正隶变_GBK" panose="02000000000000000000" charset="-122"/>
              <a:cs typeface="方正隶变_GBK" panose="02000000000000000000" charset="-122"/>
            </a:endParaRPr>
          </a:p>
          <a:p>
            <a:r>
              <a:rPr lang="en-US" altLang="zh-CN" sz="3200">
                <a:solidFill>
                  <a:schemeClr val="accent6">
                    <a:lumMod val="50000"/>
                  </a:schemeClr>
                </a:solidFill>
                <a:latin typeface="方正隶变_GBK" panose="02000000000000000000" charset="-122"/>
                <a:ea typeface="方正隶变_GBK" panose="02000000000000000000" charset="-122"/>
                <a:cs typeface="方正隶变_GBK" panose="02000000000000000000" charset="-122"/>
              </a:rPr>
              <a:t>5.</a:t>
            </a:r>
            <a:r>
              <a:rPr lang="zh-CN" altLang="en-US" sz="3200">
                <a:solidFill>
                  <a:schemeClr val="accent6">
                    <a:lumMod val="50000"/>
                  </a:schemeClr>
                </a:solidFill>
                <a:latin typeface="方正隶变_GBK" panose="02000000000000000000" charset="-122"/>
                <a:ea typeface="方正隶变_GBK" panose="02000000000000000000" charset="-122"/>
                <a:cs typeface="方正隶变_GBK" panose="02000000000000000000" charset="-122"/>
              </a:rPr>
              <a:t>社会运动（此起彼伏、类型多样）</a:t>
            </a:r>
            <a:endParaRPr lang="zh-CN" altLang="en-US" sz="3200">
              <a:solidFill>
                <a:schemeClr val="accent6">
                  <a:lumMod val="50000"/>
                </a:schemeClr>
              </a:solidFill>
              <a:latin typeface="方正隶变_GBK" panose="02000000000000000000" charset="-122"/>
              <a:ea typeface="方正隶变_GBK" panose="02000000000000000000" charset="-122"/>
              <a:cs typeface="方正隶变_GBK" panose="02000000000000000000" charset="-122"/>
            </a:endParaRPr>
          </a:p>
          <a:p>
            <a:r>
              <a:rPr lang="en-US" altLang="zh-CN" sz="3200">
                <a:solidFill>
                  <a:schemeClr val="accent6">
                    <a:lumMod val="50000"/>
                  </a:schemeClr>
                </a:solidFill>
                <a:latin typeface="方正隶变_GBK" panose="02000000000000000000" charset="-122"/>
                <a:ea typeface="方正隶变_GBK" panose="02000000000000000000" charset="-122"/>
                <a:cs typeface="方正隶变_GBK" panose="02000000000000000000" charset="-122"/>
              </a:rPr>
              <a:t>         </a:t>
            </a:r>
            <a:r>
              <a:rPr lang="zh-CN" altLang="en-US" sz="3200">
                <a:solidFill>
                  <a:schemeClr val="accent6">
                    <a:lumMod val="50000"/>
                  </a:schemeClr>
                </a:solidFill>
                <a:latin typeface="方正隶变_GBK" panose="02000000000000000000" charset="-122"/>
                <a:ea typeface="方正隶变_GBK" panose="02000000000000000000" charset="-122"/>
                <a:cs typeface="方正隶变_GBK" panose="02000000000000000000" charset="-122"/>
              </a:rPr>
              <a:t>表现</a:t>
            </a:r>
            <a:endParaRPr lang="zh-CN" altLang="en-US" sz="3200">
              <a:solidFill>
                <a:srgbClr val="7030A0"/>
              </a:solidFill>
              <a:latin typeface="方正隶变_GBK" panose="02000000000000000000" charset="-122"/>
              <a:ea typeface="方正隶变_GBK" panose="02000000000000000000" charset="-122"/>
              <a:cs typeface="方正隶变_GBK" panose="02000000000000000000" charset="-122"/>
            </a:endParaRPr>
          </a:p>
        </p:txBody>
      </p:sp>
    </p:spTree>
    <p:custDataLst>
      <p:tags r:id="rId3"/>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alphaModFix amt="50000"/>
          </a:blip>
          <a:stretch>
            <a:fillRect/>
          </a:stretch>
        </a:blipFill>
        <a:effectLst/>
      </p:bgPr>
    </p:bg>
    <p:spTree>
      <p:nvGrpSpPr>
        <p:cNvPr id="1" name=""/>
        <p:cNvGrpSpPr/>
        <p:nvPr/>
      </p:nvGrpSpPr>
      <p:grpSpPr/>
      <p:sp>
        <p:nvSpPr>
          <p:cNvPr id="11" name="文本框 10"/>
          <p:cNvSpPr txBox="1"/>
          <p:nvPr>
            <p:custDataLst>
              <p:tags r:id="rId2"/>
            </p:custDataLst>
          </p:nvPr>
        </p:nvSpPr>
        <p:spPr>
          <a:xfrm>
            <a:off x="0" y="0"/>
            <a:ext cx="7465695" cy="521970"/>
          </a:xfrm>
          <a:prstGeom prst="rect">
            <a:avLst/>
          </a:prstGeom>
          <a:noFill/>
        </p:spPr>
        <p:txBody>
          <a:bodyPr wrap="square" rtlCol="0">
            <a:spAutoFit/>
          </a:bodyPr>
          <a:p>
            <a:pPr algn="l"/>
            <a:r>
              <a:rPr lang="zh-CN" altLang="en-US" sz="2800" b="1" spc="200">
                <a:solidFill>
                  <a:srgbClr val="5A2E0A"/>
                </a:solidFill>
                <a:effectLst/>
                <a:uFillTx/>
                <a:latin typeface="时尚中黑简体" panose="01010104010101010101" charset="-122"/>
                <a:ea typeface="时尚中黑简体" panose="01010104010101010101" charset="-122"/>
              </a:rPr>
              <a:t>辩证分析二战后资本主义国家的“新变化”</a:t>
            </a:r>
            <a:endParaRPr lang="zh-CN" altLang="en-US" sz="2800" b="1" spc="200">
              <a:solidFill>
                <a:srgbClr val="5A2E0A"/>
              </a:solidFill>
              <a:effectLst/>
              <a:uFillTx/>
              <a:latin typeface="时尚中黑简体" panose="01010104010101010101" charset="-122"/>
              <a:ea typeface="时尚中黑简体" panose="01010104010101010101" charset="-122"/>
            </a:endParaRPr>
          </a:p>
        </p:txBody>
      </p:sp>
      <p:cxnSp>
        <p:nvCxnSpPr>
          <p:cNvPr id="9" name="直接连接符 8"/>
          <p:cNvCxnSpPr/>
          <p:nvPr/>
        </p:nvCxnSpPr>
        <p:spPr>
          <a:xfrm flipV="1">
            <a:off x="-3175" y="466090"/>
            <a:ext cx="12194540" cy="28575"/>
          </a:xfrm>
          <a:prstGeom prst="line">
            <a:avLst/>
          </a:prstGeom>
          <a:ln w="25400" cap="sq">
            <a:bevel/>
          </a:ln>
        </p:spPr>
        <p:style>
          <a:lnRef idx="3">
            <a:schemeClr val="dk1"/>
          </a:lnRef>
          <a:fillRef idx="0">
            <a:schemeClr val="dk1"/>
          </a:fillRef>
          <a:effectRef idx="2">
            <a:schemeClr val="dk1"/>
          </a:effectRef>
          <a:fontRef idx="minor">
            <a:schemeClr val="tx1"/>
          </a:fontRef>
        </p:style>
      </p:cxnSp>
      <p:pic>
        <p:nvPicPr>
          <p:cNvPr id="7" name="图片 6" descr="C:/Users/ADMINI~1/AppData/Local/Temp/kaimatting/20200404214658/output_aiMatting_20200404214827.pngoutput_aiMatting_20200404214827"/>
          <p:cNvPicPr>
            <a:picLocks noChangeAspect="1"/>
          </p:cNvPicPr>
          <p:nvPr/>
        </p:nvPicPr>
        <p:blipFill>
          <a:blip r:embed="rId3"/>
          <a:srcRect r="11631"/>
          <a:stretch>
            <a:fillRect/>
          </a:stretch>
        </p:blipFill>
        <p:spPr>
          <a:xfrm>
            <a:off x="9071610" y="3742690"/>
            <a:ext cx="3119755" cy="3115310"/>
          </a:xfrm>
          <a:prstGeom prst="rect">
            <a:avLst/>
          </a:prstGeom>
        </p:spPr>
      </p:pic>
      <p:sp>
        <p:nvSpPr>
          <p:cNvPr id="2" name="文本框 1"/>
          <p:cNvSpPr txBox="1"/>
          <p:nvPr/>
        </p:nvSpPr>
        <p:spPr>
          <a:xfrm>
            <a:off x="382905" y="846455"/>
            <a:ext cx="11426190" cy="3322955"/>
          </a:xfrm>
          <a:prstGeom prst="rect">
            <a:avLst/>
          </a:prstGeom>
          <a:noFill/>
        </p:spPr>
        <p:txBody>
          <a:bodyPr wrap="square" rtlCol="0" anchor="t">
            <a:spAutoFit/>
          </a:bodyPr>
          <a:p>
            <a:pPr algn="just">
              <a:lnSpc>
                <a:spcPct val="125000"/>
              </a:lnSpc>
              <a:spcBef>
                <a:spcPts val="0"/>
              </a:spcBef>
              <a:spcAft>
                <a:spcPts val="0"/>
              </a:spcAft>
            </a:pPr>
            <a:r>
              <a:rPr lang="en-US" altLang="zh-CN" sz="2800">
                <a:latin typeface="楷体" panose="02010609060101010101" charset="-122"/>
                <a:ea typeface="楷体" panose="02010609060101010101" charset="-122"/>
                <a:cs typeface="楷体" panose="02010609060101010101" charset="-122"/>
              </a:rPr>
              <a:t>    </a:t>
            </a:r>
            <a:r>
              <a:rPr lang="zh-CN" altLang="en-US" sz="2800">
                <a:latin typeface="楷体" panose="02010609060101010101" charset="-122"/>
                <a:ea typeface="楷体" panose="02010609060101010101" charset="-122"/>
                <a:cs typeface="楷体" panose="02010609060101010101" charset="-122"/>
              </a:rPr>
              <a:t>我梦想有一天，这个国家会站立起来，真正实现其信条的真谛：“我们认为这些真理是不言而喻的——人人生而平等。”</a:t>
            </a:r>
            <a:endParaRPr lang="zh-CN" altLang="en-US" sz="2800">
              <a:latin typeface="楷体" panose="02010609060101010101" charset="-122"/>
              <a:ea typeface="楷体" panose="02010609060101010101" charset="-122"/>
              <a:cs typeface="楷体" panose="02010609060101010101" charset="-122"/>
            </a:endParaRPr>
          </a:p>
          <a:p>
            <a:pPr>
              <a:lnSpc>
                <a:spcPct val="125000"/>
              </a:lnSpc>
              <a:spcBef>
                <a:spcPts val="0"/>
              </a:spcBef>
              <a:spcAft>
                <a:spcPts val="0"/>
              </a:spcAft>
            </a:pPr>
            <a:r>
              <a:rPr lang="en-US" altLang="zh-CN" sz="2800">
                <a:latin typeface="楷体" panose="02010609060101010101" charset="-122"/>
                <a:ea typeface="楷体" panose="02010609060101010101" charset="-122"/>
                <a:cs typeface="楷体" panose="02010609060101010101" charset="-122"/>
              </a:rPr>
              <a:t>    ……</a:t>
            </a:r>
            <a:endParaRPr lang="zh-CN" altLang="en-US" sz="2800">
              <a:latin typeface="楷体" panose="02010609060101010101" charset="-122"/>
              <a:ea typeface="楷体" panose="02010609060101010101" charset="-122"/>
              <a:cs typeface="楷体" panose="02010609060101010101" charset="-122"/>
            </a:endParaRPr>
          </a:p>
          <a:p>
            <a:pPr algn="just">
              <a:lnSpc>
                <a:spcPct val="125000"/>
              </a:lnSpc>
              <a:spcBef>
                <a:spcPts val="0"/>
              </a:spcBef>
              <a:spcAft>
                <a:spcPts val="0"/>
              </a:spcAft>
            </a:pPr>
            <a:r>
              <a:rPr lang="zh-CN" altLang="en-US" sz="2800">
                <a:latin typeface="楷体" panose="02010609060101010101" charset="-122"/>
                <a:ea typeface="楷体" panose="02010609060101010101" charset="-122"/>
                <a:cs typeface="楷体" panose="02010609060101010101" charset="-122"/>
              </a:rPr>
              <a:t>    我梦想有一天，我的四个孩子将在一个不是以他们的肤色，而是以他们的品格优劣来评价他们的国度里生活。</a:t>
            </a:r>
            <a:endParaRPr lang="zh-CN" altLang="en-US" sz="2800">
              <a:latin typeface="楷体" panose="02010609060101010101" charset="-122"/>
              <a:ea typeface="楷体" panose="02010609060101010101" charset="-122"/>
              <a:cs typeface="楷体" panose="02010609060101010101" charset="-122"/>
            </a:endParaRPr>
          </a:p>
          <a:p>
            <a:pPr algn="r">
              <a:lnSpc>
                <a:spcPct val="125000"/>
              </a:lnSpc>
              <a:spcBef>
                <a:spcPts val="0"/>
              </a:spcBef>
              <a:spcAft>
                <a:spcPts val="0"/>
              </a:spcAft>
            </a:pPr>
            <a:r>
              <a:rPr lang="en-US" altLang="zh-CN" sz="2800">
                <a:latin typeface="楷体" panose="02010609060101010101" charset="-122"/>
                <a:ea typeface="楷体" panose="02010609060101010101" charset="-122"/>
                <a:cs typeface="楷体" panose="02010609060101010101" charset="-122"/>
              </a:rPr>
              <a:t>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马丁</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路德</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金《我有一个梦想》</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1019810" y="4600575"/>
            <a:ext cx="7160260" cy="521970"/>
          </a:xfrm>
          <a:prstGeom prst="rect">
            <a:avLst/>
          </a:prstGeom>
          <a:noFill/>
        </p:spPr>
        <p:txBody>
          <a:bodyPr wrap="square" rtlCol="0">
            <a:spAutoFit/>
          </a:bodyPr>
          <a:p>
            <a:r>
              <a:rPr lang="zh-CN" altLang="en-US" sz="2800">
                <a:solidFill>
                  <a:srgbClr val="C00000"/>
                </a:solidFill>
              </a:rPr>
              <a:t>你怎么看待马丁·路德·金领导的民权运动？</a:t>
            </a:r>
            <a:endParaRPr lang="zh-CN" altLang="en-US" sz="2800">
              <a:solidFill>
                <a:srgbClr val="C00000"/>
              </a:solidFill>
            </a:endParaRPr>
          </a:p>
        </p:txBody>
      </p:sp>
    </p:spTree>
    <p:custDataLst>
      <p:tags r:id="rId4"/>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alphaModFix amt="50000"/>
          </a:blip>
          <a:stretch>
            <a:fillRect/>
          </a:stretch>
        </a:blipFill>
        <a:effectLst/>
      </p:bgPr>
    </p:bg>
    <p:spTree>
      <p:nvGrpSpPr>
        <p:cNvPr id="1" name=""/>
        <p:cNvGrpSpPr/>
        <p:nvPr/>
      </p:nvGrpSpPr>
      <p:grpSpPr/>
      <p:sp>
        <p:nvSpPr>
          <p:cNvPr id="11" name="文本框 10"/>
          <p:cNvSpPr txBox="1"/>
          <p:nvPr>
            <p:custDataLst>
              <p:tags r:id="rId2"/>
            </p:custDataLst>
          </p:nvPr>
        </p:nvSpPr>
        <p:spPr>
          <a:xfrm>
            <a:off x="0" y="0"/>
            <a:ext cx="7465695" cy="521970"/>
          </a:xfrm>
          <a:prstGeom prst="rect">
            <a:avLst/>
          </a:prstGeom>
          <a:noFill/>
        </p:spPr>
        <p:txBody>
          <a:bodyPr wrap="square" rtlCol="0">
            <a:spAutoFit/>
          </a:bodyPr>
          <a:p>
            <a:pPr algn="l"/>
            <a:r>
              <a:rPr lang="zh-CN" altLang="en-US" sz="2800" b="1" spc="200">
                <a:solidFill>
                  <a:srgbClr val="5A2E0A"/>
                </a:solidFill>
                <a:effectLst/>
                <a:uFillTx/>
                <a:latin typeface="时尚中黑简体" panose="01010104010101010101" charset="-122"/>
                <a:ea typeface="时尚中黑简体" panose="01010104010101010101" charset="-122"/>
              </a:rPr>
              <a:t>辩证分析二战后资本主义国家的“新变化”</a:t>
            </a:r>
            <a:endParaRPr lang="zh-CN" altLang="en-US" sz="2800" b="1" spc="200">
              <a:solidFill>
                <a:srgbClr val="5A2E0A"/>
              </a:solidFill>
              <a:effectLst/>
              <a:uFillTx/>
              <a:latin typeface="时尚中黑简体" panose="01010104010101010101" charset="-122"/>
              <a:ea typeface="时尚中黑简体" panose="01010104010101010101" charset="-122"/>
            </a:endParaRPr>
          </a:p>
        </p:txBody>
      </p:sp>
      <p:cxnSp>
        <p:nvCxnSpPr>
          <p:cNvPr id="9" name="直接连接符 8"/>
          <p:cNvCxnSpPr/>
          <p:nvPr/>
        </p:nvCxnSpPr>
        <p:spPr>
          <a:xfrm flipV="1">
            <a:off x="-3175" y="466090"/>
            <a:ext cx="12194540" cy="28575"/>
          </a:xfrm>
          <a:prstGeom prst="line">
            <a:avLst/>
          </a:prstGeom>
          <a:ln w="25400" cap="sq">
            <a:bevel/>
          </a:ln>
        </p:spPr>
        <p:style>
          <a:lnRef idx="3">
            <a:schemeClr val="dk1"/>
          </a:lnRef>
          <a:fillRef idx="0">
            <a:schemeClr val="dk1"/>
          </a:fillRef>
          <a:effectRef idx="2">
            <a:schemeClr val="dk1"/>
          </a:effectRef>
          <a:fontRef idx="minor">
            <a:schemeClr val="tx1"/>
          </a:fontRef>
        </p:style>
      </p:cxnSp>
      <p:graphicFrame>
        <p:nvGraphicFramePr>
          <p:cNvPr id="4" name="图示 3"/>
          <p:cNvGraphicFramePr/>
          <p:nvPr/>
        </p:nvGraphicFramePr>
        <p:xfrm>
          <a:off x="433705" y="873760"/>
          <a:ext cx="11656695" cy="2794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本框 4"/>
          <p:cNvSpPr txBox="1"/>
          <p:nvPr/>
        </p:nvSpPr>
        <p:spPr>
          <a:xfrm>
            <a:off x="1229360" y="4563745"/>
            <a:ext cx="9733915" cy="583565"/>
          </a:xfrm>
          <a:prstGeom prst="rect">
            <a:avLst/>
          </a:prstGeom>
          <a:noFill/>
        </p:spPr>
        <p:txBody>
          <a:bodyPr wrap="square" rtlCol="0">
            <a:spAutoFit/>
          </a:bodyPr>
          <a:p>
            <a:r>
              <a:rPr lang="zh-CN" altLang="en-US" sz="3200" b="1">
                <a:latin typeface="方正隶变_GBK" panose="02000000000000000000" charset="-122"/>
                <a:ea typeface="方正隶变_GBK" panose="02000000000000000000" charset="-122"/>
              </a:rPr>
              <a:t>结合教材</a:t>
            </a:r>
            <a:r>
              <a:rPr lang="en-US" altLang="zh-CN" sz="3200" b="1">
                <a:latin typeface="方正隶变_GBK" panose="02000000000000000000" charset="-122"/>
                <a:ea typeface="方正隶变_GBK" panose="02000000000000000000" charset="-122"/>
              </a:rPr>
              <a:t>“</a:t>
            </a:r>
            <a:r>
              <a:rPr lang="zh-CN" altLang="en-US" sz="3200" b="1">
                <a:latin typeface="方正隶变_GBK" panose="02000000000000000000" charset="-122"/>
                <a:ea typeface="方正隶变_GBK" panose="02000000000000000000" charset="-122"/>
              </a:rPr>
              <a:t>学习聚焦</a:t>
            </a:r>
            <a:r>
              <a:rPr lang="en-US" altLang="zh-CN" sz="3200" b="1">
                <a:latin typeface="方正隶变_GBK" panose="02000000000000000000" charset="-122"/>
                <a:ea typeface="方正隶变_GBK" panose="02000000000000000000" charset="-122"/>
              </a:rPr>
              <a:t>”</a:t>
            </a:r>
            <a:r>
              <a:rPr lang="zh-CN" altLang="en-US" sz="3200" b="1">
                <a:latin typeface="方正隶变_GBK" panose="02000000000000000000" charset="-122"/>
                <a:ea typeface="方正隶变_GBK" panose="02000000000000000000" charset="-122"/>
              </a:rPr>
              <a:t>观点，说说各变化之间的联系。</a:t>
            </a:r>
            <a:endParaRPr lang="zh-CN" altLang="en-US" sz="3200" b="1">
              <a:latin typeface="方正隶变_GBK" panose="02000000000000000000" charset="-122"/>
              <a:ea typeface="方正隶变_GBK" panose="02000000000000000000" charset="-122"/>
            </a:endParaRPr>
          </a:p>
        </p:txBody>
      </p:sp>
    </p:spTree>
    <p:custDataLst>
      <p:tags r:id="rId8"/>
    </p:custDataLst>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KSO_WM_SLIDE_ITEM_CNT" val="3"/>
  <p:tag name="KSO_WM_SCREEN_THEME_FLAG" val="Dlrq25wU2PGuGg5bbmjbDJKt5/qA4zAHXRpbE36Qbj52ynZcOOpInjrLQ9kQ1KTwF5LhHLWL8E1+K/ilE69d5xJGJBwGgVU5spig44oEmeY="/>
</p:tagLst>
</file>

<file path=ppt/tags/tag10.xml><?xml version="1.0" encoding="utf-8"?>
<p:tagLst xmlns:p="http://schemas.openxmlformats.org/presentationml/2006/main">
  <p:tag name="KSO_WM_SLIDE_ITEM_CNT" val="3"/>
  <p:tag name="KSO_WM_SCREEN_THEME_FLAG" val="Dlrq25wU2PGuGg5bbmjbDJKt5/qA4zAHXRpbE36Qbj52ynZcOOpInjrLQ9kQ1KTwF5LhHLWL8E1+K/ilE69d5xJGJBwGgVU5spig44oEmeY="/>
</p:tagLst>
</file>

<file path=ppt/tags/tag100.xml><?xml version="1.0" encoding="utf-8"?>
<p:tagLst xmlns:p="http://schemas.openxmlformats.org/presentationml/2006/main">
  <p:tag name="REFSHAPE" val="152819412"/>
  <p:tag name="KSO_WM_SCREEN_THEME_FLAG" val="Dlrq25wU2PGuGg5bbmjbDJKt5/qA4zAHXRpbE36Qbj52ynZcOOpInjrLQ9kQ1KTwF5LhHLWL8E1+K/ilE69d5xJGJBwGgVU5spig44oEmeY="/>
</p:tagLst>
</file>

<file path=ppt/tags/tag101.xml><?xml version="1.0" encoding="utf-8"?>
<p:tagLst xmlns:p="http://schemas.openxmlformats.org/presentationml/2006/main">
  <p:tag name="REFSHAPE" val="152816420"/>
  <p:tag name="KSO_WM_SCREEN_THEME_FLAG" val="Dlrq25wU2PGuGg5bbmjbDJKt5/qA4zAHXRpbE36Qbj52ynZcOOpInjrLQ9kQ1KTwF5LhHLWL8E1+K/ilE69d5xJGJBwGgVU5spig44oEmeY="/>
</p:tagLst>
</file>

<file path=ppt/tags/tag102.xml><?xml version="1.0" encoding="utf-8"?>
<p:tagLst xmlns:p="http://schemas.openxmlformats.org/presentationml/2006/main">
  <p:tag name="KSO_WM_SLIDE_ITEM_CNT" val="3"/>
  <p:tag name="KSO_WM_SCREEN_THEME_FLAG" val="Dlrq25wU2PGuGg5bbmjbDJKt5/qA4zAHXRpbE36Qbj52ynZcOOpInjrLQ9kQ1KTwF5LhHLWL8E1+K/ilE69d5xJGJBwGgVU5spig44oEmeY="/>
</p:tagLst>
</file>

<file path=ppt/tags/tag103.xml><?xml version="1.0" encoding="utf-8"?>
<p:tagLst xmlns:p="http://schemas.openxmlformats.org/presentationml/2006/main">
  <p:tag name="REFSHAPE" val="955415100"/>
  <p:tag name="KSO_WM_SCREEN_THEME_FLAG" val="Dlrq25wU2PGuGg5bbmjbDJKt5/qA4zAHXRpbE36Qbj52ynZcOOpInjrLQ9kQ1KTwF5LhHLWL8E1+K/ilE69d5xJGJBwGgVU5spig44oEmeY="/>
</p:tagLst>
</file>

<file path=ppt/tags/tag104.xml><?xml version="1.0" encoding="utf-8"?>
<p:tagLst xmlns:p="http://schemas.openxmlformats.org/presentationml/2006/main">
  <p:tag name="KSO_WM_SLIDE_ITEM_CNT" val="3"/>
  <p:tag name="KSO_WM_SCREEN_THEME_FLAG" val="Dlrq25wU2PGuGg5bbmjbDJKt5/qA4zAHXRpbE36Qbj52ynZcOOpInjrLQ9kQ1KTwF5LhHLWL8E1+K/ilE69d5xJGJBwGgVU5spig44oEmeY="/>
</p:tagLst>
</file>

<file path=ppt/tags/tag105.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JKt5/qA4zAHXRpbE36Qbj52ynZcOOpInjrLQ9kQ1KTwF5LhHLWL8E1+K/ilE69d5xJGJBwGgVU5spig44oEmeY="/>
</p:tagLst>
</file>

<file path=ppt/tags/tag11.xml><?xml version="1.0" encoding="utf-8"?>
<p:tagLst xmlns:p="http://schemas.openxmlformats.org/presentationml/2006/main">
  <p:tag name="REFSHAPE" val="955415100"/>
  <p:tag name="KSO_WM_SCREEN_THEME_FLAG" val="Dlrq25wU2PGuGg5bbmjbDJKt5/qA4zAHXRpbE36Qbj52ynZcOOpInjrLQ9kQ1KTwF5LhHLWL8E1+K/ilE69d5xJGJBwGgVU5spig44oEmeY="/>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ε1-2"/>
  <p:tag name="KSO_WM_UNIT_TYPE" val="h_i"/>
  <p:tag name="KSO_WM_UNIT_INDEX" val="1_1"/>
  <p:tag name="KSO_WM_UNIT_ID" val="diagram20204786_2*h_i*1_1"/>
  <p:tag name="KSO_WM_TEMPLATE_CATEGORY" val="diagram"/>
  <p:tag name="KSO_WM_TEMPLATE_INDEX" val="20204786"/>
  <p:tag name="KSO_WM_UNIT_LAYERLEVEL" val="1_1"/>
  <p:tag name="KSO_WM_TAG_VERSION" val="1.0"/>
  <p:tag name="KSO_WM_BEAUTIFY_FLAG" val="#wm#"/>
  <p:tag name="KSO_WM_UNIT_FILL_FORE_SCHEMECOLOR_INDEX" val="9"/>
  <p:tag name="KSO_WM_UNIT_FILL_TYPE" val="1"/>
  <p:tag name="KSO_WM_UNIT_TEXT_FILL_FORE_SCHEMECOLOR_INDEX" val="13"/>
  <p:tag name="KSO_WM_UNIT_TEXT_FILL_TYPE" val="1"/>
  <p:tag name="KSO_WM_UNIT_USESOURCEFORMAT_APPLY" val="1"/>
  <p:tag name="KSO_WM_SCREEN_THEME_FLAG" val="Dlrq25wU2PGuGg5bbmjbDJKt5/qA4zAHXRpbE36Qbj52ynZcOOpInjrLQ9kQ1KTwF5LhHLWL8E1+K/ilE69d5xJGJBwGgVU5spig44oEmeY="/>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ε1-2"/>
  <p:tag name="KSO_WM_UNIT_TYPE" val="h_i"/>
  <p:tag name="KSO_WM_UNIT_INDEX" val="1_3"/>
  <p:tag name="KSO_WM_UNIT_ID" val="diagram20204786_2*h_i*1_3"/>
  <p:tag name="KSO_WM_TEMPLATE_CATEGORY" val="diagram"/>
  <p:tag name="KSO_WM_TEMPLATE_INDEX" val="20204786"/>
  <p:tag name="KSO_WM_UNIT_LAYERLEVEL" val="1_1"/>
  <p:tag name="KSO_WM_TAG_VERSION" val="1.0"/>
  <p:tag name="KSO_WM_BEAUTIFY_FLAG" val="#wm#"/>
  <p:tag name="KSO_WM_UNIT_USESOURCEFORMAT_APPLY" val="1"/>
  <p:tag name="KSO_WM_SCREEN_THEME_FLAG" val="Dlrq25wU2PGuGg5bbmjbDJKt5/qA4zAHXRpbE36Qbj52ynZcOOpInjrLQ9kQ1KTwF5LhHLWL8E1+K/ilE69d5xJGJBwGgVU5spig44oEmeY="/>
</p:tagLst>
</file>

<file path=ppt/tags/tag14.xml><?xml version="1.0" encoding="utf-8"?>
<p:tagLst xmlns:p="http://schemas.openxmlformats.org/presentationml/2006/main">
  <p:tag name="KSO_WM_UNIT_ISCONTENTSTITLE" val="0"/>
  <p:tag name="KSO_WM_UNIT_ISNUMDGMTITLE" val="0"/>
  <p:tag name="KSO_WM_UNIT_PRESET_TEXT" val="码头出货&#13;量对比情况"/>
  <p:tag name="KSO_WM_UNIT_NOCLEAR" val="0"/>
  <p:tag name="KSO_WM_UNIT_VALUE" val="12"/>
  <p:tag name="KSO_WM_UNIT_HIGHLIGHT" val="0"/>
  <p:tag name="KSO_WM_UNIT_COMPATIBLE" val="0"/>
  <p:tag name="KSO_WM_UNIT_DIAGRAM_ISNUMVISUAL" val="0"/>
  <p:tag name="KSO_WM_UNIT_DIAGRAM_ISREFERUNIT" val="0"/>
  <p:tag name="KSO_WM_DIAGRAM_GROUP_CODE" val="ε1-2"/>
  <p:tag name="KSO_WM_UNIT_TYPE" val="h_a"/>
  <p:tag name="KSO_WM_UNIT_INDEX" val="1_1"/>
  <p:tag name="KSO_WM_UNIT_ID" val="diagram20204786_2*h_a*1_1"/>
  <p:tag name="KSO_WM_TEMPLATE_CATEGORY" val="diagram"/>
  <p:tag name="KSO_WM_TEMPLATE_INDEX" val="20204786"/>
  <p:tag name="KSO_WM_UNIT_LAYERLEVEL" val="1_1"/>
  <p:tag name="KSO_WM_TAG_VERSION" val="1.0"/>
  <p:tag name="KSO_WM_BEAUTIFY_FLAG" val="#wm#"/>
  <p:tag name="KSO_WM_UNIT_TEXT_FILL_FORE_SCHEMECOLOR_INDEX" val="9"/>
  <p:tag name="KSO_WM_UNIT_TEXT_FILL_TYPE" val="1"/>
  <p:tag name="KSO_WM_UNIT_USESOURCEFORMAT_APPLY" val="1"/>
  <p:tag name="KSO_WM_SCREEN_THEME_FLAG" val="Dlrq25wU2PGuGg5bbmjbDJKt5/qA4zAHXRpbE36Qbj52ynZcOOpInjrLQ9kQ1KTwF5LhHLWL8E1+K/ilE69d5xJGJBwGgVU5spig44oEmeY="/>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ε1-2"/>
  <p:tag name="KSO_WM_UNIT_TYPE" val="h_i"/>
  <p:tag name="KSO_WM_UNIT_INDEX" val="1_4"/>
  <p:tag name="KSO_WM_UNIT_ID" val="diagram20204786_2*h_i*1_4"/>
  <p:tag name="KSO_WM_TEMPLATE_CATEGORY" val="diagram"/>
  <p:tag name="KSO_WM_TEMPLATE_INDEX" val="20204786"/>
  <p:tag name="KSO_WM_UNIT_LAYERLEVEL" val="1_1"/>
  <p:tag name="KSO_WM_TAG_VERSION" val="1.0"/>
  <p:tag name="KSO_WM_BEAUTIFY_FLAG" val="#wm#"/>
  <p:tag name="KSO_WM_UNIT_FILL_FORE_SCHEMECOLOR_INDEX" val="9"/>
  <p:tag name="KSO_WM_UNIT_FILL_TYPE" val="1"/>
  <p:tag name="KSO_WM_UNIT_TEXT_FILL_FORE_SCHEMECOLOR_INDEX" val="13"/>
  <p:tag name="KSO_WM_UNIT_TEXT_FILL_TYPE" val="1"/>
  <p:tag name="KSO_WM_UNIT_USESOURCEFORMAT_APPLY" val="1"/>
  <p:tag name="KSO_WM_SCREEN_THEME_FLAG" val="Dlrq25wU2PGuGg5bbmjbDJKt5/qA4zAHXRpbE36Qbj52ynZcOOpInjrLQ9kQ1KTwF5LhHLWL8E1+K/ilE69d5xJGJBwGgVU5spig44oEmeY="/>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ε1-2"/>
  <p:tag name="KSO_WM_UNIT_TYPE" val="h_i"/>
  <p:tag name="KSO_WM_UNIT_INDEX" val="1_2"/>
  <p:tag name="KSO_WM_UNIT_ID" val="diagram20204786_2*h_i*1_2"/>
  <p:tag name="KSO_WM_TEMPLATE_CATEGORY" val="diagram"/>
  <p:tag name="KSO_WM_TEMPLATE_INDEX" val="20204786"/>
  <p:tag name="KSO_WM_UNIT_LAYERLEVEL" val="1_1"/>
  <p:tag name="KSO_WM_TAG_VERSION" val="1.0"/>
  <p:tag name="KSO_WM_BEAUTIFY_FLAG" val="#wm#"/>
  <p:tag name="KSO_WM_UNIT_USESOURCEFORMAT_APPLY" val="1"/>
  <p:tag name="KSO_WM_SCREEN_THEME_FLAG" val="Dlrq25wU2PGuGg5bbmjbDJKt5/qA4zAHXRpbE36Qbj52ynZcOOpInjrLQ9kQ1KTwF5LhHLWL8E1+K/ilE69d5xJGJBwGgVU5spig44oEmeY="/>
</p:tagLst>
</file>

<file path=ppt/tags/tag17.xml><?xml version="1.0" encoding="utf-8"?>
<p:tagLst xmlns:p="http://schemas.openxmlformats.org/presentationml/2006/main">
  <p:tag name="KSO_WM_UNIT_DIAGRAM_MAX_ITEM_COUNT" val="0"/>
  <p:tag name="KSO_WM_UNIT_DIAGRAM_SUBTYPE" val="j"/>
  <p:tag name="KSO_WM_UNIT_HIGHLIGHT" val="0"/>
  <p:tag name="KSO_WM_UNIT_COMPATIBLE" val="0"/>
  <p:tag name="KSO_WM_UNIT_DIAGRAM_ISNUMVISUAL" val="0"/>
  <p:tag name="KSO_WM_UNIT_DIAGRAM_ISREFERUNIT" val="0"/>
  <p:tag name="KSO_WM_DIAGRAM_GROUP_CODE" val="ε1-1"/>
  <p:tag name="KSO_WM_UNIT_TYPE" val="ε_i"/>
  <p:tag name="KSO_WM_UNIT_INDEX" val="1_13"/>
  <p:tag name="KSO_WM_UNIT_ID" val="diagram20204786_2*ε_i*1_13"/>
  <p:tag name="KSO_WM_TEMPLATE_CATEGORY" val="diagram"/>
  <p:tag name="KSO_WM_TEMPLATE_INDEX" val="20204786"/>
  <p:tag name="KSO_WM_UNIT_LAYERLEVEL" val="1_1"/>
  <p:tag name="KSO_WM_TAG_VERSION" val="1.0"/>
  <p:tag name="KSO_WM_BEAUTIFY_FLAG" val="#wm#"/>
  <p:tag name="KSO_WM_UNIT_LINE_FORE_SCHEMECOLOR_INDEX" val="9"/>
  <p:tag name="KSO_WM_UNIT_LINE_FILL_TYPE" val="2"/>
  <p:tag name="KSO_WM_UNIT_USESOURCEFORMAT_APPLY" val="1"/>
  <p:tag name="KSO_WM_SCREEN_THEME_FLAG" val="Dlrq25wU2PGuGg5bbmjbDJKt5/qA4zAHXRpbE36Qbj52ynZcOOpInjrLQ9kQ1KTwF5LhHLWL8E1+K/ilE69d5xJGJBwGgVU5spig44oEmeY="/>
</p:tagLst>
</file>

<file path=ppt/tags/tag18.xml><?xml version="1.0" encoding="utf-8"?>
<p:tagLst xmlns:p="http://schemas.openxmlformats.org/presentationml/2006/main">
  <p:tag name="KSO_WM_UNIT_DIAGRAM_MAX_ITEM_COUNT" val="0"/>
  <p:tag name="KSO_WM_UNIT_DIAGRAM_SUBTYPE" val="j"/>
  <p:tag name="KSO_WM_UNIT_HIGHLIGHT" val="0"/>
  <p:tag name="KSO_WM_UNIT_COMPATIBLE" val="0"/>
  <p:tag name="KSO_WM_UNIT_DIAGRAM_ISNUMVISUAL" val="0"/>
  <p:tag name="KSO_WM_UNIT_DIAGRAM_ISREFERUNIT" val="0"/>
  <p:tag name="KSO_WM_DIAGRAM_GROUP_CODE" val="ε1-1"/>
  <p:tag name="KSO_WM_UNIT_TYPE" val="ε_i"/>
  <p:tag name="KSO_WM_UNIT_INDEX" val="1_14"/>
  <p:tag name="KSO_WM_UNIT_ID" val="diagram20204786_2*ε_i*1_14"/>
  <p:tag name="KSO_WM_TEMPLATE_CATEGORY" val="diagram"/>
  <p:tag name="KSO_WM_TEMPLATE_INDEX" val="20204786"/>
  <p:tag name="KSO_WM_UNIT_LAYERLEVEL" val="1_1"/>
  <p:tag name="KSO_WM_TAG_VERSION" val="1.0"/>
  <p:tag name="KSO_WM_BEAUTIFY_FLAG" val="#wm#"/>
  <p:tag name="KSO_WM_UNIT_LINE_FORE_SCHEMECOLOR_INDEX" val="9"/>
  <p:tag name="KSO_WM_UNIT_LINE_FILL_TYPE" val="2"/>
  <p:tag name="KSO_WM_UNIT_USESOURCEFORMAT_APPLY" val="1"/>
  <p:tag name="KSO_WM_SCREEN_THEME_FLAG" val="Dlrq25wU2PGuGg5bbmjbDJKt5/qA4zAHXRpbE36Qbj52ynZcOOpInjrLQ9kQ1KTwF5LhHLWL8E1+K/ilE69d5xJGJBwGgVU5spig44oEmeY="/>
</p:tagLst>
</file>

<file path=ppt/tags/tag19.xml><?xml version="1.0" encoding="utf-8"?>
<p:tagLst xmlns:p="http://schemas.openxmlformats.org/presentationml/2006/main">
  <p:tag name="KSO_WM_UNIT_DIAGRAM_MAX_ITEM_COUNT" val="0"/>
  <p:tag name="KSO_WM_UNIT_DIAGRAM_SUBTYPE" val="j"/>
  <p:tag name="KSO_WM_UNIT_HIGHLIGHT" val="0"/>
  <p:tag name="KSO_WM_UNIT_COMPATIBLE" val="0"/>
  <p:tag name="KSO_WM_UNIT_DIAGRAM_ISNUMVISUAL" val="0"/>
  <p:tag name="KSO_WM_UNIT_DIAGRAM_ISREFERUNIT" val="0"/>
  <p:tag name="KSO_WM_DIAGRAM_GROUP_CODE" val="ε1-1"/>
  <p:tag name="KSO_WM_UNIT_TYPE" val="ε_i"/>
  <p:tag name="KSO_WM_UNIT_INDEX" val="1_3"/>
  <p:tag name="KSO_WM_UNIT_ID" val="diagram20204786_2*ε_i*1_3"/>
  <p:tag name="KSO_WM_TEMPLATE_CATEGORY" val="diagram"/>
  <p:tag name="KSO_WM_TEMPLATE_INDEX" val="20204786"/>
  <p:tag name="KSO_WM_UNIT_LAYERLEVEL" val="1_1"/>
  <p:tag name="KSO_WM_TAG_VERSION" val="1.0"/>
  <p:tag name="KSO_WM_BEAUTIFY_FLAG" val="#wm#"/>
  <p:tag name="KSO_WM_UNIT_LINE_FORE_SCHEMECOLOR_INDEX" val="9"/>
  <p:tag name="KSO_WM_UNIT_LINE_FILL_TYPE" val="2"/>
  <p:tag name="KSO_WM_UNIT_USESOURCEFORMAT_APPLY" val="1"/>
  <p:tag name="KSO_WM_SCREEN_THEME_FLAG" val="Dlrq25wU2PGuGg5bbmjbDJKt5/qA4zAHXRpbE36Qbj52ynZcOOpInjrLQ9kQ1KTwF5LhHLWL8E1+K/ilE69d5xJGJBwGgVU5spig44oEmeY="/>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2620_4*l_h_i*1_1_1"/>
  <p:tag name="KSO_WM_TEMPLATE_CATEGORY" val="custom"/>
  <p:tag name="KSO_WM_TEMPLATE_INDEX" val="20202620"/>
  <p:tag name="KSO_WM_UNIT_LAYERLEVEL" val="1_1_1"/>
  <p:tag name="KSO_WM_TAG_VERSION" val="1.0"/>
  <p:tag name="KSO_WM_BEAUTIFY_FLAG" val="#wm#"/>
  <p:tag name="KSO_WM_UNIT_TEXT_FILL_FORE_SCHEMECOLOR_INDEX" val="5"/>
  <p:tag name="KSO_WM_UNIT_TEXT_FILL_TYPE" val="1"/>
  <p:tag name="KSO_WM_UNIT_USESOURCEFORMAT_APPLY" val="1"/>
  <p:tag name="KSO_WM_SCREEN_THEME_FLAG" val="Dlrq25wU2PGuGg5bbmjbDJKt5/qA4zAHXRpbE36Qbj52ynZcOOpInjrLQ9kQ1KTwF5LhHLWL8E1+K/ilE69d5xJGJBwGgVU5spig44oEmeY="/>
</p:tagLst>
</file>

<file path=ppt/tags/tag20.xml><?xml version="1.0" encoding="utf-8"?>
<p:tagLst xmlns:p="http://schemas.openxmlformats.org/presentationml/2006/main">
  <p:tag name="KSO_WM_UNIT_DIAGRAM_MAX_ITEM_COUNT" val="0"/>
  <p:tag name="KSO_WM_UNIT_DIAGRAM_SUBTYPE" val="j"/>
  <p:tag name="KSO_WM_UNIT_HIGHLIGHT" val="0"/>
  <p:tag name="KSO_WM_UNIT_COMPATIBLE" val="0"/>
  <p:tag name="KSO_WM_UNIT_DIAGRAM_ISNUMVISUAL" val="0"/>
  <p:tag name="KSO_WM_UNIT_DIAGRAM_ISREFERUNIT" val="0"/>
  <p:tag name="KSO_WM_DIAGRAM_GROUP_CODE" val="ε1-1"/>
  <p:tag name="KSO_WM_UNIT_TYPE" val="ε_i"/>
  <p:tag name="KSO_WM_UNIT_INDEX" val="1_4"/>
  <p:tag name="KSO_WM_UNIT_ID" val="diagram20204786_2*ε_i*1_4"/>
  <p:tag name="KSO_WM_TEMPLATE_CATEGORY" val="diagram"/>
  <p:tag name="KSO_WM_TEMPLATE_INDEX" val="20204786"/>
  <p:tag name="KSO_WM_UNIT_LAYERLEVEL" val="1_1"/>
  <p:tag name="KSO_WM_TAG_VERSION" val="1.0"/>
  <p:tag name="KSO_WM_BEAUTIFY_FLAG" val="#wm#"/>
  <p:tag name="KSO_WM_UNIT_LINE_FORE_SCHEMECOLOR_INDEX" val="9"/>
  <p:tag name="KSO_WM_UNIT_LINE_FILL_TYPE" val="2"/>
  <p:tag name="KSO_WM_UNIT_USESOURCEFORMAT_APPLY" val="1"/>
  <p:tag name="KSO_WM_SCREEN_THEME_FLAG" val="Dlrq25wU2PGuGg5bbmjbDJKt5/qA4zAHXRpbE36Qbj52ynZcOOpInjrLQ9kQ1KTwF5LhHLWL8E1+K/ilE69d5xJGJBwGgVU5spig44oEmeY="/>
</p:tagLst>
</file>

<file path=ppt/tags/tag21.xml><?xml version="1.0" encoding="utf-8"?>
<p:tagLst xmlns:p="http://schemas.openxmlformats.org/presentationml/2006/main">
  <p:tag name="KSO_WM_UNIT_DIAGRAM_MAX_ITEM_COUNT" val="0"/>
  <p:tag name="KSO_WM_UNIT_DIAGRAM_SUBTYPE" val="j"/>
  <p:tag name="KSO_WM_UNIT_HIGHLIGHT" val="0"/>
  <p:tag name="KSO_WM_UNIT_COMPATIBLE" val="0"/>
  <p:tag name="KSO_WM_UNIT_DIAGRAM_ISNUMVISUAL" val="0"/>
  <p:tag name="KSO_WM_UNIT_DIAGRAM_ISREFERUNIT" val="0"/>
  <p:tag name="KSO_WM_DIAGRAM_GROUP_CODE" val="ε1-1"/>
  <p:tag name="KSO_WM_UNIT_TYPE" val="ε_i"/>
  <p:tag name="KSO_WM_UNIT_INDEX" val="1_5"/>
  <p:tag name="KSO_WM_UNIT_ID" val="diagram20204786_2*ε_i*1_5"/>
  <p:tag name="KSO_WM_TEMPLATE_CATEGORY" val="diagram"/>
  <p:tag name="KSO_WM_TEMPLATE_INDEX" val="20204786"/>
  <p:tag name="KSO_WM_UNIT_LAYERLEVEL" val="1_1"/>
  <p:tag name="KSO_WM_TAG_VERSION" val="1.0"/>
  <p:tag name="KSO_WM_BEAUTIFY_FLAG" val="#wm#"/>
  <p:tag name="KSO_WM_UNIT_LINE_FORE_SCHEMECOLOR_INDEX" val="9"/>
  <p:tag name="KSO_WM_UNIT_LINE_FILL_TYPE" val="2"/>
  <p:tag name="KSO_WM_UNIT_USESOURCEFORMAT_APPLY" val="1"/>
  <p:tag name="KSO_WM_SCREEN_THEME_FLAG" val="Dlrq25wU2PGuGg5bbmjbDJKt5/qA4zAHXRpbE36Qbj52ynZcOOpInjrLQ9kQ1KTwF5LhHLWL8E1+K/ilE69d5xJGJBwGgVU5spig44oEmeY="/>
</p:tagLst>
</file>

<file path=ppt/tags/tag22.xml><?xml version="1.0" encoding="utf-8"?>
<p:tagLst xmlns:p="http://schemas.openxmlformats.org/presentationml/2006/main">
  <p:tag name="KSO_WM_UNIT_DIAGRAM_MAX_ITEM_COUNT" val="0"/>
  <p:tag name="KSO_WM_UNIT_DIAGRAM_SUBTYPE" val="j"/>
  <p:tag name="KSO_WM_UNIT_HIGHLIGHT" val="0"/>
  <p:tag name="KSO_WM_UNIT_COMPATIBLE" val="0"/>
  <p:tag name="KSO_WM_UNIT_DIAGRAM_ISNUMVISUAL" val="0"/>
  <p:tag name="KSO_WM_UNIT_DIAGRAM_ISREFERUNIT" val="0"/>
  <p:tag name="KSO_WM_DIAGRAM_GROUP_CODE" val="ε1-1"/>
  <p:tag name="KSO_WM_UNIT_TYPE" val="ε_i"/>
  <p:tag name="KSO_WM_UNIT_INDEX" val="1_6"/>
  <p:tag name="KSO_WM_UNIT_ID" val="diagram20204786_2*ε_i*1_6"/>
  <p:tag name="KSO_WM_TEMPLATE_CATEGORY" val="diagram"/>
  <p:tag name="KSO_WM_TEMPLATE_INDEX" val="20204786"/>
  <p:tag name="KSO_WM_UNIT_LAYERLEVEL" val="1_1"/>
  <p:tag name="KSO_WM_TAG_VERSION" val="1.0"/>
  <p:tag name="KSO_WM_BEAUTIFY_FLAG" val="#wm#"/>
  <p:tag name="KSO_WM_UNIT_LINE_FORE_SCHEMECOLOR_INDEX" val="9"/>
  <p:tag name="KSO_WM_UNIT_LINE_FILL_TYPE" val="2"/>
  <p:tag name="KSO_WM_UNIT_USESOURCEFORMAT_APPLY" val="1"/>
  <p:tag name="KSO_WM_SCREEN_THEME_FLAG" val="Dlrq25wU2PGuGg5bbmjbDJKt5/qA4zAHXRpbE36Qbj52ynZcOOpInjrLQ9kQ1KTwF5LhHLWL8E1+K/ilE69d5xJGJBwGgVU5spig44oEmeY="/>
</p:tagLst>
</file>

<file path=ppt/tags/tag23.xml><?xml version="1.0" encoding="utf-8"?>
<p:tagLst xmlns:p="http://schemas.openxmlformats.org/presentationml/2006/main">
  <p:tag name="KSO_WM_UNIT_DIAGRAM_MAX_ITEM_COUNT" val="0"/>
  <p:tag name="KSO_WM_UNIT_DIAGRAM_SUBTYPE" val="j"/>
  <p:tag name="KSO_WM_UNIT_HIGHLIGHT" val="0"/>
  <p:tag name="KSO_WM_UNIT_COMPATIBLE" val="0"/>
  <p:tag name="KSO_WM_UNIT_DIAGRAM_ISNUMVISUAL" val="0"/>
  <p:tag name="KSO_WM_UNIT_DIAGRAM_ISREFERUNIT" val="0"/>
  <p:tag name="KSO_WM_DIAGRAM_GROUP_CODE" val="ε1-1"/>
  <p:tag name="KSO_WM_UNIT_TYPE" val="ε_i"/>
  <p:tag name="KSO_WM_UNIT_INDEX" val="1_7"/>
  <p:tag name="KSO_WM_UNIT_ID" val="diagram20204786_2*ε_i*1_7"/>
  <p:tag name="KSO_WM_TEMPLATE_CATEGORY" val="diagram"/>
  <p:tag name="KSO_WM_TEMPLATE_INDEX" val="20204786"/>
  <p:tag name="KSO_WM_UNIT_LAYERLEVEL" val="1_1"/>
  <p:tag name="KSO_WM_TAG_VERSION" val="1.0"/>
  <p:tag name="KSO_WM_BEAUTIFY_FLAG" val="#wm#"/>
  <p:tag name="KSO_WM_UNIT_LINE_FORE_SCHEMECOLOR_INDEX" val="9"/>
  <p:tag name="KSO_WM_UNIT_LINE_FILL_TYPE" val="2"/>
  <p:tag name="KSO_WM_UNIT_USESOURCEFORMAT_APPLY" val="1"/>
  <p:tag name="KSO_WM_SCREEN_THEME_FLAG" val="Dlrq25wU2PGuGg5bbmjbDJKt5/qA4zAHXRpbE36Qbj52ynZcOOpInjrLQ9kQ1KTwF5LhHLWL8E1+K/ilE69d5xJGJBwGgVU5spig44oEmeY="/>
</p:tagLst>
</file>

<file path=ppt/tags/tag24.xml><?xml version="1.0" encoding="utf-8"?>
<p:tagLst xmlns:p="http://schemas.openxmlformats.org/presentationml/2006/main">
  <p:tag name="KSO_WM_UNIT_ISCONTENTSTITLE" val="0"/>
  <p:tag name="KSO_WM_UNIT_DIAGRAM_MAX_ITEM_COUNT" val="0"/>
  <p:tag name="KSO_WM_UNIT_DIAGRAM_SUBTYPE" val="j"/>
  <p:tag name="KSO_WM_UNIT_PRESET_TEXT" val="2016"/>
  <p:tag name="KSO_WM_UNIT_NOCLEAR" val="0"/>
  <p:tag name="KSO_WM_UNIT_HIGHLIGHT" val="0"/>
  <p:tag name="KSO_WM_UNIT_COMPATIBLE" val="0"/>
  <p:tag name="KSO_WM_UNIT_DIAGRAM_ISNUMVISUAL" val="0"/>
  <p:tag name="KSO_WM_UNIT_DIAGRAM_ISREFERUNIT" val="0"/>
  <p:tag name="KSO_WM_DIAGRAM_GROUP_CODE" val="ε1-1"/>
  <p:tag name="KSO_WM_UNIT_TYPE" val="ε_h_f"/>
  <p:tag name="KSO_WM_UNIT_INDEX" val="1_1_1"/>
  <p:tag name="KSO_WM_UNIT_ID" val="diagram20204786_2*ε_h_f*1_1_1"/>
  <p:tag name="KSO_WM_TEMPLATE_CATEGORY" val="diagram"/>
  <p:tag name="KSO_WM_TEMPLATE_INDEX" val="20204786"/>
  <p:tag name="KSO_WM_UNIT_LAYERLEVEL" val="1_1_1"/>
  <p:tag name="KSO_WM_TAG_VERSION" val="1.0"/>
  <p:tag name="KSO_WM_BEAUTIFY_FLAG" val="#wm#"/>
  <p:tag name="KSO_WM_UNIT_TEXT_FILL_FORE_SCHEMECOLOR_INDEX" val="13"/>
  <p:tag name="KSO_WM_UNIT_TEXT_FILL_TYPE" val="1"/>
  <p:tag name="KSO_WM_UNIT_USESOURCEFORMAT_APPLY" val="1"/>
  <p:tag name="KSO_WM_SCREEN_THEME_FLAG" val="Dlrq25wU2PGuGg5bbmjbDJKt5/qA4zAHXRpbE36Qbj52ynZcOOpInjrLQ9kQ1KTwF5LhHLWL8E1+K/ilE69d5xJGJBwGgVU5spig44oEmeY="/>
</p:tagLst>
</file>

<file path=ppt/tags/tag25.xml><?xml version="1.0" encoding="utf-8"?>
<p:tagLst xmlns:p="http://schemas.openxmlformats.org/presentationml/2006/main">
  <p:tag name="KSO_WM_UNIT_ISCONTENTSTITLE" val="0"/>
  <p:tag name="KSO_WM_UNIT_DIAGRAM_MAX_ITEM_COUNT" val="0"/>
  <p:tag name="KSO_WM_UNIT_DIAGRAM_SUBTYPE" val="j"/>
  <p:tag name="KSO_WM_UNIT_PRESET_TEXT" val="2017"/>
  <p:tag name="KSO_WM_UNIT_NOCLEAR" val="0"/>
  <p:tag name="KSO_WM_UNIT_VALUE" val="2"/>
  <p:tag name="KSO_WM_UNIT_HIGHLIGHT" val="0"/>
  <p:tag name="KSO_WM_UNIT_COMPATIBLE" val="0"/>
  <p:tag name="KSO_WM_UNIT_DIAGRAM_ISNUMVISUAL" val="0"/>
  <p:tag name="KSO_WM_UNIT_DIAGRAM_ISREFERUNIT" val="0"/>
  <p:tag name="KSO_WM_DIAGRAM_GROUP_CODE" val="ε1-1"/>
  <p:tag name="KSO_WM_UNIT_TYPE" val="ε_h_f"/>
  <p:tag name="KSO_WM_UNIT_INDEX" val="1_2_1"/>
  <p:tag name="KSO_WM_UNIT_ID" val="diagram20204786_2*ε_h_f*1_2_1"/>
  <p:tag name="KSO_WM_TEMPLATE_CATEGORY" val="diagram"/>
  <p:tag name="KSO_WM_TEMPLATE_INDEX" val="20204786"/>
  <p:tag name="KSO_WM_UNIT_LAYERLEVEL" val="1_1_1"/>
  <p:tag name="KSO_WM_TAG_VERSION" val="1.0"/>
  <p:tag name="KSO_WM_BEAUTIFY_FLAG" val="#wm#"/>
  <p:tag name="KSO_WM_UNIT_TEXT_FILL_FORE_SCHEMECOLOR_INDEX" val="13"/>
  <p:tag name="KSO_WM_UNIT_TEXT_FILL_TYPE" val="1"/>
  <p:tag name="KSO_WM_UNIT_USESOURCEFORMAT_APPLY" val="1"/>
  <p:tag name="KSO_WM_SCREEN_THEME_FLAG" val="Dlrq25wU2PGuGg5bbmjbDJKt5/qA4zAHXRpbE36Qbj52ynZcOOpInjrLQ9kQ1KTwF5LhHLWL8E1+K/ilE69d5xJGJBwGgVU5spig44oEmeY="/>
</p:tagLst>
</file>

<file path=ppt/tags/tag26.xml><?xml version="1.0" encoding="utf-8"?>
<p:tagLst xmlns:p="http://schemas.openxmlformats.org/presentationml/2006/main">
  <p:tag name="KSO_WM_UNIT_ISCONTENTSTITLE" val="0"/>
  <p:tag name="KSO_WM_UNIT_DIAGRAM_MAX_ITEM_COUNT" val="0"/>
  <p:tag name="KSO_WM_UNIT_DIAGRAM_SUBTYPE" val="j"/>
  <p:tag name="KSO_WM_UNIT_PRESET_TEXT" val="2018"/>
  <p:tag name="KSO_WM_UNIT_NOCLEAR" val="0"/>
  <p:tag name="KSO_WM_UNIT_HIGHLIGHT" val="0"/>
  <p:tag name="KSO_WM_UNIT_COMPATIBLE" val="0"/>
  <p:tag name="KSO_WM_UNIT_DIAGRAM_ISNUMVISUAL" val="0"/>
  <p:tag name="KSO_WM_UNIT_DIAGRAM_ISREFERUNIT" val="0"/>
  <p:tag name="KSO_WM_DIAGRAM_GROUP_CODE" val="ε1-1"/>
  <p:tag name="KSO_WM_UNIT_TYPE" val="ε_h_f"/>
  <p:tag name="KSO_WM_UNIT_INDEX" val="1_3_1"/>
  <p:tag name="KSO_WM_UNIT_ID" val="diagram20204786_2*ε_h_f*1_3_1"/>
  <p:tag name="KSO_WM_TEMPLATE_CATEGORY" val="diagram"/>
  <p:tag name="KSO_WM_TEMPLATE_INDEX" val="20204786"/>
  <p:tag name="KSO_WM_UNIT_LAYERLEVEL" val="1_1_1"/>
  <p:tag name="KSO_WM_TAG_VERSION" val="1.0"/>
  <p:tag name="KSO_WM_BEAUTIFY_FLAG" val="#wm#"/>
  <p:tag name="KSO_WM_UNIT_TEXT_FILL_FORE_SCHEMECOLOR_INDEX" val="13"/>
  <p:tag name="KSO_WM_UNIT_TEXT_FILL_TYPE" val="1"/>
  <p:tag name="KSO_WM_UNIT_USESOURCEFORMAT_APPLY" val="1"/>
  <p:tag name="KSO_WM_SCREEN_THEME_FLAG" val="Dlrq25wU2PGuGg5bbmjbDJKt5/qA4zAHXRpbE36Qbj52ynZcOOpInjrLQ9kQ1KTwF5LhHLWL8E1+K/ilE69d5xJGJBwGgVU5spig44oEmeY="/>
</p:tagLst>
</file>

<file path=ppt/tags/tag27.xml><?xml version="1.0" encoding="utf-8"?>
<p:tagLst xmlns:p="http://schemas.openxmlformats.org/presentationml/2006/main">
  <p:tag name="KSO_WM_UNIT_ISCONTENTSTITLE" val="0"/>
  <p:tag name="KSO_WM_UNIT_DIAGRAM_MAX_ITEM_COUNT" val="0"/>
  <p:tag name="KSO_WM_UNIT_DIAGRAM_SUBTYPE" val="j"/>
  <p:tag name="KSO_WM_UNIT_PRESET_TEXT" val="2019"/>
  <p:tag name="KSO_WM_UNIT_NOCLEAR" val="0"/>
  <p:tag name="KSO_WM_UNIT_HIGHLIGHT" val="0"/>
  <p:tag name="KSO_WM_UNIT_COMPATIBLE" val="0"/>
  <p:tag name="KSO_WM_UNIT_DIAGRAM_ISNUMVISUAL" val="0"/>
  <p:tag name="KSO_WM_UNIT_DIAGRAM_ISREFERUNIT" val="0"/>
  <p:tag name="KSO_WM_DIAGRAM_GROUP_CODE" val="ε1-1"/>
  <p:tag name="KSO_WM_UNIT_TYPE" val="ε_h_f"/>
  <p:tag name="KSO_WM_UNIT_INDEX" val="1_4_1"/>
  <p:tag name="KSO_WM_UNIT_ID" val="diagram20204786_2*ε_h_f*1_4_1"/>
  <p:tag name="KSO_WM_TEMPLATE_CATEGORY" val="diagram"/>
  <p:tag name="KSO_WM_TEMPLATE_INDEX" val="20204786"/>
  <p:tag name="KSO_WM_UNIT_LAYERLEVEL" val="1_1_1"/>
  <p:tag name="KSO_WM_TAG_VERSION" val="1.0"/>
  <p:tag name="KSO_WM_BEAUTIFY_FLAG" val="#wm#"/>
  <p:tag name="KSO_WM_UNIT_TEXT_FILL_FORE_SCHEMECOLOR_INDEX" val="13"/>
  <p:tag name="KSO_WM_UNIT_TEXT_FILL_TYPE" val="1"/>
  <p:tag name="KSO_WM_UNIT_USESOURCEFORMAT_APPLY" val="1"/>
  <p:tag name="KSO_WM_SCREEN_THEME_FLAG" val="Dlrq25wU2PGuGg5bbmjbDJKt5/qA4zAHXRpbE36Qbj52ynZcOOpInjrLQ9kQ1KTwF5LhHLWL8E1+K/ilE69d5xJGJBwGgVU5spig44oEmeY="/>
</p:tagLst>
</file>

<file path=ppt/tags/tag28.xml><?xml version="1.0" encoding="utf-8"?>
<p:tagLst xmlns:p="http://schemas.openxmlformats.org/presentationml/2006/main">
  <p:tag name="KSO_WM_UNIT_DIAGRAM_MAX_ITEM_COUNT" val="0"/>
  <p:tag name="KSO_WM_UNIT_DIAGRAM_SUBTYPE" val="j"/>
  <p:tag name="KSO_WM_UNIT_VALUE" val="117*117"/>
  <p:tag name="KSO_WM_UNIT_HIGHLIGHT" val="0"/>
  <p:tag name="KSO_WM_UNIT_COMPATIBLE" val="0"/>
  <p:tag name="KSO_WM_UNIT_DIAGRAM_ISNUMVISUAL" val="0"/>
  <p:tag name="KSO_WM_UNIT_DIAGRAM_IS_NEED_ADD_PATH_ANIM" val="1"/>
  <p:tag name="KSO_WM_UNIT_DIAGRAM_ISREFERUNIT" val="0"/>
  <p:tag name="KSO_WM_DIAGRAM_GROUP_CODE" val="ε1-1"/>
  <p:tag name="KSO_WM_UNIT_TYPE" val="ε_h_h_x"/>
  <p:tag name="KSO_WM_UNIT_INDEX" val="1_1_1_1"/>
  <p:tag name="KSO_WM_UNIT_ID" val="diagram20204786_2*ε_h_h_x*1_1_1_1"/>
  <p:tag name="KSO_WM_TEMPLATE_CATEGORY" val="diagram"/>
  <p:tag name="KSO_WM_TEMPLATE_INDEX" val="20204786"/>
  <p:tag name="KSO_WM_UNIT_LAYERLEVEL" val="1_1_1_1"/>
  <p:tag name="KSO_WM_TAG_VERSION" val="1.0"/>
  <p:tag name="KSO_WM_BEAUTIFY_FLAG" val="#wm#"/>
  <p:tag name="KSO_WM_UNIT_USESOURCEFORMAT_APPLY" val="1"/>
  <p:tag name="KSO_WM_SCREEN_THEME_FLAG" val="Dlrq25wU2PGuGg5bbmjbDJKt5/qA4zAHXRpbE36Qbj52ynZcOOpInjrLQ9kQ1KTwF5LhHLWL8E1+K/ilE69d5xJGJBwGgVU5spig44oEmeY="/>
</p:tagLst>
</file>

<file path=ppt/tags/tag29.xml><?xml version="1.0" encoding="utf-8"?>
<p:tagLst xmlns:p="http://schemas.openxmlformats.org/presentationml/2006/main">
  <p:tag name="KSO_WM_UNIT_DIAGRAM_NUMVISUAL_REFER_ID" val="55"/>
  <p:tag name="KSO_WM_UNIT_DIAGRAM_NUMVISUAL_CHANGE_DIRECTIONS" val="1"/>
  <p:tag name="KSO_WM_UNIT_DIAGRAM_NUMVISUAL_CHANGE_MODES" val="8"/>
  <p:tag name="KSO_WM_UNIT_DIAGRAM_FOLLOW_CHANGE_POS_IDS" val="diagram20200297_2*ε_h_h_h_f*1_1_1_2_1;diagram20200297_2*ε_h_h_x*1_1_1_1"/>
  <p:tag name="KSO_WM_UNIT_DIAGRAM_FOLLOW_RELATIVE_DIRECTIONS" val="t;t"/>
  <p:tag name="KSO_WM_UNIT_DIAGRAM_FOLLOW_RELATIVE_POSTIONS" val="23.24999;-10.05"/>
  <p:tag name="KSO_WM_UNIT_DIAGRAM_NUMVISUAL_MAX_WIDTH" val="43.05"/>
  <p:tag name="KSO_WM_UNIT_DIAGRAM_NUMVISUAL_MAX_HEIGHT" val="345.85"/>
  <p:tag name="KSO_WM_UNIT_DIAGRAM_MAX_ITEM_COUNT" val="0"/>
  <p:tag name="KSO_WM_UNIT_DIAGRAM_SUBTYPE" val="j"/>
  <p:tag name="KSO_WM_UNIT_HIGHLIGHT" val="0"/>
  <p:tag name="KSO_WM_UNIT_COMPATIBLE" val="0"/>
  <p:tag name="KSO_WM_UNIT_DIAGRAM_ISNUMVISUAL" val="1"/>
  <p:tag name="KSO_WM_UNIT_DIAGRAM_ISREFERUNIT" val="0"/>
  <p:tag name="KSO_WM_UNIT_DIAGRAM_NUM_VALUE" val="36.3"/>
  <p:tag name="KSO_WM_UNIT_DIAGRAM_NUMVISUAL_BIND_NUMID" val="564c93f3-582b-4deb-bd3a-c33c223d5f3b"/>
  <p:tag name="KSO_WM_DIAGRAM_GROUP_CODE" val="ε1-1"/>
  <p:tag name="KSO_WM_UNIT_TYPE" val="ε_h_h_h_i"/>
  <p:tag name="KSO_WM_UNIT_INDEX" val="1_1_1_1_1"/>
  <p:tag name="KSO_WM_UNIT_ID" val="diagram20204786_2*ε_h_h_h_i*1_1_1_1_1"/>
  <p:tag name="KSO_WM_TEMPLATE_CATEGORY" val="diagram"/>
  <p:tag name="KSO_WM_TEMPLATE_INDEX" val="20204786"/>
  <p:tag name="KSO_WM_UNIT_LAYERLEVEL" val="1_1_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 name="KSO_WM_SCREEN_THEME_FLAG" val="Dlrq25wU2PGuGg5bbmjbDJKt5/qA4zAHXRpbE36Qbj52ynZcOOpInjrLQ9kQ1KTwF5LhHLWL8E1+K/ilE69d5xJGJBwGgVU5spig44oEmeY="/>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2620_4*l_h_i*1_1_1"/>
  <p:tag name="KSO_WM_TEMPLATE_CATEGORY" val="custom"/>
  <p:tag name="KSO_WM_TEMPLATE_INDEX" val="20202620"/>
  <p:tag name="KSO_WM_UNIT_LAYERLEVEL" val="1_1_1"/>
  <p:tag name="KSO_WM_TAG_VERSION" val="1.0"/>
  <p:tag name="KSO_WM_BEAUTIFY_FLAG" val="#wm#"/>
  <p:tag name="KSO_WM_UNIT_TEXT_FILL_FORE_SCHEMECOLOR_INDEX" val="5"/>
  <p:tag name="KSO_WM_UNIT_TEXT_FILL_TYPE" val="1"/>
  <p:tag name="KSO_WM_UNIT_USESOURCEFORMAT_APPLY" val="1"/>
  <p:tag name="KSO_WM_SCREEN_THEME_FLAG" val="Dlrq25wU2PGuGg5bbmjbDJKt5/qA4zAHXRpbE36Qbj52ynZcOOpInjrLQ9kQ1KTwF5LhHLWL8E1+K/ilE69d5xJGJBwGgVU5spig44oEmeY="/>
</p:tagLst>
</file>

<file path=ppt/tags/tag30.xml><?xml version="1.0" encoding="utf-8"?>
<p:tagLst xmlns:p="http://schemas.openxmlformats.org/presentationml/2006/main">
  <p:tag name="KSO_WM_UNIT_DIAGRAM_MAX_ITEM_COUNT" val="0"/>
  <p:tag name="KSO_WM_UNIT_DIAGRAM_SUBTYPE" val="j"/>
  <p:tag name="KSO_WM_UNIT_VALUE" val="117*117"/>
  <p:tag name="KSO_WM_UNIT_HIGHLIGHT" val="0"/>
  <p:tag name="KSO_WM_UNIT_COMPATIBLE" val="0"/>
  <p:tag name="KSO_WM_UNIT_DIAGRAM_ISNUMVISUAL" val="0"/>
  <p:tag name="KSO_WM_UNIT_DIAGRAM_IS_NEED_ADD_PATH_ANIM" val="1"/>
  <p:tag name="KSO_WM_UNIT_DIAGRAM_ISREFERUNIT" val="0"/>
  <p:tag name="KSO_WM_DIAGRAM_GROUP_CODE" val="ε1-1"/>
  <p:tag name="KSO_WM_UNIT_TYPE" val="ε_h_h_x"/>
  <p:tag name="KSO_WM_UNIT_INDEX" val="1_1_2_1"/>
  <p:tag name="KSO_WM_UNIT_ID" val="diagram20204786_2*ε_h_h_x*1_1_2_1"/>
  <p:tag name="KSO_WM_TEMPLATE_CATEGORY" val="diagram"/>
  <p:tag name="KSO_WM_TEMPLATE_INDEX" val="20204786"/>
  <p:tag name="KSO_WM_UNIT_LAYERLEVEL" val="1_1_1_1"/>
  <p:tag name="KSO_WM_TAG_VERSION" val="1.0"/>
  <p:tag name="KSO_WM_BEAUTIFY_FLAG" val="#wm#"/>
  <p:tag name="KSO_WM_UNIT_USESOURCEFORMAT_APPLY" val="1"/>
  <p:tag name="KSO_WM_SCREEN_THEME_FLAG" val="Dlrq25wU2PGuGg5bbmjbDJKt5/qA4zAHXRpbE36Qbj52ynZcOOpInjrLQ9kQ1KTwF5LhHLWL8E1+K/ilE69d5xJGJBwGgVU5spig44oEmeY="/>
</p:tagLst>
</file>

<file path=ppt/tags/tag31.xml><?xml version="1.0" encoding="utf-8"?>
<p:tagLst xmlns:p="http://schemas.openxmlformats.org/presentationml/2006/main">
  <p:tag name="KSO_WM_UNIT_DIAGRAM_NUMVISUAL_REFER_ID" val="55"/>
  <p:tag name="KSO_WM_UNIT_DIAGRAM_NUMVISUAL_CHANGE_DIRECTIONS" val="1"/>
  <p:tag name="KSO_WM_UNIT_DIAGRAM_NUMVISUAL_CHANGE_MODES" val="8"/>
  <p:tag name="KSO_WM_UNIT_DIAGRAM_FOLLOW_CHANGE_POS_IDS" val="diagram20200297_2*ε_h_h_h_f*1_1_2_2_1;diagram20200297_2*ε_h_h_x*1_1_2_1"/>
  <p:tag name="KSO_WM_UNIT_DIAGRAM_FOLLOW_RELATIVE_DIRECTIONS" val="t;t"/>
  <p:tag name="KSO_WM_UNIT_DIAGRAM_FOLLOW_RELATIVE_POSTIONS" val="22.99999;-10.15001"/>
  <p:tag name="KSO_WM_UNIT_DIAGRAM_NUMVISUAL_MAX_WIDTH" val="43.05"/>
  <p:tag name="KSO_WM_UNIT_DIAGRAM_NUMVISUAL_MAX_HEIGHT" val="345.85"/>
  <p:tag name="KSO_WM_UNIT_DIAGRAM_MAX_ITEM_COUNT" val="0"/>
  <p:tag name="KSO_WM_UNIT_DIAGRAM_SUBTYPE" val="j"/>
  <p:tag name="KSO_WM_UNIT_HIGHLIGHT" val="0"/>
  <p:tag name="KSO_WM_UNIT_COMPATIBLE" val="0"/>
  <p:tag name="KSO_WM_UNIT_DIAGRAM_ISNUMVISUAL" val="1"/>
  <p:tag name="KSO_WM_UNIT_DIAGRAM_ISREFERUNIT" val="0"/>
  <p:tag name="KSO_WM_UNIT_DIAGRAM_NUM_VALUE" val="15.5"/>
  <p:tag name="KSO_WM_UNIT_DIAGRAM_NUMVISUAL_BIND_NUMID" val="160feb8f-c1ea-42fe-baec-4704fded1af7"/>
  <p:tag name="KSO_WM_DIAGRAM_GROUP_CODE" val="ε1-1"/>
  <p:tag name="KSO_WM_UNIT_TYPE" val="ε_h_h_h_i"/>
  <p:tag name="KSO_WM_UNIT_INDEX" val="1_1_2_1_1"/>
  <p:tag name="KSO_WM_UNIT_ID" val="diagram20204786_2*ε_h_h_h_i*1_1_2_1_1"/>
  <p:tag name="KSO_WM_TEMPLATE_CATEGORY" val="diagram"/>
  <p:tag name="KSO_WM_TEMPLATE_INDEX" val="20204786"/>
  <p:tag name="KSO_WM_UNIT_LAYERLEVEL" val="1_1_1_1_1"/>
  <p:tag name="KSO_WM_TAG_VERSION" val="1.0"/>
  <p:tag name="KSO_WM_BEAUTIFY_FLAG" val="#wm#"/>
  <p:tag name="KSO_WM_UNIT_FILL_FORE_SCHEMECOLOR_INDEX" val="9"/>
  <p:tag name="KSO_WM_UNIT_FILL_TYPE" val="1"/>
  <p:tag name="KSO_WM_UNIT_TEXT_FILL_FORE_SCHEMECOLOR_INDEX" val="2"/>
  <p:tag name="KSO_WM_UNIT_TEXT_FILL_TYPE" val="1"/>
  <p:tag name="KSO_WM_UNIT_USESOURCEFORMAT_APPLY" val="1"/>
  <p:tag name="KSO_WM_SCREEN_THEME_FLAG" val="Dlrq25wU2PGuGg5bbmjbDJKt5/qA4zAHXRpbE36Qbj52ynZcOOpInjrLQ9kQ1KTwF5LhHLWL8E1+K/ilE69d5xJGJBwGgVU5spig44oEmeY="/>
</p:tagLst>
</file>

<file path=ppt/tags/tag32.xml><?xml version="1.0" encoding="utf-8"?>
<p:tagLst xmlns:p="http://schemas.openxmlformats.org/presentationml/2006/main">
  <p:tag name="KSO_WM_UNIT_DIAGRAM_MAX_ITEM_COUNT" val="0"/>
  <p:tag name="KSO_WM_UNIT_DIAGRAM_SUBTYPE" val="j"/>
  <p:tag name="KSO_WM_UNIT_VALUE" val="117*117"/>
  <p:tag name="KSO_WM_UNIT_HIGHLIGHT" val="0"/>
  <p:tag name="KSO_WM_UNIT_COMPATIBLE" val="0"/>
  <p:tag name="KSO_WM_UNIT_DIAGRAM_ISNUMVISUAL" val="0"/>
  <p:tag name="KSO_WM_UNIT_DIAGRAM_IS_NEED_ADD_PATH_ANIM" val="1"/>
  <p:tag name="KSO_WM_UNIT_DIAGRAM_ISREFERUNIT" val="0"/>
  <p:tag name="KSO_WM_DIAGRAM_GROUP_CODE" val="ε1-1"/>
  <p:tag name="KSO_WM_UNIT_TYPE" val="ε_h_h_x"/>
  <p:tag name="KSO_WM_UNIT_INDEX" val="1_2_1_1"/>
  <p:tag name="KSO_WM_UNIT_ID" val="diagram20204786_2*ε_h_h_x*1_2_1_1"/>
  <p:tag name="KSO_WM_TEMPLATE_CATEGORY" val="diagram"/>
  <p:tag name="KSO_WM_TEMPLATE_INDEX" val="20204786"/>
  <p:tag name="KSO_WM_UNIT_LAYERLEVEL" val="1_1_1_1"/>
  <p:tag name="KSO_WM_TAG_VERSION" val="1.0"/>
  <p:tag name="KSO_WM_BEAUTIFY_FLAG" val="#wm#"/>
  <p:tag name="KSO_WM_UNIT_USESOURCEFORMAT_APPLY" val="1"/>
  <p:tag name="KSO_WM_SCREEN_THEME_FLAG" val="Dlrq25wU2PGuGg5bbmjbDJKt5/qA4zAHXRpbE36Qbj52ynZcOOpInjrLQ9kQ1KTwF5LhHLWL8E1+K/ilE69d5xJGJBwGgVU5spig44oEmeY="/>
</p:tagLst>
</file>

<file path=ppt/tags/tag33.xml><?xml version="1.0" encoding="utf-8"?>
<p:tagLst xmlns:p="http://schemas.openxmlformats.org/presentationml/2006/main">
  <p:tag name="KSO_WM_UNIT_DIAGRAM_NUMVISUAL_REFER_ID" val="55"/>
  <p:tag name="KSO_WM_UNIT_DIAGRAM_NUMVISUAL_CHANGE_DIRECTIONS" val="1"/>
  <p:tag name="KSO_WM_UNIT_DIAGRAM_NUMVISUAL_CHANGE_MODES" val="8"/>
  <p:tag name="KSO_WM_UNIT_DIAGRAM_FOLLOW_CHANGE_POS_IDS" val="diagram20200297_2*ε_h_h_h_f*1_2_1_2_1;diagram20200297_2*ε_h_h_x*1_2_1_1"/>
  <p:tag name="KSO_WM_UNIT_DIAGRAM_FOLLOW_RELATIVE_DIRECTIONS" val="t;t"/>
  <p:tag name="KSO_WM_UNIT_DIAGRAM_FOLLOW_RELATIVE_POSTIONS" val="24.65;-7.900005"/>
  <p:tag name="KSO_WM_UNIT_DIAGRAM_NUMVISUAL_MAX_WIDTH" val="43.05"/>
  <p:tag name="KSO_WM_UNIT_DIAGRAM_NUMVISUAL_MAX_HEIGHT" val="345.85"/>
  <p:tag name="KSO_WM_UNIT_DIAGRAM_MAX_ITEM_COUNT" val="0"/>
  <p:tag name="KSO_WM_UNIT_DIAGRAM_SUBTYPE" val="j"/>
  <p:tag name="KSO_WM_UNIT_HIGHLIGHT" val="0"/>
  <p:tag name="KSO_WM_UNIT_COMPATIBLE" val="0"/>
  <p:tag name="KSO_WM_UNIT_DIAGRAM_ISNUMVISUAL" val="1"/>
  <p:tag name="KSO_WM_UNIT_DIAGRAM_ISREFERUNIT" val="0"/>
  <p:tag name="KSO_WM_UNIT_DIAGRAM_NUM_VALUE" val="48.7"/>
  <p:tag name="KSO_WM_UNIT_DIAGRAM_NUMVISUAL_BIND_NUMID" val="8fafbbc3-5f4f-477f-9116-2eca2ac2df9c"/>
  <p:tag name="KSO_WM_DIAGRAM_GROUP_CODE" val="ε1-1"/>
  <p:tag name="KSO_WM_UNIT_TYPE" val="ε_h_h_h_i"/>
  <p:tag name="KSO_WM_UNIT_INDEX" val="1_2_1_1_1"/>
  <p:tag name="KSO_WM_UNIT_ID" val="diagram20204786_2*ε_h_h_h_i*1_2_1_1_1"/>
  <p:tag name="KSO_WM_TEMPLATE_CATEGORY" val="diagram"/>
  <p:tag name="KSO_WM_TEMPLATE_INDEX" val="20204786"/>
  <p:tag name="KSO_WM_UNIT_LAYERLEVEL" val="1_1_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 name="KSO_WM_SCREEN_THEME_FLAG" val="Dlrq25wU2PGuGg5bbmjbDJKt5/qA4zAHXRpbE36Qbj52ynZcOOpInjrLQ9kQ1KTwF5LhHLWL8E1+K/ilE69d5xJGJBwGgVU5spig44oEmeY="/>
</p:tagLst>
</file>

<file path=ppt/tags/tag34.xml><?xml version="1.0" encoding="utf-8"?>
<p:tagLst xmlns:p="http://schemas.openxmlformats.org/presentationml/2006/main">
  <p:tag name="KSO_WM_UNIT_DIAGRAM_MAX_ITEM_COUNT" val="0"/>
  <p:tag name="KSO_WM_UNIT_DIAGRAM_SUBTYPE" val="j"/>
  <p:tag name="KSO_WM_UNIT_VALUE" val="117*117"/>
  <p:tag name="KSO_WM_UNIT_HIGHLIGHT" val="0"/>
  <p:tag name="KSO_WM_UNIT_COMPATIBLE" val="0"/>
  <p:tag name="KSO_WM_UNIT_DIAGRAM_ISNUMVISUAL" val="0"/>
  <p:tag name="KSO_WM_UNIT_DIAGRAM_IS_NEED_ADD_PATH_ANIM" val="1"/>
  <p:tag name="KSO_WM_UNIT_DIAGRAM_ISREFERUNIT" val="0"/>
  <p:tag name="KSO_WM_DIAGRAM_GROUP_CODE" val="ε1-1"/>
  <p:tag name="KSO_WM_UNIT_TYPE" val="ε_h_h_x"/>
  <p:tag name="KSO_WM_UNIT_INDEX" val="1_2_2_1"/>
  <p:tag name="KSO_WM_UNIT_ID" val="diagram20204786_2*ε_h_h_x*1_2_2_1"/>
  <p:tag name="KSO_WM_TEMPLATE_CATEGORY" val="diagram"/>
  <p:tag name="KSO_WM_TEMPLATE_INDEX" val="20204786"/>
  <p:tag name="KSO_WM_UNIT_LAYERLEVEL" val="1_1_1_1"/>
  <p:tag name="KSO_WM_TAG_VERSION" val="1.0"/>
  <p:tag name="KSO_WM_BEAUTIFY_FLAG" val="#wm#"/>
  <p:tag name="KSO_WM_UNIT_USESOURCEFORMAT_APPLY" val="1"/>
  <p:tag name="KSO_WM_SCREEN_THEME_FLAG" val="Dlrq25wU2PGuGg5bbmjbDJKt5/qA4zAHXRpbE36Qbj52ynZcOOpInjrLQ9kQ1KTwF5LhHLWL8E1+K/ilE69d5xJGJBwGgVU5spig44oEmeY="/>
</p:tagLst>
</file>

<file path=ppt/tags/tag35.xml><?xml version="1.0" encoding="utf-8"?>
<p:tagLst xmlns:p="http://schemas.openxmlformats.org/presentationml/2006/main">
  <p:tag name="KSO_WM_UNIT_DIAGRAM_NUMVISUAL_REFER_ID" val="55"/>
  <p:tag name="KSO_WM_UNIT_DIAGRAM_NUMVISUAL_CHANGE_DIRECTIONS" val="1"/>
  <p:tag name="KSO_WM_UNIT_DIAGRAM_NUMVISUAL_CHANGE_MODES" val="8"/>
  <p:tag name="KSO_WM_UNIT_DIAGRAM_FOLLOW_CHANGE_POS_IDS" val="diagram20200297_2*ε_h_h_x*1_2_2_1;diagram20200297_2*ε_h_h_h_f*1_2_2_2_1"/>
  <p:tag name="KSO_WM_UNIT_DIAGRAM_FOLLOW_RELATIVE_DIRECTIONS" val="t;t"/>
  <p:tag name="KSO_WM_UNIT_DIAGRAM_FOLLOW_RELATIVE_POSTIONS" val="-8.100018;25.19999"/>
  <p:tag name="KSO_WM_UNIT_DIAGRAM_NUMVISUAL_MAX_WIDTH" val="43.05"/>
  <p:tag name="KSO_WM_UNIT_DIAGRAM_NUMVISUAL_MAX_HEIGHT" val="345.85"/>
  <p:tag name="KSO_WM_UNIT_DIAGRAM_MAX_ITEM_COUNT" val="0"/>
  <p:tag name="KSO_WM_UNIT_DIAGRAM_SUBTYPE" val="j"/>
  <p:tag name="KSO_WM_UNIT_HIGHLIGHT" val="0"/>
  <p:tag name="KSO_WM_UNIT_COMPATIBLE" val="0"/>
  <p:tag name="KSO_WM_UNIT_DIAGRAM_ISNUMVISUAL" val="1"/>
  <p:tag name="KSO_WM_UNIT_DIAGRAM_ISREFERUNIT" val="0"/>
  <p:tag name="KSO_WM_UNIT_DIAGRAM_NUM_VALUE" val="24.7"/>
  <p:tag name="KSO_WM_UNIT_DIAGRAM_NUMVISUAL_BIND_NUMID" val="cea2a2b2-6fa5-4fab-942a-e675d264117f"/>
  <p:tag name="KSO_WM_DIAGRAM_GROUP_CODE" val="ε1-1"/>
  <p:tag name="KSO_WM_UNIT_TYPE" val="ε_h_h_h_i"/>
  <p:tag name="KSO_WM_UNIT_INDEX" val="1_2_2_1_1"/>
  <p:tag name="KSO_WM_UNIT_ID" val="diagram20204786_2*ε_h_h_h_i*1_2_2_1_1"/>
  <p:tag name="KSO_WM_TEMPLATE_CATEGORY" val="diagram"/>
  <p:tag name="KSO_WM_TEMPLATE_INDEX" val="20204786"/>
  <p:tag name="KSO_WM_UNIT_LAYERLEVEL" val="1_1_1_1_1"/>
  <p:tag name="KSO_WM_TAG_VERSION" val="1.0"/>
  <p:tag name="KSO_WM_BEAUTIFY_FLAG" val="#wm#"/>
  <p:tag name="KSO_WM_UNIT_FILL_FORE_SCHEMECOLOR_INDEX" val="9"/>
  <p:tag name="KSO_WM_UNIT_FILL_TYPE" val="1"/>
  <p:tag name="KSO_WM_UNIT_TEXT_FILL_FORE_SCHEMECOLOR_INDEX" val="2"/>
  <p:tag name="KSO_WM_UNIT_TEXT_FILL_TYPE" val="1"/>
  <p:tag name="KSO_WM_UNIT_USESOURCEFORMAT_APPLY" val="1"/>
  <p:tag name="KSO_WM_SCREEN_THEME_FLAG" val="Dlrq25wU2PGuGg5bbmjbDJKt5/qA4zAHXRpbE36Qbj52ynZcOOpInjrLQ9kQ1KTwF5LhHLWL8E1+K/ilE69d5xJGJBwGgVU5spig44oEmeY="/>
</p:tagLst>
</file>

<file path=ppt/tags/tag36.xml><?xml version="1.0" encoding="utf-8"?>
<p:tagLst xmlns:p="http://schemas.openxmlformats.org/presentationml/2006/main">
  <p:tag name="KSO_WM_UNIT_DIAGRAM_MAX_ITEM_COUNT" val="0"/>
  <p:tag name="KSO_WM_UNIT_DIAGRAM_SUBTYPE" val="j"/>
  <p:tag name="KSO_WM_UNIT_VALUE" val="117*117"/>
  <p:tag name="KSO_WM_UNIT_HIGHLIGHT" val="0"/>
  <p:tag name="KSO_WM_UNIT_COMPATIBLE" val="0"/>
  <p:tag name="KSO_WM_UNIT_DIAGRAM_ISNUMVISUAL" val="0"/>
  <p:tag name="KSO_WM_UNIT_DIAGRAM_IS_NEED_ADD_PATH_ANIM" val="1"/>
  <p:tag name="KSO_WM_UNIT_DIAGRAM_ISREFERUNIT" val="0"/>
  <p:tag name="KSO_WM_DIAGRAM_GROUP_CODE" val="ε1-1"/>
  <p:tag name="KSO_WM_UNIT_TYPE" val="ε_h_h_x"/>
  <p:tag name="KSO_WM_UNIT_INDEX" val="1_3_1_1"/>
  <p:tag name="KSO_WM_UNIT_ID" val="diagram20204786_2*ε_h_h_x*1_3_1_1"/>
  <p:tag name="KSO_WM_TEMPLATE_CATEGORY" val="diagram"/>
  <p:tag name="KSO_WM_TEMPLATE_INDEX" val="20204786"/>
  <p:tag name="KSO_WM_UNIT_LAYERLEVEL" val="1_1_1_1"/>
  <p:tag name="KSO_WM_TAG_VERSION" val="1.0"/>
  <p:tag name="KSO_WM_BEAUTIFY_FLAG" val="#wm#"/>
  <p:tag name="KSO_WM_UNIT_USESOURCEFORMAT_APPLY" val="1"/>
  <p:tag name="KSO_WM_SCREEN_THEME_FLAG" val="Dlrq25wU2PGuGg5bbmjbDJKt5/qA4zAHXRpbE36Qbj52ynZcOOpInjrLQ9kQ1KTwF5LhHLWL8E1+K/ilE69d5xJGJBwGgVU5spig44oEmeY="/>
</p:tagLst>
</file>

<file path=ppt/tags/tag37.xml><?xml version="1.0" encoding="utf-8"?>
<p:tagLst xmlns:p="http://schemas.openxmlformats.org/presentationml/2006/main">
  <p:tag name="KSO_WM_UNIT_DIAGRAM_NUMVISUAL_REFER_ID" val="55"/>
  <p:tag name="KSO_WM_UNIT_DIAGRAM_NUMVISUAL_CHANGE_DIRECTIONS" val="1"/>
  <p:tag name="KSO_WM_UNIT_DIAGRAM_NUMVISUAL_CHANGE_MODES" val="8"/>
  <p:tag name="KSO_WM_UNIT_DIAGRAM_FOLLOW_CHANGE_POS_IDS" val="diagram20200297_2*ε_h_h_h_f*1_3_1_2_1;diagram20200297_2*ε_h_h_x*1_3_1_1"/>
  <p:tag name="KSO_WM_UNIT_DIAGRAM_FOLLOW_RELATIVE_DIRECTIONS" val="t;t"/>
  <p:tag name="KSO_WM_UNIT_DIAGRAM_FOLLOW_RELATIVE_POSTIONS" val="25.19999;-8.900005"/>
  <p:tag name="KSO_WM_UNIT_DIAGRAM_NUMVISUAL_MAX_WIDTH" val="43.05"/>
  <p:tag name="KSO_WM_UNIT_DIAGRAM_NUMVISUAL_MAX_HEIGHT" val="345.85"/>
  <p:tag name="KSO_WM_UNIT_DIAGRAM_MAX_ITEM_COUNT" val="0"/>
  <p:tag name="KSO_WM_UNIT_DIAGRAM_SUBTYPE" val="j"/>
  <p:tag name="KSO_WM_UNIT_HIGHLIGHT" val="0"/>
  <p:tag name="KSO_WM_UNIT_COMPATIBLE" val="0"/>
  <p:tag name="KSO_WM_UNIT_DIAGRAM_ISNUMVISUAL" val="1"/>
  <p:tag name="KSO_WM_UNIT_DIAGRAM_ISREFERUNIT" val="0"/>
  <p:tag name="KSO_WM_UNIT_DIAGRAM_NUM_VALUE" val="22"/>
  <p:tag name="KSO_WM_UNIT_DIAGRAM_NUMVISUAL_BIND_NUMID" val="58ce2c43-e1e6-418d-a67a-43f2c2741b2d"/>
  <p:tag name="KSO_WM_DIAGRAM_GROUP_CODE" val="ε1-1"/>
  <p:tag name="KSO_WM_UNIT_TYPE" val="ε_h_h_h_i"/>
  <p:tag name="KSO_WM_UNIT_INDEX" val="1_3_1_1_1"/>
  <p:tag name="KSO_WM_UNIT_ID" val="diagram20204786_2*ε_h_h_h_i*1_3_1_1_1"/>
  <p:tag name="KSO_WM_TEMPLATE_CATEGORY" val="diagram"/>
  <p:tag name="KSO_WM_TEMPLATE_INDEX" val="20204786"/>
  <p:tag name="KSO_WM_UNIT_LAYERLEVEL" val="1_1_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 name="KSO_WM_SCREEN_THEME_FLAG" val="Dlrq25wU2PGuGg5bbmjbDJKt5/qA4zAHXRpbE36Qbj52ynZcOOpInjrLQ9kQ1KTwF5LhHLWL8E1+K/ilE69d5xJGJBwGgVU5spig44oEmeY="/>
</p:tagLst>
</file>

<file path=ppt/tags/tag38.xml><?xml version="1.0" encoding="utf-8"?>
<p:tagLst xmlns:p="http://schemas.openxmlformats.org/presentationml/2006/main">
  <p:tag name="KSO_WM_UNIT_DIAGRAM_MAX_ITEM_COUNT" val="0"/>
  <p:tag name="KSO_WM_UNIT_DIAGRAM_SUBTYPE" val="j"/>
  <p:tag name="KSO_WM_UNIT_VALUE" val="117*117"/>
  <p:tag name="KSO_WM_UNIT_HIGHLIGHT" val="0"/>
  <p:tag name="KSO_WM_UNIT_COMPATIBLE" val="0"/>
  <p:tag name="KSO_WM_UNIT_DIAGRAM_ISNUMVISUAL" val="0"/>
  <p:tag name="KSO_WM_UNIT_DIAGRAM_IS_NEED_ADD_PATH_ANIM" val="1"/>
  <p:tag name="KSO_WM_UNIT_DIAGRAM_ISREFERUNIT" val="0"/>
  <p:tag name="KSO_WM_DIAGRAM_GROUP_CODE" val="ε1-1"/>
  <p:tag name="KSO_WM_UNIT_TYPE" val="ε_h_h_x"/>
  <p:tag name="KSO_WM_UNIT_INDEX" val="1_4_1_1"/>
  <p:tag name="KSO_WM_UNIT_ID" val="diagram20204786_2*ε_h_h_x*1_4_1_1"/>
  <p:tag name="KSO_WM_TEMPLATE_CATEGORY" val="diagram"/>
  <p:tag name="KSO_WM_TEMPLATE_INDEX" val="20204786"/>
  <p:tag name="KSO_WM_UNIT_LAYERLEVEL" val="1_1_1_1"/>
  <p:tag name="KSO_WM_TAG_VERSION" val="1.0"/>
  <p:tag name="KSO_WM_BEAUTIFY_FLAG" val="#wm#"/>
  <p:tag name="KSO_WM_UNIT_USESOURCEFORMAT_APPLY" val="1"/>
  <p:tag name="KSO_WM_SCREEN_THEME_FLAG" val="Dlrq25wU2PGuGg5bbmjbDJKt5/qA4zAHXRpbE36Qbj52ynZcOOpInjrLQ9kQ1KTwF5LhHLWL8E1+K/ilE69d5xJGJBwGgVU5spig44oEmeY="/>
</p:tagLst>
</file>

<file path=ppt/tags/tag39.xml><?xml version="1.0" encoding="utf-8"?>
<p:tagLst xmlns:p="http://schemas.openxmlformats.org/presentationml/2006/main">
  <p:tag name="KSO_WM_UNIT_DIAGRAM_NUMVISUAL_CHANGE_DIRECTIONS" val="1"/>
  <p:tag name="KSO_WM_UNIT_DIAGRAM_NUMVISUAL_CHANGE_MODES" val="8"/>
  <p:tag name="KSO_WM_UNIT_DIAGRAM_FOLLOW_CHANGE_POS_IDS" val="diagram20200297_2*ε_h_h_h_f*1_4_1_2_1;diagram20200297_2*ε_h_h_x*1_4_1_1"/>
  <p:tag name="KSO_WM_UNIT_DIAGRAM_FOLLOW_RELATIVE_DIRECTIONS" val="t;t"/>
  <p:tag name="KSO_WM_UNIT_DIAGRAM_FOLLOW_RELATIVE_POSTIONS" val="28.6;-8.449993"/>
  <p:tag name="KSO_WM_UNIT_DIAGRAM_NUMVISUAL_MAX_WIDTH" val="43.05"/>
  <p:tag name="KSO_WM_UNIT_DIAGRAM_NUMVISUAL_MAX_HEIGHT" val="345.8499"/>
  <p:tag name="KSO_WM_UNIT_DIAGRAM_MAX_ITEM_COUNT" val="0"/>
  <p:tag name="KSO_WM_UNIT_DIAGRAM_SUBTYPE" val="j"/>
  <p:tag name="KSO_WM_UNIT_HIGHLIGHT" val="0"/>
  <p:tag name="KSO_WM_UNIT_COMPATIBLE" val="0"/>
  <p:tag name="KSO_WM_UNIT_DIAGRAM_ISNUMVISUAL" val="1"/>
  <p:tag name="KSO_WM_UNIT_DIAGRAM_ISREFERUNIT" val="0"/>
  <p:tag name="KSO_WM_UNIT_DIAGRAM_NUM_VALUE" val="49.6"/>
  <p:tag name="KSO_WM_UNIT_DIAGRAM_NUMVISUAL_BIND_NUMID" val="22d36516-b7b6-4c69-b292-37bf7db5867d"/>
  <p:tag name="KSO_WM_DIAGRAM_GROUP_CODE" val="ε1-1"/>
  <p:tag name="KSO_WM_UNIT_TYPE" val="ε_h_h_h_i"/>
  <p:tag name="KSO_WM_UNIT_INDEX" val="1_4_1_1_1"/>
  <p:tag name="KSO_WM_UNIT_ID" val="diagram20204786_2*ε_h_h_h_i*1_4_1_1_1"/>
  <p:tag name="KSO_WM_TEMPLATE_CATEGORY" val="diagram"/>
  <p:tag name="KSO_WM_TEMPLATE_INDEX" val="20204786"/>
  <p:tag name="KSO_WM_UNIT_LAYERLEVEL" val="1_1_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 name="KSO_WM_SCREEN_THEME_FLAG" val="Dlrq25wU2PGuGg5bbmjbDJKt5/qA4zAHXRpbE36Qbj52ynZcOOpInjrLQ9kQ1KTwF5LhHLWL8E1+K/ilE69d5xJGJBwGgVU5spig44oEmeY="/>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2620_4*l_h_i*1_1_1"/>
  <p:tag name="KSO_WM_TEMPLATE_CATEGORY" val="custom"/>
  <p:tag name="KSO_WM_TEMPLATE_INDEX" val="20202620"/>
  <p:tag name="KSO_WM_UNIT_LAYERLEVEL" val="1_1_1"/>
  <p:tag name="KSO_WM_TAG_VERSION" val="1.0"/>
  <p:tag name="KSO_WM_BEAUTIFY_FLAG" val="#wm#"/>
  <p:tag name="KSO_WM_UNIT_TEXT_FILL_FORE_SCHEMECOLOR_INDEX" val="5"/>
  <p:tag name="KSO_WM_UNIT_TEXT_FILL_TYPE" val="1"/>
  <p:tag name="KSO_WM_UNIT_USESOURCEFORMAT_APPLY" val="1"/>
  <p:tag name="KSO_WM_SCREEN_THEME_FLAG" val="Dlrq25wU2PGuGg5bbmjbDJKt5/qA4zAHXRpbE36Qbj52ynZcOOpInjrLQ9kQ1KTwF5LhHLWL8E1+K/ilE69d5xJGJBwGgVU5spig44oEmeY="/>
</p:tagLst>
</file>

<file path=ppt/tags/tag40.xml><?xml version="1.0" encoding="utf-8"?>
<p:tagLst xmlns:p="http://schemas.openxmlformats.org/presentationml/2006/main">
  <p:tag name="KSO_WM_UNIT_DIAGRAM_MAX_ITEM_COUNT" val="0"/>
  <p:tag name="KSO_WM_UNIT_DIAGRAM_SUBTYPE" val="j"/>
  <p:tag name="KSO_WM_UNIT_VALUE" val="117*117"/>
  <p:tag name="KSO_WM_UNIT_HIGHLIGHT" val="0"/>
  <p:tag name="KSO_WM_UNIT_COMPATIBLE" val="0"/>
  <p:tag name="KSO_WM_UNIT_DIAGRAM_ISNUMVISUAL" val="0"/>
  <p:tag name="KSO_WM_UNIT_DIAGRAM_IS_NEED_ADD_PATH_ANIM" val="1"/>
  <p:tag name="KSO_WM_UNIT_DIAGRAM_ISREFERUNIT" val="0"/>
  <p:tag name="KSO_WM_DIAGRAM_GROUP_CODE" val="ε1-1"/>
  <p:tag name="KSO_WM_UNIT_TYPE" val="ε_h_h_x"/>
  <p:tag name="KSO_WM_UNIT_INDEX" val="1_4_2_1"/>
  <p:tag name="KSO_WM_UNIT_ID" val="diagram20204786_2*ε_h_h_x*1_4_2_1"/>
  <p:tag name="KSO_WM_TEMPLATE_CATEGORY" val="diagram"/>
  <p:tag name="KSO_WM_TEMPLATE_INDEX" val="20204786"/>
  <p:tag name="KSO_WM_UNIT_LAYERLEVEL" val="1_1_1_1"/>
  <p:tag name="KSO_WM_TAG_VERSION" val="1.0"/>
  <p:tag name="KSO_WM_BEAUTIFY_FLAG" val="#wm#"/>
  <p:tag name="KSO_WM_UNIT_USESOURCEFORMAT_APPLY" val="1"/>
  <p:tag name="KSO_WM_SCREEN_THEME_FLAG" val="Dlrq25wU2PGuGg5bbmjbDJKt5/qA4zAHXRpbE36Qbj52ynZcOOpInjrLQ9kQ1KTwF5LhHLWL8E1+K/ilE69d5xJGJBwGgVU5spig44oEmeY="/>
</p:tagLst>
</file>

<file path=ppt/tags/tag41.xml><?xml version="1.0" encoding="utf-8"?>
<p:tagLst xmlns:p="http://schemas.openxmlformats.org/presentationml/2006/main">
  <p:tag name="KSO_WM_UNIT_DIAGRAM_NUMVISUAL_CHANGE_DIRECTIONS" val="1"/>
  <p:tag name="KSO_WM_UNIT_DIAGRAM_NUMVISUAL_CHANGE_MODES" val="8"/>
  <p:tag name="KSO_WM_UNIT_DIAGRAM_FOLLOW_CHANGE_POS_IDS" val="diagram20200297_2*ε_h_h_h_f*1_4_2_2_1;diagram20200297_2*ε_h_h_x*1_4_2_1"/>
  <p:tag name="KSO_WM_UNIT_DIAGRAM_FOLLOW_RELATIVE_DIRECTIONS" val="t;t"/>
  <p:tag name="KSO_WM_UNIT_DIAGRAM_FOLLOW_RELATIVE_POSTIONS" val="26.6;-8.400005"/>
  <p:tag name="KSO_WM_UNIT_DIAGRAM_NUMVISUAL_MAX_WIDTH" val="43.05"/>
  <p:tag name="KSO_WM_UNIT_DIAGRAM_NUMVISUAL_MAX_HEIGHT" val="345.8499"/>
  <p:tag name="KSO_WM_UNIT_DIAGRAM_MAX_ITEM_COUNT" val="0"/>
  <p:tag name="KSO_WM_UNIT_DIAGRAM_SUBTYPE" val="j"/>
  <p:tag name="KSO_WM_UNIT_HIGHLIGHT" val="0"/>
  <p:tag name="KSO_WM_UNIT_COMPATIBLE" val="0"/>
  <p:tag name="KSO_WM_UNIT_DIAGRAM_ISNUMVISUAL" val="1"/>
  <p:tag name="KSO_WM_UNIT_DIAGRAM_ISREFERUNIT" val="0"/>
  <p:tag name="KSO_WM_UNIT_DIAGRAM_NUM_VALUE" val="11.5"/>
  <p:tag name="KSO_WM_UNIT_DIAGRAM_NUMVISUAL_BIND_NUMID" val="c9efb764-de33-48cd-975e-2b9800504d08"/>
  <p:tag name="KSO_WM_DIAGRAM_GROUP_CODE" val="ε1-1"/>
  <p:tag name="KSO_WM_UNIT_TYPE" val="ε_h_h_h_i"/>
  <p:tag name="KSO_WM_UNIT_INDEX" val="1_4_2_1_1"/>
  <p:tag name="KSO_WM_UNIT_ID" val="diagram20204786_2*ε_h_h_h_i*1_4_2_1_1"/>
  <p:tag name="KSO_WM_TEMPLATE_CATEGORY" val="diagram"/>
  <p:tag name="KSO_WM_TEMPLATE_INDEX" val="20204786"/>
  <p:tag name="KSO_WM_UNIT_LAYERLEVEL" val="1_1_1_1_1"/>
  <p:tag name="KSO_WM_TAG_VERSION" val="1.0"/>
  <p:tag name="KSO_WM_BEAUTIFY_FLAG" val="#wm#"/>
  <p:tag name="KSO_WM_UNIT_FILL_FORE_SCHEMECOLOR_INDEX" val="9"/>
  <p:tag name="KSO_WM_UNIT_FILL_TYPE" val="1"/>
  <p:tag name="KSO_WM_UNIT_TEXT_FILL_FORE_SCHEMECOLOR_INDEX" val="2"/>
  <p:tag name="KSO_WM_UNIT_TEXT_FILL_TYPE" val="1"/>
  <p:tag name="KSO_WM_UNIT_USESOURCEFORMAT_APPLY" val="1"/>
  <p:tag name="KSO_WM_SCREEN_THEME_FLAG" val="Dlrq25wU2PGuGg5bbmjbDJKt5/qA4zAHXRpbE36Qbj52ynZcOOpInjrLQ9kQ1KTwF5LhHLWL8E1+K/ilE69d5xJGJBwGgVU5spig44oEmeY="/>
</p:tagLst>
</file>

<file path=ppt/tags/tag42.xml><?xml version="1.0" encoding="utf-8"?>
<p:tagLst xmlns:p="http://schemas.openxmlformats.org/presentationml/2006/main">
  <p:tag name="KSO_WM_UNIT_DIAGRAM_NUMVISUAL_CHANGE_MODES" val="32"/>
  <p:tag name="KSO_WM_UNIT_DIAGRAM_MAX_ITEM_COUNT" val="0"/>
  <p:tag name="KSO_WM_UNIT_DIAGRAM_SUBTYPE" val="j"/>
  <p:tag name="KSO_WM_UNIT_PRESET_TEXT" val="40%"/>
  <p:tag name="KSO_WM_UNIT_NOCLEAR" val="0"/>
  <p:tag name="KSO_WM_UNIT_VALUE" val="1"/>
  <p:tag name="KSO_WM_UNIT_HIGHLIGHT" val="0"/>
  <p:tag name="KSO_WM_UNIT_COMPATIBLE" val="0"/>
  <p:tag name="KSO_WM_UNIT_DIAGRAM_ISNUMVISUAL" val="1"/>
  <p:tag name="KSO_WM_UNIT_DIAGRAM_IS_NEED_ADD_PATH_ANIM" val="1"/>
  <p:tag name="KSO_WM_UNIT_DIAGRAM_ISREFERUNIT" val="0"/>
  <p:tag name="KSO_WM_UNIT_DIAGRAM_NUM_VALUE" val="36.3"/>
  <p:tag name="KSO_WM_UNIT_DIAGRAM_NUMVISUAL_BIND_NUMID" val="564c93f3-582b-4deb-bd3a-c33c223d5f3b"/>
  <p:tag name="KSO_WM_DIAGRAM_GROUP_CODE" val="ε1-1"/>
  <p:tag name="KSO_WM_UNIT_TYPE" val="ε_h_h_h_f"/>
  <p:tag name="KSO_WM_UNIT_INDEX" val="1_1_1_2_1"/>
  <p:tag name="KSO_WM_UNIT_ID" val="diagram20204786_2*ε_h_h_h_f*1_1_1_2_1"/>
  <p:tag name="KSO_WM_TEMPLATE_CATEGORY" val="diagram"/>
  <p:tag name="KSO_WM_TEMPLATE_INDEX" val="20204786"/>
  <p:tag name="KSO_WM_UNIT_LAYERLEVEL" val="1_1_1_1_1"/>
  <p:tag name="KSO_WM_TAG_VERSION" val="1.0"/>
  <p:tag name="KSO_WM_BEAUTIFY_FLAG" val="#wm#"/>
  <p:tag name="KSO_WM_UNIT_TEXT_FILL_FORE_SCHEMECOLOR_INDEX" val="13"/>
  <p:tag name="KSO_WM_UNIT_TEXT_FILL_TYPE" val="1"/>
  <p:tag name="KSO_WM_UNIT_USESOURCEFORMAT_APPLY" val="1"/>
  <p:tag name="KSO_WM_SCREEN_THEME_FLAG" val="Dlrq25wU2PGuGg5bbmjbDJKt5/qA4zAHXRpbE36Qbj52ynZcOOpInjrLQ9kQ1KTwF5LhHLWL8E1+K/ilE69d5xJGJBwGgVU5spig44oEmeY="/>
</p:tagLst>
</file>

<file path=ppt/tags/tag43.xml><?xml version="1.0" encoding="utf-8"?>
<p:tagLst xmlns:p="http://schemas.openxmlformats.org/presentationml/2006/main">
  <p:tag name="KSO_WM_UNIT_DIAGRAM_NUMVISUAL_CHANGE_MODES" val="32"/>
  <p:tag name="KSO_WM_UNIT_DIAGRAM_MAX_ITEM_COUNT" val="0"/>
  <p:tag name="KSO_WM_UNIT_DIAGRAM_SUBTYPE" val="j"/>
  <p:tag name="KSO_WM_UNIT_PRESET_TEXT" val="20%"/>
  <p:tag name="KSO_WM_UNIT_NOCLEAR" val="0"/>
  <p:tag name="KSO_WM_UNIT_VALUE" val="1"/>
  <p:tag name="KSO_WM_UNIT_HIGHLIGHT" val="0"/>
  <p:tag name="KSO_WM_UNIT_COMPATIBLE" val="0"/>
  <p:tag name="KSO_WM_UNIT_DIAGRAM_ISNUMVISUAL" val="1"/>
  <p:tag name="KSO_WM_UNIT_DIAGRAM_IS_NEED_ADD_PATH_ANIM" val="1"/>
  <p:tag name="KSO_WM_UNIT_DIAGRAM_ISREFERUNIT" val="0"/>
  <p:tag name="KSO_WM_UNIT_DIAGRAM_NUM_VALUE" val="15.5"/>
  <p:tag name="KSO_WM_UNIT_DIAGRAM_NUMVISUAL_BIND_NUMID" val="160feb8f-c1ea-42fe-baec-4704fded1af7"/>
  <p:tag name="KSO_WM_DIAGRAM_GROUP_CODE" val="ε1-1"/>
  <p:tag name="KSO_WM_UNIT_TYPE" val="ε_h_h_h_f"/>
  <p:tag name="KSO_WM_UNIT_INDEX" val="1_1_2_2_1"/>
  <p:tag name="KSO_WM_UNIT_ID" val="diagram20204786_2*ε_h_h_h_f*1_1_2_2_1"/>
  <p:tag name="KSO_WM_TEMPLATE_CATEGORY" val="diagram"/>
  <p:tag name="KSO_WM_TEMPLATE_INDEX" val="20204786"/>
  <p:tag name="KSO_WM_UNIT_LAYERLEVEL" val="1_1_1_1_1"/>
  <p:tag name="KSO_WM_TAG_VERSION" val="1.0"/>
  <p:tag name="KSO_WM_BEAUTIFY_FLAG" val="#wm#"/>
  <p:tag name="KSO_WM_UNIT_TEXT_FILL_FORE_SCHEMECOLOR_INDEX" val="13"/>
  <p:tag name="KSO_WM_UNIT_TEXT_FILL_TYPE" val="1"/>
  <p:tag name="KSO_WM_UNIT_USESOURCEFORMAT_APPLY" val="1"/>
  <p:tag name="KSO_WM_SCREEN_THEME_FLAG" val="Dlrq25wU2PGuGg5bbmjbDJKt5/qA4zAHXRpbE36Qbj52ynZcOOpInjrLQ9kQ1KTwF5LhHLWL8E1+K/ilE69d5xJGJBwGgVU5spig44oEmeY="/>
</p:tagLst>
</file>

<file path=ppt/tags/tag44.xml><?xml version="1.0" encoding="utf-8"?>
<p:tagLst xmlns:p="http://schemas.openxmlformats.org/presentationml/2006/main">
  <p:tag name="KSO_WM_UNIT_DIAGRAM_NUMVISUAL_CHANGE_MODES" val="32"/>
  <p:tag name="KSO_WM_UNIT_DIAGRAM_MAX_ITEM_COUNT" val="0"/>
  <p:tag name="KSO_WM_UNIT_DIAGRAM_SUBTYPE" val="j"/>
  <p:tag name="KSO_WM_UNIT_PRESET_TEXT" val="60%"/>
  <p:tag name="KSO_WM_UNIT_NOCLEAR" val="0"/>
  <p:tag name="KSO_WM_UNIT_VALUE" val="1"/>
  <p:tag name="KSO_WM_UNIT_HIGHLIGHT" val="0"/>
  <p:tag name="KSO_WM_UNIT_COMPATIBLE" val="0"/>
  <p:tag name="KSO_WM_UNIT_DIAGRAM_ISNUMVISUAL" val="1"/>
  <p:tag name="KSO_WM_UNIT_DIAGRAM_IS_NEED_ADD_PATH_ANIM" val="1"/>
  <p:tag name="KSO_WM_UNIT_DIAGRAM_ISREFERUNIT" val="0"/>
  <p:tag name="KSO_WM_UNIT_DIAGRAM_NUM_VALUE" val="48.7"/>
  <p:tag name="KSO_WM_UNIT_DIAGRAM_NUMVISUAL_BIND_NUMID" val="8fafbbc3-5f4f-477f-9116-2eca2ac2df9c"/>
  <p:tag name="KSO_WM_DIAGRAM_GROUP_CODE" val="ε1-1"/>
  <p:tag name="KSO_WM_UNIT_TYPE" val="ε_h_h_h_f"/>
  <p:tag name="KSO_WM_UNIT_INDEX" val="1_2_1_2_1"/>
  <p:tag name="KSO_WM_UNIT_ID" val="diagram20204786_2*ε_h_h_h_f*1_2_1_2_1"/>
  <p:tag name="KSO_WM_TEMPLATE_CATEGORY" val="diagram"/>
  <p:tag name="KSO_WM_TEMPLATE_INDEX" val="20204786"/>
  <p:tag name="KSO_WM_UNIT_LAYERLEVEL" val="1_1_1_1_1"/>
  <p:tag name="KSO_WM_TAG_VERSION" val="1.0"/>
  <p:tag name="KSO_WM_BEAUTIFY_FLAG" val="#wm#"/>
  <p:tag name="KSO_WM_UNIT_TEXT_FILL_FORE_SCHEMECOLOR_INDEX" val="13"/>
  <p:tag name="KSO_WM_UNIT_TEXT_FILL_TYPE" val="1"/>
  <p:tag name="KSO_WM_UNIT_USESOURCEFORMAT_APPLY" val="1"/>
  <p:tag name="KSO_WM_SCREEN_THEME_FLAG" val="Dlrq25wU2PGuGg5bbmjbDJKt5/qA4zAHXRpbE36Qbj52ynZcOOpInjrLQ9kQ1KTwF5LhHLWL8E1+K/ilE69d5xJGJBwGgVU5spig44oEmeY="/>
</p:tagLst>
</file>

<file path=ppt/tags/tag45.xml><?xml version="1.0" encoding="utf-8"?>
<p:tagLst xmlns:p="http://schemas.openxmlformats.org/presentationml/2006/main">
  <p:tag name="KSO_WM_UNIT_DIAGRAM_NUMVISUAL_CHANGE_MODES" val="32"/>
  <p:tag name="KSO_WM_UNIT_DIAGRAM_MAX_ITEM_COUNT" val="0"/>
  <p:tag name="KSO_WM_UNIT_DIAGRAM_SUBTYPE" val="j"/>
  <p:tag name="KSO_WM_UNIT_PRESET_TEXT" val="40%"/>
  <p:tag name="KSO_WM_UNIT_NOCLEAR" val="0"/>
  <p:tag name="KSO_WM_UNIT_VALUE" val="1"/>
  <p:tag name="KSO_WM_UNIT_HIGHLIGHT" val="0"/>
  <p:tag name="KSO_WM_UNIT_COMPATIBLE" val="0"/>
  <p:tag name="KSO_WM_UNIT_DIAGRAM_ISNUMVISUAL" val="1"/>
  <p:tag name="KSO_WM_UNIT_DIAGRAM_IS_NEED_ADD_PATH_ANIM" val="1"/>
  <p:tag name="KSO_WM_UNIT_DIAGRAM_ISREFERUNIT" val="0"/>
  <p:tag name="KSO_WM_UNIT_DIAGRAM_NUM_VALUE" val="24.7"/>
  <p:tag name="KSO_WM_UNIT_DIAGRAM_NUMVISUAL_BIND_NUMID" val="cea2a2b2-6fa5-4fab-942a-e675d264117f"/>
  <p:tag name="KSO_WM_DIAGRAM_GROUP_CODE" val="ε1-1"/>
  <p:tag name="KSO_WM_UNIT_TYPE" val="ε_h_h_h_f"/>
  <p:tag name="KSO_WM_UNIT_INDEX" val="1_2_2_2_1"/>
  <p:tag name="KSO_WM_UNIT_ID" val="diagram20204786_2*ε_h_h_h_f*1_2_2_2_1"/>
  <p:tag name="KSO_WM_TEMPLATE_CATEGORY" val="diagram"/>
  <p:tag name="KSO_WM_TEMPLATE_INDEX" val="20204786"/>
  <p:tag name="KSO_WM_UNIT_LAYERLEVEL" val="1_1_1_1_1"/>
  <p:tag name="KSO_WM_TAG_VERSION" val="1.0"/>
  <p:tag name="KSO_WM_BEAUTIFY_FLAG" val="#wm#"/>
  <p:tag name="KSO_WM_UNIT_TEXT_FILL_FORE_SCHEMECOLOR_INDEX" val="13"/>
  <p:tag name="KSO_WM_UNIT_TEXT_FILL_TYPE" val="1"/>
  <p:tag name="KSO_WM_UNIT_USESOURCEFORMAT_APPLY" val="1"/>
  <p:tag name="KSO_WM_SCREEN_THEME_FLAG" val="Dlrq25wU2PGuGg5bbmjbDJKt5/qA4zAHXRpbE36Qbj52ynZcOOpInjrLQ9kQ1KTwF5LhHLWL8E1+K/ilE69d5xJGJBwGgVU5spig44oEmeY="/>
</p:tagLst>
</file>

<file path=ppt/tags/tag46.xml><?xml version="1.0" encoding="utf-8"?>
<p:tagLst xmlns:p="http://schemas.openxmlformats.org/presentationml/2006/main">
  <p:tag name="KSO_WM_UNIT_DIAGRAM_NUMVISUAL_CHANGE_MODES" val="32"/>
  <p:tag name="KSO_WM_UNIT_DIAGRAM_MAX_ITEM_COUNT" val="0"/>
  <p:tag name="KSO_WM_UNIT_DIAGRAM_SUBTYPE" val="j"/>
  <p:tag name="KSO_WM_UNIT_PRESET_TEXT" val="40%"/>
  <p:tag name="KSO_WM_UNIT_NOCLEAR" val="0"/>
  <p:tag name="KSO_WM_UNIT_VALUE" val="1"/>
  <p:tag name="KSO_WM_UNIT_HIGHLIGHT" val="0"/>
  <p:tag name="KSO_WM_UNIT_COMPATIBLE" val="0"/>
  <p:tag name="KSO_WM_UNIT_DIAGRAM_ISNUMVISUAL" val="1"/>
  <p:tag name="KSO_WM_UNIT_DIAGRAM_IS_NEED_ADD_PATH_ANIM" val="1"/>
  <p:tag name="KSO_WM_UNIT_DIAGRAM_ISREFERUNIT" val="0"/>
  <p:tag name="KSO_WM_UNIT_DIAGRAM_NUM_VALUE" val="22"/>
  <p:tag name="KSO_WM_UNIT_DIAGRAM_NUMVISUAL_BIND_NUMID" val="58ce2c43-e1e6-418d-a67a-43f2c2741b2d"/>
  <p:tag name="KSO_WM_DIAGRAM_GROUP_CODE" val="ε1-1"/>
  <p:tag name="KSO_WM_UNIT_TYPE" val="ε_h_h_h_f"/>
  <p:tag name="KSO_WM_UNIT_INDEX" val="1_3_1_2_1"/>
  <p:tag name="KSO_WM_UNIT_ID" val="diagram20204786_2*ε_h_h_h_f*1_3_1_2_1"/>
  <p:tag name="KSO_WM_TEMPLATE_CATEGORY" val="diagram"/>
  <p:tag name="KSO_WM_TEMPLATE_INDEX" val="20204786"/>
  <p:tag name="KSO_WM_UNIT_LAYERLEVEL" val="1_1_1_1_1"/>
  <p:tag name="KSO_WM_TAG_VERSION" val="1.0"/>
  <p:tag name="KSO_WM_BEAUTIFY_FLAG" val="#wm#"/>
  <p:tag name="KSO_WM_UNIT_TEXT_FILL_FORE_SCHEMECOLOR_INDEX" val="13"/>
  <p:tag name="KSO_WM_UNIT_TEXT_FILL_TYPE" val="1"/>
  <p:tag name="KSO_WM_UNIT_USESOURCEFORMAT_APPLY" val="1"/>
  <p:tag name="KSO_WM_SCREEN_THEME_FLAG" val="Dlrq25wU2PGuGg5bbmjbDJKt5/qA4zAHXRpbE36Qbj52ynZcOOpInjrLQ9kQ1KTwF5LhHLWL8E1+K/ilE69d5xJGJBwGgVU5spig44oEmeY="/>
</p:tagLst>
</file>

<file path=ppt/tags/tag47.xml><?xml version="1.0" encoding="utf-8"?>
<p:tagLst xmlns:p="http://schemas.openxmlformats.org/presentationml/2006/main">
  <p:tag name="KSO_WM_UNIT_DIAGRAM_NUMVISUAL_CHANGE_MODES" val="32"/>
  <p:tag name="KSO_WM_UNIT_DIAGRAM_MAX_ITEM_COUNT" val="0"/>
  <p:tag name="KSO_WM_UNIT_DIAGRAM_SUBTYPE" val="j"/>
  <p:tag name="KSO_WM_UNIT_PRESET_TEXT" val="80%"/>
  <p:tag name="KSO_WM_UNIT_NOCLEAR" val="0"/>
  <p:tag name="KSO_WM_UNIT_VALUE" val="1"/>
  <p:tag name="KSO_WM_UNIT_HIGHLIGHT" val="0"/>
  <p:tag name="KSO_WM_UNIT_COMPATIBLE" val="0"/>
  <p:tag name="KSO_WM_UNIT_DIAGRAM_ISNUMVISUAL" val="1"/>
  <p:tag name="KSO_WM_UNIT_DIAGRAM_IS_NEED_ADD_PATH_ANIM" val="1"/>
  <p:tag name="KSO_WM_UNIT_DIAGRAM_ISREFERUNIT" val="0"/>
  <p:tag name="KSO_WM_UNIT_DIAGRAM_NUM_VALUE" val="49.6"/>
  <p:tag name="KSO_WM_UNIT_DIAGRAM_NUMVISUAL_BIND_NUMID" val="22d36516-b7b6-4c69-b292-37bf7db5867d"/>
  <p:tag name="KSO_WM_DIAGRAM_GROUP_CODE" val="ε1-1"/>
  <p:tag name="KSO_WM_UNIT_TYPE" val="ε_h_h_h_f"/>
  <p:tag name="KSO_WM_UNIT_INDEX" val="1_4_1_2_1"/>
  <p:tag name="KSO_WM_UNIT_ID" val="diagram20204786_2*ε_h_h_h_f*1_4_1_2_1"/>
  <p:tag name="KSO_WM_TEMPLATE_CATEGORY" val="diagram"/>
  <p:tag name="KSO_WM_TEMPLATE_INDEX" val="20204786"/>
  <p:tag name="KSO_WM_UNIT_LAYERLEVEL" val="1_1_1_1_1"/>
  <p:tag name="KSO_WM_TAG_VERSION" val="1.0"/>
  <p:tag name="KSO_WM_BEAUTIFY_FLAG" val="#wm#"/>
  <p:tag name="KSO_WM_UNIT_TEXT_FILL_FORE_SCHEMECOLOR_INDEX" val="13"/>
  <p:tag name="KSO_WM_UNIT_TEXT_FILL_TYPE" val="1"/>
  <p:tag name="KSO_WM_UNIT_USESOURCEFORMAT_APPLY" val="1"/>
  <p:tag name="KSO_WM_SCREEN_THEME_FLAG" val="Dlrq25wU2PGuGg5bbmjbDJKt5/qA4zAHXRpbE36Qbj52ynZcOOpInjrLQ9kQ1KTwF5LhHLWL8E1+K/ilE69d5xJGJBwGgVU5spig44oEmeY="/>
</p:tagLst>
</file>

<file path=ppt/tags/tag48.xml><?xml version="1.0" encoding="utf-8"?>
<p:tagLst xmlns:p="http://schemas.openxmlformats.org/presentationml/2006/main">
  <p:tag name="KSO_WM_UNIT_DIAGRAM_NUMVISUAL_CHANGE_MODES" val="32"/>
  <p:tag name="KSO_WM_UNIT_DIAGRAM_MAX_ITEM_COUNT" val="0"/>
  <p:tag name="KSO_WM_UNIT_DIAGRAM_SUBTYPE" val="j"/>
  <p:tag name="KSO_WM_UNIT_PRESET_TEXT" val="60%"/>
  <p:tag name="KSO_WM_UNIT_NOCLEAR" val="0"/>
  <p:tag name="KSO_WM_UNIT_VALUE" val="1"/>
  <p:tag name="KSO_WM_UNIT_HIGHLIGHT" val="0"/>
  <p:tag name="KSO_WM_UNIT_COMPATIBLE" val="0"/>
  <p:tag name="KSO_WM_UNIT_DIAGRAM_ISNUMVISUAL" val="1"/>
  <p:tag name="KSO_WM_UNIT_DIAGRAM_IS_NEED_ADD_PATH_ANIM" val="1"/>
  <p:tag name="KSO_WM_UNIT_DIAGRAM_ISREFERUNIT" val="0"/>
  <p:tag name="KSO_WM_UNIT_DIAGRAM_NUM_VALUE" val="11.5"/>
  <p:tag name="KSO_WM_UNIT_DIAGRAM_NUMVISUAL_BIND_NUMID" val="c9efb764-de33-48cd-975e-2b9800504d08"/>
  <p:tag name="KSO_WM_DIAGRAM_GROUP_CODE" val="ε1-1"/>
  <p:tag name="KSO_WM_UNIT_TYPE" val="ε_h_h_h_f"/>
  <p:tag name="KSO_WM_UNIT_INDEX" val="1_4_2_2_1"/>
  <p:tag name="KSO_WM_UNIT_ID" val="diagram20204786_2*ε_h_h_h_f*1_4_2_2_1"/>
  <p:tag name="KSO_WM_TEMPLATE_CATEGORY" val="diagram"/>
  <p:tag name="KSO_WM_TEMPLATE_INDEX" val="20204786"/>
  <p:tag name="KSO_WM_UNIT_LAYERLEVEL" val="1_1_1_1_1"/>
  <p:tag name="KSO_WM_TAG_VERSION" val="1.0"/>
  <p:tag name="KSO_WM_BEAUTIFY_FLAG" val="#wm#"/>
  <p:tag name="KSO_WM_UNIT_TEXT_FILL_FORE_SCHEMECOLOR_INDEX" val="13"/>
  <p:tag name="KSO_WM_UNIT_TEXT_FILL_TYPE" val="1"/>
  <p:tag name="KSO_WM_UNIT_USESOURCEFORMAT_APPLY" val="1"/>
  <p:tag name="KSO_WM_SCREEN_THEME_FLAG" val="Dlrq25wU2PGuGg5bbmjbDJKt5/qA4zAHXRpbE36Qbj52ynZcOOpInjrLQ9kQ1KTwF5LhHLWL8E1+K/ilE69d5xJGJBwGgVU5spig44oEmeY="/>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ε1-2"/>
  <p:tag name="KSO_WM_UNIT_TYPE" val="i"/>
  <p:tag name="KSO_WM_UNIT_INDEX" val="2"/>
  <p:tag name="KSO_WM_UNIT_ID" val="diagram20204786_2*i*2"/>
  <p:tag name="KSO_WM_TEMPLATE_CATEGORY" val="diagram"/>
  <p:tag name="KSO_WM_TEMPLATE_INDEX" val="20204786"/>
  <p:tag name="KSO_WM_UNIT_LAYERLEVEL" val="1"/>
  <p:tag name="KSO_WM_TAG_VERSION" val="1.0"/>
  <p:tag name="KSO_WM_BEAUTIFY_FLAG" val="#wm#"/>
  <p:tag name="KSO_WM_UNIT_TEXT_FILL_FORE_SCHEMECOLOR_INDEX" val="9"/>
  <p:tag name="KSO_WM_UNIT_TEXT_FILL_TYPE" val="1"/>
  <p:tag name="KSO_WM_UNIT_USESOURCEFORMAT_APPLY" val="1"/>
  <p:tag name="KSO_WM_SCREEN_THEME_FLAG" val="Dlrq25wU2PGuGg5bbmjbDJKt5/qA4zAHXRpbE36Qbj52ynZcOOpInjrLQ9kQ1KTwF5LhHLWL8E1+K/ilE69d5xJGJBwGgVU5spig44oEmeY="/>
</p:tagLst>
</file>

<file path=ppt/tags/tag5.xml><?xml version="1.0" encoding="utf-8"?>
<p:tagLst xmlns:p="http://schemas.openxmlformats.org/presentationml/2006/main">
  <p:tag name="REFSHAPE" val="955415100"/>
  <p:tag name="KSO_WM_SCREEN_THEME_FLAG" val="Dlrq25wU2PGuGg5bbmjbDJKt5/qA4zAHXRpbE36Qbj52ynZcOOpInjrLQ9kQ1KTwF5LhHLWL8E1+K/ilE69d5xJGJBwGgVU5spig44oEmeY="/>
</p:tagLst>
</file>

<file path=ppt/tags/tag50.xml><?xml version="1.0" encoding="utf-8"?>
<p:tagLst xmlns:p="http://schemas.openxmlformats.org/presentationml/2006/main">
  <p:tag name="KSO_WM_UNIT_DIAGRAM_MAX_ITEM_COUNT" val="0"/>
  <p:tag name="KSO_WM_UNIT_DIAGRAM_SUBTYPE" val="j"/>
  <p:tag name="KSO_WM_UNIT_HIGHLIGHT" val="0"/>
  <p:tag name="KSO_WM_UNIT_COMPATIBLE" val="0"/>
  <p:tag name="KSO_WM_UNIT_DIAGRAM_ISNUMVISUAL" val="0"/>
  <p:tag name="KSO_WM_UNIT_DIAGRAM_ISREFERUNIT" val="0"/>
  <p:tag name="KSO_WM_DIAGRAM_GROUP_CODE" val="ε1-1"/>
  <p:tag name="KSO_WM_UNIT_TYPE" val="ε_i"/>
  <p:tag name="KSO_WM_UNIT_INDEX" val="1_8"/>
  <p:tag name="KSO_WM_UNIT_ID" val="diagram20204786_2*ε_i*1_8"/>
  <p:tag name="KSO_WM_TEMPLATE_CATEGORY" val="diagram"/>
  <p:tag name="KSO_WM_TEMPLATE_INDEX" val="20204786"/>
  <p:tag name="KSO_WM_UNIT_LAYERLEVEL" val="1_1"/>
  <p:tag name="KSO_WM_TAG_VERSION" val="1.0"/>
  <p:tag name="KSO_WM_BEAUTIFY_FLAG" val="#wm#"/>
  <p:tag name="KSO_WM_UNIT_TEXT_FILL_FORE_SCHEMECOLOR_INDEX" val="9"/>
  <p:tag name="KSO_WM_UNIT_TEXT_FILL_TYPE" val="1"/>
  <p:tag name="KSO_WM_UNIT_USESOURCEFORMAT_APPLY" val="1"/>
  <p:tag name="KSO_WM_SCREEN_THEME_FLAG" val="Dlrq25wU2PGuGg5bbmjbDJKt5/qA4zAHXRpbE36Qbj52ynZcOOpInjrLQ9kQ1KTwF5LhHLWL8E1+K/ilE69d5xJGJBwGgVU5spig44oEmeY="/>
</p:tagLst>
</file>

<file path=ppt/tags/tag51.xml><?xml version="1.0" encoding="utf-8"?>
<p:tagLst xmlns:p="http://schemas.openxmlformats.org/presentationml/2006/main">
  <p:tag name="KSO_WM_UNIT_DIAGRAM_MAX_ITEM_COUNT" val="0"/>
  <p:tag name="KSO_WM_UNIT_DIAGRAM_SUBTYPE" val="j"/>
  <p:tag name="KSO_WM_UNIT_HIGHLIGHT" val="0"/>
  <p:tag name="KSO_WM_UNIT_COMPATIBLE" val="0"/>
  <p:tag name="KSO_WM_UNIT_DIAGRAM_ISNUMVISUAL" val="0"/>
  <p:tag name="KSO_WM_UNIT_DIAGRAM_ISREFERUNIT" val="0"/>
  <p:tag name="KSO_WM_DIAGRAM_GROUP_CODE" val="ε1-1"/>
  <p:tag name="KSO_WM_UNIT_TYPE" val="ε_i"/>
  <p:tag name="KSO_WM_UNIT_INDEX" val="1_9"/>
  <p:tag name="KSO_WM_UNIT_ID" val="diagram20204786_2*ε_i*1_9"/>
  <p:tag name="KSO_WM_TEMPLATE_CATEGORY" val="diagram"/>
  <p:tag name="KSO_WM_TEMPLATE_INDEX" val="20204786"/>
  <p:tag name="KSO_WM_UNIT_LAYERLEVEL" val="1_1"/>
  <p:tag name="KSO_WM_TAG_VERSION" val="1.0"/>
  <p:tag name="KSO_WM_BEAUTIFY_FLAG" val="#wm#"/>
  <p:tag name="KSO_WM_UNIT_TEXT_FILL_FORE_SCHEMECOLOR_INDEX" val="9"/>
  <p:tag name="KSO_WM_UNIT_TEXT_FILL_TYPE" val="1"/>
  <p:tag name="KSO_WM_UNIT_USESOURCEFORMAT_APPLY" val="1"/>
  <p:tag name="KSO_WM_SCREEN_THEME_FLAG" val="Dlrq25wU2PGuGg5bbmjbDJKt5/qA4zAHXRpbE36Qbj52ynZcOOpInjrLQ9kQ1KTwF5LhHLWL8E1+K/ilE69d5xJGJBwGgVU5spig44oEmeY="/>
</p:tagLst>
</file>

<file path=ppt/tags/tag52.xml><?xml version="1.0" encoding="utf-8"?>
<p:tagLst xmlns:p="http://schemas.openxmlformats.org/presentationml/2006/main">
  <p:tag name="KSO_WM_UNIT_DIAGRAM_MAX_ITEM_COUNT" val="0"/>
  <p:tag name="KSO_WM_UNIT_DIAGRAM_SUBTYPE" val="j"/>
  <p:tag name="KSO_WM_UNIT_HIGHLIGHT" val="0"/>
  <p:tag name="KSO_WM_UNIT_COMPATIBLE" val="0"/>
  <p:tag name="KSO_WM_UNIT_DIAGRAM_ISNUMVISUAL" val="0"/>
  <p:tag name="KSO_WM_UNIT_DIAGRAM_ISREFERUNIT" val="0"/>
  <p:tag name="KSO_WM_DIAGRAM_GROUP_CODE" val="ε1-1"/>
  <p:tag name="KSO_WM_UNIT_TYPE" val="ε_i"/>
  <p:tag name="KSO_WM_UNIT_INDEX" val="1_10"/>
  <p:tag name="KSO_WM_UNIT_ID" val="diagram20204786_2*ε_i*1_10"/>
  <p:tag name="KSO_WM_TEMPLATE_CATEGORY" val="diagram"/>
  <p:tag name="KSO_WM_TEMPLATE_INDEX" val="20204786"/>
  <p:tag name="KSO_WM_UNIT_LAYERLEVEL" val="1_1"/>
  <p:tag name="KSO_WM_TAG_VERSION" val="1.0"/>
  <p:tag name="KSO_WM_BEAUTIFY_FLAG" val="#wm#"/>
  <p:tag name="KSO_WM_UNIT_TEXT_FILL_FORE_SCHEMECOLOR_INDEX" val="9"/>
  <p:tag name="KSO_WM_UNIT_TEXT_FILL_TYPE" val="1"/>
  <p:tag name="KSO_WM_UNIT_USESOURCEFORMAT_APPLY" val="1"/>
  <p:tag name="KSO_WM_SCREEN_THEME_FLAG" val="Dlrq25wU2PGuGg5bbmjbDJKt5/qA4zAHXRpbE36Qbj52ynZcOOpInjrLQ9kQ1KTwF5LhHLWL8E1+K/ilE69d5xJGJBwGgVU5spig44oEmeY="/>
</p:tagLst>
</file>

<file path=ppt/tags/tag53.xml><?xml version="1.0" encoding="utf-8"?>
<p:tagLst xmlns:p="http://schemas.openxmlformats.org/presentationml/2006/main">
  <p:tag name="KSO_WM_UNIT_DIAGRAM_MAX_ITEM_COUNT" val="0"/>
  <p:tag name="KSO_WM_UNIT_DIAGRAM_SUBTYPE" val="j"/>
  <p:tag name="KSO_WM_UNIT_HIGHLIGHT" val="0"/>
  <p:tag name="KSO_WM_UNIT_COMPATIBLE" val="0"/>
  <p:tag name="KSO_WM_UNIT_DIAGRAM_ISNUMVISUAL" val="0"/>
  <p:tag name="KSO_WM_UNIT_DIAGRAM_ISREFERUNIT" val="0"/>
  <p:tag name="KSO_WM_DIAGRAM_GROUP_CODE" val="ε1-1"/>
  <p:tag name="KSO_WM_UNIT_TYPE" val="ε_i"/>
  <p:tag name="KSO_WM_UNIT_INDEX" val="1_1"/>
  <p:tag name="KSO_WM_UNIT_ID" val="diagram20204786_2*ε_i*1_1"/>
  <p:tag name="KSO_WM_TEMPLATE_CATEGORY" val="diagram"/>
  <p:tag name="KSO_WM_TEMPLATE_INDEX" val="20204786"/>
  <p:tag name="KSO_WM_UNIT_LAYERLEVEL" val="1_1"/>
  <p:tag name="KSO_WM_TAG_VERSION" val="1.0"/>
  <p:tag name="KSO_WM_BEAUTIFY_FLAG" val="#wm#"/>
  <p:tag name="KSO_WM_UNIT_TEXT_FILL_FORE_SCHEMECOLOR_INDEX" val="9"/>
  <p:tag name="KSO_WM_UNIT_TEXT_FILL_TYPE" val="1"/>
  <p:tag name="KSO_WM_UNIT_USESOURCEFORMAT_APPLY" val="1"/>
  <p:tag name="KSO_WM_SCREEN_THEME_FLAG" val="Dlrq25wU2PGuGg5bbmjbDJKt5/qA4zAHXRpbE36Qbj52ynZcOOpInjrLQ9kQ1KTwF5LhHLWL8E1+K/ilE69d5xJGJBwGgVU5spig44oEmeY="/>
</p:tagLst>
</file>

<file path=ppt/tags/tag54.xml><?xml version="1.0" encoding="utf-8"?>
<p:tagLst xmlns:p="http://schemas.openxmlformats.org/presentationml/2006/main">
  <p:tag name="KSO_WM_UNIT_DIAGRAM_MAX_ITEM_COUNT" val="0"/>
  <p:tag name="KSO_WM_UNIT_DIAGRAM_SUBTYPE" val="j"/>
  <p:tag name="KSO_WM_UNIT_HIGHLIGHT" val="0"/>
  <p:tag name="KSO_WM_UNIT_COMPATIBLE" val="0"/>
  <p:tag name="KSO_WM_UNIT_DIAGRAM_ISNUMVISUAL" val="0"/>
  <p:tag name="KSO_WM_UNIT_DIAGRAM_ISREFERUNIT" val="0"/>
  <p:tag name="KSO_WM_DIAGRAM_GROUP_CODE" val="ε1-1"/>
  <p:tag name="KSO_WM_UNIT_TYPE" val="ε_i"/>
  <p:tag name="KSO_WM_UNIT_INDEX" val="1_11"/>
  <p:tag name="KSO_WM_UNIT_ID" val="diagram20204786_2*ε_i*1_11"/>
  <p:tag name="KSO_WM_TEMPLATE_CATEGORY" val="diagram"/>
  <p:tag name="KSO_WM_TEMPLATE_INDEX" val="20204786"/>
  <p:tag name="KSO_WM_UNIT_LAYERLEVEL" val="1_1"/>
  <p:tag name="KSO_WM_TAG_VERSION" val="1.0"/>
  <p:tag name="KSO_WM_BEAUTIFY_FLAG" val="#wm#"/>
  <p:tag name="KSO_WM_UNIT_TEXT_FILL_FORE_SCHEMECOLOR_INDEX" val="9"/>
  <p:tag name="KSO_WM_UNIT_TEXT_FILL_TYPE" val="1"/>
  <p:tag name="KSO_WM_UNIT_USESOURCEFORMAT_APPLY" val="1"/>
  <p:tag name="KSO_WM_SCREEN_THEME_FLAG" val="Dlrq25wU2PGuGg5bbmjbDJKt5/qA4zAHXRpbE36Qbj52ynZcOOpInjrLQ9kQ1KTwF5LhHLWL8E1+K/ilE69d5xJGJBwGgVU5spig44oEmeY="/>
</p:tagLst>
</file>

<file path=ppt/tags/tag55.xml><?xml version="1.0" encoding="utf-8"?>
<p:tagLst xmlns:p="http://schemas.openxmlformats.org/presentationml/2006/main">
  <p:tag name="KSO_WM_UNIT_DIAGRAM_MAX_ITEM_COUNT" val="0"/>
  <p:tag name="KSO_WM_UNIT_DIAGRAM_SUBTYPE" val="j"/>
  <p:tag name="KSO_WM_UNIT_HIGHLIGHT" val="0"/>
  <p:tag name="KSO_WM_UNIT_COMPATIBLE" val="0"/>
  <p:tag name="KSO_WM_UNIT_DIAGRAM_ISNUMVISUAL" val="0"/>
  <p:tag name="KSO_WM_UNIT_DIAGRAM_ISREFERUNIT" val="0"/>
  <p:tag name="KSO_WM_DIAGRAM_GROUP_CODE" val="ε1-1"/>
  <p:tag name="KSO_WM_UNIT_TYPE" val="ε_i"/>
  <p:tag name="KSO_WM_UNIT_INDEX" val="1_12"/>
  <p:tag name="KSO_WM_UNIT_ID" val="diagram20204786_2*ε_i*1_12"/>
  <p:tag name="KSO_WM_TEMPLATE_CATEGORY" val="diagram"/>
  <p:tag name="KSO_WM_TEMPLATE_INDEX" val="20204786"/>
  <p:tag name="KSO_WM_UNIT_LAYERLEVEL" val="1_1"/>
  <p:tag name="KSO_WM_TAG_VERSION" val="1.0"/>
  <p:tag name="KSO_WM_BEAUTIFY_FLAG" val="#wm#"/>
  <p:tag name="KSO_WM_UNIT_TEXT_FILL_FORE_SCHEMECOLOR_INDEX" val="9"/>
  <p:tag name="KSO_WM_UNIT_TEXT_FILL_TYPE" val="1"/>
  <p:tag name="KSO_WM_UNIT_USESOURCEFORMAT_APPLY" val="1"/>
  <p:tag name="KSO_WM_SCREEN_THEME_FLAG" val="Dlrq25wU2PGuGg5bbmjbDJKt5/qA4zAHXRpbE36Qbj52ynZcOOpInjrLQ9kQ1KTwF5LhHLWL8E1+K/ilE69d5xJGJBwGgVU5spig44oEmeY="/>
</p:tagLst>
</file>

<file path=ppt/tags/tag56.xml><?xml version="1.0" encoding="utf-8"?>
<p:tagLst xmlns:p="http://schemas.openxmlformats.org/presentationml/2006/main">
  <p:tag name="KSO_WM_UNIT_DIAGRAM_MAX_ITEM_COUNT" val="0"/>
  <p:tag name="KSO_WM_UNIT_DIAGRAM_SUBTYPE" val="j"/>
  <p:tag name="KSO_WM_UNIT_VALUE" val="117*117"/>
  <p:tag name="KSO_WM_UNIT_HIGHLIGHT" val="0"/>
  <p:tag name="KSO_WM_UNIT_COMPATIBLE" val="0"/>
  <p:tag name="KSO_WM_UNIT_DIAGRAM_ISNUMVISUAL" val="0"/>
  <p:tag name="KSO_WM_UNIT_DIAGRAM_IS_NEED_ADD_PATH_ANIM" val="1"/>
  <p:tag name="KSO_WM_UNIT_DIAGRAM_ISREFERUNIT" val="0"/>
  <p:tag name="KSO_WM_DIAGRAM_GROUP_CODE" val="ε1-1"/>
  <p:tag name="KSO_WM_UNIT_TYPE" val="ε_h_h_x"/>
  <p:tag name="KSO_WM_UNIT_INDEX" val="1_3_2_1"/>
  <p:tag name="KSO_WM_UNIT_ID" val="diagram20204786_2*ε_h_h_x*1_3_2_1"/>
  <p:tag name="KSO_WM_TEMPLATE_CATEGORY" val="diagram"/>
  <p:tag name="KSO_WM_TEMPLATE_INDEX" val="20204786"/>
  <p:tag name="KSO_WM_UNIT_LAYERLEVEL" val="1_1_1_1"/>
  <p:tag name="KSO_WM_TAG_VERSION" val="1.0"/>
  <p:tag name="KSO_WM_BEAUTIFY_FLAG" val="#wm#"/>
  <p:tag name="KSO_WM_UNIT_USESOURCEFORMAT_APPLY" val="1"/>
  <p:tag name="KSO_WM_SCREEN_THEME_FLAG" val="Dlrq25wU2PGuGg5bbmjbDJKt5/qA4zAHXRpbE36Qbj52ynZcOOpInjrLQ9kQ1KTwF5LhHLWL8E1+K/ilE69d5xJGJBwGgVU5spig44oEmeY="/>
</p:tagLst>
</file>

<file path=ppt/tags/tag57.xml><?xml version="1.0" encoding="utf-8"?>
<p:tagLst xmlns:p="http://schemas.openxmlformats.org/presentationml/2006/main">
  <p:tag name="KSO_WM_UNIT_DIAGRAM_NUMVISUAL_REFER_ID" val="55"/>
  <p:tag name="KSO_WM_UNIT_DIAGRAM_NUMVISUAL_CHANGE_DIRECTIONS" val="1"/>
  <p:tag name="KSO_WM_UNIT_DIAGRAM_NUMVISUAL_CHANGE_MODES" val="8"/>
  <p:tag name="KSO_WM_UNIT_DIAGRAM_FOLLOW_CHANGE_POS_IDS" val="diagram20200297_2*ε_h_h_h_f*1_3_2_2_1;diagram20200297_2*ε_h_h_x*1_3_2_1"/>
  <p:tag name="KSO_WM_UNIT_DIAGRAM_FOLLOW_RELATIVE_DIRECTIONS" val="t;t"/>
  <p:tag name="KSO_WM_UNIT_DIAGRAM_FOLLOW_RELATIVE_POSTIONS" val="23.1;-9.699993"/>
  <p:tag name="KSO_WM_UNIT_DIAGRAM_NUMVISUAL_MAX_WIDTH" val="43.05"/>
  <p:tag name="KSO_WM_UNIT_DIAGRAM_NUMVISUAL_MAX_HEIGHT" val="345.85"/>
  <p:tag name="KSO_WM_UNIT_DIAGRAM_MAX_ITEM_COUNT" val="0"/>
  <p:tag name="KSO_WM_UNIT_DIAGRAM_SUBTYPE" val="j"/>
  <p:tag name="KSO_WM_UNIT_HIGHLIGHT" val="0"/>
  <p:tag name="KSO_WM_UNIT_COMPATIBLE" val="0"/>
  <p:tag name="KSO_WM_UNIT_DIAGRAM_ISNUMVISUAL" val="1"/>
  <p:tag name="KSO_WM_UNIT_DIAGRAM_ISREFERUNIT" val="0"/>
  <p:tag name="KSO_WM_UNIT_DIAGRAM_NUM_VALUE" val="18.6"/>
  <p:tag name="KSO_WM_UNIT_DIAGRAM_NUMVISUAL_BIND_NUMID" val="c05d4eab-2048-402a-9ad9-e8cb95a326f3"/>
  <p:tag name="KSO_WM_DIAGRAM_GROUP_CODE" val="ε1-1"/>
  <p:tag name="KSO_WM_UNIT_TYPE" val="ε_h_h_h_i"/>
  <p:tag name="KSO_WM_UNIT_INDEX" val="1_3_2_1_1"/>
  <p:tag name="KSO_WM_UNIT_ID" val="diagram20204786_2*ε_h_h_h_i*1_3_2_1_1"/>
  <p:tag name="KSO_WM_TEMPLATE_CATEGORY" val="diagram"/>
  <p:tag name="KSO_WM_TEMPLATE_INDEX" val="20204786"/>
  <p:tag name="KSO_WM_UNIT_LAYERLEVEL" val="1_1_1_1_1"/>
  <p:tag name="KSO_WM_TAG_VERSION" val="1.0"/>
  <p:tag name="KSO_WM_BEAUTIFY_FLAG" val="#wm#"/>
  <p:tag name="KSO_WM_UNIT_FILL_FORE_SCHEMECOLOR_INDEX" val="9"/>
  <p:tag name="KSO_WM_UNIT_FILL_TYPE" val="1"/>
  <p:tag name="KSO_WM_UNIT_TEXT_FILL_FORE_SCHEMECOLOR_INDEX" val="2"/>
  <p:tag name="KSO_WM_UNIT_TEXT_FILL_TYPE" val="1"/>
  <p:tag name="KSO_WM_UNIT_USESOURCEFORMAT_APPLY" val="1"/>
  <p:tag name="KSO_WM_SCREEN_THEME_FLAG" val="Dlrq25wU2PGuGg5bbmjbDJKt5/qA4zAHXRpbE36Qbj52ynZcOOpInjrLQ9kQ1KTwF5LhHLWL8E1+K/ilE69d5xJGJBwGgVU5spig44oEmeY="/>
</p:tagLst>
</file>

<file path=ppt/tags/tag58.xml><?xml version="1.0" encoding="utf-8"?>
<p:tagLst xmlns:p="http://schemas.openxmlformats.org/presentationml/2006/main">
  <p:tag name="KSO_WM_UNIT_DIAGRAM_NUMVISUAL_CHANGE_MODES" val="32"/>
  <p:tag name="KSO_WM_UNIT_DIAGRAM_MAX_ITEM_COUNT" val="0"/>
  <p:tag name="KSO_WM_UNIT_DIAGRAM_SUBTYPE" val="j"/>
  <p:tag name="KSO_WM_UNIT_PRESET_TEXT" val="20%"/>
  <p:tag name="KSO_WM_UNIT_NOCLEAR" val="0"/>
  <p:tag name="KSO_WM_UNIT_VALUE" val="1"/>
  <p:tag name="KSO_WM_UNIT_HIGHLIGHT" val="0"/>
  <p:tag name="KSO_WM_UNIT_COMPATIBLE" val="0"/>
  <p:tag name="KSO_WM_UNIT_DIAGRAM_ISNUMVISUAL" val="1"/>
  <p:tag name="KSO_WM_UNIT_DIAGRAM_IS_NEED_ADD_PATH_ANIM" val="1"/>
  <p:tag name="KSO_WM_UNIT_DIAGRAM_ISREFERUNIT" val="0"/>
  <p:tag name="KSO_WM_UNIT_DIAGRAM_NUM_VALUE" val="18.6"/>
  <p:tag name="KSO_WM_UNIT_DIAGRAM_NUMVISUAL_BIND_NUMID" val="c05d4eab-2048-402a-9ad9-e8cb95a326f3"/>
  <p:tag name="KSO_WM_DIAGRAM_GROUP_CODE" val="ε1-1"/>
  <p:tag name="KSO_WM_UNIT_TYPE" val="ε_h_h_h_f"/>
  <p:tag name="KSO_WM_UNIT_INDEX" val="1_3_2_2_1"/>
  <p:tag name="KSO_WM_UNIT_ID" val="diagram20204786_2*ε_h_h_h_f*1_3_2_2_1"/>
  <p:tag name="KSO_WM_TEMPLATE_CATEGORY" val="diagram"/>
  <p:tag name="KSO_WM_TEMPLATE_INDEX" val="20204786"/>
  <p:tag name="KSO_WM_UNIT_LAYERLEVEL" val="1_1_1_1_1"/>
  <p:tag name="KSO_WM_TAG_VERSION" val="1.0"/>
  <p:tag name="KSO_WM_BEAUTIFY_FLAG" val="#wm#"/>
  <p:tag name="KSO_WM_UNIT_TEXT_FILL_FORE_SCHEMECOLOR_INDEX" val="13"/>
  <p:tag name="KSO_WM_UNIT_TEXT_FILL_TYPE" val="1"/>
  <p:tag name="KSO_WM_UNIT_USESOURCEFORMAT_APPLY" val="1"/>
  <p:tag name="KSO_WM_SCREEN_THEME_FLAG" val="Dlrq25wU2PGuGg5bbmjbDJKt5/qA4zAHXRpbE36Qbj52ynZcOOpInjrLQ9kQ1KTwF5LhHLWL8E1+K/ilE69d5xJGJBwGgVU5spig44oEmeY="/>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ε1-2"/>
  <p:tag name="KSO_WM_UNIT_TYPE" val="i"/>
  <p:tag name="KSO_WM_UNIT_INDEX" val="1"/>
  <p:tag name="KSO_WM_UNIT_ID" val="diagram20204786_2*i*1"/>
  <p:tag name="KSO_WM_TEMPLATE_CATEGORY" val="diagram"/>
  <p:tag name="KSO_WM_TEMPLATE_INDEX" val="20204786"/>
  <p:tag name="KSO_WM_UNIT_LAYERLEVEL" val="1"/>
  <p:tag name="KSO_WM_TAG_VERSION" val="1.0"/>
  <p:tag name="KSO_WM_BEAUTIFY_FLAG" val="#wm#"/>
  <p:tag name="KSO_WM_UNIT_USESOURCEFORMAT_APPLY" val="1"/>
  <p:tag name="KSO_WM_SCREEN_THEME_FLAG" val="Dlrq25wU2PGuGg5bbmjbDJKt5/qA4zAHXRpbE36Qbj52ynZcOOpInjrLQ9kQ1KTwF5LhHLWL8E1+K/ilE69d5xJGJBwGgVU5spig44oEmeY="/>
</p:tagLst>
</file>

<file path=ppt/tags/tag6.xml><?xml version="1.0" encoding="utf-8"?>
<p:tagLst xmlns:p="http://schemas.openxmlformats.org/presentationml/2006/main">
  <p:tag name="KSO_WM_SLIDE_ITEM_CNT" val="3"/>
  <p:tag name="KSO_WM_SCREEN_THEME_FLAG" val="Dlrq25wU2PGuGg5bbmjbDJKt5/qA4zAHXRpbE36Qbj52ynZcOOpInjrLQ9kQ1KTwF5LhHLWL8E1+K/ilE69d5xJGJBwGgVU5spig44oEmeY="/>
</p:tagLst>
</file>

<file path=ppt/tags/tag60.xml><?xml version="1.0" encoding="utf-8"?>
<p:tagLst xmlns:p="http://schemas.openxmlformats.org/presentationml/2006/main">
  <p:tag name="KSO_WM_UNIT_DIAGRAM_MAX_ITEM_COUNT" val="0"/>
  <p:tag name="KSO_WM_UNIT_DIAGRAM_SUBTYPE" val="j"/>
  <p:tag name="KSO_WM_UNIT_HIGHLIGHT" val="0"/>
  <p:tag name="KSO_WM_UNIT_COMPATIBLE" val="0"/>
  <p:tag name="KSO_WM_UNIT_DIAGRAM_ISNUMVISUAL" val="0"/>
  <p:tag name="KSO_WM_UNIT_DIAGRAM_ISREFERUNIT" val="0"/>
  <p:tag name="KSO_WM_DIAGRAM_GROUP_CODE" val="ε1-1"/>
  <p:tag name="KSO_WM_UNIT_TYPE" val="ε_i"/>
  <p:tag name="KSO_WM_UNIT_INDEX" val="1_15"/>
  <p:tag name="KSO_WM_UNIT_ID" val="diagram20204786_2*ε_i*1_15"/>
  <p:tag name="KSO_WM_TEMPLATE_CATEGORY" val="diagram"/>
  <p:tag name="KSO_WM_TEMPLATE_INDEX" val="20204786"/>
  <p:tag name="KSO_WM_UNIT_LAYERLEVEL" val="1_1"/>
  <p:tag name="KSO_WM_TAG_VERSION" val="1.0"/>
  <p:tag name="KSO_WM_BEAUTIFY_FLAG" val="#wm#"/>
  <p:tag name="KSO_WM_UNIT_TEXT_FILL_FORE_SCHEMECOLOR_INDEX" val="13"/>
  <p:tag name="KSO_WM_UNIT_TEXT_FILL_TYPE" val="1"/>
  <p:tag name="KSO_WM_UNIT_USESOURCEFORMAT_APPLY" val="1"/>
  <p:tag name="KSO_WM_SCREEN_THEME_FLAG" val="Dlrq25wU2PGuGg5bbmjbDJKt5/qA4zAHXRpbE36Qbj52ynZcOOpInjrLQ9kQ1KTwF5LhHLWL8E1+K/ilE69d5xJGJBwGgVU5spig44oEmeY="/>
</p:tagLst>
</file>

<file path=ppt/tags/tag61.xml><?xml version="1.0" encoding="utf-8"?>
<p:tagLst xmlns:p="http://schemas.openxmlformats.org/presentationml/2006/main">
  <p:tag name="KSO_WM_UNIT_DIAGRAM_MAX_ITEM_COUNT" val="0"/>
  <p:tag name="KSO_WM_UNIT_DIAGRAM_SUBTYPE" val="j"/>
  <p:tag name="KSO_WM_UNIT_HIGHLIGHT" val="0"/>
  <p:tag name="KSO_WM_UNIT_COMPATIBLE" val="0"/>
  <p:tag name="KSO_WM_UNIT_DIAGRAM_ISNUMVISUAL" val="0"/>
  <p:tag name="KSO_WM_UNIT_DIAGRAM_ISREFERUNIT" val="0"/>
  <p:tag name="KSO_WM_DIAGRAM_GROUP_CODE" val="ε1-1"/>
  <p:tag name="KSO_WM_UNIT_TYPE" val="ε_i"/>
  <p:tag name="KSO_WM_UNIT_INDEX" val="1_16"/>
  <p:tag name="KSO_WM_UNIT_ID" val="diagram20204786_2*ε_i*1_16"/>
  <p:tag name="KSO_WM_TEMPLATE_CATEGORY" val="diagram"/>
  <p:tag name="KSO_WM_TEMPLATE_INDEX" val="20204786"/>
  <p:tag name="KSO_WM_UNIT_LAYERLEVEL" val="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 name="KSO_WM_SCREEN_THEME_FLAG" val="Dlrq25wU2PGuGg5bbmjbDJKt5/qA4zAHXRpbE36Qbj52ynZcOOpInjrLQ9kQ1KTwF5LhHLWL8E1+K/ilE69d5xJGJBwGgVU5spig44oEmeY="/>
</p:tagLst>
</file>

<file path=ppt/tags/tag62.xml><?xml version="1.0" encoding="utf-8"?>
<p:tagLst xmlns:p="http://schemas.openxmlformats.org/presentationml/2006/main">
  <p:tag name="KSO_WM_UNIT_DIAGRAM_MAX_ITEM_COUNT" val="0"/>
  <p:tag name="KSO_WM_UNIT_DIAGRAM_SUBTYPE" val="j"/>
  <p:tag name="KSO_WM_UNIT_HIGHLIGHT" val="0"/>
  <p:tag name="KSO_WM_UNIT_COMPATIBLE" val="0"/>
  <p:tag name="KSO_WM_UNIT_DIAGRAM_ISNUMVISUAL" val="0"/>
  <p:tag name="KSO_WM_UNIT_DIAGRAM_ISREFERUNIT" val="0"/>
  <p:tag name="KSO_WM_DIAGRAM_GROUP_CODE" val="ε1-1"/>
  <p:tag name="KSO_WM_UNIT_TYPE" val="ε_i"/>
  <p:tag name="KSO_WM_UNIT_INDEX" val="1_17"/>
  <p:tag name="KSO_WM_UNIT_ID" val="diagram20204786_2*ε_i*1_17"/>
  <p:tag name="KSO_WM_TEMPLATE_CATEGORY" val="diagram"/>
  <p:tag name="KSO_WM_TEMPLATE_INDEX" val="20204786"/>
  <p:tag name="KSO_WM_UNIT_LAYERLEVEL" val="1_1"/>
  <p:tag name="KSO_WM_TAG_VERSION" val="1.0"/>
  <p:tag name="KSO_WM_BEAUTIFY_FLAG" val="#wm#"/>
  <p:tag name="KSO_WM_UNIT_TEXT_FILL_FORE_SCHEMECOLOR_INDEX" val="13"/>
  <p:tag name="KSO_WM_UNIT_TEXT_FILL_TYPE" val="1"/>
  <p:tag name="KSO_WM_UNIT_USESOURCEFORMAT_APPLY" val="1"/>
  <p:tag name="KSO_WM_SCREEN_THEME_FLAG" val="Dlrq25wU2PGuGg5bbmjbDJKt5/qA4zAHXRpbE36Qbj52ynZcOOpInjrLQ9kQ1KTwF5LhHLWL8E1+K/ilE69d5xJGJBwGgVU5spig44oEmeY="/>
</p:tagLst>
</file>

<file path=ppt/tags/tag63.xml><?xml version="1.0" encoding="utf-8"?>
<p:tagLst xmlns:p="http://schemas.openxmlformats.org/presentationml/2006/main">
  <p:tag name="KSO_WM_UNIT_DIAGRAM_MAX_ITEM_COUNT" val="0"/>
  <p:tag name="KSO_WM_UNIT_DIAGRAM_SUBTYPE" val="j"/>
  <p:tag name="KSO_WM_UNIT_HIGHLIGHT" val="0"/>
  <p:tag name="KSO_WM_UNIT_COMPATIBLE" val="0"/>
  <p:tag name="KSO_WM_UNIT_DIAGRAM_ISNUMVISUAL" val="0"/>
  <p:tag name="KSO_WM_UNIT_DIAGRAM_ISREFERUNIT" val="0"/>
  <p:tag name="KSO_WM_DIAGRAM_GROUP_CODE" val="ε1-1"/>
  <p:tag name="KSO_WM_UNIT_TYPE" val="ε_i"/>
  <p:tag name="KSO_WM_UNIT_INDEX" val="1_2"/>
  <p:tag name="KSO_WM_UNIT_ID" val="diagram20204786_2*ε_i*1_2"/>
  <p:tag name="KSO_WM_TEMPLATE_CATEGORY" val="diagram"/>
  <p:tag name="KSO_WM_TEMPLATE_INDEX" val="20204786"/>
  <p:tag name="KSO_WM_UNIT_LAYERLEVEL" val="1_1"/>
  <p:tag name="KSO_WM_TAG_VERSION" val="1.0"/>
  <p:tag name="KSO_WM_BEAUTIFY_FLAG" val="#wm#"/>
  <p:tag name="KSO_WM_UNIT_FILL_FORE_SCHEMECOLOR_INDEX" val="9"/>
  <p:tag name="KSO_WM_UNIT_FILL_TYPE" val="1"/>
  <p:tag name="KSO_WM_UNIT_TEXT_FILL_FORE_SCHEMECOLOR_INDEX" val="2"/>
  <p:tag name="KSO_WM_UNIT_TEXT_FILL_TYPE" val="1"/>
  <p:tag name="KSO_WM_UNIT_USESOURCEFORMAT_APPLY" val="1"/>
  <p:tag name="KSO_WM_SCREEN_THEME_FLAG" val="Dlrq25wU2PGuGg5bbmjbDJKt5/qA4zAHXRpbE36Qbj52ynZcOOpInjrLQ9kQ1KTwF5LhHLWL8E1+K/ilE69d5xJGJBwGgVU5spig44oEmeY="/>
</p:tagLst>
</file>

<file path=ppt/tags/tag64.xml><?xml version="1.0" encoding="utf-8"?>
<p:tagLst xmlns:p="http://schemas.openxmlformats.org/presentationml/2006/main">
  <p:tag name="KSO_WM_SLIDE_ITEM_CNT" val="3"/>
  <p:tag name="KSO_WM_SLIDE_MODEL_TYPE" val="numdgm"/>
  <p:tag name="KSO_WM_SCREEN_THEME_FLAG" val="Dlrq25wU2PGuGg5bbmjbDJKt5/qA4zAHXRpbE36Qbj52ynZcOOpInjrLQ9kQ1KTwF5LhHLWL8E1+K/ilE69d5xJGJBwGgVU5spig44oEmeY="/>
</p:tagLst>
</file>

<file path=ppt/tags/tag65.xml><?xml version="1.0" encoding="utf-8"?>
<p:tagLst xmlns:p="http://schemas.openxmlformats.org/presentationml/2006/main">
  <p:tag name="REFSHAPE" val="955415100"/>
  <p:tag name="KSO_WM_SCREEN_THEME_FLAG" val="Dlrq25wU2PGuGg5bbmjbDJKt5/qA4zAHXRpbE36Qbj52ynZcOOpInjrLQ9kQ1KTwF5LhHLWL8E1+K/ilE69d5xJGJBwGgVU5spig44oEmeY="/>
</p:tagLst>
</file>

<file path=ppt/tags/tag66.xml><?xml version="1.0" encoding="utf-8"?>
<p:tagLst xmlns:p="http://schemas.openxmlformats.org/presentationml/2006/main">
  <p:tag name="KSO_WM_SLIDE_ITEM_CNT" val="3"/>
  <p:tag name="KSO_WM_SCREEN_THEME_FLAG" val="Dlrq25wU2PGuGg5bbmjbDJKt5/qA4zAHXRpbE36Qbj52ynZcOOpInjrLQ9kQ1KTwF5LhHLWL8E1+K/ilE69d5xJGJBwGgVU5spig44oEmeY="/>
</p:tagLst>
</file>

<file path=ppt/tags/tag67.xml><?xml version="1.0" encoding="utf-8"?>
<p:tagLst xmlns:p="http://schemas.openxmlformats.org/presentationml/2006/main">
  <p:tag name="REFSHAPE" val="955415100"/>
  <p:tag name="KSO_WM_SCREEN_THEME_FLAG" val="Dlrq25wU2PGuGg5bbmjbDJKt5/qA4zAHXRpbE36Qbj52ynZcOOpInjrLQ9kQ1KTwF5LhHLWL8E1+K/ilE69d5xJGJBwGgVU5spig44oEmeY="/>
</p:tagLst>
</file>

<file path=ppt/tags/tag68.xml><?xml version="1.0" encoding="utf-8"?>
<p:tagLst xmlns:p="http://schemas.openxmlformats.org/presentationml/2006/main">
  <p:tag name="KSO_WM_SLIDE_ITEM_CNT" val="3"/>
  <p:tag name="KSO_WM_SCREEN_THEME_FLAG" val="Dlrq25wU2PGuGg5bbmjbDJKt5/qA4zAHXRpbE36Qbj52ynZcOOpInjrLQ9kQ1KTwF5LhHLWL8E1+K/ilE69d5xJGJBwGgVU5spig44oEmeY="/>
</p:tagLst>
</file>

<file path=ppt/tags/tag69.xml><?xml version="1.0" encoding="utf-8"?>
<p:tagLst xmlns:p="http://schemas.openxmlformats.org/presentationml/2006/main">
  <p:tag name="REFSHAPE" val="955415100"/>
  <p:tag name="KSO_WM_SCREEN_THEME_FLAG" val="Dlrq25wU2PGuGg5bbmjbDJKt5/qA4zAHXRpbE36Qbj52ynZcOOpInjrLQ9kQ1KTwF5LhHLWL8E1+K/ilE69d5xJGJBwGgVU5spig44oEmeY="/>
</p:tagLst>
</file>

<file path=ppt/tags/tag7.xml><?xml version="1.0" encoding="utf-8"?>
<p:tagLst xmlns:p="http://schemas.openxmlformats.org/presentationml/2006/main">
  <p:tag name="REFSHAPE" val="955415100"/>
  <p:tag name="KSO_WM_SCREEN_THEME_FLAG" val="Dlrq25wU2PGuGg5bbmjbDJKt5/qA4zAHXRpbE36Qbj52ynZcOOpInjrLQ9kQ1KTwF5LhHLWL8E1+K/ilE69d5xJGJBwGgVU5spig44oEmeY="/>
</p:tagLst>
</file>

<file path=ppt/tags/tag70.xml><?xml version="1.0" encoding="utf-8"?>
<p:tagLst xmlns:p="http://schemas.openxmlformats.org/presentationml/2006/main">
  <p:tag name="KSO_WM_SLIDE_ITEM_CNT" val="3"/>
  <p:tag name="KSO_WM_SCREEN_THEME_FLAG" val="Dlrq25wU2PGuGg5bbmjbDJKt5/qA4zAHXRpbE36Qbj52ynZcOOpInjrLQ9kQ1KTwF5LhHLWL8E1+K/ilE69d5xJGJBwGgVU5spig44oEmeY="/>
</p:tagLst>
</file>

<file path=ppt/tags/tag71.xml><?xml version="1.0" encoding="utf-8"?>
<p:tagLst xmlns:p="http://schemas.openxmlformats.org/presentationml/2006/main">
  <p:tag name="REFSHAPE" val="955415100"/>
  <p:tag name="KSO_WM_SCREEN_THEME_FLAG" val="Dlrq25wU2PGuGg5bbmjbDJKt5/qA4zAHXRpbE36Qbj52ynZcOOpInjrLQ9kQ1KTwF5LhHLWL8E1+K/ilE69d5xJGJBwGgVU5spig44oEmeY="/>
</p:tagLst>
</file>

<file path=ppt/tags/tag72.xml><?xml version="1.0" encoding="utf-8"?>
<p:tagLst xmlns:p="http://schemas.openxmlformats.org/presentationml/2006/main">
  <p:tag name="KSO_WM_SLIDE_ITEM_CNT" val="3"/>
  <p:tag name="KSO_WM_SCREEN_THEME_FLAG" val="Dlrq25wU2PGuGg5bbmjbDJKt5/qA4zAHXRpbE36Qbj52ynZcOOpInjrLQ9kQ1KTwF5LhHLWL8E1+K/ilE69d5xJGJBwGgVU5spig44oEmeY="/>
</p:tagLst>
</file>

<file path=ppt/tags/tag73.xml><?xml version="1.0" encoding="utf-8"?>
<p:tagLst xmlns:p="http://schemas.openxmlformats.org/presentationml/2006/main">
  <p:tag name="REFSHAPE" val="955415100"/>
  <p:tag name="KSO_WM_SCREEN_THEME_FLAG" val="Dlrq25wU2PGuGg5bbmjbDJKt5/qA4zAHXRpbE36Qbj52ynZcOOpInjrLQ9kQ1KTwF5LhHLWL8E1+K/ilE69d5xJGJBwGgVU5spig44oEmeY="/>
</p:tagLst>
</file>

<file path=ppt/tags/tag74.xml><?xml version="1.0" encoding="utf-8"?>
<p:tagLst xmlns:p="http://schemas.openxmlformats.org/presentationml/2006/main">
  <p:tag name="KSO_WM_SLIDE_ITEM_CNT" val="3"/>
  <p:tag name="KSO_WM_SCREEN_THEME_FLAG" val="Dlrq25wU2PGuGg5bbmjbDJKt5/qA4zAHXRpbE36Qbj52ynZcOOpInjrLQ9kQ1KTwF5LhHLWL8E1+K/ilE69d5xJGJBwGgVU5spig44oEmeY="/>
</p:tagLst>
</file>

<file path=ppt/tags/tag75.xml><?xml version="1.0" encoding="utf-8"?>
<p:tagLst xmlns:p="http://schemas.openxmlformats.org/presentationml/2006/main">
  <p:tag name="REFSHAPE" val="955415100"/>
  <p:tag name="KSO_WM_SCREEN_THEME_FLAG" val="Dlrq25wU2PGuGg5bbmjbDJKt5/qA4zAHXRpbE36Qbj52ynZcOOpInjrLQ9kQ1KTwF5LhHLWL8E1+K/ilE69d5xJGJBwGgVU5spig44oEmeY="/>
</p:tagLst>
</file>

<file path=ppt/tags/tag76.xml><?xml version="1.0" encoding="utf-8"?>
<p:tagLst xmlns:p="http://schemas.openxmlformats.org/presentationml/2006/main">
  <p:tag name="KSO_WM_SLIDE_ITEM_CNT" val="3"/>
  <p:tag name="KSO_WM_SCREEN_THEME_FLAG" val="Dlrq25wU2PGuGg5bbmjbDJKt5/qA4zAHXRpbE36Qbj52ynZcOOpInjrLQ9kQ1KTwF5LhHLWL8E1+K/ilE69d5xJGJBwGgVU5spig44oEmeY="/>
</p:tagLst>
</file>

<file path=ppt/tags/tag77.xml><?xml version="1.0" encoding="utf-8"?>
<p:tagLst xmlns:p="http://schemas.openxmlformats.org/presentationml/2006/main">
  <p:tag name="REFSHAPE" val="955415100"/>
  <p:tag name="KSO_WM_SCREEN_THEME_FLAG" val="Dlrq25wU2PGuGg5bbmjbDJKt5/qA4zAHXRpbE36Qbj52ynZcOOpInjrLQ9kQ1KTwF5LhHLWL8E1+K/ilE69d5xJGJBwGgVU5spig44oEmeY="/>
</p:tagLst>
</file>

<file path=ppt/tags/tag78.xml><?xml version="1.0" encoding="utf-8"?>
<p:tagLst xmlns:p="http://schemas.openxmlformats.org/presentationml/2006/main">
  <p:tag name="KSO_WM_SLIDE_ITEM_CNT" val="3"/>
  <p:tag name="KSO_WM_SCREEN_THEME_FLAG" val="Dlrq25wU2PGuGg5bbmjbDJKt5/qA4zAHXRpbE36Qbj52ynZcOOpInjrLQ9kQ1KTwF5LhHLWL8E1+K/ilE69d5xJGJBwGgVU5spig44oEmeY="/>
</p:tagLst>
</file>

<file path=ppt/tags/tag79.xml><?xml version="1.0" encoding="utf-8"?>
<p:tagLst xmlns:p="http://schemas.openxmlformats.org/presentationml/2006/main">
  <p:tag name="REFSHAPE" val="955415100"/>
  <p:tag name="KSO_WM_SCREEN_THEME_FLAG" val="Dlrq25wU2PGuGg5bbmjbDJKt5/qA4zAHXRpbE36Qbj52ynZcOOpInjrLQ9kQ1KTwF5LhHLWL8E1+K/ilE69d5xJGJBwGgVU5spig44oEmeY="/>
</p:tagLst>
</file>

<file path=ppt/tags/tag8.xml><?xml version="1.0" encoding="utf-8"?>
<p:tagLst xmlns:p="http://schemas.openxmlformats.org/presentationml/2006/main">
  <p:tag name="KSO_WM_SLIDE_ITEM_CNT" val="3"/>
  <p:tag name="KSO_WM_SCREEN_THEME_FLAG" val="Dlrq25wU2PGuGg5bbmjbDJKt5/qA4zAHXRpbE36Qbj52ynZcOOpInjrLQ9kQ1KTwF5LhHLWL8E1+K/ilE69d5xJGJBwGgVU5spig44oEmeY="/>
</p:tagLst>
</file>

<file path=ppt/tags/tag80.xml><?xml version="1.0" encoding="utf-8"?>
<p:tagLst xmlns:p="http://schemas.openxmlformats.org/presentationml/2006/main">
  <p:tag name="REFSHAPE" val="152819412"/>
  <p:tag name="KSO_WM_SCREEN_THEME_FLAG" val="Dlrq25wU2PGuGg5bbmjbDJKt5/qA4zAHXRpbE36Qbj52ynZcOOpInjrLQ9kQ1KTwF5LhHLWL8E1+K/ilE69d5xJGJBwGgVU5spig44oEmeY="/>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8"/>
  <p:tag name="KSO_WM_UNIT_ID" val="diagram20191997_1*r_i*1_8"/>
  <p:tag name="KSO_WM_TEMPLATE_CATEGORY" val="diagram"/>
  <p:tag name="KSO_WM_TEMPLATE_INDEX" val="20191997"/>
  <p:tag name="KSO_WM_UNIT_LAYERLEVEL" val="1_1"/>
  <p:tag name="KSO_WM_TAG_VERSION" val="1.0"/>
  <p:tag name="KSO_WM_BEAUTIFY_FLAG" val="#wm#"/>
  <p:tag name="KSO_WM_UNIT_DIAGRAM_CONTRAST_TITLE_CNT" val="2"/>
  <p:tag name="KSO_WM_UNIT_DIAGRAM_DIMENSION_TITLE_CNT" val="1"/>
  <p:tag name="KSO_WM_UNIT_FILL_FORE_SCHEMECOLOR_INDEX" val="6"/>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1"/>
  <p:tag name="KSO_WM_SCREEN_THEME_FLAG" val="Dlrq25wU2PGuGg5bbmjbDJKt5/qA4zAHXRpbE36Qbj52ynZcOOpInjrLQ9kQ1KTwF5LhHLWL8E1+K/ilE69d5xJGJBwGgVU5spig44oEmeY="/>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15"/>
  <p:tag name="KSO_WM_UNIT_ID" val="diagram20191997_1*r_i*1_15"/>
  <p:tag name="KSO_WM_TEMPLATE_CATEGORY" val="diagram"/>
  <p:tag name="KSO_WM_TEMPLATE_INDEX" val="20191997"/>
  <p:tag name="KSO_WM_UNIT_LAYERLEVEL" val="1_1"/>
  <p:tag name="KSO_WM_TAG_VERSION" val="1.0"/>
  <p:tag name="KSO_WM_BEAUTIFY_FLAG" val="#wm#"/>
  <p:tag name="KSO_WM_UNIT_DIAGRAM_CONTRAST_TITLE_CNT" val="2"/>
  <p:tag name="KSO_WM_UNIT_DIAGRAM_DIMENSION_TITLE_CNT" val="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1"/>
  <p:tag name="KSO_WM_SCREEN_THEME_FLAG" val="Dlrq25wU2PGuGg5bbmjbDJKt5/qA4zAHXRpbE36Qbj52ynZcOOpInjrLQ9kQ1KTwF5LhHLWL8E1+K/ilE69d5xJGJBwGgVU5spig44oEmeY="/>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14"/>
  <p:tag name="KSO_WM_UNIT_ID" val="diagram20191997_1*r_i*1_14"/>
  <p:tag name="KSO_WM_TEMPLATE_CATEGORY" val="diagram"/>
  <p:tag name="KSO_WM_TEMPLATE_INDEX" val="20191997"/>
  <p:tag name="KSO_WM_UNIT_LAYERLEVEL" val="1_1"/>
  <p:tag name="KSO_WM_TAG_VERSION" val="1.0"/>
  <p:tag name="KSO_WM_BEAUTIFY_FLAG" val="#wm#"/>
  <p:tag name="KSO_WM_UNIT_DIAGRAM_CONTRAST_TITLE_CNT" val="2"/>
  <p:tag name="KSO_WM_UNIT_DIAGRAM_DIMENSION_TITLE_CNT" val="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1"/>
  <p:tag name="KSO_WM_SCREEN_THEME_FLAG" val="Dlrq25wU2PGuGg5bbmjbDJKt5/qA4zAHXRpbE36Qbj52ynZcOOpInjrLQ9kQ1KTwF5LhHLWL8E1+K/ilE69d5xJGJBwGgVU5spig44oEmeY="/>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13"/>
  <p:tag name="KSO_WM_UNIT_ID" val="diagram20191997_1*r_i*1_13"/>
  <p:tag name="KSO_WM_TEMPLATE_CATEGORY" val="diagram"/>
  <p:tag name="KSO_WM_TEMPLATE_INDEX" val="20191997"/>
  <p:tag name="KSO_WM_UNIT_LAYERLEVEL" val="1_1"/>
  <p:tag name="KSO_WM_TAG_VERSION" val="1.0"/>
  <p:tag name="KSO_WM_BEAUTIFY_FLAG" val="#wm#"/>
  <p:tag name="KSO_WM_UNIT_DIAGRAM_CONTRAST_TITLE_CNT" val="2"/>
  <p:tag name="KSO_WM_UNIT_DIAGRAM_DIMENSION_TITLE_CNT" val="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1"/>
  <p:tag name="KSO_WM_SCREEN_THEME_FLAG" val="Dlrq25wU2PGuGg5bbmjbDJKt5/qA4zAHXRpbE36Qbj52ynZcOOpInjrLQ9kQ1KTwF5LhHLWL8E1+K/ilE69d5xJGJBwGgVU5spig44oEmeY="/>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12"/>
  <p:tag name="KSO_WM_UNIT_ID" val="diagram20191997_1*r_i*1_12"/>
  <p:tag name="KSO_WM_TEMPLATE_CATEGORY" val="diagram"/>
  <p:tag name="KSO_WM_TEMPLATE_INDEX" val="20191997"/>
  <p:tag name="KSO_WM_UNIT_LAYERLEVEL" val="1_1"/>
  <p:tag name="KSO_WM_TAG_VERSION" val="1.0"/>
  <p:tag name="KSO_WM_BEAUTIFY_FLAG" val="#wm#"/>
  <p:tag name="KSO_WM_UNIT_DIAGRAM_CONTRAST_TITLE_CNT" val="2"/>
  <p:tag name="KSO_WM_UNIT_DIAGRAM_DIMENSION_TITLE_CNT" val="1"/>
  <p:tag name="KSO_WM_UNIT_FILL_FORE_SCHEMECOLOR_INDEX" val="6"/>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1"/>
  <p:tag name="KSO_WM_SCREEN_THEME_FLAG" val="Dlrq25wU2PGuGg5bbmjbDJKt5/qA4zAHXRpbE36Qbj52ynZcOOpInjrLQ9kQ1KTwF5LhHLWL8E1+K/ilE69d5xJGJBwGgVU5spig44oEmeY="/>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11"/>
  <p:tag name="KSO_WM_UNIT_ID" val="diagram20191997_1*r_i*1_11"/>
  <p:tag name="KSO_WM_TEMPLATE_CATEGORY" val="diagram"/>
  <p:tag name="KSO_WM_TEMPLATE_INDEX" val="20191997"/>
  <p:tag name="KSO_WM_UNIT_LAYERLEVEL" val="1_1"/>
  <p:tag name="KSO_WM_TAG_VERSION" val="1.0"/>
  <p:tag name="KSO_WM_BEAUTIFY_FLAG" val="#wm#"/>
  <p:tag name="KSO_WM_UNIT_DIAGRAM_CONTRAST_TITLE_CNT" val="2"/>
  <p:tag name="KSO_WM_UNIT_DIAGRAM_DIMENSION_TITLE_CNT" val="1"/>
  <p:tag name="KSO_WM_UNIT_FILL_FORE_SCHEMECOLOR_INDEX" val="6"/>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1"/>
  <p:tag name="KSO_WM_SCREEN_THEME_FLAG" val="Dlrq25wU2PGuGg5bbmjbDJKt5/qA4zAHXRpbE36Qbj52ynZcOOpInjrLQ9kQ1KTwF5LhHLWL8E1+K/ilE69d5xJGJBwGgVU5spig44oEmeY="/>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10"/>
  <p:tag name="KSO_WM_UNIT_ID" val="diagram20191997_1*r_i*1_10"/>
  <p:tag name="KSO_WM_TEMPLATE_CATEGORY" val="diagram"/>
  <p:tag name="KSO_WM_TEMPLATE_INDEX" val="20191997"/>
  <p:tag name="KSO_WM_UNIT_LAYERLEVEL" val="1_1"/>
  <p:tag name="KSO_WM_TAG_VERSION" val="1.0"/>
  <p:tag name="KSO_WM_BEAUTIFY_FLAG" val="#wm#"/>
  <p:tag name="KSO_WM_UNIT_DIAGRAM_CONTRAST_TITLE_CNT" val="2"/>
  <p:tag name="KSO_WM_UNIT_DIAGRAM_DIMENSION_TITLE_CNT" val="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1"/>
  <p:tag name="KSO_WM_SCREEN_THEME_FLAG" val="Dlrq25wU2PGuGg5bbmjbDJKt5/qA4zAHXRpbE36Qbj52ynZcOOpInjrLQ9kQ1KTwF5LhHLWL8E1+K/ilE69d5xJGJBwGgVU5spig44oEmeY="/>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9"/>
  <p:tag name="KSO_WM_UNIT_ID" val="diagram20191997_1*r_i*1_9"/>
  <p:tag name="KSO_WM_TEMPLATE_CATEGORY" val="diagram"/>
  <p:tag name="KSO_WM_TEMPLATE_INDEX" val="20191997"/>
  <p:tag name="KSO_WM_UNIT_LAYERLEVEL" val="1_1"/>
  <p:tag name="KSO_WM_TAG_VERSION" val="1.0"/>
  <p:tag name="KSO_WM_BEAUTIFY_FLAG" val="#wm#"/>
  <p:tag name="KSO_WM_UNIT_DIAGRAM_CONTRAST_TITLE_CNT" val="2"/>
  <p:tag name="KSO_WM_UNIT_DIAGRAM_DIMENSION_TITLE_CNT" val="1"/>
  <p:tag name="KSO_WM_UNIT_FILL_FORE_SCHEMECOLOR_INDEX" val="9"/>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1"/>
  <p:tag name="KSO_WM_SCREEN_THEME_FLAG" val="Dlrq25wU2PGuGg5bbmjbDJKt5/qA4zAHXRpbE36Qbj52ynZcOOpInjrLQ9kQ1KTwF5LhHLWL8E1+K/ilE69d5xJGJBwGgVU5spig44oEmeY="/>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1"/>
  <p:tag name="KSO_WM_UNIT_ID" val="diagram20191997_1*r_i*1_1"/>
  <p:tag name="KSO_WM_TEMPLATE_CATEGORY" val="diagram"/>
  <p:tag name="KSO_WM_TEMPLATE_INDEX" val="20191997"/>
  <p:tag name="KSO_WM_UNIT_LAYERLEVEL" val="1_1"/>
  <p:tag name="KSO_WM_TAG_VERSION" val="1.0"/>
  <p:tag name="KSO_WM_BEAUTIFY_FLAG" val="#wm#"/>
  <p:tag name="KSO_WM_UNIT_DIAGRAM_CONTRAST_TITLE_CNT" val="2"/>
  <p:tag name="KSO_WM_UNIT_DIAGRAM_DIMENSION_TITLE_CNT" val="1"/>
  <p:tag name="KSO_WM_UNIT_FILL_FORE_SCHEMECOLOR_INDEX" val="9"/>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1"/>
  <p:tag name="KSO_WM_SCREEN_THEME_FLAG" val="Dlrq25wU2PGuGg5bbmjbDJKt5/qA4zAHXRpbE36Qbj52ynZcOOpInjrLQ9kQ1KTwF5LhHLWL8E1+K/ilE69d5xJGJBwGgVU5spig44oEmeY="/>
</p:tagLst>
</file>

<file path=ppt/tags/tag9.xml><?xml version="1.0" encoding="utf-8"?>
<p:tagLst xmlns:p="http://schemas.openxmlformats.org/presentationml/2006/main">
  <p:tag name="REFSHAPE" val="955415100"/>
  <p:tag name="KSO_WM_SCREEN_THEME_FLAG" val="Dlrq25wU2PGuGg5bbmjbDJKt5/qA4zAHXRpbE36Qbj52ynZcOOpInjrLQ9kQ1KTwF5LhHLWL8E1+K/ilE69d5xJGJBwGgVU5spig44oEmeY="/>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7"/>
  <p:tag name="KSO_WM_UNIT_ID" val="diagram20191997_1*r_i*1_7"/>
  <p:tag name="KSO_WM_TEMPLATE_CATEGORY" val="diagram"/>
  <p:tag name="KSO_WM_TEMPLATE_INDEX" val="20191997"/>
  <p:tag name="KSO_WM_UNIT_LAYERLEVEL" val="1_1"/>
  <p:tag name="KSO_WM_TAG_VERSION" val="1.0"/>
  <p:tag name="KSO_WM_BEAUTIFY_FLAG" val="#wm#"/>
  <p:tag name="KSO_WM_UNIT_DIAGRAM_CONTRAST_TITLE_CNT" val="2"/>
  <p:tag name="KSO_WM_UNIT_DIAGRAM_DIMENSION_TITLE_CNT" val="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1"/>
  <p:tag name="KSO_WM_SCREEN_THEME_FLAG" val="Dlrq25wU2PGuGg5bbmjbDJKt5/qA4zAHXRpbE36Qbj52ynZcOOpInjrLQ9kQ1KTwF5LhHLWL8E1+K/ilE69d5xJGJBwGgVU5spig44oEmeY="/>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6"/>
  <p:tag name="KSO_WM_UNIT_ID" val="diagram20191997_1*r_i*1_6"/>
  <p:tag name="KSO_WM_TEMPLATE_CATEGORY" val="diagram"/>
  <p:tag name="KSO_WM_TEMPLATE_INDEX" val="20191997"/>
  <p:tag name="KSO_WM_UNIT_LAYERLEVEL" val="1_1"/>
  <p:tag name="KSO_WM_TAG_VERSION" val="1.0"/>
  <p:tag name="KSO_WM_BEAUTIFY_FLAG" val="#wm#"/>
  <p:tag name="KSO_WM_UNIT_DIAGRAM_CONTRAST_TITLE_CNT" val="2"/>
  <p:tag name="KSO_WM_UNIT_DIAGRAM_DIMENSION_TITLE_CNT" val="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1"/>
  <p:tag name="KSO_WM_SCREEN_THEME_FLAG" val="Dlrq25wU2PGuGg5bbmjbDJKt5/qA4zAHXRpbE36Qbj52ynZcOOpInjrLQ9kQ1KTwF5LhHLWL8E1+K/ilE69d5xJGJBwGgVU5spig44oEmeY="/>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5"/>
  <p:tag name="KSO_WM_UNIT_ID" val="diagram20191997_1*r_i*1_5"/>
  <p:tag name="KSO_WM_TEMPLATE_CATEGORY" val="diagram"/>
  <p:tag name="KSO_WM_TEMPLATE_INDEX" val="20191997"/>
  <p:tag name="KSO_WM_UNIT_LAYERLEVEL" val="1_1"/>
  <p:tag name="KSO_WM_TAG_VERSION" val="1.0"/>
  <p:tag name="KSO_WM_BEAUTIFY_FLAG" val="#wm#"/>
  <p:tag name="KSO_WM_UNIT_DIAGRAM_CONTRAST_TITLE_CNT" val="2"/>
  <p:tag name="KSO_WM_UNIT_DIAGRAM_DIMENSION_TITLE_CNT" val="1"/>
  <p:tag name="KSO_WM_UNIT_FILL_FORE_SCHEMECOLOR_INDEX" val="9"/>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1"/>
  <p:tag name="KSO_WM_SCREEN_THEME_FLAG" val="Dlrq25wU2PGuGg5bbmjbDJKt5/qA4zAHXRpbE36Qbj52ynZcOOpInjrLQ9kQ1KTwF5LhHLWL8E1+K/ilE69d5xJGJBwGgVU5spig44oEmeY="/>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4"/>
  <p:tag name="KSO_WM_UNIT_ID" val="diagram20191997_1*r_i*1_4"/>
  <p:tag name="KSO_WM_TEMPLATE_CATEGORY" val="diagram"/>
  <p:tag name="KSO_WM_TEMPLATE_INDEX" val="20191997"/>
  <p:tag name="KSO_WM_UNIT_LAYERLEVEL" val="1_1"/>
  <p:tag name="KSO_WM_TAG_VERSION" val="1.0"/>
  <p:tag name="KSO_WM_BEAUTIFY_FLAG" val="#wm#"/>
  <p:tag name="KSO_WM_UNIT_DIAGRAM_CONTRAST_TITLE_CNT" val="2"/>
  <p:tag name="KSO_WM_UNIT_DIAGRAM_DIMENSION_TITLE_CNT" val="1"/>
  <p:tag name="KSO_WM_UNIT_FILL_FORE_SCHEMECOLOR_INDEX" val="9"/>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1"/>
  <p:tag name="KSO_WM_SCREEN_THEME_FLAG" val="Dlrq25wU2PGuGg5bbmjbDJKt5/qA4zAHXRpbE36Qbj52ynZcOOpInjrLQ9kQ1KTwF5LhHLWL8E1+K/ilE69d5xJGJBwGgVU5spig44oEmeY="/>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3"/>
  <p:tag name="KSO_WM_UNIT_ID" val="diagram20191997_1*r_i*1_3"/>
  <p:tag name="KSO_WM_TEMPLATE_CATEGORY" val="diagram"/>
  <p:tag name="KSO_WM_TEMPLATE_INDEX" val="20191997"/>
  <p:tag name="KSO_WM_UNIT_LAYERLEVEL" val="1_1"/>
  <p:tag name="KSO_WM_TAG_VERSION" val="1.0"/>
  <p:tag name="KSO_WM_BEAUTIFY_FLAG" val="#wm#"/>
  <p:tag name="KSO_WM_UNIT_DIAGRAM_CONTRAST_TITLE_CNT" val="2"/>
  <p:tag name="KSO_WM_UNIT_DIAGRAM_DIMENSION_TITLE_CNT" val="1"/>
  <p:tag name="KSO_WM_UNIT_FILL_FORE_SCHEMECOLOR_INDEX" val="9"/>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1"/>
  <p:tag name="KSO_WM_SCREEN_THEME_FLAG" val="Dlrq25wU2PGuGg5bbmjbDJKt5/qA4zAHXRpbE36Qbj52ynZcOOpInjrLQ9kQ1KTwF5LhHLWL8E1+K/ilE69d5xJGJBwGgVU5spig44oEmeY="/>
</p:tagLst>
</file>

<file path=ppt/tags/tag95.xml><?xml version="1.0" encoding="utf-8"?>
<p:tagLst xmlns:p="http://schemas.openxmlformats.org/presentationml/2006/main">
  <p:tag name="KSO_WM_UNIT_ISCONTENTSTITLE" val="0"/>
  <p:tag name="KSO_WM_UNIT_RELATE_UNITID" val="layout_r1"/>
  <p:tag name="KSO_WM_UNIT_NOCLEAR" val="0"/>
  <p:tag name="KSO_WM_UNIT_SHOW_EDIT_AREA_INDICATION" val="0"/>
  <p:tag name="KSO_WM_UNIT_VALUE" val="7"/>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g"/>
  <p:tag name="KSO_WM_UNIT_INDEX" val="1_1"/>
  <p:tag name="KSO_WM_UNIT_ID" val="diagram20191997_3*r_g*1_1"/>
  <p:tag name="KSO_WM_TEMPLATE_CATEGORY" val="diagram"/>
  <p:tag name="KSO_WM_TEMPLATE_INDEX" val="20191997"/>
  <p:tag name="KSO_WM_UNIT_LAYERLEVEL" val="1_1"/>
  <p:tag name="KSO_WM_TAG_VERSION" val="1.0"/>
  <p:tag name="KSO_WM_BEAUTIFY_FLAG" val="#wm#"/>
  <p:tag name="KSO_WM_UNIT_DIAGRAM_CONTRAST_TITLE_CNT" val="2"/>
  <p:tag name="KSO_WM_UNIT_DIAGRAM_DIMENSION_TITLE_CNT" val="3"/>
  <p:tag name="KSO_WM_UNIT_PRESET_TEXT" val="单击此处添加标题"/>
  <p:tag name="KSO_WM_UNIT_TEXT_FILL_FORE_SCHEMECOLOR_INDEX" val="13"/>
  <p:tag name="KSO_WM_UNIT_TEXT_FILL_TYPE" val="1"/>
  <p:tag name="KSO_WM_UNIT_USESOURCEFORMAT_APPLY" val="1"/>
  <p:tag name="KSO_WM_SCREEN_THEME_FLAG" val="Dlrq25wU2PGuGg5bbmjbDJKt5/qA4zAHXRpbE36Qbj52ynZcOOpInjrLQ9kQ1KTwF5LhHLWL8E1+K/ilE69d5xJGJBwGgVU5spig44oEmeY="/>
</p:tagLst>
</file>

<file path=ppt/tags/tag96.xml><?xml version="1.0" encoding="utf-8"?>
<p:tagLst xmlns:p="http://schemas.openxmlformats.org/presentationml/2006/main">
  <p:tag name="KSO_WM_UNIT_ISCONTENTSTITLE" val="0"/>
  <p:tag name="KSO_WM_UNIT_NOCLEAR" val="0"/>
  <p:tag name="KSO_WM_UNIT_SHOW_EDIT_AREA_INDICATION" val="0"/>
  <p:tag name="KSO_WM_UNIT_VALUE" val="11"/>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t"/>
  <p:tag name="KSO_WM_UNIT_INDEX" val="1_1"/>
  <p:tag name="KSO_WM_UNIT_ID" val="diagram20191997_3*r_t*1_1"/>
  <p:tag name="KSO_WM_TEMPLATE_CATEGORY" val="diagram"/>
  <p:tag name="KSO_WM_TEMPLATE_INDEX" val="20191997"/>
  <p:tag name="KSO_WM_UNIT_LAYERLEVEL" val="1_1"/>
  <p:tag name="KSO_WM_TAG_VERSION" val="1.0"/>
  <p:tag name="KSO_WM_BEAUTIFY_FLAG" val="#wm#"/>
  <p:tag name="KSO_WM_UNIT_DIAGRAM_CONTRAST_TITLE_CNT" val="2"/>
  <p:tag name="KSO_WM_UNIT_DIAGRAM_DIMENSION_TITLE_CNT" val="3"/>
  <p:tag name="KSO_WM_UNIT_PRESET_TEXT" val="单击此处添加标题"/>
  <p:tag name="KSO_WM_UNIT_TEXT_FILL_FORE_SCHEMECOLOR_INDEX" val="6"/>
  <p:tag name="KSO_WM_UNIT_TEXT_FILL_TYPE" val="1"/>
  <p:tag name="KSO_WM_UNIT_USESOURCEFORMAT_APPLY" val="1"/>
  <p:tag name="KSO_WM_SCREEN_THEME_FLAG" val="Dlrq25wU2PGuGg5bbmjbDJKt5/qA4zAHXRpbE36Qbj52ynZcOOpInjrLQ9kQ1KTwF5LhHLWL8E1+K/ilE69d5xJGJBwGgVU5spig44oEmeY="/>
</p:tagLst>
</file>

<file path=ppt/tags/tag97.xml><?xml version="1.0" encoding="utf-8"?>
<p:tagLst xmlns:p="http://schemas.openxmlformats.org/presentationml/2006/main">
  <p:tag name="KSO_WM_UNIT_ISCONTENTSTITLE" val="0"/>
  <p:tag name="KSO_WM_UNIT_NOCLEAR" val="0"/>
  <p:tag name="KSO_WM_UNIT_SHOW_EDIT_AREA_INDICATION" val="0"/>
  <p:tag name="KSO_WM_UNIT_VALUE" val="11"/>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t"/>
  <p:tag name="KSO_WM_UNIT_INDEX" val="1_2"/>
  <p:tag name="KSO_WM_UNIT_ID" val="diagram20191997_3*r_t*1_2"/>
  <p:tag name="KSO_WM_TEMPLATE_CATEGORY" val="diagram"/>
  <p:tag name="KSO_WM_TEMPLATE_INDEX" val="20191997"/>
  <p:tag name="KSO_WM_UNIT_LAYERLEVEL" val="1_1"/>
  <p:tag name="KSO_WM_TAG_VERSION" val="1.0"/>
  <p:tag name="KSO_WM_BEAUTIFY_FLAG" val="#wm#"/>
  <p:tag name="KSO_WM_UNIT_DIAGRAM_CONTRAST_TITLE_CNT" val="2"/>
  <p:tag name="KSO_WM_UNIT_DIAGRAM_DIMENSION_TITLE_CNT" val="3"/>
  <p:tag name="KSO_WM_UNIT_PRESET_TEXT" val="单击此处添加标题"/>
  <p:tag name="KSO_WM_UNIT_TEXT_FILL_FORE_SCHEMECOLOR_INDEX" val="9"/>
  <p:tag name="KSO_WM_UNIT_TEXT_FILL_TYPE" val="1"/>
  <p:tag name="KSO_WM_UNIT_USESOURCEFORMAT_APPLY" val="1"/>
  <p:tag name="KSO_WM_SCREEN_THEME_FLAG" val="Dlrq25wU2PGuGg5bbmjbDJKt5/qA4zAHXRpbE36Qbj52ynZcOOpInjrLQ9kQ1KTwF5LhHLWL8E1+K/ilE69d5xJGJBwGgVU5spig44oEmeY="/>
</p:tagLst>
</file>

<file path=ppt/tags/tag98.xml><?xml version="1.0" encoding="utf-8"?>
<p:tagLst xmlns:p="http://schemas.openxmlformats.org/presentationml/2006/main">
  <p:tag name="REFSHAPE" val="152815332"/>
  <p:tag name="KSO_WM_SCREEN_THEME_FLAG" val="Dlrq25wU2PGuGg5bbmjbDJKt5/qA4zAHXRpbE36Qbj52ynZcOOpInjrLQ9kQ1KTwF5LhHLWL8E1+K/ilE69d5xJGJBwGgVU5spig44oEmeY="/>
</p:tagLst>
</file>

<file path=ppt/tags/tag99.xml><?xml version="1.0" encoding="utf-8"?>
<p:tagLst xmlns:p="http://schemas.openxmlformats.org/presentationml/2006/main">
  <p:tag name="REFSHAPE" val="152815332"/>
  <p:tag name="KSO_WM_SCREEN_THEME_FLAG" val="Dlrq25wU2PGuGg5bbmjbDJKt5/qA4zAHXRpbE36Qbj52ynZcOOpInjrLQ9kQ1KTwF5LhHLWL8E1+K/ilE69d5xJGJBwGgVU5spig44oEmeY="/>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2615</Words>
  <PresentationFormat>宽屏</PresentationFormat>
  <Paragraphs>182</Paragraphs>
  <Slides>14</Slides>
  <Notes>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14</vt:i4>
      </vt:variant>
    </vt:vector>
  </HeadingPairs>
  <TitlesOfParts>
    <vt:vector size="28" baseType="lpstr">
      <vt:lpstr>Arial</vt:lpstr>
      <vt:lpstr>宋体</vt:lpstr>
      <vt:lpstr>Wingdings</vt:lpstr>
      <vt:lpstr>方正隶变_GBK</vt:lpstr>
      <vt:lpstr>微软雅黑</vt:lpstr>
      <vt:lpstr>时尚中黑简体</vt:lpstr>
      <vt:lpstr>黑体</vt:lpstr>
      <vt:lpstr>Arial Unicode MS</vt:lpstr>
      <vt:lpstr>Calibri</vt:lpstr>
      <vt:lpstr>方正字迹-龙吟体 简</vt:lpstr>
      <vt:lpstr>汉仪中楷简</vt:lpstr>
      <vt:lpstr>楷体</vt:lpstr>
      <vt:lpstr>方正行楷_GBK</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2019-06-19T02:08:00Z</dcterms:created>
  <dcterms:modified xsi:type="dcterms:W3CDTF">2022-04-30T01:17:29Z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CCA4170539F840B4BBE64D738C45B785</vt:lpwstr>
  </property>
</Properties>
</file>